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1"/>
    <p:sldMasterId id="2147483672" r:id="rId2"/>
  </p:sldMasterIdLst>
  <p:notesMasterIdLst>
    <p:notesMasterId r:id="rId34"/>
  </p:notesMasterIdLst>
  <p:sldIdLst>
    <p:sldId id="256" r:id="rId3"/>
    <p:sldId id="257" r:id="rId4"/>
    <p:sldId id="258" r:id="rId5"/>
    <p:sldId id="282" r:id="rId6"/>
    <p:sldId id="283" r:id="rId7"/>
    <p:sldId id="284" r:id="rId8"/>
    <p:sldId id="285" r:id="rId9"/>
    <p:sldId id="286" r:id="rId10"/>
    <p:sldId id="296" r:id="rId11"/>
    <p:sldId id="260" r:id="rId12"/>
    <p:sldId id="297" r:id="rId13"/>
    <p:sldId id="298" r:id="rId14"/>
    <p:sldId id="288" r:id="rId15"/>
    <p:sldId id="289" r:id="rId16"/>
    <p:sldId id="293" r:id="rId17"/>
    <p:sldId id="292" r:id="rId18"/>
    <p:sldId id="290" r:id="rId19"/>
    <p:sldId id="300" r:id="rId20"/>
    <p:sldId id="301" r:id="rId21"/>
    <p:sldId id="295" r:id="rId22"/>
    <p:sldId id="262" r:id="rId23"/>
    <p:sldId id="267" r:id="rId24"/>
    <p:sldId id="310" r:id="rId25"/>
    <p:sldId id="299" r:id="rId26"/>
    <p:sldId id="306" r:id="rId27"/>
    <p:sldId id="307" r:id="rId28"/>
    <p:sldId id="308" r:id="rId29"/>
    <p:sldId id="309" r:id="rId30"/>
    <p:sldId id="268" r:id="rId31"/>
    <p:sldId id="269" r:id="rId32"/>
    <p:sldId id="274" r:id="rId33"/>
  </p:sldIdLst>
  <p:sldSz cx="9144000" cy="5143500" type="screen16x9"/>
  <p:notesSz cx="6858000" cy="9144000"/>
  <p:embeddedFontLst>
    <p:embeddedFont>
      <p:font typeface="Montserrat Medium" panose="00000600000000000000" pitchFamily="2" charset="0"/>
      <p:regular r:id="rId35"/>
      <p:bold r:id="rId36"/>
      <p:italic r:id="rId37"/>
      <p:boldItalic r:id="rId38"/>
    </p:embeddedFont>
    <p:embeddedFont>
      <p:font typeface="Paytone One" panose="020B0604020202020204" charset="0"/>
      <p:regular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Proxima Nova" panose="020B0604020202020204" charset="0"/>
      <p:regular r:id="rId44"/>
      <p:bold r:id="rId45"/>
      <p:italic r:id="rId46"/>
      <p:boldItalic r:id="rId47"/>
    </p:embeddedFont>
    <p:embeddedFont>
      <p:font typeface="Anaheim" panose="020B0604020202020204" charset="0"/>
      <p:regular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53A854C4-CBCE-4443-8280-1C94451B98C7}">
          <p14:sldIdLst>
            <p14:sldId id="256"/>
            <p14:sldId id="257"/>
            <p14:sldId id="258"/>
            <p14:sldId id="282"/>
            <p14:sldId id="283"/>
            <p14:sldId id="284"/>
            <p14:sldId id="285"/>
            <p14:sldId id="286"/>
            <p14:sldId id="296"/>
            <p14:sldId id="260"/>
            <p14:sldId id="297"/>
            <p14:sldId id="298"/>
          </p14:sldIdLst>
        </p14:section>
        <p14:section name="Untitled Section" id="{02D87242-53FD-4517-ACD6-5F3B3684CC78}">
          <p14:sldIdLst>
            <p14:sldId id="288"/>
            <p14:sldId id="289"/>
            <p14:sldId id="293"/>
            <p14:sldId id="292"/>
            <p14:sldId id="290"/>
            <p14:sldId id="300"/>
            <p14:sldId id="301"/>
            <p14:sldId id="295"/>
            <p14:sldId id="262"/>
            <p14:sldId id="267"/>
            <p14:sldId id="310"/>
            <p14:sldId id="299"/>
            <p14:sldId id="306"/>
            <p14:sldId id="307"/>
            <p14:sldId id="308"/>
            <p14:sldId id="309"/>
            <p14:sldId id="268"/>
            <p14:sldId id="269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1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F16B0A-CA00-477C-8CA2-2404BD4BEB42}">
  <a:tblStyle styleId="{45F16B0A-CA00-477C-8CA2-2404BD4BEB4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33" autoAdjust="0"/>
  </p:normalViewPr>
  <p:slideViewPr>
    <p:cSldViewPr snapToGrid="0">
      <p:cViewPr varScale="1">
        <p:scale>
          <a:sx n="76" d="100"/>
          <a:sy n="76" d="100"/>
        </p:scale>
        <p:origin x="162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1e355e474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1e355e474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g24bb93450e7_2_188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1" name="Google Shape;1821;g24bb93450e7_2_188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1" name="Google Shape;77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4bb93450e7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24bb93450e7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người</a:t>
            </a:r>
            <a:r>
              <a:rPr lang="en-US" baseline="0" dirty="0" smtClean="0"/>
              <a:t> Viking di </a:t>
            </a:r>
            <a:r>
              <a:rPr lang="en-US" baseline="0" dirty="0" err="1" smtClean="0"/>
              <a:t>chuyển</a:t>
            </a:r>
            <a:endParaRPr lang="en-US" baseline="0" dirty="0" smtClean="0"/>
          </a:p>
        </p:txBody>
      </p:sp>
    </p:spTree>
    <p:extLst>
      <p:ext uri="{BB962C8B-B14F-4D97-AF65-F5344CB8AC3E}">
        <p14:creationId xmlns:p14="http://schemas.microsoft.com/office/powerpoint/2010/main" val="3694893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24bb93450e7_2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24bb93450e7_2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4bb93450e7_2_28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24bb93450e7_2_28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24a25f78649_0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24a25f78649_0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" name="Google Shape;27;p2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28" name="Google Shape;28;p2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7" name="Google Shape;37;p2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ctrTitle"/>
          </p:nvPr>
        </p:nvSpPr>
        <p:spPr>
          <a:xfrm>
            <a:off x="2209925" y="1567200"/>
            <a:ext cx="4724100" cy="200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p13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327" name="Google Shape;327;p13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328" name="Google Shape;328;p13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9" name="Google Shape;329;p13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0" name="Google Shape;330;p13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1" name="Google Shape;331;p13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2" name="Google Shape;332;p13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3" name="Google Shape;333;p13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4" name="Google Shape;334;p13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5" name="Google Shape;335;p13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13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13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13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13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13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13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13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13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4" name="Google Shape;344;p13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345" name="Google Shape;345;p13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13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13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13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13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13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13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13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13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354" name="Google Shape;354;p13"/>
          <p:cNvGrpSpPr/>
          <p:nvPr/>
        </p:nvGrpSpPr>
        <p:grpSpPr>
          <a:xfrm>
            <a:off x="319775" y="319975"/>
            <a:ext cx="8626143" cy="4619943"/>
            <a:chOff x="335150" y="335350"/>
            <a:chExt cx="8626143" cy="4619943"/>
          </a:xfrm>
        </p:grpSpPr>
        <p:sp>
          <p:nvSpPr>
            <p:cNvPr id="355" name="Google Shape;355;p13"/>
            <p:cNvSpPr/>
            <p:nvPr/>
          </p:nvSpPr>
          <p:spPr>
            <a:xfrm>
              <a:off x="502193" y="502393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418671" y="418872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335150" y="335350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8" name="Google Shape;358;p13"/>
          <p:cNvSpPr txBox="1">
            <a:spLocks noGrp="1"/>
          </p:cNvSpPr>
          <p:nvPr>
            <p:ph type="title" hasCustomPrompt="1"/>
          </p:nvPr>
        </p:nvSpPr>
        <p:spPr>
          <a:xfrm>
            <a:off x="2805875" y="1956654"/>
            <a:ext cx="734700" cy="56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59" name="Google Shape;359;p13"/>
          <p:cNvSpPr txBox="1">
            <a:spLocks noGrp="1"/>
          </p:cNvSpPr>
          <p:nvPr>
            <p:ph type="ctrTitle" idx="2"/>
          </p:nvPr>
        </p:nvSpPr>
        <p:spPr>
          <a:xfrm>
            <a:off x="713275" y="615700"/>
            <a:ext cx="77175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0" name="Google Shape;360;p13"/>
          <p:cNvSpPr txBox="1">
            <a:spLocks noGrp="1"/>
          </p:cNvSpPr>
          <p:nvPr>
            <p:ph type="title" idx="3" hasCustomPrompt="1"/>
          </p:nvPr>
        </p:nvSpPr>
        <p:spPr>
          <a:xfrm>
            <a:off x="2805875" y="3279994"/>
            <a:ext cx="734700" cy="56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61" name="Google Shape;361;p13"/>
          <p:cNvSpPr/>
          <p:nvPr/>
        </p:nvSpPr>
        <p:spPr>
          <a:xfrm>
            <a:off x="469783" y="1056900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220183" y="7155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 txBox="1">
            <a:spLocks noGrp="1"/>
          </p:cNvSpPr>
          <p:nvPr>
            <p:ph type="ctrTitle" idx="4"/>
          </p:nvPr>
        </p:nvSpPr>
        <p:spPr>
          <a:xfrm>
            <a:off x="4025575" y="1827654"/>
            <a:ext cx="24993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13"/>
          <p:cNvSpPr txBox="1">
            <a:spLocks noGrp="1"/>
          </p:cNvSpPr>
          <p:nvPr>
            <p:ph type="ctrTitle" idx="5"/>
          </p:nvPr>
        </p:nvSpPr>
        <p:spPr>
          <a:xfrm>
            <a:off x="4025575" y="3151004"/>
            <a:ext cx="2499300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200"/>
              <a:buNone/>
              <a:defRPr sz="2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0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14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367" name="Google Shape;367;p14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368" name="Google Shape;368;p14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14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14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14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14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14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14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14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6" name="Google Shape;376;p14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7" name="Google Shape;377;p14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14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14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14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14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14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14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84" name="Google Shape;384;p14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385" name="Google Shape;385;p14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14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14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14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14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14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14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14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14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94" name="Google Shape;394;p14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4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4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4"/>
          <p:cNvSpPr txBox="1">
            <a:spLocks noGrp="1"/>
          </p:cNvSpPr>
          <p:nvPr>
            <p:ph type="title" hasCustomPrompt="1"/>
          </p:nvPr>
        </p:nvSpPr>
        <p:spPr>
          <a:xfrm rot="-1155">
            <a:off x="4125600" y="1233615"/>
            <a:ext cx="892800" cy="715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8" name="Google Shape;398;p14"/>
          <p:cNvSpPr txBox="1">
            <a:spLocks noGrp="1"/>
          </p:cNvSpPr>
          <p:nvPr>
            <p:ph type="ctrTitle" idx="2"/>
          </p:nvPr>
        </p:nvSpPr>
        <p:spPr>
          <a:xfrm>
            <a:off x="2582975" y="2475375"/>
            <a:ext cx="3978000" cy="170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0" name="Google Shape;400;p15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401" name="Google Shape;401;p15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402" name="Google Shape;402;p15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15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15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15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5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15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15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15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15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15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15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15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15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15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15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15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18" name="Google Shape;418;p15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419" name="Google Shape;419;p15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15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5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5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15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15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15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15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15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28" name="Google Shape;428;p15"/>
          <p:cNvGrpSpPr/>
          <p:nvPr/>
        </p:nvGrpSpPr>
        <p:grpSpPr>
          <a:xfrm>
            <a:off x="335150" y="335350"/>
            <a:ext cx="8626143" cy="4619943"/>
            <a:chOff x="335150" y="335350"/>
            <a:chExt cx="8626143" cy="4619943"/>
          </a:xfrm>
        </p:grpSpPr>
        <p:sp>
          <p:nvSpPr>
            <p:cNvPr id="429" name="Google Shape;429;p15"/>
            <p:cNvSpPr/>
            <p:nvPr/>
          </p:nvSpPr>
          <p:spPr>
            <a:xfrm>
              <a:off x="502193" y="502393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5"/>
            <p:cNvSpPr/>
            <p:nvPr/>
          </p:nvSpPr>
          <p:spPr>
            <a:xfrm>
              <a:off x="418671" y="418872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5"/>
            <p:cNvSpPr/>
            <p:nvPr/>
          </p:nvSpPr>
          <p:spPr>
            <a:xfrm>
              <a:off x="335150" y="335350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2" name="Google Shape;432;p15"/>
          <p:cNvSpPr txBox="1">
            <a:spLocks noGrp="1"/>
          </p:cNvSpPr>
          <p:nvPr>
            <p:ph type="subTitle" idx="1"/>
          </p:nvPr>
        </p:nvSpPr>
        <p:spPr>
          <a:xfrm>
            <a:off x="4735400" y="1442391"/>
            <a:ext cx="3314700" cy="20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E2A4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5"/>
          <p:cNvSpPr txBox="1">
            <a:spLocks noGrp="1"/>
          </p:cNvSpPr>
          <p:nvPr>
            <p:ph type="ctrTitle"/>
          </p:nvPr>
        </p:nvSpPr>
        <p:spPr>
          <a:xfrm>
            <a:off x="713275" y="615700"/>
            <a:ext cx="77175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6"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46;p19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547" name="Google Shape;547;p19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548" name="Google Shape;548;p19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9" name="Google Shape;549;p19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0" name="Google Shape;550;p19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1" name="Google Shape;551;p19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2" name="Google Shape;552;p19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3" name="Google Shape;553;p19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4" name="Google Shape;554;p19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5" name="Google Shape;555;p19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6" name="Google Shape;556;p19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7" name="Google Shape;557;p19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8" name="Google Shape;558;p19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9" name="Google Shape;559;p19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0" name="Google Shape;560;p19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1" name="Google Shape;561;p19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2" name="Google Shape;562;p19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9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64" name="Google Shape;564;p19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565" name="Google Shape;565;p19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9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9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9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9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9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9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9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9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74" name="Google Shape;574;p19"/>
          <p:cNvGrpSpPr/>
          <p:nvPr/>
        </p:nvGrpSpPr>
        <p:grpSpPr>
          <a:xfrm>
            <a:off x="335150" y="335350"/>
            <a:ext cx="8626143" cy="4619943"/>
            <a:chOff x="335150" y="335350"/>
            <a:chExt cx="8626143" cy="4619943"/>
          </a:xfrm>
        </p:grpSpPr>
        <p:sp>
          <p:nvSpPr>
            <p:cNvPr id="575" name="Google Shape;575;p19"/>
            <p:cNvSpPr/>
            <p:nvPr/>
          </p:nvSpPr>
          <p:spPr>
            <a:xfrm>
              <a:off x="502193" y="502393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9"/>
            <p:cNvSpPr/>
            <p:nvPr/>
          </p:nvSpPr>
          <p:spPr>
            <a:xfrm>
              <a:off x="418671" y="418872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9"/>
            <p:cNvSpPr/>
            <p:nvPr/>
          </p:nvSpPr>
          <p:spPr>
            <a:xfrm>
              <a:off x="335150" y="335350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8" name="Google Shape;578;p19"/>
          <p:cNvSpPr txBox="1">
            <a:spLocks noGrp="1"/>
          </p:cNvSpPr>
          <p:nvPr>
            <p:ph type="subTitle" idx="1"/>
          </p:nvPr>
        </p:nvSpPr>
        <p:spPr>
          <a:xfrm>
            <a:off x="1333784" y="2028025"/>
            <a:ext cx="2988900" cy="15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E2A4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9"/>
          <p:cNvSpPr txBox="1">
            <a:spLocks noGrp="1"/>
          </p:cNvSpPr>
          <p:nvPr>
            <p:ph type="subTitle" idx="2"/>
          </p:nvPr>
        </p:nvSpPr>
        <p:spPr>
          <a:xfrm>
            <a:off x="4821316" y="2028025"/>
            <a:ext cx="2988900" cy="15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0E2A47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9"/>
          <p:cNvSpPr txBox="1">
            <a:spLocks noGrp="1"/>
          </p:cNvSpPr>
          <p:nvPr>
            <p:ph type="ctrTitle"/>
          </p:nvPr>
        </p:nvSpPr>
        <p:spPr>
          <a:xfrm>
            <a:off x="713275" y="615700"/>
            <a:ext cx="77175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19"/>
          <p:cNvSpPr/>
          <p:nvPr/>
        </p:nvSpPr>
        <p:spPr>
          <a:xfrm flipH="1">
            <a:off x="216835" y="3784187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" name="Google Shape;583;p20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584" name="Google Shape;584;p20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585" name="Google Shape;585;p20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6" name="Google Shape;586;p20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7" name="Google Shape;587;p20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8" name="Google Shape;588;p20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9" name="Google Shape;589;p20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0" name="Google Shape;590;p20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1" name="Google Shape;591;p20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2" name="Google Shape;592;p20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3" name="Google Shape;593;p20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4" name="Google Shape;594;p20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5" name="Google Shape;595;p20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6" name="Google Shape;596;p20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7" name="Google Shape;597;p20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8" name="Google Shape;598;p20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9" name="Google Shape;599;p20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0" name="Google Shape;600;p20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1" name="Google Shape;601;p20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602" name="Google Shape;602;p20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3" name="Google Shape;603;p20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4" name="Google Shape;604;p20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5" name="Google Shape;605;p20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6" name="Google Shape;606;p20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7" name="Google Shape;607;p20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8" name="Google Shape;608;p20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9" name="Google Shape;609;p20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0" name="Google Shape;610;p20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11" name="Google Shape;611;p20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20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20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20"/>
          <p:cNvSpPr txBox="1">
            <a:spLocks noGrp="1"/>
          </p:cNvSpPr>
          <p:nvPr>
            <p:ph type="ctrTitle"/>
          </p:nvPr>
        </p:nvSpPr>
        <p:spPr>
          <a:xfrm>
            <a:off x="2139025" y="1044650"/>
            <a:ext cx="4866000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615" name="Google Shape;615;p20"/>
          <p:cNvSpPr txBox="1">
            <a:spLocks noGrp="1"/>
          </p:cNvSpPr>
          <p:nvPr>
            <p:ph type="subTitle" idx="1"/>
          </p:nvPr>
        </p:nvSpPr>
        <p:spPr>
          <a:xfrm>
            <a:off x="2139050" y="1885589"/>
            <a:ext cx="4866000" cy="13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16" name="Google Shape;616;p20"/>
          <p:cNvSpPr txBox="1"/>
          <p:nvPr/>
        </p:nvSpPr>
        <p:spPr>
          <a:xfrm>
            <a:off x="1253100" y="3305775"/>
            <a:ext cx="6637800" cy="5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200" b="1" u="sng">
                <a:solidFill>
                  <a:schemeClr val="hlink"/>
                </a:solidFill>
                <a:latin typeface="Montserrat"/>
                <a:ea typeface="Montserrat"/>
                <a:cs typeface="Montserrat"/>
                <a:sym typeface="Montserrat"/>
                <a:hlinkClick r:id="rId2"/>
              </a:rPr>
              <a:t>Slidesgo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infographics &amp; images by </a:t>
            </a:r>
            <a:r>
              <a:rPr lang="en" sz="1200" b="1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content by </a:t>
            </a:r>
            <a:r>
              <a:rPr lang="en" sz="1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Swetha Tandri</a:t>
            </a:r>
            <a:r>
              <a:rPr lang="en" sz="1200" b="1" u="sng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200" b="1" u="sng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8" name="Google Shape;618;p21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619" name="Google Shape;619;p21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620" name="Google Shape;620;p21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21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21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21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21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21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21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21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21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21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0" name="Google Shape;630;p21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21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21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21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21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21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6" name="Google Shape;636;p21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637" name="Google Shape;637;p21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21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21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21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21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21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21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21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21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46" name="Google Shape;646;p21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21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1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22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651" name="Google Shape;651;p22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652" name="Google Shape;652;p22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22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22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5" name="Google Shape;655;p22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6" name="Google Shape;656;p22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7" name="Google Shape;657;p22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8" name="Google Shape;658;p22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9" name="Google Shape;659;p22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0" name="Google Shape;660;p22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1" name="Google Shape;661;p22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2" name="Google Shape;662;p22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22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22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22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22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22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68" name="Google Shape;668;p22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669" name="Google Shape;669;p22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22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22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22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22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22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22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22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7" name="Google Shape;677;p22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78" name="Google Shape;678;p22"/>
          <p:cNvGrpSpPr/>
          <p:nvPr/>
        </p:nvGrpSpPr>
        <p:grpSpPr>
          <a:xfrm>
            <a:off x="335150" y="335350"/>
            <a:ext cx="8626143" cy="4619943"/>
            <a:chOff x="335150" y="335350"/>
            <a:chExt cx="8626143" cy="4619943"/>
          </a:xfrm>
        </p:grpSpPr>
        <p:sp>
          <p:nvSpPr>
            <p:cNvPr id="679" name="Google Shape;679;p22"/>
            <p:cNvSpPr/>
            <p:nvPr/>
          </p:nvSpPr>
          <p:spPr>
            <a:xfrm>
              <a:off x="502193" y="502393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2"/>
            <p:cNvSpPr/>
            <p:nvPr/>
          </p:nvSpPr>
          <p:spPr>
            <a:xfrm>
              <a:off x="418671" y="418872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2"/>
            <p:cNvSpPr/>
            <p:nvPr/>
          </p:nvSpPr>
          <p:spPr>
            <a:xfrm>
              <a:off x="335150" y="335350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 txBox="1">
            <a:spLocks noGrp="1"/>
          </p:cNvSpPr>
          <p:nvPr>
            <p:ph type="title"/>
          </p:nvPr>
        </p:nvSpPr>
        <p:spPr>
          <a:xfrm>
            <a:off x="716775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3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43" name="Google Shape;43;p3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44" name="Google Shape;44;p3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5" name="Google Shape;55;p3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" name="Google Shape;56;p3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0" name="Google Shape;60;p3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61" name="Google Shape;61;p3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0" name="Google Shape;70;p3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ctrTitle"/>
          </p:nvPr>
        </p:nvSpPr>
        <p:spPr>
          <a:xfrm>
            <a:off x="2126400" y="2475375"/>
            <a:ext cx="4891200" cy="17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3"/>
          <p:cNvSpPr txBox="1">
            <a:spLocks noGrp="1"/>
          </p:cNvSpPr>
          <p:nvPr>
            <p:ph type="title" idx="2" hasCustomPrompt="1"/>
          </p:nvPr>
        </p:nvSpPr>
        <p:spPr>
          <a:xfrm rot="-2310">
            <a:off x="4125600" y="1314714"/>
            <a:ext cx="892800" cy="555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5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113" name="Google Shape;113;p5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114" name="Google Shape;114;p5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5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5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5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5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5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5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5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5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5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5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5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5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5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5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5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0" name="Google Shape;130;p5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131" name="Google Shape;131;p5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5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5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" name="Google Shape;134;p5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" name="Google Shape;135;p5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" name="Google Shape;136;p5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" name="Google Shape;137;p5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" name="Google Shape;138;p5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5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40" name="Google Shape;140;p5"/>
          <p:cNvGrpSpPr/>
          <p:nvPr/>
        </p:nvGrpSpPr>
        <p:grpSpPr>
          <a:xfrm>
            <a:off x="335150" y="335350"/>
            <a:ext cx="8626143" cy="4619943"/>
            <a:chOff x="335150" y="335350"/>
            <a:chExt cx="8626143" cy="4619943"/>
          </a:xfrm>
        </p:grpSpPr>
        <p:sp>
          <p:nvSpPr>
            <p:cNvPr id="141" name="Google Shape;141;p5"/>
            <p:cNvSpPr/>
            <p:nvPr/>
          </p:nvSpPr>
          <p:spPr>
            <a:xfrm>
              <a:off x="502193" y="502393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18671" y="418872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335150" y="335350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Google Shape;144;p5"/>
          <p:cNvSpPr txBox="1">
            <a:spLocks noGrp="1"/>
          </p:cNvSpPr>
          <p:nvPr>
            <p:ph type="subTitle" idx="1"/>
          </p:nvPr>
        </p:nvSpPr>
        <p:spPr>
          <a:xfrm>
            <a:off x="5055284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2"/>
          </p:nvPr>
        </p:nvSpPr>
        <p:spPr>
          <a:xfrm>
            <a:off x="1583300" y="3608749"/>
            <a:ext cx="2505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6" name="Google Shape;146;p5"/>
          <p:cNvSpPr txBox="1">
            <a:spLocks noGrp="1"/>
          </p:cNvSpPr>
          <p:nvPr>
            <p:ph type="subTitle" idx="3"/>
          </p:nvPr>
        </p:nvSpPr>
        <p:spPr>
          <a:xfrm>
            <a:off x="5055275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ubTitle" idx="4"/>
          </p:nvPr>
        </p:nvSpPr>
        <p:spPr>
          <a:xfrm>
            <a:off x="1583300" y="3300725"/>
            <a:ext cx="25056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Paytone One"/>
              <a:buNone/>
              <a:defRPr sz="2200"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ctrTitle"/>
          </p:nvPr>
        </p:nvSpPr>
        <p:spPr>
          <a:xfrm>
            <a:off x="713275" y="615700"/>
            <a:ext cx="77175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6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151" name="Google Shape;151;p6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152" name="Google Shape;152;p6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6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6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6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6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6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6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6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6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6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6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6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6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6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6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6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8" name="Google Shape;168;p6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169" name="Google Shape;169;p6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6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6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6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6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6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5" name="Google Shape;175;p6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6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6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78" name="Google Shape;178;p6"/>
          <p:cNvGrpSpPr/>
          <p:nvPr/>
        </p:nvGrpSpPr>
        <p:grpSpPr>
          <a:xfrm>
            <a:off x="335150" y="335350"/>
            <a:ext cx="8626143" cy="4619943"/>
            <a:chOff x="335150" y="335350"/>
            <a:chExt cx="8626143" cy="4619943"/>
          </a:xfrm>
        </p:grpSpPr>
        <p:sp>
          <p:nvSpPr>
            <p:cNvPr id="179" name="Google Shape;179;p6"/>
            <p:cNvSpPr/>
            <p:nvPr/>
          </p:nvSpPr>
          <p:spPr>
            <a:xfrm>
              <a:off x="502193" y="502393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418671" y="418872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335150" y="335350"/>
              <a:ext cx="8459100" cy="4452900"/>
            </a:xfrm>
            <a:prstGeom prst="roundRect">
              <a:avLst>
                <a:gd name="adj" fmla="val 4383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" name="Google Shape;182;p6"/>
          <p:cNvSpPr txBox="1">
            <a:spLocks noGrp="1"/>
          </p:cNvSpPr>
          <p:nvPr>
            <p:ph type="ctrTitle"/>
          </p:nvPr>
        </p:nvSpPr>
        <p:spPr>
          <a:xfrm>
            <a:off x="713275" y="615700"/>
            <a:ext cx="77175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6"/>
          <p:cNvSpPr/>
          <p:nvPr/>
        </p:nvSpPr>
        <p:spPr>
          <a:xfrm>
            <a:off x="233583" y="1332650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8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223" name="Google Shape;223;p8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224" name="Google Shape;224;p8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8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8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8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8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8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8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8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8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8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8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8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8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8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8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8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40" name="Google Shape;240;p8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241" name="Google Shape;241;p8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8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8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8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8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8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8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8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8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0" name="Google Shape;250;p8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8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8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8"/>
          <p:cNvSpPr txBox="1">
            <a:spLocks noGrp="1"/>
          </p:cNvSpPr>
          <p:nvPr>
            <p:ph type="ctrTitle"/>
          </p:nvPr>
        </p:nvSpPr>
        <p:spPr>
          <a:xfrm>
            <a:off x="2116188" y="1591350"/>
            <a:ext cx="4911600" cy="19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Google Shape;255;p9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256" name="Google Shape;256;p9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257" name="Google Shape;257;p9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9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9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9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9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9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9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9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9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9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9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9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9" name="Google Shape;269;p9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9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9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9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73" name="Google Shape;273;p9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274" name="Google Shape;274;p9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9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9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9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9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9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9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9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9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83" name="Google Shape;283;p9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9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9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2135550" y="1769100"/>
            <a:ext cx="4872900" cy="146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1" name="Google Shape;291;p11"/>
          <p:cNvGrpSpPr/>
          <p:nvPr/>
        </p:nvGrpSpPr>
        <p:grpSpPr>
          <a:xfrm>
            <a:off x="-126" y="0"/>
            <a:ext cx="9144403" cy="5160900"/>
            <a:chOff x="-126" y="0"/>
            <a:chExt cx="9144403" cy="5160900"/>
          </a:xfrm>
        </p:grpSpPr>
        <p:grpSp>
          <p:nvGrpSpPr>
            <p:cNvPr id="292" name="Google Shape;292;p11"/>
            <p:cNvGrpSpPr/>
            <p:nvPr/>
          </p:nvGrpSpPr>
          <p:grpSpPr>
            <a:xfrm>
              <a:off x="537813" y="0"/>
              <a:ext cx="8068500" cy="5160900"/>
              <a:chOff x="529238" y="0"/>
              <a:chExt cx="8068500" cy="5160900"/>
            </a:xfrm>
          </p:grpSpPr>
          <p:cxnSp>
            <p:nvCxnSpPr>
              <p:cNvPr id="293" name="Google Shape;293;p11"/>
              <p:cNvCxnSpPr/>
              <p:nvPr/>
            </p:nvCxnSpPr>
            <p:spPr>
              <a:xfrm>
                <a:off x="529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11"/>
              <p:cNvCxnSpPr/>
              <p:nvPr/>
            </p:nvCxnSpPr>
            <p:spPr>
              <a:xfrm>
                <a:off x="1067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11"/>
              <p:cNvCxnSpPr/>
              <p:nvPr/>
            </p:nvCxnSpPr>
            <p:spPr>
              <a:xfrm>
                <a:off x="1605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11"/>
              <p:cNvCxnSpPr/>
              <p:nvPr/>
            </p:nvCxnSpPr>
            <p:spPr>
              <a:xfrm>
                <a:off x="2142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11"/>
              <p:cNvCxnSpPr/>
              <p:nvPr/>
            </p:nvCxnSpPr>
            <p:spPr>
              <a:xfrm>
                <a:off x="2680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11"/>
              <p:cNvCxnSpPr/>
              <p:nvPr/>
            </p:nvCxnSpPr>
            <p:spPr>
              <a:xfrm>
                <a:off x="3218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11"/>
              <p:cNvCxnSpPr/>
              <p:nvPr/>
            </p:nvCxnSpPr>
            <p:spPr>
              <a:xfrm>
                <a:off x="37566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11"/>
              <p:cNvCxnSpPr/>
              <p:nvPr/>
            </p:nvCxnSpPr>
            <p:spPr>
              <a:xfrm>
                <a:off x="42945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11"/>
              <p:cNvCxnSpPr/>
              <p:nvPr/>
            </p:nvCxnSpPr>
            <p:spPr>
              <a:xfrm>
                <a:off x="48324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11"/>
              <p:cNvCxnSpPr/>
              <p:nvPr/>
            </p:nvCxnSpPr>
            <p:spPr>
              <a:xfrm>
                <a:off x="53703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11"/>
              <p:cNvCxnSpPr/>
              <p:nvPr/>
            </p:nvCxnSpPr>
            <p:spPr>
              <a:xfrm>
                <a:off x="59082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11"/>
              <p:cNvCxnSpPr/>
              <p:nvPr/>
            </p:nvCxnSpPr>
            <p:spPr>
              <a:xfrm>
                <a:off x="64461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11"/>
              <p:cNvCxnSpPr/>
              <p:nvPr/>
            </p:nvCxnSpPr>
            <p:spPr>
              <a:xfrm>
                <a:off x="69840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11"/>
              <p:cNvCxnSpPr/>
              <p:nvPr/>
            </p:nvCxnSpPr>
            <p:spPr>
              <a:xfrm>
                <a:off x="75219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11"/>
              <p:cNvCxnSpPr/>
              <p:nvPr/>
            </p:nvCxnSpPr>
            <p:spPr>
              <a:xfrm>
                <a:off x="80598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11"/>
              <p:cNvCxnSpPr/>
              <p:nvPr/>
            </p:nvCxnSpPr>
            <p:spPr>
              <a:xfrm>
                <a:off x="8597738" y="0"/>
                <a:ext cx="0" cy="51609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09" name="Google Shape;309;p11"/>
            <p:cNvGrpSpPr/>
            <p:nvPr/>
          </p:nvGrpSpPr>
          <p:grpSpPr>
            <a:xfrm>
              <a:off x="-126" y="389750"/>
              <a:ext cx="9144403" cy="4364000"/>
              <a:chOff x="-25975" y="537900"/>
              <a:chExt cx="9195900" cy="4364000"/>
            </a:xfrm>
          </p:grpSpPr>
          <p:cxnSp>
            <p:nvCxnSpPr>
              <p:cNvPr id="310" name="Google Shape;310;p11"/>
              <p:cNvCxnSpPr/>
              <p:nvPr/>
            </p:nvCxnSpPr>
            <p:spPr>
              <a:xfrm>
                <a:off x="-25975" y="537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11"/>
              <p:cNvCxnSpPr/>
              <p:nvPr/>
            </p:nvCxnSpPr>
            <p:spPr>
              <a:xfrm>
                <a:off x="-25975" y="1083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11"/>
              <p:cNvCxnSpPr/>
              <p:nvPr/>
            </p:nvCxnSpPr>
            <p:spPr>
              <a:xfrm>
                <a:off x="-25975" y="1628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11"/>
              <p:cNvCxnSpPr/>
              <p:nvPr/>
            </p:nvCxnSpPr>
            <p:spPr>
              <a:xfrm>
                <a:off x="-25975" y="2174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4" name="Google Shape;314;p11"/>
              <p:cNvCxnSpPr/>
              <p:nvPr/>
            </p:nvCxnSpPr>
            <p:spPr>
              <a:xfrm>
                <a:off x="-25975" y="2719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5" name="Google Shape;315;p11"/>
              <p:cNvCxnSpPr/>
              <p:nvPr/>
            </p:nvCxnSpPr>
            <p:spPr>
              <a:xfrm>
                <a:off x="-25975" y="3265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6" name="Google Shape;316;p11"/>
              <p:cNvCxnSpPr/>
              <p:nvPr/>
            </p:nvCxnSpPr>
            <p:spPr>
              <a:xfrm>
                <a:off x="-25975" y="3810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7" name="Google Shape;317;p11"/>
              <p:cNvCxnSpPr/>
              <p:nvPr/>
            </p:nvCxnSpPr>
            <p:spPr>
              <a:xfrm>
                <a:off x="-25975" y="43564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8" name="Google Shape;318;p11"/>
              <p:cNvCxnSpPr/>
              <p:nvPr/>
            </p:nvCxnSpPr>
            <p:spPr>
              <a:xfrm>
                <a:off x="-25975" y="4901900"/>
                <a:ext cx="91959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19" name="Google Shape;319;p11"/>
          <p:cNvSpPr/>
          <p:nvPr/>
        </p:nvSpPr>
        <p:spPr>
          <a:xfrm>
            <a:off x="865625" y="6902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1"/>
          <p:cNvSpPr/>
          <p:nvPr/>
        </p:nvSpPr>
        <p:spPr>
          <a:xfrm>
            <a:off x="789425" y="6140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1"/>
          <p:cNvSpPr/>
          <p:nvPr/>
        </p:nvSpPr>
        <p:spPr>
          <a:xfrm>
            <a:off x="713225" y="537850"/>
            <a:ext cx="7717500" cy="4062600"/>
          </a:xfrm>
          <a:prstGeom prst="roundRect">
            <a:avLst>
              <a:gd name="adj" fmla="val 4383"/>
            </a:avLst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288250"/>
            <a:ext cx="6576000" cy="197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23" name="Google Shape;323;p11"/>
          <p:cNvSpPr txBox="1">
            <a:spLocks noGrp="1"/>
          </p:cNvSpPr>
          <p:nvPr>
            <p:ph type="subTitle" idx="1"/>
          </p:nvPr>
        </p:nvSpPr>
        <p:spPr>
          <a:xfrm>
            <a:off x="1284000" y="325907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ytone One"/>
              <a:buNone/>
              <a:defRPr sz="3500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5" r:id="rId13"/>
    <p:sldLayoutId id="2147483666" r:id="rId14"/>
    <p:sldLayoutId id="2147483667" r:id="rId15"/>
    <p:sldLayoutId id="2147483668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23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 sz="24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84" name="Google Shape;684;p23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gif"/><Relationship Id="rId5" Type="http://schemas.openxmlformats.org/officeDocument/2006/relationships/image" Target="../media/image6.gif"/><Relationship Id="rId4" Type="http://schemas.openxmlformats.org/officeDocument/2006/relationships/image" Target="../media/image3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png"/><Relationship Id="rId7" Type="http://schemas.openxmlformats.org/officeDocument/2006/relationships/image" Target="../media/image13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13" Type="http://schemas.openxmlformats.org/officeDocument/2006/relationships/image" Target="../media/image17.emf"/><Relationship Id="rId18" Type="http://schemas.openxmlformats.org/officeDocument/2006/relationships/image" Target="../media/image18.emf"/><Relationship Id="rId3" Type="http://schemas.openxmlformats.org/officeDocument/2006/relationships/image" Target="../media/image8.jpg"/><Relationship Id="rId21" Type="http://schemas.openxmlformats.org/officeDocument/2006/relationships/slide" Target="slide17.xml"/><Relationship Id="rId7" Type="http://schemas.openxmlformats.org/officeDocument/2006/relationships/image" Target="../media/image11.emf"/><Relationship Id="rId12" Type="http://schemas.openxmlformats.org/officeDocument/2006/relationships/slide" Target="slide3.xml"/><Relationship Id="rId17" Type="http://schemas.openxmlformats.org/officeDocument/2006/relationships/slide" Target="slide13.xml"/><Relationship Id="rId2" Type="http://schemas.openxmlformats.org/officeDocument/2006/relationships/notesSlide" Target="../notesSlides/notesSlide5.xml"/><Relationship Id="rId16" Type="http://schemas.openxmlformats.org/officeDocument/2006/relationships/slide" Target="slide6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emf"/><Relationship Id="rId11" Type="http://schemas.openxmlformats.org/officeDocument/2006/relationships/image" Target="../media/image16.gif"/><Relationship Id="rId5" Type="http://schemas.openxmlformats.org/officeDocument/2006/relationships/image" Target="../media/image15.png"/><Relationship Id="rId15" Type="http://schemas.openxmlformats.org/officeDocument/2006/relationships/slide" Target="slide8.xml"/><Relationship Id="rId23" Type="http://schemas.openxmlformats.org/officeDocument/2006/relationships/slide" Target="slide19.xml"/><Relationship Id="rId10" Type="http://schemas.openxmlformats.org/officeDocument/2006/relationships/image" Target="../media/image14.emf"/><Relationship Id="rId19" Type="http://schemas.openxmlformats.org/officeDocument/2006/relationships/slide" Target="slide15.xml"/><Relationship Id="rId4" Type="http://schemas.openxmlformats.org/officeDocument/2006/relationships/image" Target="../media/image9.png"/><Relationship Id="rId9" Type="http://schemas.openxmlformats.org/officeDocument/2006/relationships/image" Target="../media/image13.emf"/><Relationship Id="rId14" Type="http://schemas.openxmlformats.org/officeDocument/2006/relationships/slide" Target="slide7.xml"/><Relationship Id="rId22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emf"/><Relationship Id="rId18" Type="http://schemas.openxmlformats.org/officeDocument/2006/relationships/image" Target="../media/image24.emf"/><Relationship Id="rId3" Type="http://schemas.microsoft.com/office/2007/relationships/media" Target="../media/media7.mp3"/><Relationship Id="rId21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2.emf"/><Relationship Id="rId17" Type="http://schemas.openxmlformats.org/officeDocument/2006/relationships/image" Target="../media/image23.emf"/><Relationship Id="rId2" Type="http://schemas.openxmlformats.org/officeDocument/2006/relationships/audio" Target="../media/media6.mp3"/><Relationship Id="rId16" Type="http://schemas.openxmlformats.org/officeDocument/2006/relationships/image" Target="../media/image22.emf"/><Relationship Id="rId20" Type="http://schemas.openxmlformats.org/officeDocument/2006/relationships/image" Target="../media/image25.emf"/><Relationship Id="rId1" Type="http://schemas.microsoft.com/office/2007/relationships/media" Target="../media/media6.mp3"/><Relationship Id="rId6" Type="http://schemas.openxmlformats.org/officeDocument/2006/relationships/image" Target="../media/image8.jpg"/><Relationship Id="rId11" Type="http://schemas.openxmlformats.org/officeDocument/2006/relationships/image" Target="../media/image11.emf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1.emf"/><Relationship Id="rId10" Type="http://schemas.openxmlformats.org/officeDocument/2006/relationships/image" Target="../media/image20.png"/><Relationship Id="rId19" Type="http://schemas.openxmlformats.org/officeDocument/2006/relationships/slide" Target="slide14.xml"/><Relationship Id="rId4" Type="http://schemas.openxmlformats.org/officeDocument/2006/relationships/audio" Target="../media/media7.mp3"/><Relationship Id="rId9" Type="http://schemas.openxmlformats.org/officeDocument/2006/relationships/image" Target="../media/image19.png"/><Relationship Id="rId1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emf"/><Relationship Id="rId18" Type="http://schemas.openxmlformats.org/officeDocument/2006/relationships/image" Target="../media/image24.emf"/><Relationship Id="rId3" Type="http://schemas.microsoft.com/office/2007/relationships/media" Target="../media/media7.mp3"/><Relationship Id="rId21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2.emf"/><Relationship Id="rId17" Type="http://schemas.openxmlformats.org/officeDocument/2006/relationships/image" Target="../media/image23.emf"/><Relationship Id="rId2" Type="http://schemas.openxmlformats.org/officeDocument/2006/relationships/audio" Target="../media/media6.mp3"/><Relationship Id="rId16" Type="http://schemas.openxmlformats.org/officeDocument/2006/relationships/image" Target="../media/image22.emf"/><Relationship Id="rId20" Type="http://schemas.openxmlformats.org/officeDocument/2006/relationships/image" Target="../media/image25.emf"/><Relationship Id="rId1" Type="http://schemas.microsoft.com/office/2007/relationships/media" Target="../media/media6.mp3"/><Relationship Id="rId6" Type="http://schemas.openxmlformats.org/officeDocument/2006/relationships/image" Target="../media/image8.jpg"/><Relationship Id="rId11" Type="http://schemas.openxmlformats.org/officeDocument/2006/relationships/image" Target="../media/image11.emf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1.emf"/><Relationship Id="rId10" Type="http://schemas.openxmlformats.org/officeDocument/2006/relationships/image" Target="../media/image20.png"/><Relationship Id="rId19" Type="http://schemas.openxmlformats.org/officeDocument/2006/relationships/slide" Target="slide14.xml"/><Relationship Id="rId4" Type="http://schemas.openxmlformats.org/officeDocument/2006/relationships/audio" Target="../media/media7.mp3"/><Relationship Id="rId9" Type="http://schemas.openxmlformats.org/officeDocument/2006/relationships/image" Target="../media/image19.png"/><Relationship Id="rId1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emf"/><Relationship Id="rId18" Type="http://schemas.openxmlformats.org/officeDocument/2006/relationships/image" Target="../media/image24.emf"/><Relationship Id="rId3" Type="http://schemas.microsoft.com/office/2007/relationships/media" Target="../media/media7.mp3"/><Relationship Id="rId21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2.emf"/><Relationship Id="rId17" Type="http://schemas.openxmlformats.org/officeDocument/2006/relationships/image" Target="../media/image23.emf"/><Relationship Id="rId2" Type="http://schemas.openxmlformats.org/officeDocument/2006/relationships/audio" Target="../media/media6.mp3"/><Relationship Id="rId16" Type="http://schemas.openxmlformats.org/officeDocument/2006/relationships/image" Target="../media/image22.emf"/><Relationship Id="rId20" Type="http://schemas.openxmlformats.org/officeDocument/2006/relationships/image" Target="../media/image25.emf"/><Relationship Id="rId1" Type="http://schemas.microsoft.com/office/2007/relationships/media" Target="../media/media6.mp3"/><Relationship Id="rId6" Type="http://schemas.openxmlformats.org/officeDocument/2006/relationships/image" Target="../media/image8.jpg"/><Relationship Id="rId11" Type="http://schemas.openxmlformats.org/officeDocument/2006/relationships/image" Target="../media/image11.emf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1.emf"/><Relationship Id="rId10" Type="http://schemas.openxmlformats.org/officeDocument/2006/relationships/image" Target="../media/image20.png"/><Relationship Id="rId19" Type="http://schemas.openxmlformats.org/officeDocument/2006/relationships/slide" Target="slide14.xml"/><Relationship Id="rId4" Type="http://schemas.openxmlformats.org/officeDocument/2006/relationships/audio" Target="../media/media7.mp3"/><Relationship Id="rId9" Type="http://schemas.openxmlformats.org/officeDocument/2006/relationships/image" Target="../media/image19.png"/><Relationship Id="rId14" Type="http://schemas.openxmlformats.org/officeDocument/2006/relationships/image" Target="../media/image1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emf"/><Relationship Id="rId18" Type="http://schemas.openxmlformats.org/officeDocument/2006/relationships/image" Target="../media/image24.emf"/><Relationship Id="rId3" Type="http://schemas.microsoft.com/office/2007/relationships/media" Target="../media/media7.mp3"/><Relationship Id="rId21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2.emf"/><Relationship Id="rId17" Type="http://schemas.openxmlformats.org/officeDocument/2006/relationships/image" Target="../media/image23.emf"/><Relationship Id="rId2" Type="http://schemas.openxmlformats.org/officeDocument/2006/relationships/audio" Target="../media/media6.mp3"/><Relationship Id="rId16" Type="http://schemas.openxmlformats.org/officeDocument/2006/relationships/image" Target="../media/image22.emf"/><Relationship Id="rId20" Type="http://schemas.openxmlformats.org/officeDocument/2006/relationships/image" Target="../media/image25.emf"/><Relationship Id="rId1" Type="http://schemas.microsoft.com/office/2007/relationships/media" Target="../media/media6.mp3"/><Relationship Id="rId6" Type="http://schemas.openxmlformats.org/officeDocument/2006/relationships/image" Target="../media/image8.jpg"/><Relationship Id="rId11" Type="http://schemas.openxmlformats.org/officeDocument/2006/relationships/image" Target="../media/image11.emf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1.emf"/><Relationship Id="rId10" Type="http://schemas.openxmlformats.org/officeDocument/2006/relationships/image" Target="../media/image20.png"/><Relationship Id="rId19" Type="http://schemas.openxmlformats.org/officeDocument/2006/relationships/slide" Target="slide14.xml"/><Relationship Id="rId4" Type="http://schemas.openxmlformats.org/officeDocument/2006/relationships/audio" Target="../media/media7.mp3"/><Relationship Id="rId9" Type="http://schemas.openxmlformats.org/officeDocument/2006/relationships/image" Target="../media/image19.png"/><Relationship Id="rId14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3.emf"/><Relationship Id="rId18" Type="http://schemas.openxmlformats.org/officeDocument/2006/relationships/image" Target="../media/image24.emf"/><Relationship Id="rId3" Type="http://schemas.microsoft.com/office/2007/relationships/media" Target="../media/media7.mp3"/><Relationship Id="rId21" Type="http://schemas.openxmlformats.org/officeDocument/2006/relationships/image" Target="../media/image1.png"/><Relationship Id="rId7" Type="http://schemas.openxmlformats.org/officeDocument/2006/relationships/image" Target="../media/image9.png"/><Relationship Id="rId12" Type="http://schemas.openxmlformats.org/officeDocument/2006/relationships/image" Target="../media/image12.emf"/><Relationship Id="rId17" Type="http://schemas.openxmlformats.org/officeDocument/2006/relationships/image" Target="../media/image23.emf"/><Relationship Id="rId2" Type="http://schemas.openxmlformats.org/officeDocument/2006/relationships/audio" Target="../media/media6.mp3"/><Relationship Id="rId16" Type="http://schemas.openxmlformats.org/officeDocument/2006/relationships/image" Target="../media/image22.emf"/><Relationship Id="rId20" Type="http://schemas.openxmlformats.org/officeDocument/2006/relationships/image" Target="../media/image25.emf"/><Relationship Id="rId1" Type="http://schemas.microsoft.com/office/2007/relationships/media" Target="../media/media6.mp3"/><Relationship Id="rId6" Type="http://schemas.openxmlformats.org/officeDocument/2006/relationships/image" Target="../media/image8.jpg"/><Relationship Id="rId11" Type="http://schemas.openxmlformats.org/officeDocument/2006/relationships/image" Target="../media/image11.emf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1.emf"/><Relationship Id="rId10" Type="http://schemas.openxmlformats.org/officeDocument/2006/relationships/image" Target="../media/image20.png"/><Relationship Id="rId19" Type="http://schemas.openxmlformats.org/officeDocument/2006/relationships/slide" Target="slide14.xml"/><Relationship Id="rId4" Type="http://schemas.openxmlformats.org/officeDocument/2006/relationships/audio" Target="../media/media7.mp3"/><Relationship Id="rId9" Type="http://schemas.openxmlformats.org/officeDocument/2006/relationships/image" Target="../media/image19.png"/><Relationship Id="rId14" Type="http://schemas.openxmlformats.org/officeDocument/2006/relationships/image" Target="../media/image14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microsoft.com/office/2007/relationships/media" Target="../media/media9.mp3"/><Relationship Id="rId7" Type="http://schemas.openxmlformats.org/officeDocument/2006/relationships/image" Target="../media/image15.png"/><Relationship Id="rId12" Type="http://schemas.openxmlformats.org/officeDocument/2006/relationships/image" Target="../media/image10.emf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27.png"/><Relationship Id="rId5" Type="http://schemas.openxmlformats.org/officeDocument/2006/relationships/image" Target="../media/image8.jp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1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Paytone+On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fonts.google.com/specimen/Montserrat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g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gif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6.gif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1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F1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6"/>
          <p:cNvSpPr txBox="1">
            <a:spLocks noGrp="1"/>
          </p:cNvSpPr>
          <p:nvPr>
            <p:ph type="ctrTitle"/>
          </p:nvPr>
        </p:nvSpPr>
        <p:spPr>
          <a:xfrm>
            <a:off x="1734388" y="904637"/>
            <a:ext cx="5505997" cy="23238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" sz="4000" b="1" dirty="0" smtClean="0"/>
              <a:t>Unit 3</a:t>
            </a:r>
            <a:br>
              <a:rPr lang="en" sz="4000" b="1" dirty="0" smtClean="0"/>
            </a:br>
            <a:r>
              <a:rPr lang="en" sz="8000" dirty="0" smtClean="0">
                <a:solidFill>
                  <a:schemeClr val="accent1"/>
                </a:solidFill>
              </a:rPr>
              <a:t>Teenagers</a:t>
            </a:r>
            <a:endParaRPr sz="23900" dirty="0">
              <a:solidFill>
                <a:schemeClr val="accent1"/>
              </a:solidFill>
            </a:endParaRPr>
          </a:p>
        </p:txBody>
      </p:sp>
      <p:grpSp>
        <p:nvGrpSpPr>
          <p:cNvPr id="693" name="Google Shape;693;p26"/>
          <p:cNvGrpSpPr/>
          <p:nvPr/>
        </p:nvGrpSpPr>
        <p:grpSpPr>
          <a:xfrm rot="613802">
            <a:off x="7619833" y="982245"/>
            <a:ext cx="1196697" cy="1196697"/>
            <a:chOff x="5898139" y="1013319"/>
            <a:chExt cx="1196700" cy="1196700"/>
          </a:xfrm>
        </p:grpSpPr>
        <p:sp>
          <p:nvSpPr>
            <p:cNvPr id="694" name="Google Shape;694;p26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6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6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1" name="Google Shape;711;p26"/>
          <p:cNvGrpSpPr/>
          <p:nvPr/>
        </p:nvGrpSpPr>
        <p:grpSpPr>
          <a:xfrm rot="-761177">
            <a:off x="7625711" y="2053153"/>
            <a:ext cx="1337175" cy="1337175"/>
            <a:chOff x="2005688" y="3510288"/>
            <a:chExt cx="1344600" cy="1344600"/>
          </a:xfrm>
        </p:grpSpPr>
        <p:sp>
          <p:nvSpPr>
            <p:cNvPr id="712" name="Google Shape;712;p26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6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6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" name="Google Shape;715;p26"/>
          <p:cNvGrpSpPr/>
          <p:nvPr/>
        </p:nvGrpSpPr>
        <p:grpSpPr>
          <a:xfrm rot="732494">
            <a:off x="291176" y="2558037"/>
            <a:ext cx="1337191" cy="1337191"/>
            <a:chOff x="2005688" y="3510288"/>
            <a:chExt cx="1344600" cy="1344600"/>
          </a:xfrm>
        </p:grpSpPr>
        <p:sp>
          <p:nvSpPr>
            <p:cNvPr id="716" name="Google Shape;716;p26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" name="Google Shape;726;p26"/>
          <p:cNvSpPr/>
          <p:nvPr/>
        </p:nvSpPr>
        <p:spPr>
          <a:xfrm rot="2700000">
            <a:off x="1241368" y="1366707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26"/>
          <p:cNvSpPr/>
          <p:nvPr/>
        </p:nvSpPr>
        <p:spPr>
          <a:xfrm>
            <a:off x="588425" y="1009025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26"/>
          <p:cNvSpPr/>
          <p:nvPr/>
        </p:nvSpPr>
        <p:spPr>
          <a:xfrm>
            <a:off x="1202675" y="41455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26"/>
          <p:cNvSpPr/>
          <p:nvPr/>
        </p:nvSpPr>
        <p:spPr>
          <a:xfrm rot="2700000">
            <a:off x="7597643" y="386953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0" name="Google Shape;730;p26"/>
          <p:cNvSpPr/>
          <p:nvPr/>
        </p:nvSpPr>
        <p:spPr>
          <a:xfrm>
            <a:off x="7094850" y="32791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2" name="Google Shape;742;p26"/>
          <p:cNvGrpSpPr/>
          <p:nvPr/>
        </p:nvGrpSpPr>
        <p:grpSpPr>
          <a:xfrm rot="-972819">
            <a:off x="619493" y="3519262"/>
            <a:ext cx="1337280" cy="1337280"/>
            <a:chOff x="2005688" y="3510288"/>
            <a:chExt cx="1344600" cy="1344600"/>
          </a:xfrm>
        </p:grpSpPr>
        <p:sp>
          <p:nvSpPr>
            <p:cNvPr id="743" name="Google Shape;743;p26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6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6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224;p39"/>
          <p:cNvGrpSpPr/>
          <p:nvPr/>
        </p:nvGrpSpPr>
        <p:grpSpPr>
          <a:xfrm rot="641354">
            <a:off x="7953997" y="1344989"/>
            <a:ext cx="508705" cy="470758"/>
            <a:chOff x="2794075" y="4094425"/>
            <a:chExt cx="272125" cy="251825"/>
          </a:xfrm>
        </p:grpSpPr>
        <p:sp>
          <p:nvSpPr>
            <p:cNvPr id="61" name="Google Shape;1225;p39"/>
            <p:cNvSpPr/>
            <p:nvPr/>
          </p:nvSpPr>
          <p:spPr>
            <a:xfrm>
              <a:off x="2798075" y="4114275"/>
              <a:ext cx="203900" cy="203425"/>
            </a:xfrm>
            <a:custGeom>
              <a:avLst/>
              <a:gdLst/>
              <a:ahLst/>
              <a:cxnLst/>
              <a:rect l="l" t="t" r="r" b="b"/>
              <a:pathLst>
                <a:path w="8156" h="8137" extrusionOk="0">
                  <a:moveTo>
                    <a:pt x="6745" y="1"/>
                  </a:moveTo>
                  <a:lnTo>
                    <a:pt x="304" y="6442"/>
                  </a:lnTo>
                  <a:lnTo>
                    <a:pt x="1" y="8137"/>
                  </a:lnTo>
                  <a:lnTo>
                    <a:pt x="1" y="8137"/>
                  </a:lnTo>
                  <a:lnTo>
                    <a:pt x="1714" y="7834"/>
                  </a:lnTo>
                  <a:lnTo>
                    <a:pt x="8155" y="1392"/>
                  </a:lnTo>
                  <a:lnTo>
                    <a:pt x="6745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26;p39"/>
            <p:cNvSpPr/>
            <p:nvPr/>
          </p:nvSpPr>
          <p:spPr>
            <a:xfrm>
              <a:off x="2943950" y="4114275"/>
              <a:ext cx="58025" cy="58025"/>
            </a:xfrm>
            <a:custGeom>
              <a:avLst/>
              <a:gdLst/>
              <a:ahLst/>
              <a:cxnLst/>
              <a:rect l="l" t="t" r="r" b="b"/>
              <a:pathLst>
                <a:path w="2321" h="2321" extrusionOk="0">
                  <a:moveTo>
                    <a:pt x="910" y="1"/>
                  </a:moveTo>
                  <a:lnTo>
                    <a:pt x="1" y="911"/>
                  </a:lnTo>
                  <a:lnTo>
                    <a:pt x="1392" y="2320"/>
                  </a:lnTo>
                  <a:lnTo>
                    <a:pt x="2320" y="1392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27;p39"/>
            <p:cNvSpPr/>
            <p:nvPr/>
          </p:nvSpPr>
          <p:spPr>
            <a:xfrm>
              <a:off x="2964925" y="4098550"/>
              <a:ext cx="54000" cy="52775"/>
            </a:xfrm>
            <a:custGeom>
              <a:avLst/>
              <a:gdLst/>
              <a:ahLst/>
              <a:cxnLst/>
              <a:rect l="l" t="t" r="r" b="b"/>
              <a:pathLst>
                <a:path w="2160" h="2111" extrusionOk="0">
                  <a:moveTo>
                    <a:pt x="908" y="1"/>
                  </a:moveTo>
                  <a:cubicBezTo>
                    <a:pt x="781" y="1"/>
                    <a:pt x="651" y="50"/>
                    <a:pt x="553" y="148"/>
                  </a:cubicBezTo>
                  <a:lnTo>
                    <a:pt x="0" y="719"/>
                  </a:lnTo>
                  <a:lnTo>
                    <a:pt x="1392" y="2111"/>
                  </a:lnTo>
                  <a:lnTo>
                    <a:pt x="1963" y="1540"/>
                  </a:lnTo>
                  <a:cubicBezTo>
                    <a:pt x="2159" y="1343"/>
                    <a:pt x="2159" y="1040"/>
                    <a:pt x="1963" y="844"/>
                  </a:cubicBezTo>
                  <a:lnTo>
                    <a:pt x="1249" y="148"/>
                  </a:lnTo>
                  <a:cubicBezTo>
                    <a:pt x="1160" y="50"/>
                    <a:pt x="1035" y="1"/>
                    <a:pt x="908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28;p39"/>
            <p:cNvSpPr/>
            <p:nvPr/>
          </p:nvSpPr>
          <p:spPr>
            <a:xfrm>
              <a:off x="2979200" y="4098550"/>
              <a:ext cx="39725" cy="52775"/>
            </a:xfrm>
            <a:custGeom>
              <a:avLst/>
              <a:gdLst/>
              <a:ahLst/>
              <a:cxnLst/>
              <a:rect l="l" t="t" r="r" b="b"/>
              <a:pathLst>
                <a:path w="1589" h="2111" extrusionOk="0">
                  <a:moveTo>
                    <a:pt x="345" y="1"/>
                  </a:moveTo>
                  <a:cubicBezTo>
                    <a:pt x="276" y="1"/>
                    <a:pt x="207" y="15"/>
                    <a:pt x="143" y="41"/>
                  </a:cubicBezTo>
                  <a:cubicBezTo>
                    <a:pt x="89" y="59"/>
                    <a:pt x="36" y="94"/>
                    <a:pt x="0" y="130"/>
                  </a:cubicBezTo>
                  <a:cubicBezTo>
                    <a:pt x="33" y="105"/>
                    <a:pt x="74" y="92"/>
                    <a:pt x="115" y="92"/>
                  </a:cubicBezTo>
                  <a:cubicBezTo>
                    <a:pt x="163" y="92"/>
                    <a:pt x="212" y="110"/>
                    <a:pt x="250" y="148"/>
                  </a:cubicBezTo>
                  <a:cubicBezTo>
                    <a:pt x="464" y="344"/>
                    <a:pt x="892" y="790"/>
                    <a:pt x="892" y="790"/>
                  </a:cubicBezTo>
                  <a:cubicBezTo>
                    <a:pt x="1088" y="986"/>
                    <a:pt x="1088" y="1290"/>
                    <a:pt x="892" y="1486"/>
                  </a:cubicBezTo>
                  <a:lnTo>
                    <a:pt x="553" y="1843"/>
                  </a:lnTo>
                  <a:lnTo>
                    <a:pt x="821" y="2111"/>
                  </a:lnTo>
                  <a:lnTo>
                    <a:pt x="1392" y="1540"/>
                  </a:lnTo>
                  <a:cubicBezTo>
                    <a:pt x="1588" y="1343"/>
                    <a:pt x="1588" y="1040"/>
                    <a:pt x="1392" y="844"/>
                  </a:cubicBezTo>
                  <a:lnTo>
                    <a:pt x="678" y="148"/>
                  </a:lnTo>
                  <a:cubicBezTo>
                    <a:pt x="587" y="45"/>
                    <a:pt x="466" y="1"/>
                    <a:pt x="345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29;p39"/>
            <p:cNvSpPr/>
            <p:nvPr/>
          </p:nvSpPr>
          <p:spPr>
            <a:xfrm>
              <a:off x="2798075" y="4275300"/>
              <a:ext cx="42850" cy="42400"/>
            </a:xfrm>
            <a:custGeom>
              <a:avLst/>
              <a:gdLst/>
              <a:ahLst/>
              <a:cxnLst/>
              <a:rect l="l" t="t" r="r" b="b"/>
              <a:pathLst>
                <a:path w="1714" h="1696" extrusionOk="0">
                  <a:moveTo>
                    <a:pt x="304" y="1"/>
                  </a:moveTo>
                  <a:lnTo>
                    <a:pt x="1" y="1696"/>
                  </a:lnTo>
                  <a:lnTo>
                    <a:pt x="1" y="1696"/>
                  </a:lnTo>
                  <a:lnTo>
                    <a:pt x="1714" y="1393"/>
                  </a:lnTo>
                  <a:cubicBezTo>
                    <a:pt x="1571" y="1107"/>
                    <a:pt x="1375" y="822"/>
                    <a:pt x="1125" y="572"/>
                  </a:cubicBezTo>
                  <a:cubicBezTo>
                    <a:pt x="875" y="340"/>
                    <a:pt x="608" y="144"/>
                    <a:pt x="304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30;p39"/>
            <p:cNvSpPr/>
            <p:nvPr/>
          </p:nvSpPr>
          <p:spPr>
            <a:xfrm>
              <a:off x="2819950" y="4148625"/>
              <a:ext cx="147225" cy="147225"/>
            </a:xfrm>
            <a:custGeom>
              <a:avLst/>
              <a:gdLst/>
              <a:ahLst/>
              <a:cxnLst/>
              <a:rect l="l" t="t" r="r" b="b"/>
              <a:pathLst>
                <a:path w="5889" h="5889" extrusionOk="0">
                  <a:moveTo>
                    <a:pt x="5424" y="0"/>
                  </a:moveTo>
                  <a:lnTo>
                    <a:pt x="0" y="5425"/>
                  </a:lnTo>
                  <a:cubicBezTo>
                    <a:pt x="161" y="5550"/>
                    <a:pt x="321" y="5710"/>
                    <a:pt x="482" y="5889"/>
                  </a:cubicBezTo>
                  <a:lnTo>
                    <a:pt x="5888" y="482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31;p39"/>
            <p:cNvSpPr/>
            <p:nvPr/>
          </p:nvSpPr>
          <p:spPr>
            <a:xfrm>
              <a:off x="2900675" y="4185325"/>
              <a:ext cx="161050" cy="157025"/>
            </a:xfrm>
            <a:custGeom>
              <a:avLst/>
              <a:gdLst/>
              <a:ahLst/>
              <a:cxnLst/>
              <a:rect l="l" t="t" r="r" b="b"/>
              <a:pathLst>
                <a:path w="6442" h="6281" extrusionOk="0">
                  <a:moveTo>
                    <a:pt x="4453" y="0"/>
                  </a:moveTo>
                  <a:cubicBezTo>
                    <a:pt x="4341" y="0"/>
                    <a:pt x="4229" y="40"/>
                    <a:pt x="4140" y="120"/>
                  </a:cubicBezTo>
                  <a:lnTo>
                    <a:pt x="483" y="3796"/>
                  </a:lnTo>
                  <a:cubicBezTo>
                    <a:pt x="1" y="4278"/>
                    <a:pt x="1" y="5045"/>
                    <a:pt x="483" y="5527"/>
                  </a:cubicBezTo>
                  <a:lnTo>
                    <a:pt x="875" y="5919"/>
                  </a:lnTo>
                  <a:cubicBezTo>
                    <a:pt x="1116" y="6160"/>
                    <a:pt x="1428" y="6281"/>
                    <a:pt x="1740" y="6281"/>
                  </a:cubicBezTo>
                  <a:cubicBezTo>
                    <a:pt x="2053" y="6281"/>
                    <a:pt x="2365" y="6160"/>
                    <a:pt x="2606" y="5919"/>
                  </a:cubicBezTo>
                  <a:lnTo>
                    <a:pt x="6264" y="2244"/>
                  </a:lnTo>
                  <a:cubicBezTo>
                    <a:pt x="6442" y="2083"/>
                    <a:pt x="6442" y="1816"/>
                    <a:pt x="6264" y="1637"/>
                  </a:cubicBezTo>
                  <a:lnTo>
                    <a:pt x="4765" y="120"/>
                  </a:lnTo>
                  <a:cubicBezTo>
                    <a:pt x="4676" y="40"/>
                    <a:pt x="4564" y="0"/>
                    <a:pt x="4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32;p39"/>
            <p:cNvSpPr/>
            <p:nvPr/>
          </p:nvSpPr>
          <p:spPr>
            <a:xfrm>
              <a:off x="2916750" y="4192775"/>
              <a:ext cx="136500" cy="136525"/>
            </a:xfrm>
            <a:custGeom>
              <a:avLst/>
              <a:gdLst/>
              <a:ahLst/>
              <a:cxnLst/>
              <a:rect l="l" t="t" r="r" b="b"/>
              <a:pathLst>
                <a:path w="5460" h="5461" extrusionOk="0">
                  <a:moveTo>
                    <a:pt x="3337" y="1"/>
                  </a:moveTo>
                  <a:lnTo>
                    <a:pt x="0" y="3337"/>
                  </a:lnTo>
                  <a:lnTo>
                    <a:pt x="2123" y="5461"/>
                  </a:lnTo>
                  <a:lnTo>
                    <a:pt x="5460" y="2124"/>
                  </a:lnTo>
                  <a:lnTo>
                    <a:pt x="3337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33;p39"/>
            <p:cNvSpPr/>
            <p:nvPr/>
          </p:nvSpPr>
          <p:spPr>
            <a:xfrm>
              <a:off x="2956875" y="4238500"/>
              <a:ext cx="55350" cy="48550"/>
            </a:xfrm>
            <a:custGeom>
              <a:avLst/>
              <a:gdLst/>
              <a:ahLst/>
              <a:cxnLst/>
              <a:rect l="l" t="t" r="r" b="b"/>
              <a:pathLst>
                <a:path w="2214" h="1942" extrusionOk="0">
                  <a:moveTo>
                    <a:pt x="1519" y="0"/>
                  </a:moveTo>
                  <a:cubicBezTo>
                    <a:pt x="1228" y="0"/>
                    <a:pt x="876" y="158"/>
                    <a:pt x="590" y="456"/>
                  </a:cubicBezTo>
                  <a:cubicBezTo>
                    <a:pt x="126" y="902"/>
                    <a:pt x="1" y="1508"/>
                    <a:pt x="286" y="1794"/>
                  </a:cubicBezTo>
                  <a:cubicBezTo>
                    <a:pt x="387" y="1894"/>
                    <a:pt x="524" y="1942"/>
                    <a:pt x="681" y="1942"/>
                  </a:cubicBezTo>
                  <a:cubicBezTo>
                    <a:pt x="970" y="1942"/>
                    <a:pt x="1324" y="1780"/>
                    <a:pt x="1625" y="1491"/>
                  </a:cubicBezTo>
                  <a:cubicBezTo>
                    <a:pt x="2071" y="1027"/>
                    <a:pt x="2213" y="438"/>
                    <a:pt x="1928" y="152"/>
                  </a:cubicBezTo>
                  <a:cubicBezTo>
                    <a:pt x="1825" y="50"/>
                    <a:pt x="1682" y="0"/>
                    <a:pt x="151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34;p39"/>
            <p:cNvSpPr/>
            <p:nvPr/>
          </p:nvSpPr>
          <p:spPr>
            <a:xfrm>
              <a:off x="2794075" y="4094425"/>
              <a:ext cx="228850" cy="227450"/>
            </a:xfrm>
            <a:custGeom>
              <a:avLst/>
              <a:gdLst/>
              <a:ahLst/>
              <a:cxnLst/>
              <a:rect l="l" t="t" r="r" b="b"/>
              <a:pathLst>
                <a:path w="9154" h="9098" extrusionOk="0">
                  <a:moveTo>
                    <a:pt x="7744" y="326"/>
                  </a:moveTo>
                  <a:cubicBezTo>
                    <a:pt x="7829" y="326"/>
                    <a:pt x="7914" y="357"/>
                    <a:pt x="7976" y="420"/>
                  </a:cubicBezTo>
                  <a:lnTo>
                    <a:pt x="8690" y="1116"/>
                  </a:lnTo>
                  <a:cubicBezTo>
                    <a:pt x="8815" y="1259"/>
                    <a:pt x="8815" y="1473"/>
                    <a:pt x="8690" y="1598"/>
                  </a:cubicBezTo>
                  <a:lnTo>
                    <a:pt x="8315" y="1972"/>
                  </a:lnTo>
                  <a:lnTo>
                    <a:pt x="7137" y="795"/>
                  </a:lnTo>
                  <a:lnTo>
                    <a:pt x="7512" y="420"/>
                  </a:lnTo>
                  <a:cubicBezTo>
                    <a:pt x="7575" y="357"/>
                    <a:pt x="7659" y="326"/>
                    <a:pt x="7744" y="326"/>
                  </a:cubicBezTo>
                  <a:close/>
                  <a:moveTo>
                    <a:pt x="6905" y="1009"/>
                  </a:moveTo>
                  <a:lnTo>
                    <a:pt x="8083" y="2186"/>
                  </a:lnTo>
                  <a:lnTo>
                    <a:pt x="7387" y="2882"/>
                  </a:lnTo>
                  <a:lnTo>
                    <a:pt x="7048" y="2525"/>
                  </a:lnTo>
                  <a:lnTo>
                    <a:pt x="6798" y="2293"/>
                  </a:lnTo>
                  <a:lnTo>
                    <a:pt x="6210" y="1705"/>
                  </a:lnTo>
                  <a:lnTo>
                    <a:pt x="6905" y="1009"/>
                  </a:lnTo>
                  <a:close/>
                  <a:moveTo>
                    <a:pt x="5996" y="1937"/>
                  </a:moveTo>
                  <a:lnTo>
                    <a:pt x="6227" y="2168"/>
                  </a:lnTo>
                  <a:lnTo>
                    <a:pt x="5710" y="2686"/>
                  </a:lnTo>
                  <a:cubicBezTo>
                    <a:pt x="5656" y="2757"/>
                    <a:pt x="5656" y="2847"/>
                    <a:pt x="5710" y="2918"/>
                  </a:cubicBezTo>
                  <a:cubicBezTo>
                    <a:pt x="5746" y="2945"/>
                    <a:pt x="5790" y="2958"/>
                    <a:pt x="5833" y="2958"/>
                  </a:cubicBezTo>
                  <a:cubicBezTo>
                    <a:pt x="5875" y="2958"/>
                    <a:pt x="5915" y="2945"/>
                    <a:pt x="5942" y="2918"/>
                  </a:cubicBezTo>
                  <a:lnTo>
                    <a:pt x="6459" y="2400"/>
                  </a:lnTo>
                  <a:lnTo>
                    <a:pt x="6709" y="2650"/>
                  </a:lnTo>
                  <a:lnTo>
                    <a:pt x="1517" y="7825"/>
                  </a:lnTo>
                  <a:cubicBezTo>
                    <a:pt x="1463" y="7753"/>
                    <a:pt x="1374" y="7682"/>
                    <a:pt x="1267" y="7575"/>
                  </a:cubicBezTo>
                  <a:lnTo>
                    <a:pt x="5407" y="3453"/>
                  </a:lnTo>
                  <a:cubicBezTo>
                    <a:pt x="5460" y="3400"/>
                    <a:pt x="5460" y="3293"/>
                    <a:pt x="5407" y="3221"/>
                  </a:cubicBezTo>
                  <a:cubicBezTo>
                    <a:pt x="5371" y="3194"/>
                    <a:pt x="5331" y="3181"/>
                    <a:pt x="5291" y="3181"/>
                  </a:cubicBezTo>
                  <a:cubicBezTo>
                    <a:pt x="5251" y="3181"/>
                    <a:pt x="5210" y="3194"/>
                    <a:pt x="5175" y="3221"/>
                  </a:cubicBezTo>
                  <a:lnTo>
                    <a:pt x="1035" y="7379"/>
                  </a:lnTo>
                  <a:cubicBezTo>
                    <a:pt x="928" y="7307"/>
                    <a:pt x="839" y="7254"/>
                    <a:pt x="732" y="7182"/>
                  </a:cubicBezTo>
                  <a:lnTo>
                    <a:pt x="5996" y="1937"/>
                  </a:lnTo>
                  <a:close/>
                  <a:moveTo>
                    <a:pt x="589" y="7468"/>
                  </a:moveTo>
                  <a:cubicBezTo>
                    <a:pt x="714" y="7539"/>
                    <a:pt x="839" y="7628"/>
                    <a:pt x="946" y="7718"/>
                  </a:cubicBezTo>
                  <a:cubicBezTo>
                    <a:pt x="1089" y="7842"/>
                    <a:pt x="1232" y="7967"/>
                    <a:pt x="1374" y="8146"/>
                  </a:cubicBezTo>
                  <a:cubicBezTo>
                    <a:pt x="1463" y="8271"/>
                    <a:pt x="1553" y="8378"/>
                    <a:pt x="1624" y="8520"/>
                  </a:cubicBezTo>
                  <a:lnTo>
                    <a:pt x="357" y="8735"/>
                  </a:lnTo>
                  <a:lnTo>
                    <a:pt x="589" y="7468"/>
                  </a:lnTo>
                  <a:close/>
                  <a:moveTo>
                    <a:pt x="7737" y="1"/>
                  </a:moveTo>
                  <a:cubicBezTo>
                    <a:pt x="7570" y="1"/>
                    <a:pt x="7405" y="63"/>
                    <a:pt x="7280" y="188"/>
                  </a:cubicBezTo>
                  <a:lnTo>
                    <a:pt x="357" y="7111"/>
                  </a:lnTo>
                  <a:cubicBezTo>
                    <a:pt x="339" y="7147"/>
                    <a:pt x="322" y="7147"/>
                    <a:pt x="322" y="7200"/>
                  </a:cubicBezTo>
                  <a:lnTo>
                    <a:pt x="0" y="8913"/>
                  </a:lnTo>
                  <a:cubicBezTo>
                    <a:pt x="0" y="8977"/>
                    <a:pt x="43" y="9097"/>
                    <a:pt x="153" y="9097"/>
                  </a:cubicBezTo>
                  <a:cubicBezTo>
                    <a:pt x="167" y="9097"/>
                    <a:pt x="181" y="9095"/>
                    <a:pt x="197" y="9091"/>
                  </a:cubicBezTo>
                  <a:lnTo>
                    <a:pt x="1892" y="8788"/>
                  </a:lnTo>
                  <a:cubicBezTo>
                    <a:pt x="1927" y="8788"/>
                    <a:pt x="1945" y="8770"/>
                    <a:pt x="1981" y="8735"/>
                  </a:cubicBezTo>
                  <a:lnTo>
                    <a:pt x="2748" y="7967"/>
                  </a:lnTo>
                  <a:cubicBezTo>
                    <a:pt x="2820" y="7914"/>
                    <a:pt x="2820" y="7807"/>
                    <a:pt x="2748" y="7753"/>
                  </a:cubicBezTo>
                  <a:cubicBezTo>
                    <a:pt x="2721" y="7718"/>
                    <a:pt x="2681" y="7700"/>
                    <a:pt x="2641" y="7700"/>
                  </a:cubicBezTo>
                  <a:cubicBezTo>
                    <a:pt x="2601" y="7700"/>
                    <a:pt x="2561" y="7718"/>
                    <a:pt x="2534" y="7753"/>
                  </a:cubicBezTo>
                  <a:lnTo>
                    <a:pt x="1910" y="8360"/>
                  </a:lnTo>
                  <a:cubicBezTo>
                    <a:pt x="1856" y="8271"/>
                    <a:pt x="1785" y="8164"/>
                    <a:pt x="1713" y="8074"/>
                  </a:cubicBezTo>
                  <a:lnTo>
                    <a:pt x="6923" y="2864"/>
                  </a:lnTo>
                  <a:lnTo>
                    <a:pt x="7173" y="3114"/>
                  </a:lnTo>
                  <a:lnTo>
                    <a:pt x="3051" y="7218"/>
                  </a:lnTo>
                  <a:cubicBezTo>
                    <a:pt x="2998" y="7289"/>
                    <a:pt x="2998" y="7379"/>
                    <a:pt x="3051" y="7450"/>
                  </a:cubicBezTo>
                  <a:cubicBezTo>
                    <a:pt x="3087" y="7477"/>
                    <a:pt x="3127" y="7490"/>
                    <a:pt x="3167" y="7490"/>
                  </a:cubicBezTo>
                  <a:cubicBezTo>
                    <a:pt x="3208" y="7490"/>
                    <a:pt x="3248" y="7477"/>
                    <a:pt x="3283" y="7450"/>
                  </a:cubicBezTo>
                  <a:lnTo>
                    <a:pt x="8904" y="1812"/>
                  </a:lnTo>
                  <a:cubicBezTo>
                    <a:pt x="9154" y="1562"/>
                    <a:pt x="9154" y="1151"/>
                    <a:pt x="8904" y="902"/>
                  </a:cubicBezTo>
                  <a:lnTo>
                    <a:pt x="8208" y="188"/>
                  </a:lnTo>
                  <a:cubicBezTo>
                    <a:pt x="8074" y="63"/>
                    <a:pt x="7905" y="1"/>
                    <a:pt x="773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35;p39"/>
            <p:cNvSpPr/>
            <p:nvPr/>
          </p:nvSpPr>
          <p:spPr>
            <a:xfrm>
              <a:off x="2896225" y="4181175"/>
              <a:ext cx="169975" cy="165075"/>
            </a:xfrm>
            <a:custGeom>
              <a:avLst/>
              <a:gdLst/>
              <a:ahLst/>
              <a:cxnLst/>
              <a:rect l="l" t="t" r="r" b="b"/>
              <a:pathLst>
                <a:path w="6799" h="6603" extrusionOk="0">
                  <a:moveTo>
                    <a:pt x="4639" y="322"/>
                  </a:moveTo>
                  <a:cubicBezTo>
                    <a:pt x="4711" y="322"/>
                    <a:pt x="4782" y="358"/>
                    <a:pt x="4818" y="411"/>
                  </a:cubicBezTo>
                  <a:lnTo>
                    <a:pt x="6334" y="1910"/>
                  </a:lnTo>
                  <a:cubicBezTo>
                    <a:pt x="6442" y="2017"/>
                    <a:pt x="6442" y="2196"/>
                    <a:pt x="6334" y="2303"/>
                  </a:cubicBezTo>
                  <a:lnTo>
                    <a:pt x="6281" y="2356"/>
                  </a:lnTo>
                  <a:lnTo>
                    <a:pt x="4372" y="465"/>
                  </a:lnTo>
                  <a:lnTo>
                    <a:pt x="4443" y="411"/>
                  </a:lnTo>
                  <a:cubicBezTo>
                    <a:pt x="4497" y="358"/>
                    <a:pt x="4550" y="322"/>
                    <a:pt x="4639" y="322"/>
                  </a:cubicBezTo>
                  <a:close/>
                  <a:moveTo>
                    <a:pt x="4158" y="679"/>
                  </a:moveTo>
                  <a:lnTo>
                    <a:pt x="6049" y="2588"/>
                  </a:lnTo>
                  <a:lnTo>
                    <a:pt x="2944" y="5693"/>
                  </a:lnTo>
                  <a:lnTo>
                    <a:pt x="1874" y="4622"/>
                  </a:lnTo>
                  <a:cubicBezTo>
                    <a:pt x="1847" y="4587"/>
                    <a:pt x="1807" y="4569"/>
                    <a:pt x="1767" y="4569"/>
                  </a:cubicBezTo>
                  <a:cubicBezTo>
                    <a:pt x="1727" y="4569"/>
                    <a:pt x="1686" y="4587"/>
                    <a:pt x="1660" y="4622"/>
                  </a:cubicBezTo>
                  <a:cubicBezTo>
                    <a:pt x="1588" y="4676"/>
                    <a:pt x="1588" y="4783"/>
                    <a:pt x="1660" y="4836"/>
                  </a:cubicBezTo>
                  <a:lnTo>
                    <a:pt x="2730" y="5925"/>
                  </a:lnTo>
                  <a:cubicBezTo>
                    <a:pt x="2641" y="6014"/>
                    <a:pt x="2516" y="6103"/>
                    <a:pt x="2391" y="6175"/>
                  </a:cubicBezTo>
                  <a:cubicBezTo>
                    <a:pt x="2356" y="6192"/>
                    <a:pt x="2338" y="6192"/>
                    <a:pt x="2320" y="6210"/>
                  </a:cubicBezTo>
                  <a:cubicBezTo>
                    <a:pt x="2191" y="6263"/>
                    <a:pt x="2054" y="6289"/>
                    <a:pt x="1917" y="6289"/>
                  </a:cubicBezTo>
                  <a:cubicBezTo>
                    <a:pt x="1639" y="6289"/>
                    <a:pt x="1364" y="6182"/>
                    <a:pt x="1160" y="5978"/>
                  </a:cubicBezTo>
                  <a:lnTo>
                    <a:pt x="768" y="5586"/>
                  </a:lnTo>
                  <a:cubicBezTo>
                    <a:pt x="571" y="5372"/>
                    <a:pt x="464" y="5104"/>
                    <a:pt x="464" y="4819"/>
                  </a:cubicBezTo>
                  <a:cubicBezTo>
                    <a:pt x="464" y="4551"/>
                    <a:pt x="571" y="4283"/>
                    <a:pt x="768" y="4069"/>
                  </a:cubicBezTo>
                  <a:lnTo>
                    <a:pt x="821" y="4016"/>
                  </a:lnTo>
                  <a:lnTo>
                    <a:pt x="1124" y="4319"/>
                  </a:lnTo>
                  <a:cubicBezTo>
                    <a:pt x="1160" y="4355"/>
                    <a:pt x="1200" y="4372"/>
                    <a:pt x="1240" y="4372"/>
                  </a:cubicBezTo>
                  <a:cubicBezTo>
                    <a:pt x="1281" y="4372"/>
                    <a:pt x="1321" y="4355"/>
                    <a:pt x="1356" y="4319"/>
                  </a:cubicBezTo>
                  <a:cubicBezTo>
                    <a:pt x="1410" y="4265"/>
                    <a:pt x="1410" y="4158"/>
                    <a:pt x="1356" y="4105"/>
                  </a:cubicBezTo>
                  <a:lnTo>
                    <a:pt x="1053" y="3801"/>
                  </a:lnTo>
                  <a:lnTo>
                    <a:pt x="4158" y="679"/>
                  </a:lnTo>
                  <a:close/>
                  <a:moveTo>
                    <a:pt x="4479" y="1"/>
                  </a:moveTo>
                  <a:cubicBezTo>
                    <a:pt x="4425" y="1"/>
                    <a:pt x="4354" y="19"/>
                    <a:pt x="4318" y="72"/>
                  </a:cubicBezTo>
                  <a:lnTo>
                    <a:pt x="536" y="3837"/>
                  </a:lnTo>
                  <a:cubicBezTo>
                    <a:pt x="107" y="4265"/>
                    <a:pt x="0" y="4926"/>
                    <a:pt x="322" y="5532"/>
                  </a:cubicBezTo>
                  <a:cubicBezTo>
                    <a:pt x="357" y="5586"/>
                    <a:pt x="393" y="5639"/>
                    <a:pt x="429" y="5675"/>
                  </a:cubicBezTo>
                  <a:lnTo>
                    <a:pt x="946" y="6192"/>
                  </a:lnTo>
                  <a:cubicBezTo>
                    <a:pt x="1214" y="6460"/>
                    <a:pt x="1553" y="6603"/>
                    <a:pt x="1910" y="6603"/>
                  </a:cubicBezTo>
                  <a:cubicBezTo>
                    <a:pt x="2249" y="6603"/>
                    <a:pt x="2641" y="6460"/>
                    <a:pt x="2891" y="6192"/>
                  </a:cubicBezTo>
                  <a:lnTo>
                    <a:pt x="6566" y="2517"/>
                  </a:lnTo>
                  <a:cubicBezTo>
                    <a:pt x="6798" y="2285"/>
                    <a:pt x="6798" y="1910"/>
                    <a:pt x="6566" y="1678"/>
                  </a:cubicBezTo>
                  <a:lnTo>
                    <a:pt x="4943" y="72"/>
                  </a:lnTo>
                  <a:cubicBezTo>
                    <a:pt x="4907" y="19"/>
                    <a:pt x="4836" y="1"/>
                    <a:pt x="478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36;p39"/>
            <p:cNvSpPr/>
            <p:nvPr/>
          </p:nvSpPr>
          <p:spPr>
            <a:xfrm>
              <a:off x="2955100" y="4234850"/>
              <a:ext cx="58450" cy="56550"/>
            </a:xfrm>
            <a:custGeom>
              <a:avLst/>
              <a:gdLst/>
              <a:ahLst/>
              <a:cxnLst/>
              <a:rect l="l" t="t" r="r" b="b"/>
              <a:pathLst>
                <a:path w="2338" h="2262" extrusionOk="0">
                  <a:moveTo>
                    <a:pt x="1574" y="304"/>
                  </a:moveTo>
                  <a:cubicBezTo>
                    <a:pt x="1678" y="304"/>
                    <a:pt x="1800" y="325"/>
                    <a:pt x="1892" y="405"/>
                  </a:cubicBezTo>
                  <a:cubicBezTo>
                    <a:pt x="2017" y="530"/>
                    <a:pt x="1999" y="745"/>
                    <a:pt x="1963" y="869"/>
                  </a:cubicBezTo>
                  <a:cubicBezTo>
                    <a:pt x="1910" y="1084"/>
                    <a:pt x="1785" y="1315"/>
                    <a:pt x="1589" y="1512"/>
                  </a:cubicBezTo>
                  <a:cubicBezTo>
                    <a:pt x="1325" y="1776"/>
                    <a:pt x="1004" y="1927"/>
                    <a:pt x="757" y="1927"/>
                  </a:cubicBezTo>
                  <a:cubicBezTo>
                    <a:pt x="637" y="1927"/>
                    <a:pt x="535" y="1891"/>
                    <a:pt x="464" y="1815"/>
                  </a:cubicBezTo>
                  <a:cubicBezTo>
                    <a:pt x="340" y="1690"/>
                    <a:pt x="357" y="1476"/>
                    <a:pt x="393" y="1369"/>
                  </a:cubicBezTo>
                  <a:cubicBezTo>
                    <a:pt x="429" y="1137"/>
                    <a:pt x="572" y="905"/>
                    <a:pt x="768" y="709"/>
                  </a:cubicBezTo>
                  <a:cubicBezTo>
                    <a:pt x="964" y="513"/>
                    <a:pt x="1196" y="370"/>
                    <a:pt x="1428" y="316"/>
                  </a:cubicBezTo>
                  <a:cubicBezTo>
                    <a:pt x="1466" y="310"/>
                    <a:pt x="1517" y="304"/>
                    <a:pt x="1574" y="304"/>
                  </a:cubicBezTo>
                  <a:close/>
                  <a:moveTo>
                    <a:pt x="1607" y="0"/>
                  </a:moveTo>
                  <a:cubicBezTo>
                    <a:pt x="1527" y="0"/>
                    <a:pt x="1443" y="10"/>
                    <a:pt x="1357" y="31"/>
                  </a:cubicBezTo>
                  <a:cubicBezTo>
                    <a:pt x="1071" y="84"/>
                    <a:pt x="786" y="263"/>
                    <a:pt x="554" y="495"/>
                  </a:cubicBezTo>
                  <a:cubicBezTo>
                    <a:pt x="304" y="727"/>
                    <a:pt x="143" y="1030"/>
                    <a:pt x="72" y="1298"/>
                  </a:cubicBezTo>
                  <a:cubicBezTo>
                    <a:pt x="1" y="1619"/>
                    <a:pt x="72" y="1886"/>
                    <a:pt x="250" y="2065"/>
                  </a:cubicBezTo>
                  <a:cubicBezTo>
                    <a:pt x="375" y="2190"/>
                    <a:pt x="554" y="2261"/>
                    <a:pt x="750" y="2261"/>
                  </a:cubicBezTo>
                  <a:cubicBezTo>
                    <a:pt x="1089" y="2261"/>
                    <a:pt x="1482" y="2083"/>
                    <a:pt x="1803" y="1744"/>
                  </a:cubicBezTo>
                  <a:cubicBezTo>
                    <a:pt x="2052" y="1512"/>
                    <a:pt x="2213" y="1226"/>
                    <a:pt x="2284" y="941"/>
                  </a:cubicBezTo>
                  <a:cubicBezTo>
                    <a:pt x="2338" y="637"/>
                    <a:pt x="2284" y="370"/>
                    <a:pt x="2106" y="191"/>
                  </a:cubicBezTo>
                  <a:cubicBezTo>
                    <a:pt x="1979" y="64"/>
                    <a:pt x="1806" y="0"/>
                    <a:pt x="16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" name="Google Shape;1237;p39"/>
          <p:cNvGrpSpPr/>
          <p:nvPr/>
        </p:nvGrpSpPr>
        <p:grpSpPr>
          <a:xfrm>
            <a:off x="8042946" y="2467004"/>
            <a:ext cx="521693" cy="516346"/>
            <a:chOff x="2213750" y="4086275"/>
            <a:chExt cx="270775" cy="268000"/>
          </a:xfrm>
        </p:grpSpPr>
        <p:sp>
          <p:nvSpPr>
            <p:cNvPr id="74" name="Google Shape;1238;p39"/>
            <p:cNvSpPr/>
            <p:nvPr/>
          </p:nvSpPr>
          <p:spPr>
            <a:xfrm>
              <a:off x="2400650" y="4151300"/>
              <a:ext cx="81200" cy="80325"/>
            </a:xfrm>
            <a:custGeom>
              <a:avLst/>
              <a:gdLst/>
              <a:ahLst/>
              <a:cxnLst/>
              <a:rect l="l" t="t" r="r" b="b"/>
              <a:pathLst>
                <a:path w="3248" h="3213" extrusionOk="0">
                  <a:moveTo>
                    <a:pt x="1115" y="1"/>
                  </a:moveTo>
                  <a:cubicBezTo>
                    <a:pt x="1022" y="1"/>
                    <a:pt x="928" y="36"/>
                    <a:pt x="857" y="108"/>
                  </a:cubicBezTo>
                  <a:lnTo>
                    <a:pt x="0" y="964"/>
                  </a:lnTo>
                  <a:lnTo>
                    <a:pt x="2248" y="3212"/>
                  </a:lnTo>
                  <a:lnTo>
                    <a:pt x="3105" y="2356"/>
                  </a:lnTo>
                  <a:cubicBezTo>
                    <a:pt x="3248" y="2213"/>
                    <a:pt x="3248" y="1981"/>
                    <a:pt x="3105" y="1838"/>
                  </a:cubicBezTo>
                  <a:lnTo>
                    <a:pt x="1374" y="108"/>
                  </a:lnTo>
                  <a:cubicBezTo>
                    <a:pt x="1303" y="36"/>
                    <a:pt x="1209" y="1"/>
                    <a:pt x="111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39;p39"/>
            <p:cNvSpPr/>
            <p:nvPr/>
          </p:nvSpPr>
          <p:spPr>
            <a:xfrm>
              <a:off x="2415350" y="4151300"/>
              <a:ext cx="66500" cy="80325"/>
            </a:xfrm>
            <a:custGeom>
              <a:avLst/>
              <a:gdLst/>
              <a:ahLst/>
              <a:cxnLst/>
              <a:rect l="l" t="t" r="r" b="b"/>
              <a:pathLst>
                <a:path w="2660" h="3213" extrusionOk="0">
                  <a:moveTo>
                    <a:pt x="527" y="1"/>
                  </a:moveTo>
                  <a:cubicBezTo>
                    <a:pt x="434" y="1"/>
                    <a:pt x="340" y="36"/>
                    <a:pt x="269" y="108"/>
                  </a:cubicBezTo>
                  <a:lnTo>
                    <a:pt x="1" y="375"/>
                  </a:lnTo>
                  <a:cubicBezTo>
                    <a:pt x="54" y="322"/>
                    <a:pt x="121" y="295"/>
                    <a:pt x="188" y="295"/>
                  </a:cubicBezTo>
                  <a:cubicBezTo>
                    <a:pt x="255" y="295"/>
                    <a:pt x="322" y="322"/>
                    <a:pt x="376" y="375"/>
                  </a:cubicBezTo>
                  <a:lnTo>
                    <a:pt x="1839" y="1838"/>
                  </a:lnTo>
                  <a:cubicBezTo>
                    <a:pt x="1982" y="1981"/>
                    <a:pt x="1982" y="2195"/>
                    <a:pt x="1839" y="2338"/>
                  </a:cubicBezTo>
                  <a:lnTo>
                    <a:pt x="1321" y="2873"/>
                  </a:lnTo>
                  <a:lnTo>
                    <a:pt x="1660" y="3212"/>
                  </a:lnTo>
                  <a:lnTo>
                    <a:pt x="2517" y="2356"/>
                  </a:lnTo>
                  <a:cubicBezTo>
                    <a:pt x="2660" y="2213"/>
                    <a:pt x="2660" y="1981"/>
                    <a:pt x="2517" y="1838"/>
                  </a:cubicBezTo>
                  <a:lnTo>
                    <a:pt x="786" y="108"/>
                  </a:lnTo>
                  <a:cubicBezTo>
                    <a:pt x="715" y="36"/>
                    <a:pt x="621" y="1"/>
                    <a:pt x="527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40;p39"/>
            <p:cNvSpPr/>
            <p:nvPr/>
          </p:nvSpPr>
          <p:spPr>
            <a:xfrm>
              <a:off x="2292700" y="4271300"/>
              <a:ext cx="68275" cy="68275"/>
            </a:xfrm>
            <a:custGeom>
              <a:avLst/>
              <a:gdLst/>
              <a:ahLst/>
              <a:cxnLst/>
              <a:rect l="l" t="t" r="r" b="b"/>
              <a:pathLst>
                <a:path w="2731" h="2731" extrusionOk="0">
                  <a:moveTo>
                    <a:pt x="482" y="0"/>
                  </a:moveTo>
                  <a:lnTo>
                    <a:pt x="0" y="482"/>
                  </a:lnTo>
                  <a:cubicBezTo>
                    <a:pt x="0" y="482"/>
                    <a:pt x="571" y="1624"/>
                    <a:pt x="0" y="2177"/>
                  </a:cubicBezTo>
                  <a:lnTo>
                    <a:pt x="536" y="2730"/>
                  </a:lnTo>
                  <a:cubicBezTo>
                    <a:pt x="726" y="2540"/>
                    <a:pt x="980" y="2476"/>
                    <a:pt x="1233" y="2476"/>
                  </a:cubicBezTo>
                  <a:cubicBezTo>
                    <a:pt x="1741" y="2476"/>
                    <a:pt x="2248" y="2730"/>
                    <a:pt x="2248" y="2730"/>
                  </a:cubicBezTo>
                  <a:lnTo>
                    <a:pt x="2730" y="2231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41;p39"/>
            <p:cNvSpPr/>
            <p:nvPr/>
          </p:nvSpPr>
          <p:spPr>
            <a:xfrm>
              <a:off x="2297600" y="4318575"/>
              <a:ext cx="63375" cy="21000"/>
            </a:xfrm>
            <a:custGeom>
              <a:avLst/>
              <a:gdLst/>
              <a:ahLst/>
              <a:cxnLst/>
              <a:rect l="l" t="t" r="r" b="b"/>
              <a:pathLst>
                <a:path w="2535" h="840" extrusionOk="0">
                  <a:moveTo>
                    <a:pt x="2195" y="1"/>
                  </a:moveTo>
                  <a:lnTo>
                    <a:pt x="1803" y="393"/>
                  </a:lnTo>
                  <a:cubicBezTo>
                    <a:pt x="1767" y="441"/>
                    <a:pt x="1715" y="464"/>
                    <a:pt x="1664" y="464"/>
                  </a:cubicBezTo>
                  <a:cubicBezTo>
                    <a:pt x="1638" y="464"/>
                    <a:pt x="1612" y="458"/>
                    <a:pt x="1589" y="447"/>
                  </a:cubicBezTo>
                  <a:cubicBezTo>
                    <a:pt x="1401" y="374"/>
                    <a:pt x="1050" y="252"/>
                    <a:pt x="698" y="252"/>
                  </a:cubicBezTo>
                  <a:cubicBezTo>
                    <a:pt x="446" y="252"/>
                    <a:pt x="194" y="314"/>
                    <a:pt x="1" y="500"/>
                  </a:cubicBezTo>
                  <a:lnTo>
                    <a:pt x="340" y="839"/>
                  </a:lnTo>
                  <a:cubicBezTo>
                    <a:pt x="530" y="649"/>
                    <a:pt x="784" y="585"/>
                    <a:pt x="1037" y="585"/>
                  </a:cubicBezTo>
                  <a:cubicBezTo>
                    <a:pt x="1545" y="585"/>
                    <a:pt x="2052" y="839"/>
                    <a:pt x="2052" y="839"/>
                  </a:cubicBezTo>
                  <a:lnTo>
                    <a:pt x="2534" y="340"/>
                  </a:lnTo>
                  <a:lnTo>
                    <a:pt x="2195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42;p39"/>
            <p:cNvSpPr/>
            <p:nvPr/>
          </p:nvSpPr>
          <p:spPr>
            <a:xfrm>
              <a:off x="2281100" y="4325725"/>
              <a:ext cx="25000" cy="24325"/>
            </a:xfrm>
            <a:custGeom>
              <a:avLst/>
              <a:gdLst/>
              <a:ahLst/>
              <a:cxnLst/>
              <a:rect l="l" t="t" r="r" b="b"/>
              <a:pathLst>
                <a:path w="1000" h="973" extrusionOk="0">
                  <a:moveTo>
                    <a:pt x="464" y="0"/>
                  </a:moveTo>
                  <a:lnTo>
                    <a:pt x="107" y="357"/>
                  </a:lnTo>
                  <a:cubicBezTo>
                    <a:pt x="0" y="464"/>
                    <a:pt x="0" y="642"/>
                    <a:pt x="107" y="749"/>
                  </a:cubicBezTo>
                  <a:lnTo>
                    <a:pt x="268" y="892"/>
                  </a:lnTo>
                  <a:cubicBezTo>
                    <a:pt x="321" y="946"/>
                    <a:pt x="393" y="972"/>
                    <a:pt x="464" y="972"/>
                  </a:cubicBezTo>
                  <a:cubicBezTo>
                    <a:pt x="536" y="972"/>
                    <a:pt x="607" y="946"/>
                    <a:pt x="661" y="892"/>
                  </a:cubicBezTo>
                  <a:lnTo>
                    <a:pt x="1000" y="553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43;p39"/>
            <p:cNvSpPr/>
            <p:nvPr/>
          </p:nvSpPr>
          <p:spPr>
            <a:xfrm>
              <a:off x="2282425" y="4331075"/>
              <a:ext cx="23675" cy="18975"/>
            </a:xfrm>
            <a:custGeom>
              <a:avLst/>
              <a:gdLst/>
              <a:ahLst/>
              <a:cxnLst/>
              <a:rect l="l" t="t" r="r" b="b"/>
              <a:pathLst>
                <a:path w="947" h="759" extrusionOk="0">
                  <a:moveTo>
                    <a:pt x="608" y="0"/>
                  </a:moveTo>
                  <a:lnTo>
                    <a:pt x="268" y="339"/>
                  </a:lnTo>
                  <a:cubicBezTo>
                    <a:pt x="216" y="391"/>
                    <a:pt x="145" y="424"/>
                    <a:pt x="75" y="424"/>
                  </a:cubicBezTo>
                  <a:cubicBezTo>
                    <a:pt x="50" y="424"/>
                    <a:pt x="25" y="420"/>
                    <a:pt x="1" y="410"/>
                  </a:cubicBezTo>
                  <a:lnTo>
                    <a:pt x="1" y="410"/>
                  </a:lnTo>
                  <a:cubicBezTo>
                    <a:pt x="1" y="464"/>
                    <a:pt x="37" y="500"/>
                    <a:pt x="54" y="535"/>
                  </a:cubicBezTo>
                  <a:lnTo>
                    <a:pt x="215" y="678"/>
                  </a:lnTo>
                  <a:cubicBezTo>
                    <a:pt x="268" y="732"/>
                    <a:pt x="340" y="758"/>
                    <a:pt x="411" y="758"/>
                  </a:cubicBezTo>
                  <a:cubicBezTo>
                    <a:pt x="483" y="758"/>
                    <a:pt x="554" y="732"/>
                    <a:pt x="608" y="678"/>
                  </a:cubicBezTo>
                  <a:lnTo>
                    <a:pt x="947" y="339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44;p39"/>
            <p:cNvSpPr/>
            <p:nvPr/>
          </p:nvSpPr>
          <p:spPr>
            <a:xfrm>
              <a:off x="2300725" y="4166475"/>
              <a:ext cx="165075" cy="165050"/>
            </a:xfrm>
            <a:custGeom>
              <a:avLst/>
              <a:gdLst/>
              <a:ahLst/>
              <a:cxnLst/>
              <a:rect l="l" t="t" r="r" b="b"/>
              <a:pathLst>
                <a:path w="6603" h="6602" extrusionOk="0">
                  <a:moveTo>
                    <a:pt x="4354" y="0"/>
                  </a:moveTo>
                  <a:lnTo>
                    <a:pt x="0" y="4354"/>
                  </a:lnTo>
                  <a:lnTo>
                    <a:pt x="2249" y="6602"/>
                  </a:lnTo>
                  <a:lnTo>
                    <a:pt x="6602" y="2248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45;p39"/>
            <p:cNvSpPr/>
            <p:nvPr/>
          </p:nvSpPr>
          <p:spPr>
            <a:xfrm>
              <a:off x="2352025" y="4227900"/>
              <a:ext cx="55325" cy="48550"/>
            </a:xfrm>
            <a:custGeom>
              <a:avLst/>
              <a:gdLst/>
              <a:ahLst/>
              <a:cxnLst/>
              <a:rect l="l" t="t" r="r" b="b"/>
              <a:pathLst>
                <a:path w="2213" h="1942" extrusionOk="0">
                  <a:moveTo>
                    <a:pt x="1533" y="0"/>
                  </a:moveTo>
                  <a:cubicBezTo>
                    <a:pt x="1244" y="0"/>
                    <a:pt x="890" y="162"/>
                    <a:pt x="589" y="452"/>
                  </a:cubicBezTo>
                  <a:cubicBezTo>
                    <a:pt x="143" y="915"/>
                    <a:pt x="0" y="1504"/>
                    <a:pt x="286" y="1790"/>
                  </a:cubicBezTo>
                  <a:cubicBezTo>
                    <a:pt x="388" y="1892"/>
                    <a:pt x="532" y="1942"/>
                    <a:pt x="695" y="1942"/>
                  </a:cubicBezTo>
                  <a:cubicBezTo>
                    <a:pt x="986" y="1942"/>
                    <a:pt x="1338" y="1784"/>
                    <a:pt x="1624" y="1486"/>
                  </a:cubicBezTo>
                  <a:cubicBezTo>
                    <a:pt x="2088" y="1040"/>
                    <a:pt x="2213" y="434"/>
                    <a:pt x="1927" y="148"/>
                  </a:cubicBezTo>
                  <a:cubicBezTo>
                    <a:pt x="1827" y="48"/>
                    <a:pt x="1689" y="0"/>
                    <a:pt x="1533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46;p39"/>
            <p:cNvSpPr/>
            <p:nvPr/>
          </p:nvSpPr>
          <p:spPr>
            <a:xfrm>
              <a:off x="2364950" y="4227875"/>
              <a:ext cx="42400" cy="48500"/>
            </a:xfrm>
            <a:custGeom>
              <a:avLst/>
              <a:gdLst/>
              <a:ahLst/>
              <a:cxnLst/>
              <a:rect l="l" t="t" r="r" b="b"/>
              <a:pathLst>
                <a:path w="1696" h="1940" extrusionOk="0">
                  <a:moveTo>
                    <a:pt x="1012" y="1"/>
                  </a:moveTo>
                  <a:cubicBezTo>
                    <a:pt x="946" y="1"/>
                    <a:pt x="876" y="9"/>
                    <a:pt x="804" y="24"/>
                  </a:cubicBezTo>
                  <a:cubicBezTo>
                    <a:pt x="893" y="60"/>
                    <a:pt x="964" y="96"/>
                    <a:pt x="1036" y="149"/>
                  </a:cubicBezTo>
                  <a:cubicBezTo>
                    <a:pt x="1321" y="435"/>
                    <a:pt x="1178" y="1041"/>
                    <a:pt x="714" y="1487"/>
                  </a:cubicBezTo>
                  <a:cubicBezTo>
                    <a:pt x="500" y="1719"/>
                    <a:pt x="233" y="1862"/>
                    <a:pt x="1" y="1916"/>
                  </a:cubicBezTo>
                  <a:cubicBezTo>
                    <a:pt x="56" y="1932"/>
                    <a:pt x="116" y="1940"/>
                    <a:pt x="179" y="1940"/>
                  </a:cubicBezTo>
                  <a:cubicBezTo>
                    <a:pt x="464" y="1940"/>
                    <a:pt x="815" y="1779"/>
                    <a:pt x="1107" y="1487"/>
                  </a:cubicBezTo>
                  <a:cubicBezTo>
                    <a:pt x="1571" y="1041"/>
                    <a:pt x="1696" y="435"/>
                    <a:pt x="1410" y="149"/>
                  </a:cubicBezTo>
                  <a:cubicBezTo>
                    <a:pt x="1309" y="48"/>
                    <a:pt x="1172" y="1"/>
                    <a:pt x="1012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47;p39"/>
            <p:cNvSpPr/>
            <p:nvPr/>
          </p:nvSpPr>
          <p:spPr>
            <a:xfrm>
              <a:off x="2389925" y="4090300"/>
              <a:ext cx="32600" cy="30575"/>
            </a:xfrm>
            <a:custGeom>
              <a:avLst/>
              <a:gdLst/>
              <a:ahLst/>
              <a:cxnLst/>
              <a:rect l="l" t="t" r="r" b="b"/>
              <a:pathLst>
                <a:path w="1304" h="1223" extrusionOk="0">
                  <a:moveTo>
                    <a:pt x="831" y="1"/>
                  </a:moveTo>
                  <a:cubicBezTo>
                    <a:pt x="724" y="1"/>
                    <a:pt x="617" y="41"/>
                    <a:pt x="536" y="121"/>
                  </a:cubicBezTo>
                  <a:lnTo>
                    <a:pt x="162" y="496"/>
                  </a:lnTo>
                  <a:cubicBezTo>
                    <a:pt x="1" y="656"/>
                    <a:pt x="1" y="924"/>
                    <a:pt x="162" y="1102"/>
                  </a:cubicBezTo>
                  <a:cubicBezTo>
                    <a:pt x="242" y="1183"/>
                    <a:pt x="349" y="1223"/>
                    <a:pt x="458" y="1223"/>
                  </a:cubicBezTo>
                  <a:cubicBezTo>
                    <a:pt x="567" y="1223"/>
                    <a:pt x="679" y="1183"/>
                    <a:pt x="768" y="1102"/>
                  </a:cubicBezTo>
                  <a:lnTo>
                    <a:pt x="1125" y="728"/>
                  </a:lnTo>
                  <a:cubicBezTo>
                    <a:pt x="1303" y="567"/>
                    <a:pt x="1303" y="299"/>
                    <a:pt x="1125" y="121"/>
                  </a:cubicBezTo>
                  <a:cubicBezTo>
                    <a:pt x="1045" y="41"/>
                    <a:pt x="938" y="1"/>
                    <a:pt x="83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48;p39"/>
            <p:cNvSpPr/>
            <p:nvPr/>
          </p:nvSpPr>
          <p:spPr>
            <a:xfrm>
              <a:off x="2227125" y="4094100"/>
              <a:ext cx="190500" cy="189700"/>
            </a:xfrm>
            <a:custGeom>
              <a:avLst/>
              <a:gdLst/>
              <a:ahLst/>
              <a:cxnLst/>
              <a:rect l="l" t="t" r="r" b="b"/>
              <a:pathLst>
                <a:path w="7620" h="7588" extrusionOk="0">
                  <a:moveTo>
                    <a:pt x="6433" y="0"/>
                  </a:moveTo>
                  <a:cubicBezTo>
                    <a:pt x="6352" y="0"/>
                    <a:pt x="6272" y="31"/>
                    <a:pt x="6210" y="94"/>
                  </a:cubicBezTo>
                  <a:lnTo>
                    <a:pt x="393" y="5911"/>
                  </a:lnTo>
                  <a:cubicBezTo>
                    <a:pt x="339" y="5964"/>
                    <a:pt x="304" y="6035"/>
                    <a:pt x="286" y="6125"/>
                  </a:cubicBezTo>
                  <a:lnTo>
                    <a:pt x="0" y="7588"/>
                  </a:lnTo>
                  <a:lnTo>
                    <a:pt x="1463" y="7302"/>
                  </a:lnTo>
                  <a:cubicBezTo>
                    <a:pt x="1535" y="7284"/>
                    <a:pt x="1624" y="7249"/>
                    <a:pt x="1678" y="7177"/>
                  </a:cubicBezTo>
                  <a:lnTo>
                    <a:pt x="7494" y="1379"/>
                  </a:lnTo>
                  <a:cubicBezTo>
                    <a:pt x="7619" y="1254"/>
                    <a:pt x="7619" y="1040"/>
                    <a:pt x="7494" y="933"/>
                  </a:cubicBezTo>
                  <a:lnTo>
                    <a:pt x="6656" y="94"/>
                  </a:lnTo>
                  <a:cubicBezTo>
                    <a:pt x="6593" y="31"/>
                    <a:pt x="6513" y="0"/>
                    <a:pt x="6433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49;p39"/>
            <p:cNvSpPr/>
            <p:nvPr/>
          </p:nvSpPr>
          <p:spPr>
            <a:xfrm>
              <a:off x="2227125" y="4094100"/>
              <a:ext cx="190500" cy="189700"/>
            </a:xfrm>
            <a:custGeom>
              <a:avLst/>
              <a:gdLst/>
              <a:ahLst/>
              <a:cxnLst/>
              <a:rect l="l" t="t" r="r" b="b"/>
              <a:pathLst>
                <a:path w="7620" h="7588" extrusionOk="0">
                  <a:moveTo>
                    <a:pt x="6433" y="0"/>
                  </a:moveTo>
                  <a:cubicBezTo>
                    <a:pt x="6352" y="0"/>
                    <a:pt x="6272" y="31"/>
                    <a:pt x="6210" y="94"/>
                  </a:cubicBezTo>
                  <a:lnTo>
                    <a:pt x="393" y="5911"/>
                  </a:lnTo>
                  <a:cubicBezTo>
                    <a:pt x="339" y="5964"/>
                    <a:pt x="304" y="6035"/>
                    <a:pt x="286" y="6125"/>
                  </a:cubicBezTo>
                  <a:lnTo>
                    <a:pt x="0" y="7588"/>
                  </a:lnTo>
                  <a:lnTo>
                    <a:pt x="1463" y="7302"/>
                  </a:lnTo>
                  <a:cubicBezTo>
                    <a:pt x="1535" y="7284"/>
                    <a:pt x="1624" y="7249"/>
                    <a:pt x="1678" y="7177"/>
                  </a:cubicBezTo>
                  <a:lnTo>
                    <a:pt x="7494" y="1379"/>
                  </a:lnTo>
                  <a:cubicBezTo>
                    <a:pt x="7619" y="1254"/>
                    <a:pt x="7619" y="1040"/>
                    <a:pt x="7494" y="933"/>
                  </a:cubicBezTo>
                  <a:lnTo>
                    <a:pt x="6656" y="94"/>
                  </a:lnTo>
                  <a:cubicBezTo>
                    <a:pt x="6593" y="31"/>
                    <a:pt x="6513" y="0"/>
                    <a:pt x="6433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50;p39"/>
            <p:cNvSpPr/>
            <p:nvPr/>
          </p:nvSpPr>
          <p:spPr>
            <a:xfrm>
              <a:off x="2227125" y="4094100"/>
              <a:ext cx="190500" cy="189700"/>
            </a:xfrm>
            <a:custGeom>
              <a:avLst/>
              <a:gdLst/>
              <a:ahLst/>
              <a:cxnLst/>
              <a:rect l="l" t="t" r="r" b="b"/>
              <a:pathLst>
                <a:path w="7620" h="7588" extrusionOk="0">
                  <a:moveTo>
                    <a:pt x="6433" y="0"/>
                  </a:moveTo>
                  <a:cubicBezTo>
                    <a:pt x="6352" y="0"/>
                    <a:pt x="6272" y="31"/>
                    <a:pt x="6210" y="94"/>
                  </a:cubicBezTo>
                  <a:lnTo>
                    <a:pt x="6031" y="272"/>
                  </a:lnTo>
                  <a:cubicBezTo>
                    <a:pt x="6067" y="237"/>
                    <a:pt x="6111" y="219"/>
                    <a:pt x="6156" y="219"/>
                  </a:cubicBezTo>
                  <a:cubicBezTo>
                    <a:pt x="6201" y="219"/>
                    <a:pt x="6245" y="237"/>
                    <a:pt x="6281" y="272"/>
                  </a:cubicBezTo>
                  <a:lnTo>
                    <a:pt x="6923" y="915"/>
                  </a:lnTo>
                  <a:cubicBezTo>
                    <a:pt x="7048" y="1040"/>
                    <a:pt x="7048" y="1254"/>
                    <a:pt x="6923" y="1361"/>
                  </a:cubicBezTo>
                  <a:lnTo>
                    <a:pt x="1107" y="7177"/>
                  </a:lnTo>
                  <a:cubicBezTo>
                    <a:pt x="1053" y="7249"/>
                    <a:pt x="982" y="7284"/>
                    <a:pt x="893" y="7302"/>
                  </a:cubicBezTo>
                  <a:lnTo>
                    <a:pt x="286" y="7409"/>
                  </a:lnTo>
                  <a:cubicBezTo>
                    <a:pt x="269" y="7414"/>
                    <a:pt x="253" y="7416"/>
                    <a:pt x="238" y="7416"/>
                  </a:cubicBezTo>
                  <a:cubicBezTo>
                    <a:pt x="135" y="7416"/>
                    <a:pt x="56" y="7319"/>
                    <a:pt x="72" y="7195"/>
                  </a:cubicBezTo>
                  <a:lnTo>
                    <a:pt x="72" y="7195"/>
                  </a:lnTo>
                  <a:lnTo>
                    <a:pt x="18" y="7463"/>
                  </a:lnTo>
                  <a:lnTo>
                    <a:pt x="0" y="7588"/>
                  </a:lnTo>
                  <a:lnTo>
                    <a:pt x="1463" y="7302"/>
                  </a:lnTo>
                  <a:cubicBezTo>
                    <a:pt x="1535" y="7284"/>
                    <a:pt x="1624" y="7249"/>
                    <a:pt x="1678" y="7177"/>
                  </a:cubicBezTo>
                  <a:lnTo>
                    <a:pt x="7494" y="1379"/>
                  </a:lnTo>
                  <a:cubicBezTo>
                    <a:pt x="7619" y="1254"/>
                    <a:pt x="7619" y="1040"/>
                    <a:pt x="7494" y="933"/>
                  </a:cubicBezTo>
                  <a:lnTo>
                    <a:pt x="6656" y="94"/>
                  </a:lnTo>
                  <a:cubicBezTo>
                    <a:pt x="6593" y="31"/>
                    <a:pt x="6513" y="0"/>
                    <a:pt x="6433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51;p39"/>
            <p:cNvSpPr/>
            <p:nvPr/>
          </p:nvSpPr>
          <p:spPr>
            <a:xfrm>
              <a:off x="2300725" y="4166475"/>
              <a:ext cx="43725" cy="43275"/>
            </a:xfrm>
            <a:custGeom>
              <a:avLst/>
              <a:gdLst/>
              <a:ahLst/>
              <a:cxnLst/>
              <a:rect l="l" t="t" r="r" b="b"/>
              <a:pathLst>
                <a:path w="1749" h="1731" extrusionOk="0">
                  <a:moveTo>
                    <a:pt x="464" y="0"/>
                  </a:moveTo>
                  <a:lnTo>
                    <a:pt x="0" y="464"/>
                  </a:lnTo>
                  <a:lnTo>
                    <a:pt x="1285" y="1731"/>
                  </a:lnTo>
                  <a:lnTo>
                    <a:pt x="1749" y="1267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52;p39"/>
            <p:cNvSpPr/>
            <p:nvPr/>
          </p:nvSpPr>
          <p:spPr>
            <a:xfrm>
              <a:off x="2325700" y="4191450"/>
              <a:ext cx="18750" cy="18300"/>
            </a:xfrm>
            <a:custGeom>
              <a:avLst/>
              <a:gdLst/>
              <a:ahLst/>
              <a:cxnLst/>
              <a:rect l="l" t="t" r="r" b="b"/>
              <a:pathLst>
                <a:path w="750" h="732" extrusionOk="0">
                  <a:moveTo>
                    <a:pt x="465" y="0"/>
                  </a:moveTo>
                  <a:lnTo>
                    <a:pt x="1" y="446"/>
                  </a:lnTo>
                  <a:lnTo>
                    <a:pt x="286" y="732"/>
                  </a:lnTo>
                  <a:lnTo>
                    <a:pt x="750" y="268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53;p39"/>
            <p:cNvSpPr/>
            <p:nvPr/>
          </p:nvSpPr>
          <p:spPr>
            <a:xfrm>
              <a:off x="2350675" y="4223975"/>
              <a:ext cx="61600" cy="56700"/>
            </a:xfrm>
            <a:custGeom>
              <a:avLst/>
              <a:gdLst/>
              <a:ahLst/>
              <a:cxnLst/>
              <a:rect l="l" t="t" r="r" b="b"/>
              <a:pathLst>
                <a:path w="2464" h="2268" extrusionOk="0">
                  <a:moveTo>
                    <a:pt x="1589" y="323"/>
                  </a:moveTo>
                  <a:cubicBezTo>
                    <a:pt x="1714" y="323"/>
                    <a:pt x="1803" y="359"/>
                    <a:pt x="1874" y="430"/>
                  </a:cubicBezTo>
                  <a:cubicBezTo>
                    <a:pt x="2088" y="644"/>
                    <a:pt x="1963" y="1144"/>
                    <a:pt x="1571" y="1536"/>
                  </a:cubicBezTo>
                  <a:cubicBezTo>
                    <a:pt x="1319" y="1801"/>
                    <a:pt x="1002" y="1943"/>
                    <a:pt x="756" y="1943"/>
                  </a:cubicBezTo>
                  <a:cubicBezTo>
                    <a:pt x="637" y="1943"/>
                    <a:pt x="535" y="1910"/>
                    <a:pt x="465" y="1840"/>
                  </a:cubicBezTo>
                  <a:cubicBezTo>
                    <a:pt x="322" y="1715"/>
                    <a:pt x="358" y="1501"/>
                    <a:pt x="375" y="1376"/>
                  </a:cubicBezTo>
                  <a:cubicBezTo>
                    <a:pt x="429" y="1162"/>
                    <a:pt x="572" y="930"/>
                    <a:pt x="768" y="733"/>
                  </a:cubicBezTo>
                  <a:cubicBezTo>
                    <a:pt x="1018" y="466"/>
                    <a:pt x="1339" y="323"/>
                    <a:pt x="1589" y="323"/>
                  </a:cubicBezTo>
                  <a:close/>
                  <a:moveTo>
                    <a:pt x="1594" y="1"/>
                  </a:moveTo>
                  <a:cubicBezTo>
                    <a:pt x="1261" y="1"/>
                    <a:pt x="871" y="178"/>
                    <a:pt x="536" y="501"/>
                  </a:cubicBezTo>
                  <a:cubicBezTo>
                    <a:pt x="304" y="751"/>
                    <a:pt x="126" y="1037"/>
                    <a:pt x="72" y="1304"/>
                  </a:cubicBezTo>
                  <a:cubicBezTo>
                    <a:pt x="1" y="1626"/>
                    <a:pt x="54" y="1893"/>
                    <a:pt x="233" y="2072"/>
                  </a:cubicBezTo>
                  <a:cubicBezTo>
                    <a:pt x="358" y="2197"/>
                    <a:pt x="536" y="2268"/>
                    <a:pt x="750" y="2268"/>
                  </a:cubicBezTo>
                  <a:cubicBezTo>
                    <a:pt x="822" y="2268"/>
                    <a:pt x="911" y="2250"/>
                    <a:pt x="982" y="2232"/>
                  </a:cubicBezTo>
                  <a:cubicBezTo>
                    <a:pt x="1268" y="2161"/>
                    <a:pt x="1553" y="2000"/>
                    <a:pt x="1803" y="1768"/>
                  </a:cubicBezTo>
                  <a:cubicBezTo>
                    <a:pt x="2320" y="1233"/>
                    <a:pt x="2463" y="555"/>
                    <a:pt x="2106" y="198"/>
                  </a:cubicBezTo>
                  <a:cubicBezTo>
                    <a:pt x="1973" y="64"/>
                    <a:pt x="1794" y="1"/>
                    <a:pt x="159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54;p39"/>
            <p:cNvSpPr/>
            <p:nvPr/>
          </p:nvSpPr>
          <p:spPr>
            <a:xfrm>
              <a:off x="2277975" y="4147275"/>
              <a:ext cx="206550" cy="207000"/>
            </a:xfrm>
            <a:custGeom>
              <a:avLst/>
              <a:gdLst/>
              <a:ahLst/>
              <a:cxnLst/>
              <a:rect l="l" t="t" r="r" b="b"/>
              <a:pathLst>
                <a:path w="8262" h="8280" extrusionOk="0">
                  <a:moveTo>
                    <a:pt x="6013" y="322"/>
                  </a:moveTo>
                  <a:cubicBezTo>
                    <a:pt x="6067" y="322"/>
                    <a:pt x="6120" y="340"/>
                    <a:pt x="6156" y="393"/>
                  </a:cubicBezTo>
                  <a:lnTo>
                    <a:pt x="7887" y="2106"/>
                  </a:lnTo>
                  <a:cubicBezTo>
                    <a:pt x="7923" y="2160"/>
                    <a:pt x="7958" y="2213"/>
                    <a:pt x="7958" y="2267"/>
                  </a:cubicBezTo>
                  <a:cubicBezTo>
                    <a:pt x="7958" y="2320"/>
                    <a:pt x="7923" y="2374"/>
                    <a:pt x="7887" y="2410"/>
                  </a:cubicBezTo>
                  <a:lnTo>
                    <a:pt x="7512" y="2784"/>
                  </a:lnTo>
                  <a:lnTo>
                    <a:pt x="5496" y="768"/>
                  </a:lnTo>
                  <a:lnTo>
                    <a:pt x="5871" y="393"/>
                  </a:lnTo>
                  <a:cubicBezTo>
                    <a:pt x="5906" y="340"/>
                    <a:pt x="5960" y="322"/>
                    <a:pt x="6013" y="322"/>
                  </a:cubicBezTo>
                  <a:close/>
                  <a:moveTo>
                    <a:pt x="5264" y="982"/>
                  </a:moveTo>
                  <a:lnTo>
                    <a:pt x="7280" y="3016"/>
                  </a:lnTo>
                  <a:lnTo>
                    <a:pt x="7155" y="3141"/>
                  </a:lnTo>
                  <a:lnTo>
                    <a:pt x="5139" y="1125"/>
                  </a:lnTo>
                  <a:lnTo>
                    <a:pt x="5264" y="982"/>
                  </a:lnTo>
                  <a:close/>
                  <a:moveTo>
                    <a:pt x="910" y="5354"/>
                  </a:moveTo>
                  <a:lnTo>
                    <a:pt x="2927" y="7370"/>
                  </a:lnTo>
                  <a:lnTo>
                    <a:pt x="2802" y="7495"/>
                  </a:lnTo>
                  <a:cubicBezTo>
                    <a:pt x="2613" y="7417"/>
                    <a:pt x="2231" y="7277"/>
                    <a:pt x="1836" y="7277"/>
                  </a:cubicBezTo>
                  <a:cubicBezTo>
                    <a:pt x="1596" y="7277"/>
                    <a:pt x="1351" y="7329"/>
                    <a:pt x="1142" y="7477"/>
                  </a:cubicBezTo>
                  <a:lnTo>
                    <a:pt x="803" y="7138"/>
                  </a:lnTo>
                  <a:cubicBezTo>
                    <a:pt x="1196" y="6585"/>
                    <a:pt x="893" y="5764"/>
                    <a:pt x="786" y="5479"/>
                  </a:cubicBezTo>
                  <a:lnTo>
                    <a:pt x="910" y="5354"/>
                  </a:lnTo>
                  <a:close/>
                  <a:moveTo>
                    <a:pt x="589" y="7370"/>
                  </a:moveTo>
                  <a:lnTo>
                    <a:pt x="910" y="7691"/>
                  </a:lnTo>
                  <a:lnTo>
                    <a:pt x="678" y="7923"/>
                  </a:lnTo>
                  <a:cubicBezTo>
                    <a:pt x="661" y="7941"/>
                    <a:pt x="625" y="7959"/>
                    <a:pt x="607" y="7959"/>
                  </a:cubicBezTo>
                  <a:cubicBezTo>
                    <a:pt x="571" y="7959"/>
                    <a:pt x="518" y="7959"/>
                    <a:pt x="500" y="7923"/>
                  </a:cubicBezTo>
                  <a:lnTo>
                    <a:pt x="357" y="7780"/>
                  </a:lnTo>
                  <a:cubicBezTo>
                    <a:pt x="339" y="7762"/>
                    <a:pt x="322" y="7745"/>
                    <a:pt x="322" y="7709"/>
                  </a:cubicBezTo>
                  <a:cubicBezTo>
                    <a:pt x="304" y="7673"/>
                    <a:pt x="322" y="7638"/>
                    <a:pt x="339" y="7602"/>
                  </a:cubicBezTo>
                  <a:lnTo>
                    <a:pt x="589" y="7370"/>
                  </a:lnTo>
                  <a:close/>
                  <a:moveTo>
                    <a:pt x="6013" y="1"/>
                  </a:moveTo>
                  <a:cubicBezTo>
                    <a:pt x="5871" y="1"/>
                    <a:pt x="5746" y="54"/>
                    <a:pt x="5657" y="162"/>
                  </a:cubicBezTo>
                  <a:lnTo>
                    <a:pt x="482" y="5336"/>
                  </a:lnTo>
                  <a:cubicBezTo>
                    <a:pt x="429" y="5389"/>
                    <a:pt x="411" y="5461"/>
                    <a:pt x="446" y="5514"/>
                  </a:cubicBezTo>
                  <a:cubicBezTo>
                    <a:pt x="446" y="5514"/>
                    <a:pt x="589" y="5782"/>
                    <a:pt x="643" y="6121"/>
                  </a:cubicBezTo>
                  <a:cubicBezTo>
                    <a:pt x="732" y="6531"/>
                    <a:pt x="661" y="6835"/>
                    <a:pt x="482" y="7031"/>
                  </a:cubicBezTo>
                  <a:lnTo>
                    <a:pt x="125" y="7370"/>
                  </a:lnTo>
                  <a:cubicBezTo>
                    <a:pt x="54" y="7459"/>
                    <a:pt x="0" y="7566"/>
                    <a:pt x="0" y="7691"/>
                  </a:cubicBezTo>
                  <a:cubicBezTo>
                    <a:pt x="0" y="7798"/>
                    <a:pt x="54" y="7923"/>
                    <a:pt x="125" y="7994"/>
                  </a:cubicBezTo>
                  <a:lnTo>
                    <a:pt x="268" y="8155"/>
                  </a:lnTo>
                  <a:cubicBezTo>
                    <a:pt x="357" y="8226"/>
                    <a:pt x="464" y="8280"/>
                    <a:pt x="589" y="8280"/>
                  </a:cubicBezTo>
                  <a:cubicBezTo>
                    <a:pt x="696" y="8280"/>
                    <a:pt x="821" y="8226"/>
                    <a:pt x="893" y="8155"/>
                  </a:cubicBezTo>
                  <a:lnTo>
                    <a:pt x="1249" y="7798"/>
                  </a:lnTo>
                  <a:cubicBezTo>
                    <a:pt x="1384" y="7663"/>
                    <a:pt x="1570" y="7596"/>
                    <a:pt x="1806" y="7596"/>
                  </a:cubicBezTo>
                  <a:cubicBezTo>
                    <a:pt x="1913" y="7596"/>
                    <a:pt x="2031" y="7610"/>
                    <a:pt x="2159" y="7638"/>
                  </a:cubicBezTo>
                  <a:cubicBezTo>
                    <a:pt x="2481" y="7691"/>
                    <a:pt x="2766" y="7834"/>
                    <a:pt x="2766" y="7834"/>
                  </a:cubicBezTo>
                  <a:cubicBezTo>
                    <a:pt x="2779" y="7840"/>
                    <a:pt x="2797" y="7845"/>
                    <a:pt x="2818" y="7845"/>
                  </a:cubicBezTo>
                  <a:cubicBezTo>
                    <a:pt x="2854" y="7845"/>
                    <a:pt x="2899" y="7832"/>
                    <a:pt x="2944" y="7798"/>
                  </a:cubicBezTo>
                  <a:lnTo>
                    <a:pt x="3926" y="6835"/>
                  </a:lnTo>
                  <a:cubicBezTo>
                    <a:pt x="3979" y="6763"/>
                    <a:pt x="3979" y="6656"/>
                    <a:pt x="3926" y="6603"/>
                  </a:cubicBezTo>
                  <a:cubicBezTo>
                    <a:pt x="3890" y="6567"/>
                    <a:pt x="3850" y="6549"/>
                    <a:pt x="3810" y="6549"/>
                  </a:cubicBezTo>
                  <a:cubicBezTo>
                    <a:pt x="3770" y="6549"/>
                    <a:pt x="3730" y="6567"/>
                    <a:pt x="3694" y="6603"/>
                  </a:cubicBezTo>
                  <a:lnTo>
                    <a:pt x="3159" y="7138"/>
                  </a:lnTo>
                  <a:lnTo>
                    <a:pt x="1142" y="5122"/>
                  </a:lnTo>
                  <a:lnTo>
                    <a:pt x="1196" y="5068"/>
                  </a:lnTo>
                  <a:lnTo>
                    <a:pt x="4907" y="1357"/>
                  </a:lnTo>
                  <a:lnTo>
                    <a:pt x="6923" y="3373"/>
                  </a:lnTo>
                  <a:lnTo>
                    <a:pt x="4229" y="6067"/>
                  </a:lnTo>
                  <a:cubicBezTo>
                    <a:pt x="4158" y="6139"/>
                    <a:pt x="4158" y="6228"/>
                    <a:pt x="4229" y="6299"/>
                  </a:cubicBezTo>
                  <a:cubicBezTo>
                    <a:pt x="4256" y="6326"/>
                    <a:pt x="4296" y="6340"/>
                    <a:pt x="4336" y="6340"/>
                  </a:cubicBezTo>
                  <a:cubicBezTo>
                    <a:pt x="4376" y="6340"/>
                    <a:pt x="4416" y="6326"/>
                    <a:pt x="4443" y="6299"/>
                  </a:cubicBezTo>
                  <a:lnTo>
                    <a:pt x="8119" y="2624"/>
                  </a:lnTo>
                  <a:cubicBezTo>
                    <a:pt x="8208" y="2535"/>
                    <a:pt x="8262" y="2392"/>
                    <a:pt x="8262" y="2267"/>
                  </a:cubicBezTo>
                  <a:cubicBezTo>
                    <a:pt x="8262" y="2124"/>
                    <a:pt x="8208" y="1981"/>
                    <a:pt x="8119" y="1892"/>
                  </a:cubicBezTo>
                  <a:lnTo>
                    <a:pt x="6388" y="162"/>
                  </a:lnTo>
                  <a:cubicBezTo>
                    <a:pt x="6281" y="54"/>
                    <a:pt x="6156" y="1"/>
                    <a:pt x="60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55;p39"/>
            <p:cNvSpPr/>
            <p:nvPr/>
          </p:nvSpPr>
          <p:spPr>
            <a:xfrm>
              <a:off x="2213750" y="4086275"/>
              <a:ext cx="211450" cy="210150"/>
            </a:xfrm>
            <a:custGeom>
              <a:avLst/>
              <a:gdLst/>
              <a:ahLst/>
              <a:cxnLst/>
              <a:rect l="l" t="t" r="r" b="b"/>
              <a:pathLst>
                <a:path w="8458" h="8406" extrusionOk="0">
                  <a:moveTo>
                    <a:pt x="7878" y="327"/>
                  </a:moveTo>
                  <a:cubicBezTo>
                    <a:pt x="7945" y="327"/>
                    <a:pt x="8011" y="353"/>
                    <a:pt x="8065" y="407"/>
                  </a:cubicBezTo>
                  <a:cubicBezTo>
                    <a:pt x="8118" y="443"/>
                    <a:pt x="8154" y="514"/>
                    <a:pt x="8154" y="585"/>
                  </a:cubicBezTo>
                  <a:cubicBezTo>
                    <a:pt x="8154" y="657"/>
                    <a:pt x="8118" y="728"/>
                    <a:pt x="8065" y="782"/>
                  </a:cubicBezTo>
                  <a:lnTo>
                    <a:pt x="7922" y="924"/>
                  </a:lnTo>
                  <a:lnTo>
                    <a:pt x="7548" y="532"/>
                  </a:lnTo>
                  <a:lnTo>
                    <a:pt x="7690" y="407"/>
                  </a:lnTo>
                  <a:cubicBezTo>
                    <a:pt x="7744" y="353"/>
                    <a:pt x="7811" y="327"/>
                    <a:pt x="7878" y="327"/>
                  </a:cubicBezTo>
                  <a:close/>
                  <a:moveTo>
                    <a:pt x="6968" y="474"/>
                  </a:moveTo>
                  <a:cubicBezTo>
                    <a:pt x="7008" y="474"/>
                    <a:pt x="7048" y="487"/>
                    <a:pt x="7084" y="514"/>
                  </a:cubicBezTo>
                  <a:lnTo>
                    <a:pt x="7209" y="657"/>
                  </a:lnTo>
                  <a:lnTo>
                    <a:pt x="7904" y="1353"/>
                  </a:lnTo>
                  <a:cubicBezTo>
                    <a:pt x="7976" y="1406"/>
                    <a:pt x="7976" y="1513"/>
                    <a:pt x="7904" y="1567"/>
                  </a:cubicBezTo>
                  <a:lnTo>
                    <a:pt x="5228" y="4261"/>
                  </a:lnTo>
                  <a:lnTo>
                    <a:pt x="4175" y="3208"/>
                  </a:lnTo>
                  <a:lnTo>
                    <a:pt x="6852" y="514"/>
                  </a:lnTo>
                  <a:cubicBezTo>
                    <a:pt x="6887" y="487"/>
                    <a:pt x="6927" y="474"/>
                    <a:pt x="6968" y="474"/>
                  </a:cubicBezTo>
                  <a:close/>
                  <a:moveTo>
                    <a:pt x="3943" y="3422"/>
                  </a:moveTo>
                  <a:lnTo>
                    <a:pt x="4996" y="4475"/>
                  </a:lnTo>
                  <a:lnTo>
                    <a:pt x="4764" y="4725"/>
                  </a:lnTo>
                  <a:lnTo>
                    <a:pt x="3711" y="3672"/>
                  </a:lnTo>
                  <a:lnTo>
                    <a:pt x="3943" y="3422"/>
                  </a:lnTo>
                  <a:close/>
                  <a:moveTo>
                    <a:pt x="7878" y="1"/>
                  </a:moveTo>
                  <a:cubicBezTo>
                    <a:pt x="7726" y="1"/>
                    <a:pt x="7574" y="59"/>
                    <a:pt x="7458" y="175"/>
                  </a:cubicBezTo>
                  <a:lnTo>
                    <a:pt x="7333" y="318"/>
                  </a:lnTo>
                  <a:cubicBezTo>
                    <a:pt x="7240" y="215"/>
                    <a:pt x="7108" y="161"/>
                    <a:pt x="6975" y="161"/>
                  </a:cubicBezTo>
                  <a:cubicBezTo>
                    <a:pt x="6853" y="161"/>
                    <a:pt x="6731" y="206"/>
                    <a:pt x="6638" y="300"/>
                  </a:cubicBezTo>
                  <a:lnTo>
                    <a:pt x="6513" y="425"/>
                  </a:lnTo>
                  <a:lnTo>
                    <a:pt x="6245" y="157"/>
                  </a:lnTo>
                  <a:cubicBezTo>
                    <a:pt x="6218" y="130"/>
                    <a:pt x="6178" y="117"/>
                    <a:pt x="6138" y="117"/>
                  </a:cubicBezTo>
                  <a:cubicBezTo>
                    <a:pt x="6098" y="117"/>
                    <a:pt x="6058" y="130"/>
                    <a:pt x="6031" y="157"/>
                  </a:cubicBezTo>
                  <a:lnTo>
                    <a:pt x="3997" y="2173"/>
                  </a:lnTo>
                  <a:cubicBezTo>
                    <a:pt x="3997" y="2191"/>
                    <a:pt x="3979" y="2209"/>
                    <a:pt x="3979" y="2227"/>
                  </a:cubicBezTo>
                  <a:lnTo>
                    <a:pt x="3836" y="2512"/>
                  </a:lnTo>
                  <a:cubicBezTo>
                    <a:pt x="3801" y="2602"/>
                    <a:pt x="3836" y="2691"/>
                    <a:pt x="3908" y="2726"/>
                  </a:cubicBezTo>
                  <a:cubicBezTo>
                    <a:pt x="3930" y="2738"/>
                    <a:pt x="3955" y="2744"/>
                    <a:pt x="3979" y="2744"/>
                  </a:cubicBezTo>
                  <a:cubicBezTo>
                    <a:pt x="4032" y="2744"/>
                    <a:pt x="4085" y="2716"/>
                    <a:pt x="4122" y="2655"/>
                  </a:cubicBezTo>
                  <a:lnTo>
                    <a:pt x="4247" y="2387"/>
                  </a:lnTo>
                  <a:lnTo>
                    <a:pt x="6138" y="496"/>
                  </a:lnTo>
                  <a:lnTo>
                    <a:pt x="6281" y="639"/>
                  </a:lnTo>
                  <a:lnTo>
                    <a:pt x="821" y="6099"/>
                  </a:lnTo>
                  <a:cubicBezTo>
                    <a:pt x="732" y="6188"/>
                    <a:pt x="678" y="6295"/>
                    <a:pt x="660" y="6402"/>
                  </a:cubicBezTo>
                  <a:lnTo>
                    <a:pt x="393" y="7812"/>
                  </a:lnTo>
                  <a:lnTo>
                    <a:pt x="71" y="8133"/>
                  </a:lnTo>
                  <a:cubicBezTo>
                    <a:pt x="0" y="8204"/>
                    <a:pt x="0" y="8293"/>
                    <a:pt x="71" y="8365"/>
                  </a:cubicBezTo>
                  <a:cubicBezTo>
                    <a:pt x="102" y="8385"/>
                    <a:pt x="145" y="8406"/>
                    <a:pt x="190" y="8406"/>
                  </a:cubicBezTo>
                  <a:cubicBezTo>
                    <a:pt x="222" y="8406"/>
                    <a:pt x="255" y="8395"/>
                    <a:pt x="286" y="8365"/>
                  </a:cubicBezTo>
                  <a:lnTo>
                    <a:pt x="607" y="8044"/>
                  </a:lnTo>
                  <a:lnTo>
                    <a:pt x="2016" y="7776"/>
                  </a:lnTo>
                  <a:cubicBezTo>
                    <a:pt x="2141" y="7740"/>
                    <a:pt x="2248" y="7687"/>
                    <a:pt x="2320" y="7615"/>
                  </a:cubicBezTo>
                  <a:lnTo>
                    <a:pt x="4354" y="5581"/>
                  </a:lnTo>
                  <a:cubicBezTo>
                    <a:pt x="4407" y="5528"/>
                    <a:pt x="4407" y="5421"/>
                    <a:pt x="4354" y="5367"/>
                  </a:cubicBezTo>
                  <a:cubicBezTo>
                    <a:pt x="4318" y="5331"/>
                    <a:pt x="4273" y="5314"/>
                    <a:pt x="4231" y="5314"/>
                  </a:cubicBezTo>
                  <a:cubicBezTo>
                    <a:pt x="4189" y="5314"/>
                    <a:pt x="4149" y="5331"/>
                    <a:pt x="4122" y="5367"/>
                  </a:cubicBezTo>
                  <a:lnTo>
                    <a:pt x="2106" y="7383"/>
                  </a:lnTo>
                  <a:cubicBezTo>
                    <a:pt x="2070" y="7419"/>
                    <a:pt x="2016" y="7455"/>
                    <a:pt x="1963" y="7455"/>
                  </a:cubicBezTo>
                  <a:lnTo>
                    <a:pt x="732" y="7705"/>
                  </a:lnTo>
                  <a:lnTo>
                    <a:pt x="964" y="6473"/>
                  </a:lnTo>
                  <a:cubicBezTo>
                    <a:pt x="981" y="6420"/>
                    <a:pt x="999" y="6366"/>
                    <a:pt x="1035" y="6331"/>
                  </a:cubicBezTo>
                  <a:lnTo>
                    <a:pt x="3479" y="3886"/>
                  </a:lnTo>
                  <a:lnTo>
                    <a:pt x="4657" y="5064"/>
                  </a:lnTo>
                  <a:cubicBezTo>
                    <a:pt x="4678" y="5084"/>
                    <a:pt x="4722" y="5105"/>
                    <a:pt x="4770" y="5105"/>
                  </a:cubicBezTo>
                  <a:cubicBezTo>
                    <a:pt x="4804" y="5105"/>
                    <a:pt x="4841" y="5094"/>
                    <a:pt x="4871" y="5064"/>
                  </a:cubicBezTo>
                  <a:lnTo>
                    <a:pt x="5335" y="4600"/>
                  </a:lnTo>
                  <a:lnTo>
                    <a:pt x="8136" y="1799"/>
                  </a:lnTo>
                  <a:cubicBezTo>
                    <a:pt x="8315" y="1620"/>
                    <a:pt x="8315" y="1335"/>
                    <a:pt x="8154" y="1138"/>
                  </a:cubicBezTo>
                  <a:lnTo>
                    <a:pt x="8297" y="996"/>
                  </a:lnTo>
                  <a:cubicBezTo>
                    <a:pt x="8404" y="889"/>
                    <a:pt x="8458" y="746"/>
                    <a:pt x="8458" y="585"/>
                  </a:cubicBezTo>
                  <a:cubicBezTo>
                    <a:pt x="8458" y="425"/>
                    <a:pt x="8404" y="282"/>
                    <a:pt x="8297" y="175"/>
                  </a:cubicBezTo>
                  <a:cubicBezTo>
                    <a:pt x="8181" y="59"/>
                    <a:pt x="8029" y="1"/>
                    <a:pt x="787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1256;p39"/>
          <p:cNvGrpSpPr/>
          <p:nvPr/>
        </p:nvGrpSpPr>
        <p:grpSpPr>
          <a:xfrm>
            <a:off x="684050" y="2967270"/>
            <a:ext cx="518625" cy="518625"/>
            <a:chOff x="4533725" y="4085275"/>
            <a:chExt cx="270350" cy="270350"/>
          </a:xfrm>
        </p:grpSpPr>
        <p:sp>
          <p:nvSpPr>
            <p:cNvPr id="93" name="Google Shape;1257;p39"/>
            <p:cNvSpPr/>
            <p:nvPr/>
          </p:nvSpPr>
          <p:spPr>
            <a:xfrm>
              <a:off x="4536400" y="4089175"/>
              <a:ext cx="265000" cy="262550"/>
            </a:xfrm>
            <a:custGeom>
              <a:avLst/>
              <a:gdLst/>
              <a:ahLst/>
              <a:cxnLst/>
              <a:rect l="l" t="t" r="r" b="b"/>
              <a:pathLst>
                <a:path w="10600" h="10502" extrusionOk="0">
                  <a:moveTo>
                    <a:pt x="9029" y="1147"/>
                  </a:moveTo>
                  <a:cubicBezTo>
                    <a:pt x="9261" y="1147"/>
                    <a:pt x="9440" y="1326"/>
                    <a:pt x="9440" y="1540"/>
                  </a:cubicBezTo>
                  <a:cubicBezTo>
                    <a:pt x="9440" y="1772"/>
                    <a:pt x="9261" y="1932"/>
                    <a:pt x="9029" y="1932"/>
                  </a:cubicBezTo>
                  <a:cubicBezTo>
                    <a:pt x="8815" y="1932"/>
                    <a:pt x="8637" y="1772"/>
                    <a:pt x="8637" y="1540"/>
                  </a:cubicBezTo>
                  <a:cubicBezTo>
                    <a:pt x="8637" y="1326"/>
                    <a:pt x="8815" y="1147"/>
                    <a:pt x="9029" y="1147"/>
                  </a:cubicBezTo>
                  <a:close/>
                  <a:moveTo>
                    <a:pt x="8690" y="1"/>
                  </a:moveTo>
                  <a:cubicBezTo>
                    <a:pt x="8561" y="1"/>
                    <a:pt x="8431" y="50"/>
                    <a:pt x="8333" y="148"/>
                  </a:cubicBezTo>
                  <a:lnTo>
                    <a:pt x="197" y="8267"/>
                  </a:lnTo>
                  <a:cubicBezTo>
                    <a:pt x="1" y="8463"/>
                    <a:pt x="1" y="8784"/>
                    <a:pt x="197" y="8980"/>
                  </a:cubicBezTo>
                  <a:lnTo>
                    <a:pt x="1571" y="10354"/>
                  </a:lnTo>
                  <a:cubicBezTo>
                    <a:pt x="1669" y="10452"/>
                    <a:pt x="1798" y="10501"/>
                    <a:pt x="1928" y="10501"/>
                  </a:cubicBezTo>
                  <a:cubicBezTo>
                    <a:pt x="2057" y="10501"/>
                    <a:pt x="2186" y="10452"/>
                    <a:pt x="2285" y="10354"/>
                  </a:cubicBezTo>
                  <a:lnTo>
                    <a:pt x="7941" y="4698"/>
                  </a:lnTo>
                  <a:lnTo>
                    <a:pt x="10403" y="2218"/>
                  </a:lnTo>
                  <a:cubicBezTo>
                    <a:pt x="10599" y="2022"/>
                    <a:pt x="10599" y="1700"/>
                    <a:pt x="10403" y="1504"/>
                  </a:cubicBezTo>
                  <a:lnTo>
                    <a:pt x="9047" y="148"/>
                  </a:lnTo>
                  <a:cubicBezTo>
                    <a:pt x="8949" y="50"/>
                    <a:pt x="8819" y="1"/>
                    <a:pt x="86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58;p39"/>
            <p:cNvSpPr/>
            <p:nvPr/>
          </p:nvSpPr>
          <p:spPr>
            <a:xfrm>
              <a:off x="4734450" y="4089175"/>
              <a:ext cx="66950" cy="117475"/>
            </a:xfrm>
            <a:custGeom>
              <a:avLst/>
              <a:gdLst/>
              <a:ahLst/>
              <a:cxnLst/>
              <a:rect l="l" t="t" r="r" b="b"/>
              <a:pathLst>
                <a:path w="2678" h="4699" extrusionOk="0">
                  <a:moveTo>
                    <a:pt x="1107" y="1147"/>
                  </a:moveTo>
                  <a:cubicBezTo>
                    <a:pt x="1339" y="1147"/>
                    <a:pt x="1518" y="1326"/>
                    <a:pt x="1518" y="1540"/>
                  </a:cubicBezTo>
                  <a:cubicBezTo>
                    <a:pt x="1518" y="1772"/>
                    <a:pt x="1339" y="1932"/>
                    <a:pt x="1107" y="1932"/>
                  </a:cubicBezTo>
                  <a:cubicBezTo>
                    <a:pt x="893" y="1932"/>
                    <a:pt x="715" y="1772"/>
                    <a:pt x="715" y="1540"/>
                  </a:cubicBezTo>
                  <a:cubicBezTo>
                    <a:pt x="715" y="1326"/>
                    <a:pt x="893" y="1147"/>
                    <a:pt x="1107" y="1147"/>
                  </a:cubicBezTo>
                  <a:close/>
                  <a:moveTo>
                    <a:pt x="750" y="1"/>
                  </a:moveTo>
                  <a:cubicBezTo>
                    <a:pt x="621" y="1"/>
                    <a:pt x="492" y="50"/>
                    <a:pt x="393" y="148"/>
                  </a:cubicBezTo>
                  <a:lnTo>
                    <a:pt x="1" y="541"/>
                  </a:lnTo>
                  <a:lnTo>
                    <a:pt x="1" y="4698"/>
                  </a:lnTo>
                  <a:lnTo>
                    <a:pt x="2481" y="2218"/>
                  </a:lnTo>
                  <a:cubicBezTo>
                    <a:pt x="2677" y="2022"/>
                    <a:pt x="2677" y="1700"/>
                    <a:pt x="2481" y="1504"/>
                  </a:cubicBezTo>
                  <a:lnTo>
                    <a:pt x="1107" y="148"/>
                  </a:lnTo>
                  <a:cubicBezTo>
                    <a:pt x="1009" y="50"/>
                    <a:pt x="880" y="1"/>
                    <a:pt x="750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59;p39"/>
            <p:cNvSpPr/>
            <p:nvPr/>
          </p:nvSpPr>
          <p:spPr>
            <a:xfrm>
              <a:off x="4533725" y="4085275"/>
              <a:ext cx="270350" cy="270350"/>
            </a:xfrm>
            <a:custGeom>
              <a:avLst/>
              <a:gdLst/>
              <a:ahLst/>
              <a:cxnLst/>
              <a:rect l="l" t="t" r="r" b="b"/>
              <a:pathLst>
                <a:path w="10814" h="10814" extrusionOk="0">
                  <a:moveTo>
                    <a:pt x="8797" y="1"/>
                  </a:moveTo>
                  <a:cubicBezTo>
                    <a:pt x="8619" y="1"/>
                    <a:pt x="8458" y="54"/>
                    <a:pt x="8333" y="179"/>
                  </a:cubicBezTo>
                  <a:lnTo>
                    <a:pt x="1571" y="6942"/>
                  </a:lnTo>
                  <a:cubicBezTo>
                    <a:pt x="1535" y="6995"/>
                    <a:pt x="1499" y="7084"/>
                    <a:pt x="1571" y="7174"/>
                  </a:cubicBezTo>
                  <a:lnTo>
                    <a:pt x="1999" y="7602"/>
                  </a:lnTo>
                  <a:cubicBezTo>
                    <a:pt x="2030" y="7622"/>
                    <a:pt x="2073" y="7643"/>
                    <a:pt x="2117" y="7643"/>
                  </a:cubicBezTo>
                  <a:cubicBezTo>
                    <a:pt x="2150" y="7643"/>
                    <a:pt x="2183" y="7632"/>
                    <a:pt x="2213" y="7602"/>
                  </a:cubicBezTo>
                  <a:cubicBezTo>
                    <a:pt x="2285" y="7530"/>
                    <a:pt x="2285" y="7441"/>
                    <a:pt x="2213" y="7370"/>
                  </a:cubicBezTo>
                  <a:lnTo>
                    <a:pt x="1910" y="7049"/>
                  </a:lnTo>
                  <a:lnTo>
                    <a:pt x="2677" y="6299"/>
                  </a:lnTo>
                  <a:lnTo>
                    <a:pt x="2980" y="6603"/>
                  </a:lnTo>
                  <a:cubicBezTo>
                    <a:pt x="3009" y="6631"/>
                    <a:pt x="3048" y="6650"/>
                    <a:pt x="3092" y="6650"/>
                  </a:cubicBezTo>
                  <a:cubicBezTo>
                    <a:pt x="3129" y="6650"/>
                    <a:pt x="3171" y="6636"/>
                    <a:pt x="3212" y="6603"/>
                  </a:cubicBezTo>
                  <a:cubicBezTo>
                    <a:pt x="3266" y="6549"/>
                    <a:pt x="3266" y="6442"/>
                    <a:pt x="3212" y="6388"/>
                  </a:cubicBezTo>
                  <a:lnTo>
                    <a:pt x="2891" y="6067"/>
                  </a:lnTo>
                  <a:lnTo>
                    <a:pt x="3658" y="5300"/>
                  </a:lnTo>
                  <a:lnTo>
                    <a:pt x="3980" y="5621"/>
                  </a:lnTo>
                  <a:cubicBezTo>
                    <a:pt x="4011" y="5642"/>
                    <a:pt x="4053" y="5662"/>
                    <a:pt x="4098" y="5662"/>
                  </a:cubicBezTo>
                  <a:cubicBezTo>
                    <a:pt x="4130" y="5662"/>
                    <a:pt x="4164" y="5651"/>
                    <a:pt x="4194" y="5621"/>
                  </a:cubicBezTo>
                  <a:cubicBezTo>
                    <a:pt x="4265" y="5550"/>
                    <a:pt x="4265" y="5461"/>
                    <a:pt x="4194" y="5389"/>
                  </a:cubicBezTo>
                  <a:lnTo>
                    <a:pt x="3890" y="5068"/>
                  </a:lnTo>
                  <a:lnTo>
                    <a:pt x="4658" y="4319"/>
                  </a:lnTo>
                  <a:lnTo>
                    <a:pt x="4961" y="4622"/>
                  </a:lnTo>
                  <a:cubicBezTo>
                    <a:pt x="4990" y="4651"/>
                    <a:pt x="5028" y="4669"/>
                    <a:pt x="5072" y="4669"/>
                  </a:cubicBezTo>
                  <a:cubicBezTo>
                    <a:pt x="5110" y="4669"/>
                    <a:pt x="5151" y="4655"/>
                    <a:pt x="5193" y="4622"/>
                  </a:cubicBezTo>
                  <a:cubicBezTo>
                    <a:pt x="5246" y="4569"/>
                    <a:pt x="5246" y="4461"/>
                    <a:pt x="5193" y="4408"/>
                  </a:cubicBezTo>
                  <a:lnTo>
                    <a:pt x="4872" y="4087"/>
                  </a:lnTo>
                  <a:lnTo>
                    <a:pt x="5639" y="3320"/>
                  </a:lnTo>
                  <a:lnTo>
                    <a:pt x="5960" y="3641"/>
                  </a:lnTo>
                  <a:cubicBezTo>
                    <a:pt x="5991" y="3661"/>
                    <a:pt x="6034" y="3682"/>
                    <a:pt x="6078" y="3682"/>
                  </a:cubicBezTo>
                  <a:cubicBezTo>
                    <a:pt x="6111" y="3682"/>
                    <a:pt x="6144" y="3671"/>
                    <a:pt x="6174" y="3641"/>
                  </a:cubicBezTo>
                  <a:cubicBezTo>
                    <a:pt x="6246" y="3569"/>
                    <a:pt x="6246" y="3480"/>
                    <a:pt x="6174" y="3409"/>
                  </a:cubicBezTo>
                  <a:lnTo>
                    <a:pt x="5871" y="3088"/>
                  </a:lnTo>
                  <a:lnTo>
                    <a:pt x="6638" y="2338"/>
                  </a:lnTo>
                  <a:lnTo>
                    <a:pt x="6941" y="2642"/>
                  </a:lnTo>
                  <a:cubicBezTo>
                    <a:pt x="6970" y="2670"/>
                    <a:pt x="7009" y="2689"/>
                    <a:pt x="7053" y="2689"/>
                  </a:cubicBezTo>
                  <a:cubicBezTo>
                    <a:pt x="7091" y="2689"/>
                    <a:pt x="7132" y="2675"/>
                    <a:pt x="7173" y="2642"/>
                  </a:cubicBezTo>
                  <a:cubicBezTo>
                    <a:pt x="7227" y="2588"/>
                    <a:pt x="7227" y="2481"/>
                    <a:pt x="7173" y="2427"/>
                  </a:cubicBezTo>
                  <a:lnTo>
                    <a:pt x="6852" y="2106"/>
                  </a:lnTo>
                  <a:lnTo>
                    <a:pt x="7887" y="1071"/>
                  </a:lnTo>
                  <a:lnTo>
                    <a:pt x="7887" y="2998"/>
                  </a:lnTo>
                  <a:cubicBezTo>
                    <a:pt x="7887" y="3070"/>
                    <a:pt x="7941" y="3141"/>
                    <a:pt x="8030" y="3141"/>
                  </a:cubicBezTo>
                  <a:cubicBezTo>
                    <a:pt x="8039" y="3143"/>
                    <a:pt x="8048" y="3144"/>
                    <a:pt x="8057" y="3144"/>
                  </a:cubicBezTo>
                  <a:cubicBezTo>
                    <a:pt x="8130" y="3144"/>
                    <a:pt x="8173" y="3078"/>
                    <a:pt x="8173" y="2998"/>
                  </a:cubicBezTo>
                  <a:lnTo>
                    <a:pt x="8173" y="768"/>
                  </a:lnTo>
                  <a:lnTo>
                    <a:pt x="8547" y="411"/>
                  </a:lnTo>
                  <a:cubicBezTo>
                    <a:pt x="8565" y="393"/>
                    <a:pt x="8601" y="376"/>
                    <a:pt x="8637" y="358"/>
                  </a:cubicBezTo>
                  <a:cubicBezTo>
                    <a:pt x="8672" y="322"/>
                    <a:pt x="8744" y="304"/>
                    <a:pt x="8797" y="304"/>
                  </a:cubicBezTo>
                  <a:cubicBezTo>
                    <a:pt x="8886" y="304"/>
                    <a:pt x="8976" y="340"/>
                    <a:pt x="9047" y="411"/>
                  </a:cubicBezTo>
                  <a:lnTo>
                    <a:pt x="10403" y="1767"/>
                  </a:lnTo>
                  <a:cubicBezTo>
                    <a:pt x="10474" y="1839"/>
                    <a:pt x="10510" y="1928"/>
                    <a:pt x="10510" y="2017"/>
                  </a:cubicBezTo>
                  <a:cubicBezTo>
                    <a:pt x="10510" y="2106"/>
                    <a:pt x="10474" y="2195"/>
                    <a:pt x="10403" y="2267"/>
                  </a:cubicBezTo>
                  <a:lnTo>
                    <a:pt x="8208" y="4461"/>
                  </a:lnTo>
                  <a:lnTo>
                    <a:pt x="8208" y="3748"/>
                  </a:lnTo>
                  <a:cubicBezTo>
                    <a:pt x="8208" y="3676"/>
                    <a:pt x="8155" y="3605"/>
                    <a:pt x="8101" y="3587"/>
                  </a:cubicBezTo>
                  <a:cubicBezTo>
                    <a:pt x="8076" y="3576"/>
                    <a:pt x="8051" y="3571"/>
                    <a:pt x="8028" y="3571"/>
                  </a:cubicBezTo>
                  <a:cubicBezTo>
                    <a:pt x="7937" y="3571"/>
                    <a:pt x="7869" y="3648"/>
                    <a:pt x="7869" y="3748"/>
                  </a:cubicBezTo>
                  <a:lnTo>
                    <a:pt x="7869" y="4783"/>
                  </a:lnTo>
                  <a:lnTo>
                    <a:pt x="6763" y="5907"/>
                  </a:lnTo>
                  <a:lnTo>
                    <a:pt x="6442" y="5586"/>
                  </a:lnTo>
                  <a:cubicBezTo>
                    <a:pt x="6415" y="5559"/>
                    <a:pt x="6375" y="5545"/>
                    <a:pt x="6335" y="5545"/>
                  </a:cubicBezTo>
                  <a:cubicBezTo>
                    <a:pt x="6295" y="5545"/>
                    <a:pt x="6255" y="5559"/>
                    <a:pt x="6228" y="5586"/>
                  </a:cubicBezTo>
                  <a:cubicBezTo>
                    <a:pt x="6156" y="5657"/>
                    <a:pt x="6156" y="5746"/>
                    <a:pt x="6228" y="5818"/>
                  </a:cubicBezTo>
                  <a:lnTo>
                    <a:pt x="6531" y="6121"/>
                  </a:lnTo>
                  <a:lnTo>
                    <a:pt x="4783" y="7887"/>
                  </a:lnTo>
                  <a:lnTo>
                    <a:pt x="4461" y="7566"/>
                  </a:lnTo>
                  <a:cubicBezTo>
                    <a:pt x="4435" y="7539"/>
                    <a:pt x="4394" y="7526"/>
                    <a:pt x="4354" y="7526"/>
                  </a:cubicBezTo>
                  <a:cubicBezTo>
                    <a:pt x="4314" y="7526"/>
                    <a:pt x="4274" y="7539"/>
                    <a:pt x="4247" y="7566"/>
                  </a:cubicBezTo>
                  <a:cubicBezTo>
                    <a:pt x="4176" y="7637"/>
                    <a:pt x="4176" y="7727"/>
                    <a:pt x="4247" y="7798"/>
                  </a:cubicBezTo>
                  <a:lnTo>
                    <a:pt x="4551" y="8101"/>
                  </a:lnTo>
                  <a:lnTo>
                    <a:pt x="2802" y="9868"/>
                  </a:lnTo>
                  <a:lnTo>
                    <a:pt x="2481" y="9547"/>
                  </a:lnTo>
                  <a:cubicBezTo>
                    <a:pt x="2454" y="9520"/>
                    <a:pt x="2414" y="9506"/>
                    <a:pt x="2374" y="9506"/>
                  </a:cubicBezTo>
                  <a:cubicBezTo>
                    <a:pt x="2334" y="9506"/>
                    <a:pt x="2293" y="9520"/>
                    <a:pt x="2267" y="9547"/>
                  </a:cubicBezTo>
                  <a:cubicBezTo>
                    <a:pt x="2195" y="9618"/>
                    <a:pt x="2195" y="9707"/>
                    <a:pt x="2267" y="9779"/>
                  </a:cubicBezTo>
                  <a:lnTo>
                    <a:pt x="2570" y="10082"/>
                  </a:lnTo>
                  <a:lnTo>
                    <a:pt x="2285" y="10385"/>
                  </a:lnTo>
                  <a:cubicBezTo>
                    <a:pt x="2213" y="10457"/>
                    <a:pt x="2124" y="10492"/>
                    <a:pt x="2035" y="10492"/>
                  </a:cubicBezTo>
                  <a:cubicBezTo>
                    <a:pt x="1946" y="10492"/>
                    <a:pt x="1856" y="10457"/>
                    <a:pt x="1785" y="10385"/>
                  </a:cubicBezTo>
                  <a:lnTo>
                    <a:pt x="429" y="9029"/>
                  </a:lnTo>
                  <a:cubicBezTo>
                    <a:pt x="358" y="8958"/>
                    <a:pt x="322" y="8869"/>
                    <a:pt x="322" y="8779"/>
                  </a:cubicBezTo>
                  <a:cubicBezTo>
                    <a:pt x="322" y="8690"/>
                    <a:pt x="358" y="8601"/>
                    <a:pt x="429" y="8530"/>
                  </a:cubicBezTo>
                  <a:lnTo>
                    <a:pt x="697" y="8280"/>
                  </a:lnTo>
                  <a:lnTo>
                    <a:pt x="1000" y="8583"/>
                  </a:lnTo>
                  <a:cubicBezTo>
                    <a:pt x="1029" y="8612"/>
                    <a:pt x="1067" y="8630"/>
                    <a:pt x="1111" y="8630"/>
                  </a:cubicBezTo>
                  <a:cubicBezTo>
                    <a:pt x="1149" y="8630"/>
                    <a:pt x="1190" y="8616"/>
                    <a:pt x="1232" y="8583"/>
                  </a:cubicBezTo>
                  <a:cubicBezTo>
                    <a:pt x="1285" y="8530"/>
                    <a:pt x="1285" y="8423"/>
                    <a:pt x="1232" y="8369"/>
                  </a:cubicBezTo>
                  <a:lnTo>
                    <a:pt x="911" y="8048"/>
                  </a:lnTo>
                  <a:lnTo>
                    <a:pt x="1268" y="7691"/>
                  </a:lnTo>
                  <a:cubicBezTo>
                    <a:pt x="1339" y="7620"/>
                    <a:pt x="1339" y="7530"/>
                    <a:pt x="1268" y="7459"/>
                  </a:cubicBezTo>
                  <a:cubicBezTo>
                    <a:pt x="1241" y="7432"/>
                    <a:pt x="1201" y="7419"/>
                    <a:pt x="1160" y="7419"/>
                  </a:cubicBezTo>
                  <a:cubicBezTo>
                    <a:pt x="1120" y="7419"/>
                    <a:pt x="1080" y="7432"/>
                    <a:pt x="1053" y="7459"/>
                  </a:cubicBezTo>
                  <a:lnTo>
                    <a:pt x="197" y="8315"/>
                  </a:lnTo>
                  <a:cubicBezTo>
                    <a:pt x="72" y="8440"/>
                    <a:pt x="1" y="8601"/>
                    <a:pt x="1" y="8779"/>
                  </a:cubicBezTo>
                  <a:cubicBezTo>
                    <a:pt x="1" y="8958"/>
                    <a:pt x="72" y="9118"/>
                    <a:pt x="197" y="9243"/>
                  </a:cubicBezTo>
                  <a:lnTo>
                    <a:pt x="1571" y="10617"/>
                  </a:lnTo>
                  <a:cubicBezTo>
                    <a:pt x="1696" y="10742"/>
                    <a:pt x="1856" y="10813"/>
                    <a:pt x="2035" y="10813"/>
                  </a:cubicBezTo>
                  <a:cubicBezTo>
                    <a:pt x="2213" y="10813"/>
                    <a:pt x="2374" y="10742"/>
                    <a:pt x="2499" y="10617"/>
                  </a:cubicBezTo>
                  <a:lnTo>
                    <a:pt x="10635" y="2481"/>
                  </a:lnTo>
                  <a:cubicBezTo>
                    <a:pt x="10760" y="2356"/>
                    <a:pt x="10813" y="2195"/>
                    <a:pt x="10813" y="2017"/>
                  </a:cubicBezTo>
                  <a:cubicBezTo>
                    <a:pt x="10813" y="1839"/>
                    <a:pt x="10760" y="1678"/>
                    <a:pt x="10635" y="1553"/>
                  </a:cubicBezTo>
                  <a:lnTo>
                    <a:pt x="9261" y="179"/>
                  </a:lnTo>
                  <a:cubicBezTo>
                    <a:pt x="9136" y="54"/>
                    <a:pt x="8976" y="1"/>
                    <a:pt x="879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60;p39"/>
            <p:cNvSpPr/>
            <p:nvPr/>
          </p:nvSpPr>
          <p:spPr>
            <a:xfrm>
              <a:off x="4748300" y="4113825"/>
              <a:ext cx="27675" cy="27675"/>
            </a:xfrm>
            <a:custGeom>
              <a:avLst/>
              <a:gdLst/>
              <a:ahLst/>
              <a:cxnLst/>
              <a:rect l="l" t="t" r="r" b="b"/>
              <a:pathLst>
                <a:path w="1107" h="1107" extrusionOk="0">
                  <a:moveTo>
                    <a:pt x="553" y="322"/>
                  </a:moveTo>
                  <a:cubicBezTo>
                    <a:pt x="696" y="322"/>
                    <a:pt x="803" y="429"/>
                    <a:pt x="803" y="554"/>
                  </a:cubicBezTo>
                  <a:cubicBezTo>
                    <a:pt x="803" y="697"/>
                    <a:pt x="696" y="804"/>
                    <a:pt x="553" y="804"/>
                  </a:cubicBezTo>
                  <a:cubicBezTo>
                    <a:pt x="428" y="804"/>
                    <a:pt x="321" y="697"/>
                    <a:pt x="321" y="554"/>
                  </a:cubicBezTo>
                  <a:cubicBezTo>
                    <a:pt x="321" y="429"/>
                    <a:pt x="428" y="322"/>
                    <a:pt x="553" y="322"/>
                  </a:cubicBezTo>
                  <a:close/>
                  <a:moveTo>
                    <a:pt x="553" y="1"/>
                  </a:moveTo>
                  <a:cubicBezTo>
                    <a:pt x="250" y="1"/>
                    <a:pt x="0" y="251"/>
                    <a:pt x="0" y="554"/>
                  </a:cubicBezTo>
                  <a:cubicBezTo>
                    <a:pt x="0" y="857"/>
                    <a:pt x="250" y="1107"/>
                    <a:pt x="553" y="1107"/>
                  </a:cubicBezTo>
                  <a:cubicBezTo>
                    <a:pt x="856" y="1107"/>
                    <a:pt x="1106" y="857"/>
                    <a:pt x="1106" y="554"/>
                  </a:cubicBezTo>
                  <a:cubicBezTo>
                    <a:pt x="1106" y="251"/>
                    <a:pt x="856" y="1"/>
                    <a:pt x="55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1665;p39"/>
          <p:cNvGrpSpPr/>
          <p:nvPr/>
        </p:nvGrpSpPr>
        <p:grpSpPr>
          <a:xfrm>
            <a:off x="1079886" y="3926607"/>
            <a:ext cx="441998" cy="538990"/>
            <a:chOff x="3398500" y="2360350"/>
            <a:chExt cx="221700" cy="270350"/>
          </a:xfrm>
        </p:grpSpPr>
        <p:sp>
          <p:nvSpPr>
            <p:cNvPr id="98" name="Google Shape;1666;p39"/>
            <p:cNvSpPr/>
            <p:nvPr/>
          </p:nvSpPr>
          <p:spPr>
            <a:xfrm>
              <a:off x="3502875" y="2364350"/>
              <a:ext cx="32125" cy="32325"/>
            </a:xfrm>
            <a:custGeom>
              <a:avLst/>
              <a:gdLst/>
              <a:ahLst/>
              <a:cxnLst/>
              <a:rect l="l" t="t" r="r" b="b"/>
              <a:pathLst>
                <a:path w="1285" h="1293" extrusionOk="0">
                  <a:moveTo>
                    <a:pt x="1275" y="1"/>
                  </a:moveTo>
                  <a:cubicBezTo>
                    <a:pt x="1157" y="1"/>
                    <a:pt x="0" y="33"/>
                    <a:pt x="0" y="1286"/>
                  </a:cubicBezTo>
                  <a:cubicBezTo>
                    <a:pt x="0" y="1286"/>
                    <a:pt x="50" y="1293"/>
                    <a:pt x="129" y="1293"/>
                  </a:cubicBezTo>
                  <a:cubicBezTo>
                    <a:pt x="455" y="1293"/>
                    <a:pt x="1285" y="1177"/>
                    <a:pt x="1285" y="1"/>
                  </a:cubicBezTo>
                  <a:cubicBezTo>
                    <a:pt x="1285" y="1"/>
                    <a:pt x="1282" y="1"/>
                    <a:pt x="1275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667;p39"/>
            <p:cNvSpPr/>
            <p:nvPr/>
          </p:nvSpPr>
          <p:spPr>
            <a:xfrm>
              <a:off x="3402050" y="2508875"/>
              <a:ext cx="195400" cy="58925"/>
            </a:xfrm>
            <a:custGeom>
              <a:avLst/>
              <a:gdLst/>
              <a:ahLst/>
              <a:cxnLst/>
              <a:rect l="l" t="t" r="r" b="b"/>
              <a:pathLst>
                <a:path w="7816" h="2357" extrusionOk="0">
                  <a:moveTo>
                    <a:pt x="875" y="1"/>
                  </a:moveTo>
                  <a:cubicBezTo>
                    <a:pt x="393" y="1"/>
                    <a:pt x="1" y="394"/>
                    <a:pt x="1" y="875"/>
                  </a:cubicBezTo>
                  <a:lnTo>
                    <a:pt x="1" y="1482"/>
                  </a:lnTo>
                  <a:cubicBezTo>
                    <a:pt x="1" y="1964"/>
                    <a:pt x="393" y="2356"/>
                    <a:pt x="875" y="2356"/>
                  </a:cubicBezTo>
                  <a:lnTo>
                    <a:pt x="7816" y="2356"/>
                  </a:lnTo>
                  <a:lnTo>
                    <a:pt x="7816" y="1785"/>
                  </a:lnTo>
                  <a:lnTo>
                    <a:pt x="7566" y="1785"/>
                  </a:lnTo>
                  <a:lnTo>
                    <a:pt x="7566" y="572"/>
                  </a:lnTo>
                  <a:lnTo>
                    <a:pt x="7816" y="572"/>
                  </a:lnTo>
                  <a:lnTo>
                    <a:pt x="7816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668;p39"/>
            <p:cNvSpPr/>
            <p:nvPr/>
          </p:nvSpPr>
          <p:spPr>
            <a:xfrm>
              <a:off x="3417225" y="2523150"/>
              <a:ext cx="174450" cy="30375"/>
            </a:xfrm>
            <a:custGeom>
              <a:avLst/>
              <a:gdLst/>
              <a:ahLst/>
              <a:cxnLst/>
              <a:rect l="l" t="t" r="r" b="b"/>
              <a:pathLst>
                <a:path w="6978" h="1215" extrusionOk="0">
                  <a:moveTo>
                    <a:pt x="393" y="1"/>
                  </a:moveTo>
                  <a:cubicBezTo>
                    <a:pt x="179" y="1"/>
                    <a:pt x="1" y="162"/>
                    <a:pt x="1" y="376"/>
                  </a:cubicBezTo>
                  <a:lnTo>
                    <a:pt x="1" y="840"/>
                  </a:lnTo>
                  <a:cubicBezTo>
                    <a:pt x="1" y="1054"/>
                    <a:pt x="179" y="1214"/>
                    <a:pt x="393" y="1214"/>
                  </a:cubicBezTo>
                  <a:lnTo>
                    <a:pt x="6977" y="1214"/>
                  </a:lnTo>
                  <a:lnTo>
                    <a:pt x="6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669;p39"/>
            <p:cNvSpPr/>
            <p:nvPr/>
          </p:nvSpPr>
          <p:spPr>
            <a:xfrm>
              <a:off x="3421250" y="2567325"/>
              <a:ext cx="195400" cy="59350"/>
            </a:xfrm>
            <a:custGeom>
              <a:avLst/>
              <a:gdLst/>
              <a:ahLst/>
              <a:cxnLst/>
              <a:rect l="l" t="t" r="r" b="b"/>
              <a:pathLst>
                <a:path w="7816" h="2374" extrusionOk="0">
                  <a:moveTo>
                    <a:pt x="874" y="0"/>
                  </a:moveTo>
                  <a:cubicBezTo>
                    <a:pt x="393" y="0"/>
                    <a:pt x="0" y="393"/>
                    <a:pt x="0" y="893"/>
                  </a:cubicBezTo>
                  <a:lnTo>
                    <a:pt x="0" y="1481"/>
                  </a:lnTo>
                  <a:cubicBezTo>
                    <a:pt x="0" y="1981"/>
                    <a:pt x="393" y="2373"/>
                    <a:pt x="874" y="2373"/>
                  </a:cubicBezTo>
                  <a:lnTo>
                    <a:pt x="7815" y="2373"/>
                  </a:lnTo>
                  <a:lnTo>
                    <a:pt x="7815" y="1802"/>
                  </a:lnTo>
                  <a:lnTo>
                    <a:pt x="7548" y="1802"/>
                  </a:lnTo>
                  <a:lnTo>
                    <a:pt x="7548" y="571"/>
                  </a:lnTo>
                  <a:lnTo>
                    <a:pt x="7815" y="571"/>
                  </a:lnTo>
                  <a:lnTo>
                    <a:pt x="7815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670;p39"/>
            <p:cNvSpPr/>
            <p:nvPr/>
          </p:nvSpPr>
          <p:spPr>
            <a:xfrm>
              <a:off x="3435950" y="2581600"/>
              <a:ext cx="174000" cy="30800"/>
            </a:xfrm>
            <a:custGeom>
              <a:avLst/>
              <a:gdLst/>
              <a:ahLst/>
              <a:cxnLst/>
              <a:rect l="l" t="t" r="r" b="b"/>
              <a:pathLst>
                <a:path w="6960" h="1232" extrusionOk="0">
                  <a:moveTo>
                    <a:pt x="376" y="0"/>
                  </a:moveTo>
                  <a:cubicBezTo>
                    <a:pt x="162" y="0"/>
                    <a:pt x="1" y="179"/>
                    <a:pt x="1" y="393"/>
                  </a:cubicBezTo>
                  <a:lnTo>
                    <a:pt x="1" y="839"/>
                  </a:lnTo>
                  <a:cubicBezTo>
                    <a:pt x="1" y="1053"/>
                    <a:pt x="162" y="1231"/>
                    <a:pt x="376" y="1231"/>
                  </a:cubicBezTo>
                  <a:lnTo>
                    <a:pt x="6960" y="1231"/>
                  </a:lnTo>
                  <a:lnTo>
                    <a:pt x="6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671;p39"/>
            <p:cNvSpPr/>
            <p:nvPr/>
          </p:nvSpPr>
          <p:spPr>
            <a:xfrm>
              <a:off x="3428825" y="2401800"/>
              <a:ext cx="147675" cy="107100"/>
            </a:xfrm>
            <a:custGeom>
              <a:avLst/>
              <a:gdLst/>
              <a:ahLst/>
              <a:cxnLst/>
              <a:rect l="l" t="t" r="r" b="b"/>
              <a:pathLst>
                <a:path w="5907" h="4284" extrusionOk="0">
                  <a:moveTo>
                    <a:pt x="1590" y="1"/>
                  </a:moveTo>
                  <a:cubicBezTo>
                    <a:pt x="1256" y="1"/>
                    <a:pt x="926" y="157"/>
                    <a:pt x="696" y="626"/>
                  </a:cubicBezTo>
                  <a:cubicBezTo>
                    <a:pt x="0" y="2036"/>
                    <a:pt x="1339" y="4106"/>
                    <a:pt x="1999" y="4248"/>
                  </a:cubicBezTo>
                  <a:cubicBezTo>
                    <a:pt x="2052" y="4248"/>
                    <a:pt x="2070" y="4266"/>
                    <a:pt x="2302" y="4284"/>
                  </a:cubicBezTo>
                  <a:lnTo>
                    <a:pt x="3605" y="4284"/>
                  </a:lnTo>
                  <a:cubicBezTo>
                    <a:pt x="3694" y="4284"/>
                    <a:pt x="3783" y="4266"/>
                    <a:pt x="3908" y="4248"/>
                  </a:cubicBezTo>
                  <a:cubicBezTo>
                    <a:pt x="4568" y="4106"/>
                    <a:pt x="5906" y="2036"/>
                    <a:pt x="5211" y="626"/>
                  </a:cubicBezTo>
                  <a:cubicBezTo>
                    <a:pt x="4979" y="162"/>
                    <a:pt x="4640" y="2"/>
                    <a:pt x="4318" y="2"/>
                  </a:cubicBezTo>
                  <a:cubicBezTo>
                    <a:pt x="4176" y="2"/>
                    <a:pt x="4104" y="20"/>
                    <a:pt x="4033" y="37"/>
                  </a:cubicBezTo>
                  <a:cubicBezTo>
                    <a:pt x="3872" y="73"/>
                    <a:pt x="3712" y="145"/>
                    <a:pt x="3569" y="216"/>
                  </a:cubicBezTo>
                  <a:cubicBezTo>
                    <a:pt x="3373" y="314"/>
                    <a:pt x="3163" y="363"/>
                    <a:pt x="2953" y="363"/>
                  </a:cubicBezTo>
                  <a:cubicBezTo>
                    <a:pt x="2744" y="363"/>
                    <a:pt x="2534" y="314"/>
                    <a:pt x="2338" y="216"/>
                  </a:cubicBezTo>
                  <a:cubicBezTo>
                    <a:pt x="2118" y="98"/>
                    <a:pt x="1852" y="1"/>
                    <a:pt x="1590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672;p39"/>
            <p:cNvSpPr/>
            <p:nvPr/>
          </p:nvSpPr>
          <p:spPr>
            <a:xfrm>
              <a:off x="3462725" y="2401525"/>
              <a:ext cx="33475" cy="8950"/>
            </a:xfrm>
            <a:custGeom>
              <a:avLst/>
              <a:gdLst/>
              <a:ahLst/>
              <a:cxnLst/>
              <a:rect l="l" t="t" r="r" b="b"/>
              <a:pathLst>
                <a:path w="1339" h="358" extrusionOk="0">
                  <a:moveTo>
                    <a:pt x="232" y="1"/>
                  </a:moveTo>
                  <a:cubicBezTo>
                    <a:pt x="153" y="1"/>
                    <a:pt x="75" y="10"/>
                    <a:pt x="1" y="31"/>
                  </a:cubicBezTo>
                  <a:cubicBezTo>
                    <a:pt x="161" y="66"/>
                    <a:pt x="322" y="138"/>
                    <a:pt x="464" y="209"/>
                  </a:cubicBezTo>
                  <a:cubicBezTo>
                    <a:pt x="667" y="310"/>
                    <a:pt x="878" y="358"/>
                    <a:pt x="1085" y="358"/>
                  </a:cubicBezTo>
                  <a:cubicBezTo>
                    <a:pt x="1171" y="358"/>
                    <a:pt x="1255" y="350"/>
                    <a:pt x="1339" y="334"/>
                  </a:cubicBezTo>
                  <a:cubicBezTo>
                    <a:pt x="1214" y="316"/>
                    <a:pt x="1107" y="280"/>
                    <a:pt x="982" y="209"/>
                  </a:cubicBezTo>
                  <a:cubicBezTo>
                    <a:pt x="763" y="100"/>
                    <a:pt x="492" y="1"/>
                    <a:pt x="232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673;p39"/>
            <p:cNvSpPr/>
            <p:nvPr/>
          </p:nvSpPr>
          <p:spPr>
            <a:xfrm>
              <a:off x="3512675" y="2401825"/>
              <a:ext cx="63825" cy="107075"/>
            </a:xfrm>
            <a:custGeom>
              <a:avLst/>
              <a:gdLst/>
              <a:ahLst/>
              <a:cxnLst/>
              <a:rect l="l" t="t" r="r" b="b"/>
              <a:pathLst>
                <a:path w="2553" h="4283" extrusionOk="0">
                  <a:moveTo>
                    <a:pt x="964" y="1"/>
                  </a:moveTo>
                  <a:cubicBezTo>
                    <a:pt x="822" y="1"/>
                    <a:pt x="750" y="19"/>
                    <a:pt x="679" y="36"/>
                  </a:cubicBezTo>
                  <a:cubicBezTo>
                    <a:pt x="929" y="90"/>
                    <a:pt x="1161" y="268"/>
                    <a:pt x="1339" y="625"/>
                  </a:cubicBezTo>
                  <a:cubicBezTo>
                    <a:pt x="2035" y="2035"/>
                    <a:pt x="661" y="4140"/>
                    <a:pt x="1" y="4283"/>
                  </a:cubicBezTo>
                  <a:lnTo>
                    <a:pt x="251" y="4283"/>
                  </a:lnTo>
                  <a:cubicBezTo>
                    <a:pt x="340" y="4283"/>
                    <a:pt x="429" y="4265"/>
                    <a:pt x="554" y="4247"/>
                  </a:cubicBezTo>
                  <a:cubicBezTo>
                    <a:pt x="1214" y="4105"/>
                    <a:pt x="2552" y="2035"/>
                    <a:pt x="1857" y="625"/>
                  </a:cubicBezTo>
                  <a:cubicBezTo>
                    <a:pt x="1625" y="161"/>
                    <a:pt x="1286" y="1"/>
                    <a:pt x="964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674;p39"/>
            <p:cNvSpPr/>
            <p:nvPr/>
          </p:nvSpPr>
          <p:spPr>
            <a:xfrm>
              <a:off x="3398500" y="2360350"/>
              <a:ext cx="221700" cy="270350"/>
            </a:xfrm>
            <a:custGeom>
              <a:avLst/>
              <a:gdLst/>
              <a:ahLst/>
              <a:cxnLst/>
              <a:rect l="l" t="t" r="r" b="b"/>
              <a:pathLst>
                <a:path w="8868" h="10814" extrusionOk="0">
                  <a:moveTo>
                    <a:pt x="5282" y="322"/>
                  </a:moveTo>
                  <a:cubicBezTo>
                    <a:pt x="5264" y="661"/>
                    <a:pt x="5157" y="910"/>
                    <a:pt x="4960" y="1071"/>
                  </a:cubicBezTo>
                  <a:cubicBezTo>
                    <a:pt x="4764" y="1249"/>
                    <a:pt x="4497" y="1285"/>
                    <a:pt x="4336" y="1285"/>
                  </a:cubicBezTo>
                  <a:cubicBezTo>
                    <a:pt x="4354" y="1017"/>
                    <a:pt x="4461" y="785"/>
                    <a:pt x="4621" y="625"/>
                  </a:cubicBezTo>
                  <a:cubicBezTo>
                    <a:pt x="4836" y="411"/>
                    <a:pt x="5121" y="357"/>
                    <a:pt x="5282" y="322"/>
                  </a:cubicBezTo>
                  <a:close/>
                  <a:moveTo>
                    <a:pt x="7565" y="6656"/>
                  </a:moveTo>
                  <a:lnTo>
                    <a:pt x="7565" y="6959"/>
                  </a:lnTo>
                  <a:lnTo>
                    <a:pt x="1517" y="6959"/>
                  </a:lnTo>
                  <a:cubicBezTo>
                    <a:pt x="1428" y="6959"/>
                    <a:pt x="1356" y="7013"/>
                    <a:pt x="1356" y="7084"/>
                  </a:cubicBezTo>
                  <a:cubicBezTo>
                    <a:pt x="1338" y="7191"/>
                    <a:pt x="1410" y="7262"/>
                    <a:pt x="1517" y="7262"/>
                  </a:cubicBezTo>
                  <a:lnTo>
                    <a:pt x="7565" y="7262"/>
                  </a:lnTo>
                  <a:lnTo>
                    <a:pt x="7565" y="7566"/>
                  </a:lnTo>
                  <a:lnTo>
                    <a:pt x="1124" y="7566"/>
                  </a:lnTo>
                  <a:cubicBezTo>
                    <a:pt x="999" y="7566"/>
                    <a:pt x="910" y="7459"/>
                    <a:pt x="910" y="7334"/>
                  </a:cubicBezTo>
                  <a:lnTo>
                    <a:pt x="910" y="6888"/>
                  </a:lnTo>
                  <a:cubicBezTo>
                    <a:pt x="910" y="6763"/>
                    <a:pt x="999" y="6656"/>
                    <a:pt x="1124" y="6656"/>
                  </a:cubicBezTo>
                  <a:close/>
                  <a:moveTo>
                    <a:pt x="7815" y="6085"/>
                  </a:moveTo>
                  <a:lnTo>
                    <a:pt x="7815" y="6335"/>
                  </a:lnTo>
                  <a:lnTo>
                    <a:pt x="1124" y="6335"/>
                  </a:lnTo>
                  <a:cubicBezTo>
                    <a:pt x="839" y="6335"/>
                    <a:pt x="589" y="6584"/>
                    <a:pt x="589" y="6888"/>
                  </a:cubicBezTo>
                  <a:lnTo>
                    <a:pt x="589" y="7334"/>
                  </a:lnTo>
                  <a:cubicBezTo>
                    <a:pt x="589" y="7637"/>
                    <a:pt x="839" y="7887"/>
                    <a:pt x="1124" y="7887"/>
                  </a:cubicBezTo>
                  <a:lnTo>
                    <a:pt x="7815" y="7887"/>
                  </a:lnTo>
                  <a:lnTo>
                    <a:pt x="7815" y="8137"/>
                  </a:lnTo>
                  <a:lnTo>
                    <a:pt x="1035" y="8137"/>
                  </a:lnTo>
                  <a:cubicBezTo>
                    <a:pt x="643" y="8137"/>
                    <a:pt x="303" y="7815"/>
                    <a:pt x="303" y="7405"/>
                  </a:cubicBezTo>
                  <a:lnTo>
                    <a:pt x="303" y="6816"/>
                  </a:lnTo>
                  <a:cubicBezTo>
                    <a:pt x="303" y="6406"/>
                    <a:pt x="643" y="6085"/>
                    <a:pt x="1035" y="6085"/>
                  </a:cubicBezTo>
                  <a:close/>
                  <a:moveTo>
                    <a:pt x="8315" y="9029"/>
                  </a:moveTo>
                  <a:lnTo>
                    <a:pt x="8315" y="9314"/>
                  </a:lnTo>
                  <a:lnTo>
                    <a:pt x="7458" y="9314"/>
                  </a:lnTo>
                  <a:cubicBezTo>
                    <a:pt x="7369" y="9314"/>
                    <a:pt x="7298" y="9368"/>
                    <a:pt x="7298" y="9457"/>
                  </a:cubicBezTo>
                  <a:cubicBezTo>
                    <a:pt x="7280" y="9546"/>
                    <a:pt x="7351" y="9635"/>
                    <a:pt x="7441" y="9635"/>
                  </a:cubicBezTo>
                  <a:lnTo>
                    <a:pt x="8315" y="9635"/>
                  </a:lnTo>
                  <a:lnTo>
                    <a:pt x="8315" y="9921"/>
                  </a:lnTo>
                  <a:lnTo>
                    <a:pt x="1891" y="9921"/>
                  </a:lnTo>
                  <a:cubicBezTo>
                    <a:pt x="1767" y="9921"/>
                    <a:pt x="1660" y="9832"/>
                    <a:pt x="1660" y="9707"/>
                  </a:cubicBezTo>
                  <a:lnTo>
                    <a:pt x="1660" y="9635"/>
                  </a:lnTo>
                  <a:lnTo>
                    <a:pt x="6691" y="9635"/>
                  </a:lnTo>
                  <a:cubicBezTo>
                    <a:pt x="6763" y="9635"/>
                    <a:pt x="6834" y="9582"/>
                    <a:pt x="6852" y="9493"/>
                  </a:cubicBezTo>
                  <a:cubicBezTo>
                    <a:pt x="6870" y="9403"/>
                    <a:pt x="6780" y="9314"/>
                    <a:pt x="6691" y="9314"/>
                  </a:cubicBezTo>
                  <a:lnTo>
                    <a:pt x="1660" y="9314"/>
                  </a:lnTo>
                  <a:lnTo>
                    <a:pt x="1660" y="9243"/>
                  </a:lnTo>
                  <a:cubicBezTo>
                    <a:pt x="1660" y="9118"/>
                    <a:pt x="1767" y="9029"/>
                    <a:pt x="1891" y="9029"/>
                  </a:cubicBezTo>
                  <a:close/>
                  <a:moveTo>
                    <a:pt x="8547" y="8458"/>
                  </a:moveTo>
                  <a:lnTo>
                    <a:pt x="8547" y="8708"/>
                  </a:lnTo>
                  <a:lnTo>
                    <a:pt x="1891" y="8708"/>
                  </a:lnTo>
                  <a:cubicBezTo>
                    <a:pt x="1588" y="8708"/>
                    <a:pt x="1338" y="8940"/>
                    <a:pt x="1338" y="9243"/>
                  </a:cubicBezTo>
                  <a:lnTo>
                    <a:pt x="1338" y="9707"/>
                  </a:lnTo>
                  <a:cubicBezTo>
                    <a:pt x="1338" y="10010"/>
                    <a:pt x="1588" y="10242"/>
                    <a:pt x="1891" y="10242"/>
                  </a:cubicBezTo>
                  <a:lnTo>
                    <a:pt x="8547" y="10242"/>
                  </a:lnTo>
                  <a:lnTo>
                    <a:pt x="8547" y="10492"/>
                  </a:lnTo>
                  <a:lnTo>
                    <a:pt x="1767" y="10492"/>
                  </a:lnTo>
                  <a:cubicBezTo>
                    <a:pt x="1374" y="10492"/>
                    <a:pt x="1053" y="10171"/>
                    <a:pt x="1053" y="9778"/>
                  </a:cubicBezTo>
                  <a:lnTo>
                    <a:pt x="1053" y="9172"/>
                  </a:lnTo>
                  <a:cubicBezTo>
                    <a:pt x="1053" y="8779"/>
                    <a:pt x="1374" y="8458"/>
                    <a:pt x="1767" y="8458"/>
                  </a:cubicBezTo>
                  <a:close/>
                  <a:moveTo>
                    <a:pt x="5441" y="0"/>
                  </a:moveTo>
                  <a:cubicBezTo>
                    <a:pt x="5329" y="0"/>
                    <a:pt x="4785" y="15"/>
                    <a:pt x="4407" y="393"/>
                  </a:cubicBezTo>
                  <a:cubicBezTo>
                    <a:pt x="4372" y="429"/>
                    <a:pt x="4354" y="446"/>
                    <a:pt x="4318" y="482"/>
                  </a:cubicBezTo>
                  <a:lnTo>
                    <a:pt x="4318" y="393"/>
                  </a:lnTo>
                  <a:cubicBezTo>
                    <a:pt x="4318" y="304"/>
                    <a:pt x="4247" y="232"/>
                    <a:pt x="4158" y="232"/>
                  </a:cubicBezTo>
                  <a:cubicBezTo>
                    <a:pt x="4086" y="232"/>
                    <a:pt x="4015" y="304"/>
                    <a:pt x="4015" y="393"/>
                  </a:cubicBezTo>
                  <a:lnTo>
                    <a:pt x="4015" y="1838"/>
                  </a:lnTo>
                  <a:cubicBezTo>
                    <a:pt x="3872" y="1820"/>
                    <a:pt x="3747" y="1785"/>
                    <a:pt x="3622" y="1713"/>
                  </a:cubicBezTo>
                  <a:cubicBezTo>
                    <a:pt x="3332" y="1568"/>
                    <a:pt x="3057" y="1491"/>
                    <a:pt x="2806" y="1491"/>
                  </a:cubicBezTo>
                  <a:cubicBezTo>
                    <a:pt x="2595" y="1491"/>
                    <a:pt x="2402" y="1546"/>
                    <a:pt x="2230" y="1660"/>
                  </a:cubicBezTo>
                  <a:cubicBezTo>
                    <a:pt x="2159" y="1713"/>
                    <a:pt x="2141" y="1803"/>
                    <a:pt x="2177" y="1874"/>
                  </a:cubicBezTo>
                  <a:cubicBezTo>
                    <a:pt x="2213" y="1921"/>
                    <a:pt x="2264" y="1953"/>
                    <a:pt x="2321" y="1953"/>
                  </a:cubicBezTo>
                  <a:cubicBezTo>
                    <a:pt x="2349" y="1953"/>
                    <a:pt x="2379" y="1945"/>
                    <a:pt x="2409" y="1927"/>
                  </a:cubicBezTo>
                  <a:cubicBezTo>
                    <a:pt x="2528" y="1848"/>
                    <a:pt x="2665" y="1807"/>
                    <a:pt x="2820" y="1807"/>
                  </a:cubicBezTo>
                  <a:cubicBezTo>
                    <a:pt x="3012" y="1807"/>
                    <a:pt x="3232" y="1870"/>
                    <a:pt x="3479" y="1999"/>
                  </a:cubicBezTo>
                  <a:cubicBezTo>
                    <a:pt x="3694" y="2115"/>
                    <a:pt x="3930" y="2173"/>
                    <a:pt x="4166" y="2173"/>
                  </a:cubicBezTo>
                  <a:cubicBezTo>
                    <a:pt x="4403" y="2173"/>
                    <a:pt x="4639" y="2115"/>
                    <a:pt x="4853" y="1999"/>
                  </a:cubicBezTo>
                  <a:cubicBezTo>
                    <a:pt x="5031" y="1903"/>
                    <a:pt x="5291" y="1808"/>
                    <a:pt x="5539" y="1808"/>
                  </a:cubicBezTo>
                  <a:cubicBezTo>
                    <a:pt x="5616" y="1808"/>
                    <a:pt x="5692" y="1817"/>
                    <a:pt x="5763" y="1838"/>
                  </a:cubicBezTo>
                  <a:cubicBezTo>
                    <a:pt x="5977" y="1910"/>
                    <a:pt x="6138" y="2088"/>
                    <a:pt x="6281" y="2356"/>
                  </a:cubicBezTo>
                  <a:cubicBezTo>
                    <a:pt x="6566" y="2927"/>
                    <a:pt x="6513" y="3730"/>
                    <a:pt x="6120" y="4532"/>
                  </a:cubicBezTo>
                  <a:cubicBezTo>
                    <a:pt x="5960" y="4854"/>
                    <a:pt x="5763" y="5157"/>
                    <a:pt x="5567" y="5371"/>
                  </a:cubicBezTo>
                  <a:cubicBezTo>
                    <a:pt x="5389" y="5585"/>
                    <a:pt x="5210" y="5710"/>
                    <a:pt x="5085" y="5746"/>
                  </a:cubicBezTo>
                  <a:cubicBezTo>
                    <a:pt x="4996" y="5764"/>
                    <a:pt x="4925" y="5764"/>
                    <a:pt x="4836" y="5781"/>
                  </a:cubicBezTo>
                  <a:lnTo>
                    <a:pt x="3479" y="5781"/>
                  </a:lnTo>
                  <a:cubicBezTo>
                    <a:pt x="3408" y="5764"/>
                    <a:pt x="3337" y="5764"/>
                    <a:pt x="3248" y="5746"/>
                  </a:cubicBezTo>
                  <a:cubicBezTo>
                    <a:pt x="3016" y="5692"/>
                    <a:pt x="2605" y="5300"/>
                    <a:pt x="2266" y="4639"/>
                  </a:cubicBezTo>
                  <a:cubicBezTo>
                    <a:pt x="2070" y="4265"/>
                    <a:pt x="1660" y="3283"/>
                    <a:pt x="2016" y="2427"/>
                  </a:cubicBezTo>
                  <a:cubicBezTo>
                    <a:pt x="2052" y="2356"/>
                    <a:pt x="2016" y="2266"/>
                    <a:pt x="1927" y="2231"/>
                  </a:cubicBezTo>
                  <a:cubicBezTo>
                    <a:pt x="1908" y="2221"/>
                    <a:pt x="1886" y="2217"/>
                    <a:pt x="1865" y="2217"/>
                  </a:cubicBezTo>
                  <a:cubicBezTo>
                    <a:pt x="1805" y="2217"/>
                    <a:pt x="1744" y="2250"/>
                    <a:pt x="1731" y="2302"/>
                  </a:cubicBezTo>
                  <a:cubicBezTo>
                    <a:pt x="1428" y="2998"/>
                    <a:pt x="1535" y="3908"/>
                    <a:pt x="1981" y="4800"/>
                  </a:cubicBezTo>
                  <a:cubicBezTo>
                    <a:pt x="2195" y="5193"/>
                    <a:pt x="2712" y="5764"/>
                    <a:pt x="2712" y="5764"/>
                  </a:cubicBezTo>
                  <a:lnTo>
                    <a:pt x="1035" y="5764"/>
                  </a:lnTo>
                  <a:cubicBezTo>
                    <a:pt x="464" y="5764"/>
                    <a:pt x="0" y="6227"/>
                    <a:pt x="0" y="6816"/>
                  </a:cubicBezTo>
                  <a:lnTo>
                    <a:pt x="0" y="7405"/>
                  </a:lnTo>
                  <a:cubicBezTo>
                    <a:pt x="0" y="7994"/>
                    <a:pt x="464" y="8458"/>
                    <a:pt x="1035" y="8458"/>
                  </a:cubicBezTo>
                  <a:lnTo>
                    <a:pt x="1053" y="8458"/>
                  </a:lnTo>
                  <a:cubicBezTo>
                    <a:pt x="874" y="8636"/>
                    <a:pt x="750" y="8886"/>
                    <a:pt x="750" y="9172"/>
                  </a:cubicBezTo>
                  <a:lnTo>
                    <a:pt x="750" y="9778"/>
                  </a:lnTo>
                  <a:cubicBezTo>
                    <a:pt x="750" y="10349"/>
                    <a:pt x="1213" y="10813"/>
                    <a:pt x="1802" y="10813"/>
                  </a:cubicBezTo>
                  <a:lnTo>
                    <a:pt x="8707" y="10813"/>
                  </a:lnTo>
                  <a:cubicBezTo>
                    <a:pt x="8797" y="10813"/>
                    <a:pt x="8868" y="10742"/>
                    <a:pt x="8868" y="10652"/>
                  </a:cubicBezTo>
                  <a:lnTo>
                    <a:pt x="8868" y="10081"/>
                  </a:lnTo>
                  <a:cubicBezTo>
                    <a:pt x="8868" y="9992"/>
                    <a:pt x="8797" y="9921"/>
                    <a:pt x="8707" y="9921"/>
                  </a:cubicBezTo>
                  <a:lnTo>
                    <a:pt x="8618" y="9921"/>
                  </a:lnTo>
                  <a:lnTo>
                    <a:pt x="8618" y="9029"/>
                  </a:lnTo>
                  <a:lnTo>
                    <a:pt x="8707" y="9029"/>
                  </a:lnTo>
                  <a:cubicBezTo>
                    <a:pt x="8797" y="9029"/>
                    <a:pt x="8868" y="8957"/>
                    <a:pt x="8868" y="8868"/>
                  </a:cubicBezTo>
                  <a:lnTo>
                    <a:pt x="8868" y="8297"/>
                  </a:lnTo>
                  <a:cubicBezTo>
                    <a:pt x="8868" y="8208"/>
                    <a:pt x="8797" y="8137"/>
                    <a:pt x="8707" y="8137"/>
                  </a:cubicBezTo>
                  <a:lnTo>
                    <a:pt x="8136" y="8137"/>
                  </a:lnTo>
                  <a:lnTo>
                    <a:pt x="8136" y="7726"/>
                  </a:lnTo>
                  <a:cubicBezTo>
                    <a:pt x="8136" y="7637"/>
                    <a:pt x="8065" y="7566"/>
                    <a:pt x="7976" y="7566"/>
                  </a:cubicBezTo>
                  <a:lnTo>
                    <a:pt x="7869" y="7566"/>
                  </a:lnTo>
                  <a:lnTo>
                    <a:pt x="7869" y="6656"/>
                  </a:lnTo>
                  <a:lnTo>
                    <a:pt x="7976" y="6656"/>
                  </a:lnTo>
                  <a:cubicBezTo>
                    <a:pt x="8065" y="6656"/>
                    <a:pt x="8136" y="6584"/>
                    <a:pt x="8136" y="6495"/>
                  </a:cubicBezTo>
                  <a:lnTo>
                    <a:pt x="8136" y="5924"/>
                  </a:lnTo>
                  <a:cubicBezTo>
                    <a:pt x="8136" y="5835"/>
                    <a:pt x="8065" y="5764"/>
                    <a:pt x="7976" y="5764"/>
                  </a:cubicBezTo>
                  <a:lnTo>
                    <a:pt x="5621" y="5764"/>
                  </a:lnTo>
                  <a:cubicBezTo>
                    <a:pt x="5621" y="5764"/>
                    <a:pt x="6174" y="5121"/>
                    <a:pt x="6406" y="4675"/>
                  </a:cubicBezTo>
                  <a:cubicBezTo>
                    <a:pt x="6834" y="3765"/>
                    <a:pt x="6887" y="2873"/>
                    <a:pt x="6566" y="2213"/>
                  </a:cubicBezTo>
                  <a:cubicBezTo>
                    <a:pt x="6388" y="1856"/>
                    <a:pt x="6156" y="1642"/>
                    <a:pt x="5870" y="1535"/>
                  </a:cubicBezTo>
                  <a:cubicBezTo>
                    <a:pt x="5765" y="1502"/>
                    <a:pt x="5655" y="1486"/>
                    <a:pt x="5540" y="1486"/>
                  </a:cubicBezTo>
                  <a:cubicBezTo>
                    <a:pt x="5283" y="1486"/>
                    <a:pt x="5001" y="1565"/>
                    <a:pt x="4693" y="1713"/>
                  </a:cubicBezTo>
                  <a:cubicBezTo>
                    <a:pt x="4586" y="1785"/>
                    <a:pt x="4461" y="1820"/>
                    <a:pt x="4318" y="1838"/>
                  </a:cubicBezTo>
                  <a:lnTo>
                    <a:pt x="4318" y="1606"/>
                  </a:lnTo>
                  <a:cubicBezTo>
                    <a:pt x="4532" y="1606"/>
                    <a:pt x="4889" y="1553"/>
                    <a:pt x="5175" y="1303"/>
                  </a:cubicBezTo>
                  <a:cubicBezTo>
                    <a:pt x="5460" y="1053"/>
                    <a:pt x="5621" y="661"/>
                    <a:pt x="5621" y="161"/>
                  </a:cubicBezTo>
                  <a:cubicBezTo>
                    <a:pt x="5621" y="72"/>
                    <a:pt x="5549" y="0"/>
                    <a:pt x="5460" y="0"/>
                  </a:cubicBezTo>
                  <a:cubicBezTo>
                    <a:pt x="5457" y="0"/>
                    <a:pt x="5451" y="0"/>
                    <a:pt x="544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692;p26"/>
          <p:cNvSpPr txBox="1">
            <a:spLocks/>
          </p:cNvSpPr>
          <p:nvPr/>
        </p:nvSpPr>
        <p:spPr>
          <a:xfrm>
            <a:off x="1744807" y="3283612"/>
            <a:ext cx="5179473" cy="616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000"/>
              <a:buFont typeface="Paytone One"/>
              <a:buNone/>
              <a:defRPr sz="50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en-US" sz="2400" dirty="0" smtClean="0">
                <a:latin typeface="Montserrat" panose="00000500000000000000" pitchFamily="2" charset="0"/>
              </a:rPr>
              <a:t>Lesson 2: A closer look 1</a:t>
            </a:r>
            <a:endParaRPr lang="en-US" sz="5400" dirty="0">
              <a:solidFill>
                <a:schemeClr val="accent1"/>
              </a:solidFill>
              <a:latin typeface="Montserrat" panose="000005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1 (p.30) Circle </a:t>
            </a:r>
            <a:r>
              <a:rPr lang="en-US" sz="2400" dirty="0"/>
              <a:t>the correct options to complete the phrases.</a:t>
            </a:r>
          </a:p>
        </p:txBody>
      </p:sp>
      <p:sp>
        <p:nvSpPr>
          <p:cNvPr id="859" name="Google Shape;859;p30"/>
          <p:cNvSpPr/>
          <p:nvPr/>
        </p:nvSpPr>
        <p:spPr>
          <a:xfrm flipH="1">
            <a:off x="8378014" y="764244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0" name="Google Shape;860;p30"/>
          <p:cNvSpPr/>
          <p:nvPr/>
        </p:nvSpPr>
        <p:spPr>
          <a:xfrm rot="-2700000" flipH="1">
            <a:off x="672411" y="4231894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Rounded Rectangle 4"/>
          <p:cNvSpPr/>
          <p:nvPr/>
        </p:nvSpPr>
        <p:spPr>
          <a:xfrm>
            <a:off x="2086890" y="1161558"/>
            <a:ext cx="1379067" cy="43637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upload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8" descr="Upload Animation | Motion design animation, Motion graphics design, Motion  graphics inspirati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93" y="874880"/>
            <a:ext cx="1053294" cy="7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020664" y="1157106"/>
            <a:ext cx="1667936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a picture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031553" y="1157106"/>
            <a:ext cx="1929799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a website 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86889" y="1890196"/>
            <a:ext cx="1379067" cy="43637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browse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020664" y="1888234"/>
            <a:ext cx="1667936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website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031554" y="1885744"/>
            <a:ext cx="1929798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a clip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086889" y="2618834"/>
            <a:ext cx="1379067" cy="43637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check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020664" y="2621712"/>
            <a:ext cx="1667936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pictures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031553" y="2614382"/>
            <a:ext cx="1929799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notifications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086889" y="3347472"/>
            <a:ext cx="1379067" cy="43637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log on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020664" y="3343020"/>
            <a:ext cx="1667936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to a club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031553" y="3343020"/>
            <a:ext cx="1929799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to an account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086889" y="4029833"/>
            <a:ext cx="1379067" cy="43637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connect</a:t>
            </a:r>
            <a:endParaRPr lang="en-US" sz="20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020664" y="4050584"/>
            <a:ext cx="1667936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a post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031553" y="4067181"/>
            <a:ext cx="1929799" cy="436370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0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ith friends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" descr="zoo mou Exploit gif animé ordinateur portable Notez sil vous plaît Gonfle  Transisto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93" y="1736324"/>
            <a:ext cx="1053294" cy="59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heap Cuts anxiety too much overload pete wentz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94" y="2422142"/>
            <a:ext cx="1053293" cy="592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Loging Into Your Computer GIF - Loging Into Your Computer - Discover &amp;  Share GIF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593" y="3082540"/>
            <a:ext cx="1053294" cy="7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Getting back my lost friend. ♥ We didn't interact for more than 6 months,  sh... - DEV Communit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07" y="3911295"/>
            <a:ext cx="1063480" cy="85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81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81F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81F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81F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181F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19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2 (p.30</a:t>
            </a:r>
            <a:r>
              <a:rPr lang="en-US" sz="2400" dirty="0"/>
              <a:t>) Use the correct forms of the verbs in 1 to complete the sentences.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12236" y="1091703"/>
            <a:ext cx="8332753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I________ the school website and found pictures of school activities.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teacher ________ a video of our last meeting in our forum for everyone to see.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________ with some old friends at the English club.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 ________ the notifications and saw some new posts.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often ________ to her Instagram account to chat with her friends.</a:t>
            </a:r>
            <a:endParaRPr lang="en-US" sz="2400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410650" y="1091702"/>
            <a:ext cx="8332753" cy="37394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I________ the school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website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found pictures of school activities.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Our teacher ________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video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our last meeting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our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forum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everyone to see.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 ________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some old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friends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at the English club.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 ________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notifications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saw some new posts.</a:t>
            </a:r>
          </a:p>
          <a:p>
            <a:endParaRPr lang="en-US" sz="1125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 err="1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often ________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her Instagram 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account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chat with her friends.</a:t>
            </a:r>
            <a:endParaRPr lang="en-US" sz="2400" b="1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4019" y="1091701"/>
            <a:ext cx="1473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browsed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53113" y="1989046"/>
            <a:ext cx="16078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uploaded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56665" y="2895314"/>
            <a:ext cx="1495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connects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80601" y="3436237"/>
            <a:ext cx="14836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checked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04599" y="3969753"/>
            <a:ext cx="12828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logs on</a:t>
            </a:r>
          </a:p>
        </p:txBody>
      </p:sp>
    </p:spTree>
    <p:extLst>
      <p:ext uri="{BB962C8B-B14F-4D97-AF65-F5344CB8AC3E}">
        <p14:creationId xmlns:p14="http://schemas.microsoft.com/office/powerpoint/2010/main" val="375517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4442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/>
              <a:t>3</a:t>
            </a:r>
            <a:r>
              <a:rPr lang="en-US" sz="2400" dirty="0" smtClean="0"/>
              <a:t> (p.30</a:t>
            </a:r>
            <a:r>
              <a:rPr lang="en-US" sz="2400" dirty="0"/>
              <a:t>) Choose the correct answer A, B, or 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99566" y="842356"/>
            <a:ext cx="8332753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Our class has a(n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)____, 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we often post questions there to discuss.</a:t>
            </a:r>
          </a:p>
          <a:p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office		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forum		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club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try to meet our parents’ ______, but it is hard.</a:t>
            </a:r>
          </a:p>
          <a:p>
            <a:pPr marL="457200" indent="-457200">
              <a:buAutoNum type="alphaUcPeriod"/>
            </a:pP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dreams		B. interests		C. expectations</a:t>
            </a:r>
          </a:p>
          <a:p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He is a big ______ and scares his weaker classmates.</a:t>
            </a:r>
          </a:p>
          <a:p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bully		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B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forum		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pressure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She was chatting with her friends, so she couldn’t 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___ 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the lesson.</a:t>
            </a:r>
          </a:p>
          <a:p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concentrate		B. coach		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advise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We have ______ from our exams, peers, and parents. This makes us feel very stressed.</a:t>
            </a:r>
          </a:p>
          <a:p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interests		B. pressure		C. </a:t>
            </a:r>
            <a:r>
              <a:rPr lang="en-US" sz="22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friends</a:t>
            </a:r>
            <a:endParaRPr lang="en-US" sz="22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629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0"/>
            <a:ext cx="9544050" cy="529181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28F2D68-926A-3213-BF43-13F8FD50E15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400050" y="1485900"/>
            <a:ext cx="4773312" cy="4789715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B2C435-6740-A01A-97B5-D3ACB84989C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9ED51D-B403-21AA-96B0-E3A7ECC6C62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4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571500"/>
            <a:ext cx="66294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0900" y="29146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50" y="29718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1950" y="2914650"/>
            <a:ext cx="1543050" cy="16161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0D0268-D941-F89C-25C0-B105988250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3429000" y="-3086100"/>
            <a:ext cx="1779119" cy="24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DB0E9-7737-1AC8-FD71-BE08D5C711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115050" y="-5029200"/>
            <a:ext cx="3886200" cy="400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E7F1D-0910-F370-940C-2AC8A7CDC1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5486400" y="-3829050"/>
            <a:ext cx="2089749" cy="2588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AE118F-54D6-93B3-DC69-691E3D989C2C}"/>
              </a:ext>
            </a:extLst>
          </p:cNvPr>
          <p:cNvSpPr txBox="1"/>
          <p:nvPr/>
        </p:nvSpPr>
        <p:spPr>
          <a:xfrm>
            <a:off x="2857500" y="1245856"/>
            <a:ext cx="60007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7200" dirty="0" smtClean="0">
                <a:solidFill>
                  <a:srgbClr val="994711"/>
                </a:solidFill>
                <a:latin typeface="#FS07 Bungee Inline" pitchFamily="2" charset="77"/>
              </a:rPr>
              <a:t>M</a:t>
            </a:r>
            <a:r>
              <a:rPr lang="en-VN" sz="7200" dirty="0" smtClean="0">
                <a:solidFill>
                  <a:srgbClr val="994711"/>
                </a:solidFill>
                <a:latin typeface="#FS07 Bungee Inline" pitchFamily="2" charset="77"/>
              </a:rPr>
              <a:t>ini </a:t>
            </a:r>
            <a:r>
              <a:rPr lang="en-VN" sz="7200" dirty="0">
                <a:solidFill>
                  <a:srgbClr val="994711"/>
                </a:solidFill>
                <a:latin typeface="#FS07 Bungee Inline" pitchFamily="2" charset="77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2941016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6" presetClass="emph" presetSubtype="0" repeatCount="indefinite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4" dur="12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6" presetClass="emph" presetSubtype="0" repeatCount="indefinite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1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decel="5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decel="5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0"/>
            <a:ext cx="9998073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DEEF7-7E70-C301-1005-F0CB9E6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1771650" y="2400301"/>
            <a:ext cx="2773332" cy="2240261"/>
          </a:xfrm>
          <a:prstGeom prst="rect">
            <a:avLst/>
          </a:prstGeom>
        </p:spPr>
      </p:pic>
      <p:pic>
        <p:nvPicPr>
          <p:cNvPr id="2" name="kt">
            <a:extLst>
              <a:ext uri="{FF2B5EF4-FFF2-40B4-BE49-F238E27FC236}">
                <a16:creationId xmlns:a16="http://schemas.microsoft.com/office/drawing/2014/main" id="{ADC4C12C-9DFC-075D-77FF-78ABDFCCC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4457700" y="457200"/>
            <a:ext cx="6057900" cy="3639189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72677F-8AC8-7BF3-1094-0ACD5047E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3829050" y="1657351"/>
            <a:ext cx="3257550" cy="2354546"/>
          </a:xfrm>
          <a:prstGeom prst="rect">
            <a:avLst/>
          </a:prstGeom>
        </p:spPr>
      </p:pic>
      <p:grpSp>
        <p:nvGrpSpPr>
          <p:cNvPr id="7" name="g1">
            <a:extLst>
              <a:ext uri="{FF2B5EF4-FFF2-40B4-BE49-F238E27FC236}">
                <a16:creationId xmlns:a16="http://schemas.microsoft.com/office/drawing/2014/main" id="{328F2D68-926A-3213-BF43-13F8FD50E15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71450" y="270834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6B2C435-6740-A01A-97B5-D3ACB84989C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19ED51D-B403-21AA-96B0-E3A7ECC6C62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58700" y="514350"/>
            <a:ext cx="48006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79B9D-6173-D453-D2B1-89957BB689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73300" y="1200150"/>
            <a:ext cx="7258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6C3717"/>
                </a:solidFill>
                <a:latin typeface="#9Slide03 Montserrat Black" panose="00000A00000000000000" pitchFamily="2" charset="0"/>
              </a:rPr>
              <a:t>Quiz Game</a:t>
            </a:r>
            <a:endParaRPr lang="vi-VN" sz="7200">
              <a:solidFill>
                <a:srgbClr val="6C3717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 rot="2258553">
            <a:off x="15716250" y="36004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 rot="2502742">
            <a:off x="14344650" y="42291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 rot="4982516">
            <a:off x="12515851" y="2914650"/>
            <a:ext cx="436513" cy="457200"/>
          </a:xfrm>
          <a:prstGeom prst="rect">
            <a:avLst/>
          </a:prstGeom>
        </p:spPr>
      </p:pic>
      <p:pic>
        <p:nvPicPr>
          <p:cNvPr id="20" name="g2">
            <a:extLst>
              <a:ext uri="{FF2B5EF4-FFF2-40B4-BE49-F238E27FC236}">
                <a16:creationId xmlns:a16="http://schemas.microsoft.com/office/drawing/2014/main" id="{B1E0F94E-3F9A-84DA-8E3C-294745A396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8888" r="35313" b="13889"/>
          <a:stretch/>
        </p:blipFill>
        <p:spPr>
          <a:xfrm>
            <a:off x="60722" y="2618185"/>
            <a:ext cx="2281277" cy="1714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7C1300-7BD6-3537-78CA-B5268AFA86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82895" t="60553"/>
          <a:stretch/>
        </p:blipFill>
        <p:spPr>
          <a:xfrm>
            <a:off x="800100" y="2571750"/>
            <a:ext cx="1851771" cy="1693676"/>
          </a:xfrm>
          <a:prstGeom prst="rect">
            <a:avLst/>
          </a:prstGeom>
        </p:spPr>
      </p:pic>
      <p:grpSp>
        <p:nvGrpSpPr>
          <p:cNvPr id="22" name="g1">
            <a:extLst>
              <a:ext uri="{FF2B5EF4-FFF2-40B4-BE49-F238E27FC236}">
                <a16:creationId xmlns:a16="http://schemas.microsoft.com/office/drawing/2014/main" id="{083C35B5-E63C-5A4B-BF6F-5274FB158E69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057400" y="137160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3CE8244-34BF-1F3A-5846-6F5A1F11896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24" name="Picture 23">
              <a:hlinkClick r:id="rId12" action="ppaction://hlinksldjump"/>
              <a:extLst>
                <a:ext uri="{FF2B5EF4-FFF2-40B4-BE49-F238E27FC236}">
                  <a16:creationId xmlns:a16="http://schemas.microsoft.com/office/drawing/2014/main" id="{FD34FCD7-7544-12EE-A3BF-7E2CCBB0861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8" name="1">
            <a:extLst>
              <a:ext uri="{FF2B5EF4-FFF2-40B4-BE49-F238E27FC236}">
                <a16:creationId xmlns:a16="http://schemas.microsoft.com/office/drawing/2014/main" id="{A52FD0DE-36FF-3A1F-EF40-C26E80D7F0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57550" y="2286000"/>
            <a:ext cx="400050" cy="400050"/>
          </a:xfrm>
          <a:prstGeom prst="rect">
            <a:avLst/>
          </a:prstGeom>
        </p:spPr>
      </p:pic>
      <p:pic>
        <p:nvPicPr>
          <p:cNvPr id="36" name="g2">
            <a:extLst>
              <a:ext uri="{FF2B5EF4-FFF2-40B4-BE49-F238E27FC236}">
                <a16:creationId xmlns:a16="http://schemas.microsoft.com/office/drawing/2014/main" id="{5F33EB04-4C9D-0C61-193D-B1D949D94B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8888" r="35313" b="13889"/>
          <a:stretch/>
        </p:blipFill>
        <p:spPr>
          <a:xfrm>
            <a:off x="1946672" y="1281444"/>
            <a:ext cx="2281277" cy="17145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AA67BFE-F7BD-6A22-9E1C-C0100314F0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82895" t="60553"/>
          <a:stretch/>
        </p:blipFill>
        <p:spPr>
          <a:xfrm>
            <a:off x="2686050" y="1235009"/>
            <a:ext cx="1851771" cy="1693676"/>
          </a:xfrm>
          <a:prstGeom prst="rect">
            <a:avLst/>
          </a:prstGeom>
        </p:spPr>
      </p:pic>
      <p:grpSp>
        <p:nvGrpSpPr>
          <p:cNvPr id="38" name="g1">
            <a:extLst>
              <a:ext uri="{FF2B5EF4-FFF2-40B4-BE49-F238E27FC236}">
                <a16:creationId xmlns:a16="http://schemas.microsoft.com/office/drawing/2014/main" id="{B8EC2269-E3E9-B03B-E2C1-329FF4066FB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86200" y="80010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29CBFE7-2AC9-73CE-DF82-C5205EB1D24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41" name="Picture 40">
              <a:hlinkClick r:id="rId14" action="ppaction://hlinksldjump"/>
              <a:extLst>
                <a:ext uri="{FF2B5EF4-FFF2-40B4-BE49-F238E27FC236}">
                  <a16:creationId xmlns:a16="http://schemas.microsoft.com/office/drawing/2014/main" id="{6E8A3E07-7E2D-C163-BE0C-24695427EF7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10" name="2">
            <a:extLst>
              <a:ext uri="{FF2B5EF4-FFF2-40B4-BE49-F238E27FC236}">
                <a16:creationId xmlns:a16="http://schemas.microsoft.com/office/drawing/2014/main" id="{E31E2CFA-60B7-271B-EBBC-9586BFBCD3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00550" y="1771650"/>
            <a:ext cx="400050" cy="400050"/>
          </a:xfrm>
          <a:prstGeom prst="rect">
            <a:avLst/>
          </a:prstGeom>
        </p:spPr>
      </p:pic>
      <p:pic>
        <p:nvPicPr>
          <p:cNvPr id="47" name="g2">
            <a:extLst>
              <a:ext uri="{FF2B5EF4-FFF2-40B4-BE49-F238E27FC236}">
                <a16:creationId xmlns:a16="http://schemas.microsoft.com/office/drawing/2014/main" id="{4AC1666A-B2F0-FC5F-B4FB-4688A1FB11D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8888" r="35313" b="13889"/>
          <a:stretch/>
        </p:blipFill>
        <p:spPr>
          <a:xfrm>
            <a:off x="4229100" y="675085"/>
            <a:ext cx="2281277" cy="1714500"/>
          </a:xfrm>
          <a:prstGeom prst="rect">
            <a:avLst/>
          </a:prstGeom>
        </p:spPr>
      </p:pic>
      <p:grpSp>
        <p:nvGrpSpPr>
          <p:cNvPr id="52" name="g1">
            <a:extLst>
              <a:ext uri="{FF2B5EF4-FFF2-40B4-BE49-F238E27FC236}">
                <a16:creationId xmlns:a16="http://schemas.microsoft.com/office/drawing/2014/main" id="{7434C6E3-6B92-B4B2-F457-23D6B621912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29150" y="80010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065B75A-14E7-8C99-B492-B7F2EE0E6377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54" name="Picture 53">
              <a:hlinkClick r:id="rId15" action="ppaction://hlinksldjump"/>
              <a:extLst>
                <a:ext uri="{FF2B5EF4-FFF2-40B4-BE49-F238E27FC236}">
                  <a16:creationId xmlns:a16="http://schemas.microsoft.com/office/drawing/2014/main" id="{54435852-E62A-A395-932B-CBE83AD6198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15" name="3">
            <a:extLst>
              <a:ext uri="{FF2B5EF4-FFF2-40B4-BE49-F238E27FC236}">
                <a16:creationId xmlns:a16="http://schemas.microsoft.com/office/drawing/2014/main" id="{6CF2EAAB-2F91-FF19-CD68-DB0F12531D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86400" y="1657350"/>
            <a:ext cx="400050" cy="400050"/>
          </a:xfrm>
          <a:prstGeom prst="rect">
            <a:avLst/>
          </a:prstGeom>
        </p:spPr>
      </p:pic>
      <p:pic>
        <p:nvPicPr>
          <p:cNvPr id="72" name="g2">
            <a:extLst>
              <a:ext uri="{FF2B5EF4-FFF2-40B4-BE49-F238E27FC236}">
                <a16:creationId xmlns:a16="http://schemas.microsoft.com/office/drawing/2014/main" id="{BA1DE55C-860D-A085-F0D7-E7A351AA5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8888" r="35313" b="13889"/>
          <a:stretch/>
        </p:blipFill>
        <p:spPr>
          <a:xfrm>
            <a:off x="4514850" y="685800"/>
            <a:ext cx="2281277" cy="17145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A3668D8B-6691-10C2-B334-17B02A48EB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/>
          <a:srcRect l="82895" t="60553"/>
          <a:stretch/>
        </p:blipFill>
        <p:spPr>
          <a:xfrm>
            <a:off x="4686300" y="685800"/>
            <a:ext cx="1851771" cy="1693676"/>
          </a:xfrm>
          <a:prstGeom prst="rect">
            <a:avLst/>
          </a:prstGeom>
        </p:spPr>
      </p:pic>
      <p:grpSp>
        <p:nvGrpSpPr>
          <p:cNvPr id="74" name="g1">
            <a:extLst>
              <a:ext uri="{FF2B5EF4-FFF2-40B4-BE49-F238E27FC236}">
                <a16:creationId xmlns:a16="http://schemas.microsoft.com/office/drawing/2014/main" id="{5FF19788-2EF7-37A8-E037-DEDB95CDAED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6343650" y="22860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A08E73B-719C-F769-5B3A-26C6A35004C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76" name="Picture 75">
              <a:hlinkClick r:id="rId16" action="ppaction://hlinksldjump"/>
              <a:extLst>
                <a:ext uri="{FF2B5EF4-FFF2-40B4-BE49-F238E27FC236}">
                  <a16:creationId xmlns:a16="http://schemas.microsoft.com/office/drawing/2014/main" id="{68B34AD7-99D6-8357-F70A-400E0C1EE80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16" name="4">
            <a:extLst>
              <a:ext uri="{FF2B5EF4-FFF2-40B4-BE49-F238E27FC236}">
                <a16:creationId xmlns:a16="http://schemas.microsoft.com/office/drawing/2014/main" id="{9949E523-D2A1-A33F-2CEB-A86A98B43F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15200" y="1143000"/>
            <a:ext cx="400050" cy="400050"/>
          </a:xfrm>
          <a:prstGeom prst="rect">
            <a:avLst/>
          </a:prstGeom>
        </p:spPr>
      </p:pic>
      <p:pic>
        <p:nvPicPr>
          <p:cNvPr id="77" name="g2">
            <a:extLst>
              <a:ext uri="{FF2B5EF4-FFF2-40B4-BE49-F238E27FC236}">
                <a16:creationId xmlns:a16="http://schemas.microsoft.com/office/drawing/2014/main" id="{E80BC09F-0490-7D03-332B-2FEB108A7A1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8888" r="35313" b="13889"/>
          <a:stretch/>
        </p:blipFill>
        <p:spPr>
          <a:xfrm>
            <a:off x="6286500" y="171450"/>
            <a:ext cx="2281277" cy="1714500"/>
          </a:xfrm>
          <a:prstGeom prst="rect">
            <a:avLst/>
          </a:prstGeom>
        </p:spPr>
      </p:pic>
      <p:grpSp>
        <p:nvGrpSpPr>
          <p:cNvPr id="78" name="g1">
            <a:extLst>
              <a:ext uri="{FF2B5EF4-FFF2-40B4-BE49-F238E27FC236}">
                <a16:creationId xmlns:a16="http://schemas.microsoft.com/office/drawing/2014/main" id="{A39B4D71-5C41-86AB-186F-B4FAAECB90F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7429500" y="28575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9879399-A5F6-F604-066A-A47684267C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80" name="Picture 79">
              <a:hlinkClick r:id="rId17" action="ppaction://hlinksldjump"/>
              <a:extLst>
                <a:ext uri="{FF2B5EF4-FFF2-40B4-BE49-F238E27FC236}">
                  <a16:creationId xmlns:a16="http://schemas.microsoft.com/office/drawing/2014/main" id="{B4F21199-B37C-C173-ECA6-3A93FD45877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17" name="5">
            <a:extLst>
              <a:ext uri="{FF2B5EF4-FFF2-40B4-BE49-F238E27FC236}">
                <a16:creationId xmlns:a16="http://schemas.microsoft.com/office/drawing/2014/main" id="{D413C560-FEF1-4B17-90BD-331A065892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86750" y="1143000"/>
            <a:ext cx="400050" cy="400050"/>
          </a:xfrm>
          <a:prstGeom prst="rect">
            <a:avLst/>
          </a:prstGeom>
        </p:spPr>
      </p:pic>
      <p:pic>
        <p:nvPicPr>
          <p:cNvPr id="81" name="g2">
            <a:extLst>
              <a:ext uri="{FF2B5EF4-FFF2-40B4-BE49-F238E27FC236}">
                <a16:creationId xmlns:a16="http://schemas.microsoft.com/office/drawing/2014/main" id="{1B266D36-4870-6FD2-E747-193E7C5006F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4" t="18888" r="35313" b="13889"/>
          <a:stretch/>
        </p:blipFill>
        <p:spPr>
          <a:xfrm>
            <a:off x="7372350" y="171450"/>
            <a:ext cx="2281277" cy="1714500"/>
          </a:xfrm>
          <a:prstGeom prst="rect">
            <a:avLst/>
          </a:prstGeom>
        </p:spPr>
      </p:pic>
      <p:grpSp>
        <p:nvGrpSpPr>
          <p:cNvPr id="82" name="g1">
            <a:extLst>
              <a:ext uri="{FF2B5EF4-FFF2-40B4-BE49-F238E27FC236}">
                <a16:creationId xmlns:a16="http://schemas.microsoft.com/office/drawing/2014/main" id="{386B7123-D67C-5573-E124-884361EE33F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9258300" y="285751"/>
            <a:ext cx="1828800" cy="1835084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54BF2B43-E73E-7A84-7A61-33CF1B646BD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9D6837AB-E6EE-C5A0-A60E-357E8230E1F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6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pic>
        <p:nvPicPr>
          <p:cNvPr id="6" name="Picture 5">
            <a:hlinkClick r:id="rId15" action="ppaction://hlinksldjump"/>
            <a:extLst>
              <a:ext uri="{FF2B5EF4-FFF2-40B4-BE49-F238E27FC236}">
                <a16:creationId xmlns:a16="http://schemas.microsoft.com/office/drawing/2014/main" id="{6511482F-F1D3-E7B8-4BB1-647B0EB4A9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15250" y="3714750"/>
            <a:ext cx="885735" cy="914400"/>
          </a:xfrm>
          <a:prstGeom prst="rect">
            <a:avLst/>
          </a:prstGeom>
        </p:spPr>
      </p:pic>
      <p:sp>
        <p:nvSpPr>
          <p:cNvPr id="35" name="TextBox 34">
            <a:hlinkClick r:id="rId19" action="ppaction://hlinksldjump"/>
          </p:cNvPr>
          <p:cNvSpPr txBox="1"/>
          <p:nvPr/>
        </p:nvSpPr>
        <p:spPr>
          <a:xfrm>
            <a:off x="3330147" y="3068185"/>
            <a:ext cx="27030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</a:rPr>
              <a:t>1</a:t>
            </a:r>
          </a:p>
        </p:txBody>
      </p:sp>
      <p:sp>
        <p:nvSpPr>
          <p:cNvPr id="62" name="TextBox 61">
            <a:hlinkClick r:id="rId20" action="ppaction://hlinksldjump"/>
          </p:cNvPr>
          <p:cNvSpPr txBox="1"/>
          <p:nvPr/>
        </p:nvSpPr>
        <p:spPr>
          <a:xfrm>
            <a:off x="4473837" y="2478383"/>
            <a:ext cx="27030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</a:rPr>
              <a:t>2</a:t>
            </a:r>
          </a:p>
        </p:txBody>
      </p:sp>
      <p:sp>
        <p:nvSpPr>
          <p:cNvPr id="63" name="TextBox 62">
            <a:hlinkClick r:id="rId21" action="ppaction://hlinksldjump"/>
          </p:cNvPr>
          <p:cNvSpPr txBox="1"/>
          <p:nvPr/>
        </p:nvSpPr>
        <p:spPr>
          <a:xfrm>
            <a:off x="5612186" y="2431342"/>
            <a:ext cx="27030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</a:rPr>
              <a:t>3</a:t>
            </a:r>
          </a:p>
        </p:txBody>
      </p:sp>
      <p:sp>
        <p:nvSpPr>
          <p:cNvPr id="64" name="TextBox 63">
            <a:hlinkClick r:id="rId22" action="ppaction://hlinksldjump"/>
          </p:cNvPr>
          <p:cNvSpPr txBox="1"/>
          <p:nvPr/>
        </p:nvSpPr>
        <p:spPr>
          <a:xfrm>
            <a:off x="7315200" y="2009002"/>
            <a:ext cx="27030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</a:rPr>
              <a:t>4</a:t>
            </a:r>
          </a:p>
        </p:txBody>
      </p:sp>
      <p:sp>
        <p:nvSpPr>
          <p:cNvPr id="65" name="TextBox 64">
            <a:hlinkClick r:id="rId23" action="ppaction://hlinksldjump"/>
          </p:cNvPr>
          <p:cNvSpPr txBox="1"/>
          <p:nvPr/>
        </p:nvSpPr>
        <p:spPr>
          <a:xfrm>
            <a:off x="8328454" y="2009002"/>
            <a:ext cx="27030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>
                    <a:lumMod val="10000"/>
                  </a:schemeClr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72466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0.00209 L 0.08737 0.00209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7" presetClass="path" presetSubtype="0" accel="50000" de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3.81639E-17 2.22222E-6 L 3.81639E-17 -0.12292 C 3.81639E-17 -0.17778 0.03086 -0.24445 0.05586 -0.24445 L 0.1125 -0.24445 " pathEditMode="relative" rAng="0" ptsTypes="AAAA">
                                          <p:cBhvr>
                                            <p:cTn id="4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-12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1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3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0.00208 L 0.08737 0.00208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7" presetClass="path" presetSubtype="0" accel="50000" de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0.03008 0.01319 L 0.03008 -0.03959 C 0.03008 -0.06297 0.05886 -0.09144 0.08217 -0.09144 L 0.13516 -0.09144 " pathEditMode="relative" rAng="0" ptsTypes="AAAA">
                                          <p:cBhvr>
                                            <p:cTn id="7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47" y="-5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3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4388 0.00208 L 0.01862 0.01319 " pathEditMode="relative" rAng="0" ptsTypes="AA">
                                          <p:cBhvr>
                                            <p:cTn id="9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25" y="5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1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1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7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133 0.03541 L 0.01133 -0.03218 C 0.01133 -0.06204 0.04193 -0.09792 0.06693 -0.09792 L 0.12383 -0.09792 " pathEditMode="relative" rAng="0" ptsTypes="AAAA">
                                          <p:cBhvr>
                                            <p:cTn id="12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-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1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1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0 L 0.10651 0 " pathEditMode="relative" rAng="0" ptsTypes="AA">
                                          <p:cBhvr>
                                            <p:cTn id="142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2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" dur="1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1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5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3" fill="hold">
                          <p:stCondLst>
                            <p:cond delay="0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1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0" dur="1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0 L 0.19401 0 " pathEditMode="relative" rAng="0" ptsTypes="AA">
                                          <p:cBhvr>
                                            <p:cTn id="162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0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1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8" dur="1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4" fill="hold" nodeType="withEffect" p14:presetBounceEnd="6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7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7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2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1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3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0.00209 L 0.08737 0.00209 " pathEditMode="relative" rAng="0" ptsTypes="AA">
                                          <p:cBhvr>
                                            <p:cTn id="4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1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7" presetClass="path" presetSubtype="0" accel="50000" de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3.81639E-17 2.22222E-6 L 3.81639E-17 -0.12292 C 3.81639E-17 -0.17778 0.03086 -0.24445 0.05586 -0.24445 L 0.1125 -0.24445 " pathEditMode="relative" rAng="0" ptsTypes="AAAA">
                                          <p:cBhvr>
                                            <p:cTn id="48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-122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1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3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0013 0.00208 L 0.08737 0.00208 " pathEditMode="relative" rAng="0" ptsTypes="AA">
                                          <p:cBhvr>
                                            <p:cTn id="6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7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1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57" presetClass="path" presetSubtype="0" accel="50000" de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0.03008 0.01319 L 0.03008 -0.03959 C 0.03008 -0.06297 0.05886 -0.09144 0.08217 -0.09144 L 0.13516 -0.09144 " pathEditMode="relative" rAng="0" ptsTypes="AAAA">
                                          <p:cBhvr>
                                            <p:cTn id="76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247" y="-52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1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xit" presetSubtype="0" fill="hold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1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3" presetClass="path" presetSubtype="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0.04388 0.00208 L 0.01862 0.01319 " pathEditMode="relative" rAng="0" ptsTypes="AA">
                                          <p:cBhvr>
                                            <p:cTn id="96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25" y="5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7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8" dur="1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1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1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1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0" dur="1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7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133 0.03541 L 0.01133 -0.03218 C 0.01133 -0.06204 0.04193 -0.09792 0.06693 -0.09792 L 0.12383 -0.09792 " pathEditMode="relative" rAng="0" ptsTypes="AAAA">
                                          <p:cBhvr>
                                            <p:cTn id="12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25" y="-66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8" dur="1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  <p:seq concurrent="1" nextAc="seek">
                  <p:cTn id="13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3" fill="hold">
                          <p:stCondLst>
                            <p:cond delay="0"/>
                          </p:stCondLst>
                          <p:childTnLst>
                            <p:par>
                              <p:cTn id="1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36" dur="1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0" dur="1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0 L 0.10651 0 " pathEditMode="relative" rAng="0" ptsTypes="AA">
                                          <p:cBhvr>
                                            <p:cTn id="142" dur="10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26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4" dur="1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8" dur="1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152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3" fill="hold">
                          <p:stCondLst>
                            <p:cond delay="0"/>
                          </p:stCondLst>
                          <p:childTnLst>
                            <p:par>
                              <p:cTn id="1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6" dur="1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0" dur="1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0 L 0.19401 0 " pathEditMode="relative" rAng="0" ptsTypes="AA">
                                          <p:cBhvr>
                                            <p:cTn id="162" dur="1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701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3" presetID="10" presetClass="exit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1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8" dur="1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1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0"/>
            <a:ext cx="9998073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DEEF7-7E70-C301-1005-F0CB9E6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0" y="1428751"/>
            <a:ext cx="1358355" cy="1097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C4C12C-9DFC-075D-77FF-78ABDFCCC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686550" y="685800"/>
            <a:ext cx="1046470" cy="6286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72677F-8AC8-7BF3-1094-0ACD5047E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2343150" y="514351"/>
            <a:ext cx="800100" cy="57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8700" y="514350"/>
            <a:ext cx="48006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79B9D-6173-D453-D2B1-89957BB689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73300" y="1200150"/>
            <a:ext cx="7258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6C3717"/>
                </a:solidFill>
                <a:latin typeface="#9Slide03 Montserrat Black" panose="00000A00000000000000" pitchFamily="2" charset="0"/>
              </a:rPr>
              <a:t>Quiz Game</a:t>
            </a:r>
            <a:endParaRPr lang="vi-VN" sz="7200">
              <a:solidFill>
                <a:srgbClr val="6C3717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 rot="2258553">
            <a:off x="15716250" y="36004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 rot="2502742">
            <a:off x="14344650" y="42291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 rot="4982516">
            <a:off x="12515851" y="2914650"/>
            <a:ext cx="43651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4EFAC-89D9-11F0-2BBF-6F491527B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750" y="228600"/>
            <a:ext cx="7886700" cy="2020620"/>
          </a:xfrm>
          <a:prstGeom prst="rect">
            <a:avLst/>
          </a:prstGeom>
        </p:spPr>
      </p:pic>
      <p:pic>
        <p:nvPicPr>
          <p:cNvPr id="10" name="xanh1">
            <a:extLst>
              <a:ext uri="{FF2B5EF4-FFF2-40B4-BE49-F238E27FC236}">
                <a16:creationId xmlns:a16="http://schemas.microsoft.com/office/drawing/2014/main" id="{3B62107F-A748-EFCF-65FF-96AEAAA33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3" y="2196703"/>
            <a:ext cx="3576403" cy="1435895"/>
          </a:xfrm>
          <a:prstGeom prst="rect">
            <a:avLst/>
          </a:prstGeom>
        </p:spPr>
      </p:pic>
      <p:pic>
        <p:nvPicPr>
          <p:cNvPr id="17" name="đỏ b 1">
            <a:extLst>
              <a:ext uri="{FF2B5EF4-FFF2-40B4-BE49-F238E27FC236}">
                <a16:creationId xmlns:a16="http://schemas.microsoft.com/office/drawing/2014/main" id="{74E0C30B-0101-68A6-62DE-E26829424B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500" y="2196703"/>
            <a:ext cx="3576403" cy="1435895"/>
          </a:xfrm>
          <a:prstGeom prst="rect">
            <a:avLst/>
          </a:prstGeom>
        </p:spPr>
      </p:pic>
      <p:pic>
        <p:nvPicPr>
          <p:cNvPr id="18" name="đỏ c 1">
            <a:extLst>
              <a:ext uri="{FF2B5EF4-FFF2-40B4-BE49-F238E27FC236}">
                <a16:creationId xmlns:a16="http://schemas.microsoft.com/office/drawing/2014/main" id="{35401926-1319-9D07-C0AB-5A555CB13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078" y="3568303"/>
            <a:ext cx="3576403" cy="1435895"/>
          </a:xfrm>
          <a:prstGeom prst="rect">
            <a:avLst/>
          </a:prstGeom>
        </p:spPr>
      </p:pic>
      <p:pic>
        <p:nvPicPr>
          <p:cNvPr id="19" name="đỏ d 1">
            <a:extLst>
              <a:ext uri="{FF2B5EF4-FFF2-40B4-BE49-F238E27FC236}">
                <a16:creationId xmlns:a16="http://schemas.microsoft.com/office/drawing/2014/main" id="{BA1B62E1-2D5F-7CDB-6820-ECF55D5040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3475" y="3568303"/>
            <a:ext cx="3576403" cy="1435895"/>
          </a:xfrm>
          <a:prstGeom prst="rect">
            <a:avLst/>
          </a:prstGeom>
        </p:spPr>
      </p:pic>
      <p:pic>
        <p:nvPicPr>
          <p:cNvPr id="15" name="xanh">
            <a:extLst>
              <a:ext uri="{FF2B5EF4-FFF2-40B4-BE49-F238E27FC236}">
                <a16:creationId xmlns:a16="http://schemas.microsoft.com/office/drawing/2014/main" id="{B49F0D67-79C1-2109-5B80-6EF83EA7C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14900" y="2400300"/>
            <a:ext cx="3600450" cy="1257300"/>
          </a:xfrm>
          <a:prstGeom prst="rect">
            <a:avLst/>
          </a:prstGeom>
        </p:spPr>
      </p:pic>
      <p:pic>
        <p:nvPicPr>
          <p:cNvPr id="16" name="đỏ b">
            <a:extLst>
              <a:ext uri="{FF2B5EF4-FFF2-40B4-BE49-F238E27FC236}">
                <a16:creationId xmlns:a16="http://schemas.microsoft.com/office/drawing/2014/main" id="{8C32CD90-4742-570D-1B36-94A3D7B68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2343150"/>
            <a:ext cx="3600450" cy="1257300"/>
          </a:xfrm>
          <a:prstGeom prst="rect">
            <a:avLst/>
          </a:prstGeom>
        </p:spPr>
      </p:pic>
      <p:pic>
        <p:nvPicPr>
          <p:cNvPr id="23" name="đỏ c">
            <a:extLst>
              <a:ext uri="{FF2B5EF4-FFF2-40B4-BE49-F238E27FC236}">
                <a16:creationId xmlns:a16="http://schemas.microsoft.com/office/drawing/2014/main" id="{79DC4A34-38F1-835B-0907-C2D80D6674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3714750"/>
            <a:ext cx="3600450" cy="1257300"/>
          </a:xfrm>
          <a:prstGeom prst="rect">
            <a:avLst/>
          </a:prstGeom>
        </p:spPr>
      </p:pic>
      <p:pic>
        <p:nvPicPr>
          <p:cNvPr id="24" name="đỏ d">
            <a:extLst>
              <a:ext uri="{FF2B5EF4-FFF2-40B4-BE49-F238E27FC236}">
                <a16:creationId xmlns:a16="http://schemas.microsoft.com/office/drawing/2014/main" id="{9E33F3D4-21D1-F104-5AC6-2CAFDBA824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3714750"/>
            <a:ext cx="3600450" cy="1257300"/>
          </a:xfrm>
          <a:prstGeom prst="rect">
            <a:avLst/>
          </a:prstGeom>
        </p:spPr>
      </p:pic>
      <p:sp>
        <p:nvSpPr>
          <p:cNvPr id="4" name="ch">
            <a:extLst>
              <a:ext uri="{FF2B5EF4-FFF2-40B4-BE49-F238E27FC236}">
                <a16:creationId xmlns:a16="http://schemas.microsoft.com/office/drawing/2014/main" id="{42083BE1-196B-9553-2CA6-091384570786}"/>
              </a:ext>
            </a:extLst>
          </p:cNvPr>
          <p:cNvSpPr txBox="1"/>
          <p:nvPr/>
        </p:nvSpPr>
        <p:spPr>
          <a:xfrm>
            <a:off x="843985" y="741284"/>
            <a:ext cx="6889035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dirty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Question 1 : Our class has a(n)______, and we often post questions there to discuss.</a:t>
            </a: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BFBBFA18-7C07-AF8D-9F74-C5753C892946}"/>
              </a:ext>
            </a:extLst>
          </p:cNvPr>
          <p:cNvSpPr txBox="1"/>
          <p:nvPr/>
        </p:nvSpPr>
        <p:spPr>
          <a:xfrm>
            <a:off x="5517239" y="2800350"/>
            <a:ext cx="20002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B. forum</a:t>
            </a:r>
            <a:endParaRPr lang="en-US" sz="2700" dirty="0"/>
          </a:p>
        </p:txBody>
      </p:sp>
      <p:sp>
        <p:nvSpPr>
          <p:cNvPr id="6" name="sai b">
            <a:extLst>
              <a:ext uri="{FF2B5EF4-FFF2-40B4-BE49-F238E27FC236}">
                <a16:creationId xmlns:a16="http://schemas.microsoft.com/office/drawing/2014/main" id="{29AB5EBC-5098-955E-E181-B1CA9C18C7F4}"/>
              </a:ext>
            </a:extLst>
          </p:cNvPr>
          <p:cNvSpPr txBox="1"/>
          <p:nvPr/>
        </p:nvSpPr>
        <p:spPr>
          <a:xfrm>
            <a:off x="1232074" y="2798296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A. office </a:t>
            </a:r>
            <a:endParaRPr lang="en-US" sz="2700" dirty="0"/>
          </a:p>
        </p:txBody>
      </p:sp>
      <p:sp>
        <p:nvSpPr>
          <p:cNvPr id="7" name="sai c">
            <a:extLst>
              <a:ext uri="{FF2B5EF4-FFF2-40B4-BE49-F238E27FC236}">
                <a16:creationId xmlns:a16="http://schemas.microsoft.com/office/drawing/2014/main" id="{BF5825EA-1922-7F59-C4C4-EA74A8D4C8EF}"/>
              </a:ext>
            </a:extLst>
          </p:cNvPr>
          <p:cNvSpPr txBox="1"/>
          <p:nvPr/>
        </p:nvSpPr>
        <p:spPr>
          <a:xfrm>
            <a:off x="1213239" y="4099351"/>
            <a:ext cx="18859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C. club </a:t>
            </a:r>
            <a:endParaRPr lang="en-US" sz="2700" dirty="0"/>
          </a:p>
        </p:txBody>
      </p:sp>
      <p:sp>
        <p:nvSpPr>
          <p:cNvPr id="22" name="sai d">
            <a:extLst>
              <a:ext uri="{FF2B5EF4-FFF2-40B4-BE49-F238E27FC236}">
                <a16:creationId xmlns:a16="http://schemas.microsoft.com/office/drawing/2014/main" id="{45BBD45F-7757-FE80-63A4-DA9E8A9154A0}"/>
              </a:ext>
            </a:extLst>
          </p:cNvPr>
          <p:cNvSpPr txBox="1"/>
          <p:nvPr/>
        </p:nvSpPr>
        <p:spPr>
          <a:xfrm>
            <a:off x="5517239" y="4114800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D. club</a:t>
            </a:r>
            <a:endParaRPr lang="en-US" sz="2700" dirty="0"/>
          </a:p>
        </p:txBody>
      </p:sp>
      <p:pic>
        <p:nvPicPr>
          <p:cNvPr id="25" name="Picture 2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127632F5-5C78-6768-CA34-B2FB97D1FC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8908" y="800100"/>
            <a:ext cx="478015" cy="499173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FD2EAA6B-BCC7-AE1C-AE61-DBF19F4E1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01050" y="1371600"/>
            <a:ext cx="533729" cy="514350"/>
          </a:xfrm>
          <a:prstGeom prst="rect">
            <a:avLst/>
          </a:prstGeom>
        </p:spPr>
      </p:pic>
      <p:pic>
        <p:nvPicPr>
          <p:cNvPr id="30" name="dung-2">
            <a:hlinkClick r:id="" action="ppaction://media"/>
            <a:extLst>
              <a:ext uri="{FF2B5EF4-FFF2-40B4-BE49-F238E27FC236}">
                <a16:creationId xmlns:a16="http://schemas.microsoft.com/office/drawing/2014/main" id="{B6D0CE37-5B8C-F891-B302-3A062BF54B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1543050"/>
            <a:ext cx="457200" cy="457200"/>
          </a:xfrm>
          <a:prstGeom prst="rect">
            <a:avLst/>
          </a:prstGeom>
        </p:spPr>
      </p:pic>
      <p:pic>
        <p:nvPicPr>
          <p:cNvPr id="31" name="sai-3">
            <a:hlinkClick r:id="" action="ppaction://media"/>
            <a:extLst>
              <a:ext uri="{FF2B5EF4-FFF2-40B4-BE49-F238E27FC236}">
                <a16:creationId xmlns:a16="http://schemas.microsoft.com/office/drawing/2014/main" id="{66A208E2-EDCF-4108-910A-D32318FFE1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286000"/>
            <a:ext cx="457200" cy="457200"/>
          </a:xfrm>
          <a:prstGeom prst="rect">
            <a:avLst/>
          </a:prstGeom>
        </p:spPr>
      </p:pic>
      <p:pic>
        <p:nvPicPr>
          <p:cNvPr id="32" name="sai-3">
            <a:hlinkClick r:id="" action="ppaction://media"/>
            <a:extLst>
              <a:ext uri="{FF2B5EF4-FFF2-40B4-BE49-F238E27FC236}">
                <a16:creationId xmlns:a16="http://schemas.microsoft.com/office/drawing/2014/main" id="{92A7D499-26E8-77CD-7F30-ADF2952E84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971800"/>
            <a:ext cx="457200" cy="457200"/>
          </a:xfrm>
          <a:prstGeom prst="rect">
            <a:avLst/>
          </a:prstGeom>
        </p:spPr>
      </p:pic>
      <p:pic>
        <p:nvPicPr>
          <p:cNvPr id="33" name="sai-3">
            <a:hlinkClick r:id="" action="ppaction://media"/>
            <a:extLst>
              <a:ext uri="{FF2B5EF4-FFF2-40B4-BE49-F238E27FC236}">
                <a16:creationId xmlns:a16="http://schemas.microsoft.com/office/drawing/2014/main" id="{3957D33A-C731-DC0D-4020-AA020DE58B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3657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5438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0"/>
            <a:ext cx="9998073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DEEF7-7E70-C301-1005-F0CB9E6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0" y="1428751"/>
            <a:ext cx="1358355" cy="1097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C4C12C-9DFC-075D-77FF-78ABDFCCC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686550" y="685800"/>
            <a:ext cx="1046470" cy="6286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72677F-8AC8-7BF3-1094-0ACD5047E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2343150" y="514351"/>
            <a:ext cx="800100" cy="57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8700" y="514350"/>
            <a:ext cx="48006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79B9D-6173-D453-D2B1-89957BB689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73300" y="1200150"/>
            <a:ext cx="7258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6C3717"/>
                </a:solidFill>
                <a:latin typeface="#9Slide03 Montserrat Black" panose="00000A00000000000000" pitchFamily="2" charset="0"/>
              </a:rPr>
              <a:t>Quiz Game</a:t>
            </a:r>
            <a:endParaRPr lang="vi-VN" sz="7200">
              <a:solidFill>
                <a:srgbClr val="6C3717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 rot="2258553">
            <a:off x="15716250" y="36004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 rot="2502742">
            <a:off x="14344650" y="42291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 rot="4982516">
            <a:off x="12515851" y="2914650"/>
            <a:ext cx="43651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4EFAC-89D9-11F0-2BBF-6F491527B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750" y="228600"/>
            <a:ext cx="7886700" cy="2020620"/>
          </a:xfrm>
          <a:prstGeom prst="rect">
            <a:avLst/>
          </a:prstGeom>
        </p:spPr>
      </p:pic>
      <p:pic>
        <p:nvPicPr>
          <p:cNvPr id="10" name="xanh1">
            <a:extLst>
              <a:ext uri="{FF2B5EF4-FFF2-40B4-BE49-F238E27FC236}">
                <a16:creationId xmlns:a16="http://schemas.microsoft.com/office/drawing/2014/main" id="{3B62107F-A748-EFCF-65FF-96AEAAA33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503" y="3543300"/>
            <a:ext cx="3576403" cy="1435895"/>
          </a:xfrm>
          <a:prstGeom prst="rect">
            <a:avLst/>
          </a:prstGeom>
        </p:spPr>
      </p:pic>
      <p:pic>
        <p:nvPicPr>
          <p:cNvPr id="17" name="đỏ b 1">
            <a:extLst>
              <a:ext uri="{FF2B5EF4-FFF2-40B4-BE49-F238E27FC236}">
                <a16:creationId xmlns:a16="http://schemas.microsoft.com/office/drawing/2014/main" id="{74E0C30B-0101-68A6-62DE-E26829424B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0" y="2196703"/>
            <a:ext cx="3576403" cy="1435895"/>
          </a:xfrm>
          <a:prstGeom prst="rect">
            <a:avLst/>
          </a:prstGeom>
        </p:spPr>
      </p:pic>
      <p:pic>
        <p:nvPicPr>
          <p:cNvPr id="18" name="đỏ c 1">
            <a:extLst>
              <a:ext uri="{FF2B5EF4-FFF2-40B4-BE49-F238E27FC236}">
                <a16:creationId xmlns:a16="http://schemas.microsoft.com/office/drawing/2014/main" id="{35401926-1319-9D07-C0AB-5A555CB13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86328" y="3568303"/>
            <a:ext cx="3576403" cy="1435895"/>
          </a:xfrm>
          <a:prstGeom prst="rect">
            <a:avLst/>
          </a:prstGeom>
        </p:spPr>
      </p:pic>
      <p:pic>
        <p:nvPicPr>
          <p:cNvPr id="19" name="đỏ d 1">
            <a:extLst>
              <a:ext uri="{FF2B5EF4-FFF2-40B4-BE49-F238E27FC236}">
                <a16:creationId xmlns:a16="http://schemas.microsoft.com/office/drawing/2014/main" id="{BA1B62E1-2D5F-7CDB-6820-ECF55D5040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075" y="2164555"/>
            <a:ext cx="3576403" cy="1435895"/>
          </a:xfrm>
          <a:prstGeom prst="rect">
            <a:avLst/>
          </a:prstGeom>
        </p:spPr>
      </p:pic>
      <p:pic>
        <p:nvPicPr>
          <p:cNvPr id="15" name="xanh">
            <a:extLst>
              <a:ext uri="{FF2B5EF4-FFF2-40B4-BE49-F238E27FC236}">
                <a16:creationId xmlns:a16="http://schemas.microsoft.com/office/drawing/2014/main" id="{B49F0D67-79C1-2109-5B80-6EF83EA7C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1500" y="3746897"/>
            <a:ext cx="3600450" cy="1257300"/>
          </a:xfrm>
          <a:prstGeom prst="rect">
            <a:avLst/>
          </a:prstGeom>
        </p:spPr>
      </p:pic>
      <p:pic>
        <p:nvPicPr>
          <p:cNvPr id="16" name="đỏ b">
            <a:extLst>
              <a:ext uri="{FF2B5EF4-FFF2-40B4-BE49-F238E27FC236}">
                <a16:creationId xmlns:a16="http://schemas.microsoft.com/office/drawing/2014/main" id="{8C32CD90-4742-570D-1B36-94A3D7B68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2343150"/>
            <a:ext cx="3600450" cy="1257300"/>
          </a:xfrm>
          <a:prstGeom prst="rect">
            <a:avLst/>
          </a:prstGeom>
        </p:spPr>
      </p:pic>
      <p:pic>
        <p:nvPicPr>
          <p:cNvPr id="23" name="đỏ c">
            <a:extLst>
              <a:ext uri="{FF2B5EF4-FFF2-40B4-BE49-F238E27FC236}">
                <a16:creationId xmlns:a16="http://schemas.microsoft.com/office/drawing/2014/main" id="{79DC4A34-38F1-835B-0907-C2D80D6674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57750" y="3714750"/>
            <a:ext cx="3600450" cy="1257300"/>
          </a:xfrm>
          <a:prstGeom prst="rect">
            <a:avLst/>
          </a:prstGeom>
        </p:spPr>
      </p:pic>
      <p:pic>
        <p:nvPicPr>
          <p:cNvPr id="24" name="đỏ d">
            <a:extLst>
              <a:ext uri="{FF2B5EF4-FFF2-40B4-BE49-F238E27FC236}">
                <a16:creationId xmlns:a16="http://schemas.microsoft.com/office/drawing/2014/main" id="{9E33F3D4-21D1-F104-5AC6-2CAFDBA824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2311003"/>
            <a:ext cx="3600450" cy="1257300"/>
          </a:xfrm>
          <a:prstGeom prst="rect">
            <a:avLst/>
          </a:prstGeom>
        </p:spPr>
      </p:pic>
      <p:sp>
        <p:nvSpPr>
          <p:cNvPr id="5" name="đúng">
            <a:extLst>
              <a:ext uri="{FF2B5EF4-FFF2-40B4-BE49-F238E27FC236}">
                <a16:creationId xmlns:a16="http://schemas.microsoft.com/office/drawing/2014/main" id="{BFBBFA18-7C07-AF8D-9F74-C5753C892946}"/>
              </a:ext>
            </a:extLst>
          </p:cNvPr>
          <p:cNvSpPr txBox="1"/>
          <p:nvPr/>
        </p:nvSpPr>
        <p:spPr>
          <a:xfrm>
            <a:off x="1209172" y="4146947"/>
            <a:ext cx="20002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C. expectations </a:t>
            </a:r>
            <a:endParaRPr lang="en-US" sz="2700" dirty="0"/>
          </a:p>
        </p:txBody>
      </p:sp>
      <p:sp>
        <p:nvSpPr>
          <p:cNvPr id="6" name="sai b">
            <a:extLst>
              <a:ext uri="{FF2B5EF4-FFF2-40B4-BE49-F238E27FC236}">
                <a16:creationId xmlns:a16="http://schemas.microsoft.com/office/drawing/2014/main" id="{29AB5EBC-5098-955E-E181-B1CA9C18C7F4}"/>
              </a:ext>
            </a:extLst>
          </p:cNvPr>
          <p:cNvSpPr txBox="1"/>
          <p:nvPr/>
        </p:nvSpPr>
        <p:spPr>
          <a:xfrm>
            <a:off x="5486400" y="2743200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B. interests</a:t>
            </a:r>
            <a:endParaRPr lang="en-US" sz="2700" dirty="0"/>
          </a:p>
        </p:txBody>
      </p:sp>
      <p:sp>
        <p:nvSpPr>
          <p:cNvPr id="7" name="sai c">
            <a:extLst>
              <a:ext uri="{FF2B5EF4-FFF2-40B4-BE49-F238E27FC236}">
                <a16:creationId xmlns:a16="http://schemas.microsoft.com/office/drawing/2014/main" id="{BF5825EA-1922-7F59-C4C4-EA74A8D4C8EF}"/>
              </a:ext>
            </a:extLst>
          </p:cNvPr>
          <p:cNvSpPr txBox="1"/>
          <p:nvPr/>
        </p:nvSpPr>
        <p:spPr>
          <a:xfrm>
            <a:off x="5486400" y="4171950"/>
            <a:ext cx="18859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D. hope </a:t>
            </a:r>
            <a:endParaRPr lang="en-US" sz="2700" dirty="0"/>
          </a:p>
        </p:txBody>
      </p:sp>
      <p:sp>
        <p:nvSpPr>
          <p:cNvPr id="22" name="sai d">
            <a:extLst>
              <a:ext uri="{FF2B5EF4-FFF2-40B4-BE49-F238E27FC236}">
                <a16:creationId xmlns:a16="http://schemas.microsoft.com/office/drawing/2014/main" id="{45BBD45F-7757-FE80-63A4-DA9E8A9154A0}"/>
              </a:ext>
            </a:extLst>
          </p:cNvPr>
          <p:cNvSpPr txBox="1"/>
          <p:nvPr/>
        </p:nvSpPr>
        <p:spPr>
          <a:xfrm>
            <a:off x="1200150" y="2768203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A. dreams </a:t>
            </a:r>
            <a:endParaRPr lang="en-US" sz="2700" dirty="0"/>
          </a:p>
        </p:txBody>
      </p:sp>
      <p:pic>
        <p:nvPicPr>
          <p:cNvPr id="25" name="Picture 2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127632F5-5C78-6768-CA34-B2FB97D1FC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8908" y="800100"/>
            <a:ext cx="478015" cy="499173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FD2EAA6B-BCC7-AE1C-AE61-DBF19F4E1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01050" y="1371600"/>
            <a:ext cx="533729" cy="514350"/>
          </a:xfrm>
          <a:prstGeom prst="rect">
            <a:avLst/>
          </a:prstGeom>
        </p:spPr>
      </p:pic>
      <p:pic>
        <p:nvPicPr>
          <p:cNvPr id="30" name="dung-2">
            <a:hlinkClick r:id="" action="ppaction://media"/>
            <a:extLst>
              <a:ext uri="{FF2B5EF4-FFF2-40B4-BE49-F238E27FC236}">
                <a16:creationId xmlns:a16="http://schemas.microsoft.com/office/drawing/2014/main" id="{B6D0CE37-5B8C-F891-B302-3A062BF54B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1543050"/>
            <a:ext cx="457200" cy="457200"/>
          </a:xfrm>
          <a:prstGeom prst="rect">
            <a:avLst/>
          </a:prstGeom>
        </p:spPr>
      </p:pic>
      <p:pic>
        <p:nvPicPr>
          <p:cNvPr id="31" name="sai-3">
            <a:hlinkClick r:id="" action="ppaction://media"/>
            <a:extLst>
              <a:ext uri="{FF2B5EF4-FFF2-40B4-BE49-F238E27FC236}">
                <a16:creationId xmlns:a16="http://schemas.microsoft.com/office/drawing/2014/main" id="{66A208E2-EDCF-4108-910A-D32318FFE1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286000"/>
            <a:ext cx="457200" cy="457200"/>
          </a:xfrm>
          <a:prstGeom prst="rect">
            <a:avLst/>
          </a:prstGeom>
        </p:spPr>
      </p:pic>
      <p:pic>
        <p:nvPicPr>
          <p:cNvPr id="32" name="sai-3">
            <a:hlinkClick r:id="" action="ppaction://media"/>
            <a:extLst>
              <a:ext uri="{FF2B5EF4-FFF2-40B4-BE49-F238E27FC236}">
                <a16:creationId xmlns:a16="http://schemas.microsoft.com/office/drawing/2014/main" id="{92A7D499-26E8-77CD-7F30-ADF2952E84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971800"/>
            <a:ext cx="457200" cy="457200"/>
          </a:xfrm>
          <a:prstGeom prst="rect">
            <a:avLst/>
          </a:prstGeom>
        </p:spPr>
      </p:pic>
      <p:pic>
        <p:nvPicPr>
          <p:cNvPr id="33" name="sai-3">
            <a:hlinkClick r:id="" action="ppaction://media"/>
            <a:extLst>
              <a:ext uri="{FF2B5EF4-FFF2-40B4-BE49-F238E27FC236}">
                <a16:creationId xmlns:a16="http://schemas.microsoft.com/office/drawing/2014/main" id="{3957D33A-C731-DC0D-4020-AA020DE58B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3657600"/>
            <a:ext cx="457200" cy="457200"/>
          </a:xfrm>
          <a:prstGeom prst="rect">
            <a:avLst/>
          </a:prstGeom>
        </p:spPr>
      </p:pic>
      <p:sp>
        <p:nvSpPr>
          <p:cNvPr id="34" name="ch">
            <a:extLst>
              <a:ext uri="{FF2B5EF4-FFF2-40B4-BE49-F238E27FC236}">
                <a16:creationId xmlns:a16="http://schemas.microsoft.com/office/drawing/2014/main" id="{42083BE1-196B-9553-2CA6-091384570786}"/>
              </a:ext>
            </a:extLst>
          </p:cNvPr>
          <p:cNvSpPr txBox="1"/>
          <p:nvPr/>
        </p:nvSpPr>
        <p:spPr>
          <a:xfrm>
            <a:off x="843985" y="749211"/>
            <a:ext cx="7180359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Question 2 </a:t>
            </a:r>
            <a:r>
              <a:rPr lang="en-US" sz="3400" dirty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: We try to meet our parents’ ______, but it is hard.</a:t>
            </a:r>
          </a:p>
        </p:txBody>
      </p:sp>
    </p:spTree>
    <p:extLst>
      <p:ext uri="{BB962C8B-B14F-4D97-AF65-F5344CB8AC3E}">
        <p14:creationId xmlns:p14="http://schemas.microsoft.com/office/powerpoint/2010/main" val="30017294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2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0"/>
            <a:ext cx="9998073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DEEF7-7E70-C301-1005-F0CB9E6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0" y="1428751"/>
            <a:ext cx="1358355" cy="1097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C4C12C-9DFC-075D-77FF-78ABDFCCC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686550" y="685800"/>
            <a:ext cx="1046470" cy="6286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72677F-8AC8-7BF3-1094-0ACD5047E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2343150" y="514351"/>
            <a:ext cx="800100" cy="57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8700" y="514350"/>
            <a:ext cx="48006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79B9D-6173-D453-D2B1-89957BB689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73300" y="1200150"/>
            <a:ext cx="7258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6C3717"/>
                </a:solidFill>
                <a:latin typeface="#9Slide03 Montserrat Black" panose="00000A00000000000000" pitchFamily="2" charset="0"/>
              </a:rPr>
              <a:t>Quiz Game</a:t>
            </a:r>
            <a:endParaRPr lang="vi-VN" sz="7200">
              <a:solidFill>
                <a:srgbClr val="6C3717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 rot="2258553">
            <a:off x="15716250" y="36004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 rot="2502742">
            <a:off x="14344650" y="42291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 rot="4982516">
            <a:off x="12515851" y="2914650"/>
            <a:ext cx="43651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4EFAC-89D9-11F0-2BBF-6F491527B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750" y="228600"/>
            <a:ext cx="7886700" cy="2020620"/>
          </a:xfrm>
          <a:prstGeom prst="rect">
            <a:avLst/>
          </a:prstGeom>
        </p:spPr>
      </p:pic>
      <p:pic>
        <p:nvPicPr>
          <p:cNvPr id="10" name="xanh1">
            <a:extLst>
              <a:ext uri="{FF2B5EF4-FFF2-40B4-BE49-F238E27FC236}">
                <a16:creationId xmlns:a16="http://schemas.microsoft.com/office/drawing/2014/main" id="{3B62107F-A748-EFCF-65FF-96AEAAA33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3" y="2196703"/>
            <a:ext cx="3576403" cy="1435895"/>
          </a:xfrm>
          <a:prstGeom prst="rect">
            <a:avLst/>
          </a:prstGeom>
        </p:spPr>
      </p:pic>
      <p:pic>
        <p:nvPicPr>
          <p:cNvPr id="17" name="đỏ b 1">
            <a:extLst>
              <a:ext uri="{FF2B5EF4-FFF2-40B4-BE49-F238E27FC236}">
                <a16:creationId xmlns:a16="http://schemas.microsoft.com/office/drawing/2014/main" id="{74E0C30B-0101-68A6-62DE-E26829424B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0" y="2196703"/>
            <a:ext cx="3576403" cy="1435895"/>
          </a:xfrm>
          <a:prstGeom prst="rect">
            <a:avLst/>
          </a:prstGeom>
        </p:spPr>
      </p:pic>
      <p:pic>
        <p:nvPicPr>
          <p:cNvPr id="18" name="đỏ c 1">
            <a:extLst>
              <a:ext uri="{FF2B5EF4-FFF2-40B4-BE49-F238E27FC236}">
                <a16:creationId xmlns:a16="http://schemas.microsoft.com/office/drawing/2014/main" id="{35401926-1319-9D07-C0AB-5A555CB13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078" y="3568303"/>
            <a:ext cx="3576403" cy="1435895"/>
          </a:xfrm>
          <a:prstGeom prst="rect">
            <a:avLst/>
          </a:prstGeom>
        </p:spPr>
      </p:pic>
      <p:pic>
        <p:nvPicPr>
          <p:cNvPr id="19" name="đỏ d 1">
            <a:extLst>
              <a:ext uri="{FF2B5EF4-FFF2-40B4-BE49-F238E27FC236}">
                <a16:creationId xmlns:a16="http://schemas.microsoft.com/office/drawing/2014/main" id="{BA1B62E1-2D5F-7CDB-6820-ECF55D5040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3475" y="3568303"/>
            <a:ext cx="3576403" cy="1435895"/>
          </a:xfrm>
          <a:prstGeom prst="rect">
            <a:avLst/>
          </a:prstGeom>
        </p:spPr>
      </p:pic>
      <p:pic>
        <p:nvPicPr>
          <p:cNvPr id="15" name="xanh">
            <a:extLst>
              <a:ext uri="{FF2B5EF4-FFF2-40B4-BE49-F238E27FC236}">
                <a16:creationId xmlns:a16="http://schemas.microsoft.com/office/drawing/2014/main" id="{B49F0D67-79C1-2109-5B80-6EF83EA7C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650" y="2400300"/>
            <a:ext cx="3600450" cy="1257300"/>
          </a:xfrm>
          <a:prstGeom prst="rect">
            <a:avLst/>
          </a:prstGeom>
        </p:spPr>
      </p:pic>
      <p:pic>
        <p:nvPicPr>
          <p:cNvPr id="16" name="đỏ b">
            <a:extLst>
              <a:ext uri="{FF2B5EF4-FFF2-40B4-BE49-F238E27FC236}">
                <a16:creationId xmlns:a16="http://schemas.microsoft.com/office/drawing/2014/main" id="{8C32CD90-4742-570D-1B36-94A3D7B68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2343150"/>
            <a:ext cx="3600450" cy="1257300"/>
          </a:xfrm>
          <a:prstGeom prst="rect">
            <a:avLst/>
          </a:prstGeom>
        </p:spPr>
      </p:pic>
      <p:pic>
        <p:nvPicPr>
          <p:cNvPr id="23" name="đỏ c">
            <a:extLst>
              <a:ext uri="{FF2B5EF4-FFF2-40B4-BE49-F238E27FC236}">
                <a16:creationId xmlns:a16="http://schemas.microsoft.com/office/drawing/2014/main" id="{79DC4A34-38F1-835B-0907-C2D80D6674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3714750"/>
            <a:ext cx="3600450" cy="1257300"/>
          </a:xfrm>
          <a:prstGeom prst="rect">
            <a:avLst/>
          </a:prstGeom>
        </p:spPr>
      </p:pic>
      <p:pic>
        <p:nvPicPr>
          <p:cNvPr id="24" name="đỏ d">
            <a:extLst>
              <a:ext uri="{FF2B5EF4-FFF2-40B4-BE49-F238E27FC236}">
                <a16:creationId xmlns:a16="http://schemas.microsoft.com/office/drawing/2014/main" id="{9E33F3D4-21D1-F104-5AC6-2CAFDBA824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3714750"/>
            <a:ext cx="3600450" cy="1257300"/>
          </a:xfrm>
          <a:prstGeom prst="rect">
            <a:avLst/>
          </a:prstGeom>
        </p:spPr>
      </p:pic>
      <p:sp>
        <p:nvSpPr>
          <p:cNvPr id="4" name="ch">
            <a:extLst>
              <a:ext uri="{FF2B5EF4-FFF2-40B4-BE49-F238E27FC236}">
                <a16:creationId xmlns:a16="http://schemas.microsoft.com/office/drawing/2014/main" id="{42083BE1-196B-9553-2CA6-091384570786}"/>
              </a:ext>
            </a:extLst>
          </p:cNvPr>
          <p:cNvSpPr txBox="1"/>
          <p:nvPr/>
        </p:nvSpPr>
        <p:spPr>
          <a:xfrm>
            <a:off x="843985" y="749211"/>
            <a:ext cx="7180359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Question 3 </a:t>
            </a:r>
            <a:r>
              <a:rPr lang="en-US" sz="3400" dirty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: He is a big ______ and scares his weaker classmates.</a:t>
            </a: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BFBBFA18-7C07-AF8D-9F74-C5753C892946}"/>
              </a:ext>
            </a:extLst>
          </p:cNvPr>
          <p:cNvSpPr txBox="1"/>
          <p:nvPr/>
        </p:nvSpPr>
        <p:spPr>
          <a:xfrm>
            <a:off x="1168226" y="2741792"/>
            <a:ext cx="20002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700" dirty="0" smtClean="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rPr>
              <a:t>A. bully</a:t>
            </a:r>
            <a:endParaRPr lang="en-US" sz="2700" dirty="0">
              <a:solidFill>
                <a:schemeClr val="bg2">
                  <a:lumMod val="25000"/>
                </a:schemeClr>
              </a:solidFill>
              <a:latin typeface="#FS03 Montserrat" pitchFamily="2" charset="77"/>
            </a:endParaRPr>
          </a:p>
        </p:txBody>
      </p:sp>
      <p:sp>
        <p:nvSpPr>
          <p:cNvPr id="6" name="sai b">
            <a:extLst>
              <a:ext uri="{FF2B5EF4-FFF2-40B4-BE49-F238E27FC236}">
                <a16:creationId xmlns:a16="http://schemas.microsoft.com/office/drawing/2014/main" id="{29AB5EBC-5098-955E-E181-B1CA9C18C7F4}"/>
              </a:ext>
            </a:extLst>
          </p:cNvPr>
          <p:cNvSpPr txBox="1"/>
          <p:nvPr/>
        </p:nvSpPr>
        <p:spPr>
          <a:xfrm>
            <a:off x="5508005" y="2741792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9Slide03 Montserrat Medium" panose="00000600000000000000" pitchFamily="2" charset="0"/>
              </a:defRPr>
            </a:lvl1pPr>
          </a:lstStyle>
          <a:p>
            <a:r>
              <a:rPr lang="en-US" sz="2700" dirty="0" smtClean="0">
                <a:latin typeface="#FS03 Montserrat" pitchFamily="2" charset="77"/>
              </a:rPr>
              <a:t>B. forum</a:t>
            </a:r>
            <a:endParaRPr lang="en-US" sz="2700" dirty="0">
              <a:latin typeface="#FS03 Montserrat" pitchFamily="2" charset="77"/>
            </a:endParaRPr>
          </a:p>
        </p:txBody>
      </p:sp>
      <p:sp>
        <p:nvSpPr>
          <p:cNvPr id="7" name="sai c">
            <a:extLst>
              <a:ext uri="{FF2B5EF4-FFF2-40B4-BE49-F238E27FC236}">
                <a16:creationId xmlns:a16="http://schemas.microsoft.com/office/drawing/2014/main" id="{BF5825EA-1922-7F59-C4C4-EA74A8D4C8EF}"/>
              </a:ext>
            </a:extLst>
          </p:cNvPr>
          <p:cNvSpPr txBox="1"/>
          <p:nvPr/>
        </p:nvSpPr>
        <p:spPr>
          <a:xfrm>
            <a:off x="1167536" y="4108984"/>
            <a:ext cx="18859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9Slide03 Montserrat Medium" panose="00000600000000000000" pitchFamily="2" charset="0"/>
              </a:defRPr>
            </a:lvl1pPr>
          </a:lstStyle>
          <a:p>
            <a:r>
              <a:rPr lang="en-US" sz="2700" dirty="0" smtClean="0">
                <a:latin typeface="#FS03 Montserrat" pitchFamily="2" charset="77"/>
              </a:rPr>
              <a:t>C. pressure</a:t>
            </a:r>
            <a:endParaRPr lang="en-US" sz="2700" dirty="0">
              <a:latin typeface="#FS03 Montserrat" pitchFamily="2" charset="77"/>
            </a:endParaRPr>
          </a:p>
        </p:txBody>
      </p:sp>
      <p:sp>
        <p:nvSpPr>
          <p:cNvPr id="22" name="sai d">
            <a:extLst>
              <a:ext uri="{FF2B5EF4-FFF2-40B4-BE49-F238E27FC236}">
                <a16:creationId xmlns:a16="http://schemas.microsoft.com/office/drawing/2014/main" id="{45BBD45F-7757-FE80-63A4-DA9E8A9154A0}"/>
              </a:ext>
            </a:extLst>
          </p:cNvPr>
          <p:cNvSpPr txBox="1"/>
          <p:nvPr/>
        </p:nvSpPr>
        <p:spPr>
          <a:xfrm>
            <a:off x="5508005" y="4114800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9Slide03 Montserrat Medium" panose="00000600000000000000" pitchFamily="2" charset="0"/>
              </a:defRPr>
            </a:lvl1pPr>
          </a:lstStyle>
          <a:p>
            <a:r>
              <a:rPr lang="en-US" sz="2700" dirty="0" smtClean="0">
                <a:latin typeface="#FS03 Montserrat" pitchFamily="2" charset="77"/>
              </a:rPr>
              <a:t>D. classmate</a:t>
            </a:r>
            <a:endParaRPr lang="en-US" sz="2700" dirty="0">
              <a:latin typeface="#FS03 Montserrat" pitchFamily="2" charset="77"/>
            </a:endParaRPr>
          </a:p>
        </p:txBody>
      </p:sp>
      <p:pic>
        <p:nvPicPr>
          <p:cNvPr id="25" name="Picture 2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127632F5-5C78-6768-CA34-B2FB97D1FC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8908" y="800100"/>
            <a:ext cx="478015" cy="499173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FD2EAA6B-BCC7-AE1C-AE61-DBF19F4E1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01050" y="1371600"/>
            <a:ext cx="533729" cy="514350"/>
          </a:xfrm>
          <a:prstGeom prst="rect">
            <a:avLst/>
          </a:prstGeom>
        </p:spPr>
      </p:pic>
      <p:pic>
        <p:nvPicPr>
          <p:cNvPr id="30" name="dung-2">
            <a:hlinkClick r:id="" action="ppaction://media"/>
            <a:extLst>
              <a:ext uri="{FF2B5EF4-FFF2-40B4-BE49-F238E27FC236}">
                <a16:creationId xmlns:a16="http://schemas.microsoft.com/office/drawing/2014/main" id="{B6D0CE37-5B8C-F891-B302-3A062BF54B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1543050"/>
            <a:ext cx="457200" cy="457200"/>
          </a:xfrm>
          <a:prstGeom prst="rect">
            <a:avLst/>
          </a:prstGeom>
        </p:spPr>
      </p:pic>
      <p:pic>
        <p:nvPicPr>
          <p:cNvPr id="31" name="sai-3">
            <a:hlinkClick r:id="" action="ppaction://media"/>
            <a:extLst>
              <a:ext uri="{FF2B5EF4-FFF2-40B4-BE49-F238E27FC236}">
                <a16:creationId xmlns:a16="http://schemas.microsoft.com/office/drawing/2014/main" id="{66A208E2-EDCF-4108-910A-D32318FFE1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286000"/>
            <a:ext cx="457200" cy="457200"/>
          </a:xfrm>
          <a:prstGeom prst="rect">
            <a:avLst/>
          </a:prstGeom>
        </p:spPr>
      </p:pic>
      <p:pic>
        <p:nvPicPr>
          <p:cNvPr id="32" name="sai-3">
            <a:hlinkClick r:id="" action="ppaction://media"/>
            <a:extLst>
              <a:ext uri="{FF2B5EF4-FFF2-40B4-BE49-F238E27FC236}">
                <a16:creationId xmlns:a16="http://schemas.microsoft.com/office/drawing/2014/main" id="{92A7D499-26E8-77CD-7F30-ADF2952E84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971800"/>
            <a:ext cx="457200" cy="457200"/>
          </a:xfrm>
          <a:prstGeom prst="rect">
            <a:avLst/>
          </a:prstGeom>
        </p:spPr>
      </p:pic>
      <p:pic>
        <p:nvPicPr>
          <p:cNvPr id="33" name="sai-3">
            <a:hlinkClick r:id="" action="ppaction://media"/>
            <a:extLst>
              <a:ext uri="{FF2B5EF4-FFF2-40B4-BE49-F238E27FC236}">
                <a16:creationId xmlns:a16="http://schemas.microsoft.com/office/drawing/2014/main" id="{3957D33A-C731-DC0D-4020-AA020DE58B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3657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01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364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0"/>
            <a:ext cx="9998073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DEEF7-7E70-C301-1005-F0CB9E6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0" y="1428751"/>
            <a:ext cx="1358355" cy="1097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C4C12C-9DFC-075D-77FF-78ABDFCCC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686550" y="685800"/>
            <a:ext cx="1046470" cy="6286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72677F-8AC8-7BF3-1094-0ACD5047E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2343150" y="514351"/>
            <a:ext cx="800100" cy="57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8700" y="514350"/>
            <a:ext cx="48006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79B9D-6173-D453-D2B1-89957BB689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73300" y="1200150"/>
            <a:ext cx="7258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6C3717"/>
                </a:solidFill>
                <a:latin typeface="#9Slide03 Montserrat Black" panose="00000A00000000000000" pitchFamily="2" charset="0"/>
              </a:rPr>
              <a:t>Quiz Game</a:t>
            </a:r>
            <a:endParaRPr lang="vi-VN" sz="7200">
              <a:solidFill>
                <a:srgbClr val="6C3717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 rot="2258553">
            <a:off x="15716250" y="36004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 rot="2502742">
            <a:off x="14344650" y="42291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 rot="4982516">
            <a:off x="12515851" y="2914650"/>
            <a:ext cx="43651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4EFAC-89D9-11F0-2BBF-6F491527B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750" y="228600"/>
            <a:ext cx="7886700" cy="2020620"/>
          </a:xfrm>
          <a:prstGeom prst="rect">
            <a:avLst/>
          </a:prstGeom>
        </p:spPr>
      </p:pic>
      <p:pic>
        <p:nvPicPr>
          <p:cNvPr id="10" name="xanh1">
            <a:extLst>
              <a:ext uri="{FF2B5EF4-FFF2-40B4-BE49-F238E27FC236}">
                <a16:creationId xmlns:a16="http://schemas.microsoft.com/office/drawing/2014/main" id="{3B62107F-A748-EFCF-65FF-96AEAAA33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8653" y="2196703"/>
            <a:ext cx="3576403" cy="1435895"/>
          </a:xfrm>
          <a:prstGeom prst="rect">
            <a:avLst/>
          </a:prstGeom>
        </p:spPr>
      </p:pic>
      <p:pic>
        <p:nvPicPr>
          <p:cNvPr id="17" name="đỏ b 1">
            <a:extLst>
              <a:ext uri="{FF2B5EF4-FFF2-40B4-BE49-F238E27FC236}">
                <a16:creationId xmlns:a16="http://schemas.microsoft.com/office/drawing/2014/main" id="{74E0C30B-0101-68A6-62DE-E26829424B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0" y="2196703"/>
            <a:ext cx="3576403" cy="1435895"/>
          </a:xfrm>
          <a:prstGeom prst="rect">
            <a:avLst/>
          </a:prstGeom>
        </p:spPr>
      </p:pic>
      <p:pic>
        <p:nvPicPr>
          <p:cNvPr id="18" name="đỏ c 1">
            <a:extLst>
              <a:ext uri="{FF2B5EF4-FFF2-40B4-BE49-F238E27FC236}">
                <a16:creationId xmlns:a16="http://schemas.microsoft.com/office/drawing/2014/main" id="{35401926-1319-9D07-C0AB-5A555CB13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078" y="3568303"/>
            <a:ext cx="3576403" cy="1435895"/>
          </a:xfrm>
          <a:prstGeom prst="rect">
            <a:avLst/>
          </a:prstGeom>
        </p:spPr>
      </p:pic>
      <p:pic>
        <p:nvPicPr>
          <p:cNvPr id="19" name="đỏ d 1">
            <a:extLst>
              <a:ext uri="{FF2B5EF4-FFF2-40B4-BE49-F238E27FC236}">
                <a16:creationId xmlns:a16="http://schemas.microsoft.com/office/drawing/2014/main" id="{BA1B62E1-2D5F-7CDB-6820-ECF55D5040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3475" y="3568303"/>
            <a:ext cx="3576403" cy="1435895"/>
          </a:xfrm>
          <a:prstGeom prst="rect">
            <a:avLst/>
          </a:prstGeom>
        </p:spPr>
      </p:pic>
      <p:pic>
        <p:nvPicPr>
          <p:cNvPr id="15" name="xanh">
            <a:extLst>
              <a:ext uri="{FF2B5EF4-FFF2-40B4-BE49-F238E27FC236}">
                <a16:creationId xmlns:a16="http://schemas.microsoft.com/office/drawing/2014/main" id="{B49F0D67-79C1-2109-5B80-6EF83EA7C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8650" y="2400300"/>
            <a:ext cx="3600450" cy="1257300"/>
          </a:xfrm>
          <a:prstGeom prst="rect">
            <a:avLst/>
          </a:prstGeom>
        </p:spPr>
      </p:pic>
      <p:pic>
        <p:nvPicPr>
          <p:cNvPr id="16" name="đỏ b">
            <a:extLst>
              <a:ext uri="{FF2B5EF4-FFF2-40B4-BE49-F238E27FC236}">
                <a16:creationId xmlns:a16="http://schemas.microsoft.com/office/drawing/2014/main" id="{8C32CD90-4742-570D-1B36-94A3D7B68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2343150"/>
            <a:ext cx="3600450" cy="1257300"/>
          </a:xfrm>
          <a:prstGeom prst="rect">
            <a:avLst/>
          </a:prstGeom>
        </p:spPr>
      </p:pic>
      <p:pic>
        <p:nvPicPr>
          <p:cNvPr id="23" name="đỏ c">
            <a:extLst>
              <a:ext uri="{FF2B5EF4-FFF2-40B4-BE49-F238E27FC236}">
                <a16:creationId xmlns:a16="http://schemas.microsoft.com/office/drawing/2014/main" id="{79DC4A34-38F1-835B-0907-C2D80D6674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3714750"/>
            <a:ext cx="3600450" cy="1257300"/>
          </a:xfrm>
          <a:prstGeom prst="rect">
            <a:avLst/>
          </a:prstGeom>
        </p:spPr>
      </p:pic>
      <p:pic>
        <p:nvPicPr>
          <p:cNvPr id="24" name="đỏ d">
            <a:extLst>
              <a:ext uri="{FF2B5EF4-FFF2-40B4-BE49-F238E27FC236}">
                <a16:creationId xmlns:a16="http://schemas.microsoft.com/office/drawing/2014/main" id="{9E33F3D4-21D1-F104-5AC6-2CAFDBA824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3714750"/>
            <a:ext cx="3600450" cy="1257300"/>
          </a:xfrm>
          <a:prstGeom prst="rect">
            <a:avLst/>
          </a:prstGeom>
        </p:spPr>
      </p:pic>
      <p:sp>
        <p:nvSpPr>
          <p:cNvPr id="4" name="ch">
            <a:extLst>
              <a:ext uri="{FF2B5EF4-FFF2-40B4-BE49-F238E27FC236}">
                <a16:creationId xmlns:a16="http://schemas.microsoft.com/office/drawing/2014/main" id="{42083BE1-196B-9553-2CA6-091384570786}"/>
              </a:ext>
            </a:extLst>
          </p:cNvPr>
          <p:cNvSpPr txBox="1"/>
          <p:nvPr/>
        </p:nvSpPr>
        <p:spPr>
          <a:xfrm>
            <a:off x="843985" y="749211"/>
            <a:ext cx="7157015" cy="10464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dirty="0" smtClean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Question 4 </a:t>
            </a:r>
            <a:r>
              <a:rPr lang="en-US" sz="3400" dirty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: She was chatting with her friends, so she couldn’t ______ on the lesson.</a:t>
            </a: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BFBBFA18-7C07-AF8D-9F74-C5753C892946}"/>
              </a:ext>
            </a:extLst>
          </p:cNvPr>
          <p:cNvSpPr txBox="1"/>
          <p:nvPr/>
        </p:nvSpPr>
        <p:spPr>
          <a:xfrm>
            <a:off x="1168226" y="2741792"/>
            <a:ext cx="20002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2700" dirty="0" smtClean="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rPr>
              <a:t>A. concentrate</a:t>
            </a:r>
            <a:endParaRPr lang="en-US" sz="2700" dirty="0">
              <a:solidFill>
                <a:schemeClr val="bg2">
                  <a:lumMod val="25000"/>
                </a:schemeClr>
              </a:solidFill>
              <a:latin typeface="#FS03 Montserrat" pitchFamily="2" charset="77"/>
            </a:endParaRPr>
          </a:p>
        </p:txBody>
      </p:sp>
      <p:sp>
        <p:nvSpPr>
          <p:cNvPr id="6" name="sai b">
            <a:extLst>
              <a:ext uri="{FF2B5EF4-FFF2-40B4-BE49-F238E27FC236}">
                <a16:creationId xmlns:a16="http://schemas.microsoft.com/office/drawing/2014/main" id="{29AB5EBC-5098-955E-E181-B1CA9C18C7F4}"/>
              </a:ext>
            </a:extLst>
          </p:cNvPr>
          <p:cNvSpPr txBox="1"/>
          <p:nvPr/>
        </p:nvSpPr>
        <p:spPr>
          <a:xfrm>
            <a:off x="5508005" y="2741792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9Slide03 Montserrat Medium" panose="00000600000000000000" pitchFamily="2" charset="0"/>
              </a:defRPr>
            </a:lvl1pPr>
          </a:lstStyle>
          <a:p>
            <a:r>
              <a:rPr lang="en-US" sz="2700" dirty="0" smtClean="0">
                <a:latin typeface="#FS03 Montserrat" pitchFamily="2" charset="77"/>
              </a:rPr>
              <a:t>B. coach</a:t>
            </a:r>
            <a:endParaRPr lang="en-US" sz="2700" dirty="0">
              <a:latin typeface="#FS03 Montserrat" pitchFamily="2" charset="77"/>
            </a:endParaRPr>
          </a:p>
        </p:txBody>
      </p:sp>
      <p:sp>
        <p:nvSpPr>
          <p:cNvPr id="7" name="sai c">
            <a:extLst>
              <a:ext uri="{FF2B5EF4-FFF2-40B4-BE49-F238E27FC236}">
                <a16:creationId xmlns:a16="http://schemas.microsoft.com/office/drawing/2014/main" id="{BF5825EA-1922-7F59-C4C4-EA74A8D4C8EF}"/>
              </a:ext>
            </a:extLst>
          </p:cNvPr>
          <p:cNvSpPr txBox="1"/>
          <p:nvPr/>
        </p:nvSpPr>
        <p:spPr>
          <a:xfrm>
            <a:off x="1167536" y="4108984"/>
            <a:ext cx="18859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9Slide03 Montserrat Medium" panose="00000600000000000000" pitchFamily="2" charset="0"/>
              </a:defRPr>
            </a:lvl1pPr>
          </a:lstStyle>
          <a:p>
            <a:r>
              <a:rPr lang="en-US" sz="2700" dirty="0" smtClean="0">
                <a:latin typeface="#FS03 Montserrat" pitchFamily="2" charset="77"/>
              </a:rPr>
              <a:t>C. advise</a:t>
            </a:r>
            <a:endParaRPr lang="en-US" sz="2700" dirty="0">
              <a:latin typeface="#FS03 Montserrat" pitchFamily="2" charset="77"/>
            </a:endParaRPr>
          </a:p>
        </p:txBody>
      </p:sp>
      <p:sp>
        <p:nvSpPr>
          <p:cNvPr id="22" name="sai d">
            <a:extLst>
              <a:ext uri="{FF2B5EF4-FFF2-40B4-BE49-F238E27FC236}">
                <a16:creationId xmlns:a16="http://schemas.microsoft.com/office/drawing/2014/main" id="{45BBD45F-7757-FE80-63A4-DA9E8A9154A0}"/>
              </a:ext>
            </a:extLst>
          </p:cNvPr>
          <p:cNvSpPr txBox="1"/>
          <p:nvPr/>
        </p:nvSpPr>
        <p:spPr>
          <a:xfrm>
            <a:off x="5508005" y="4114800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9Slide03 Montserrat Medium" panose="00000600000000000000" pitchFamily="2" charset="0"/>
              </a:defRPr>
            </a:lvl1pPr>
          </a:lstStyle>
          <a:p>
            <a:r>
              <a:rPr lang="en-US" sz="2700" dirty="0" smtClean="0">
                <a:latin typeface="#FS03 Montserrat" pitchFamily="2" charset="77"/>
              </a:rPr>
              <a:t>D. </a:t>
            </a:r>
            <a:r>
              <a:rPr lang="en-US" sz="2700" dirty="0">
                <a:latin typeface="#FS03 Montserrat" pitchFamily="2" charset="77"/>
              </a:rPr>
              <a:t>p</a:t>
            </a:r>
            <a:r>
              <a:rPr lang="en-US" sz="2700" dirty="0" smtClean="0">
                <a:latin typeface="#FS03 Montserrat" pitchFamily="2" charset="77"/>
              </a:rPr>
              <a:t>articipate</a:t>
            </a:r>
            <a:endParaRPr lang="en-US" sz="2700" dirty="0">
              <a:latin typeface="#FS03 Montserrat" pitchFamily="2" charset="77"/>
            </a:endParaRPr>
          </a:p>
        </p:txBody>
      </p:sp>
      <p:pic>
        <p:nvPicPr>
          <p:cNvPr id="25" name="Picture 2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127632F5-5C78-6768-CA34-B2FB97D1FC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8908" y="800100"/>
            <a:ext cx="478015" cy="499173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FD2EAA6B-BCC7-AE1C-AE61-DBF19F4E1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01050" y="1371600"/>
            <a:ext cx="533729" cy="514350"/>
          </a:xfrm>
          <a:prstGeom prst="rect">
            <a:avLst/>
          </a:prstGeom>
        </p:spPr>
      </p:pic>
      <p:pic>
        <p:nvPicPr>
          <p:cNvPr id="30" name="dung-2">
            <a:hlinkClick r:id="" action="ppaction://media"/>
            <a:extLst>
              <a:ext uri="{FF2B5EF4-FFF2-40B4-BE49-F238E27FC236}">
                <a16:creationId xmlns:a16="http://schemas.microsoft.com/office/drawing/2014/main" id="{B6D0CE37-5B8C-F891-B302-3A062BF54B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1543050"/>
            <a:ext cx="457200" cy="457200"/>
          </a:xfrm>
          <a:prstGeom prst="rect">
            <a:avLst/>
          </a:prstGeom>
        </p:spPr>
      </p:pic>
      <p:pic>
        <p:nvPicPr>
          <p:cNvPr id="31" name="sai-3">
            <a:hlinkClick r:id="" action="ppaction://media"/>
            <a:extLst>
              <a:ext uri="{FF2B5EF4-FFF2-40B4-BE49-F238E27FC236}">
                <a16:creationId xmlns:a16="http://schemas.microsoft.com/office/drawing/2014/main" id="{66A208E2-EDCF-4108-910A-D32318FFE1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286000"/>
            <a:ext cx="457200" cy="457200"/>
          </a:xfrm>
          <a:prstGeom prst="rect">
            <a:avLst/>
          </a:prstGeom>
        </p:spPr>
      </p:pic>
      <p:pic>
        <p:nvPicPr>
          <p:cNvPr id="32" name="sai-3">
            <a:hlinkClick r:id="" action="ppaction://media"/>
            <a:extLst>
              <a:ext uri="{FF2B5EF4-FFF2-40B4-BE49-F238E27FC236}">
                <a16:creationId xmlns:a16="http://schemas.microsoft.com/office/drawing/2014/main" id="{92A7D499-26E8-77CD-7F30-ADF2952E848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971800"/>
            <a:ext cx="457200" cy="457200"/>
          </a:xfrm>
          <a:prstGeom prst="rect">
            <a:avLst/>
          </a:prstGeom>
        </p:spPr>
      </p:pic>
      <p:pic>
        <p:nvPicPr>
          <p:cNvPr id="33" name="sai-3">
            <a:hlinkClick r:id="" action="ppaction://media"/>
            <a:extLst>
              <a:ext uri="{FF2B5EF4-FFF2-40B4-BE49-F238E27FC236}">
                <a16:creationId xmlns:a16="http://schemas.microsoft.com/office/drawing/2014/main" id="{3957D33A-C731-DC0D-4020-AA020DE58B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3657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226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364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0" y="0"/>
            <a:ext cx="9998073" cy="5543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4DEEF7-7E70-C301-1005-F0CB9E6E91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0" y="1428751"/>
            <a:ext cx="1358355" cy="10972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C4C12C-9DFC-075D-77FF-78ABDFCCC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686550" y="685800"/>
            <a:ext cx="1046470" cy="62865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0172677F-8AC8-7BF3-1094-0ACD5047E7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2343150" y="514351"/>
            <a:ext cx="800100" cy="5783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B59EBB-F310-453B-12DD-07713B944E1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58700" y="514350"/>
            <a:ext cx="4800600" cy="2092785"/>
          </a:xfrm>
          <a:prstGeom prst="rect">
            <a:avLst/>
          </a:prstGeom>
          <a:effectLst>
            <a:outerShdw blurRad="76200" dist="38100" dir="2700000" sx="101000" sy="101000" algn="tl" rotWithShape="0">
              <a:schemeClr val="bg1">
                <a:alpha val="50000"/>
              </a:scheme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579B9D-6173-D453-D2B1-89957BB689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4973300" y="1200150"/>
            <a:ext cx="725805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>
                <a:solidFill>
                  <a:srgbClr val="6C3717"/>
                </a:solidFill>
                <a:latin typeface="#9Slide03 Montserrat Black" panose="00000A00000000000000" pitchFamily="2" charset="0"/>
              </a:rPr>
              <a:t>Quiz Game</a:t>
            </a:r>
            <a:endParaRPr lang="vi-VN" sz="7200">
              <a:solidFill>
                <a:srgbClr val="6C3717"/>
              </a:solidFill>
              <a:latin typeface="#9Slide03 Montserrat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56A91A-95A2-2A07-90A0-73C14F2EA6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2"/>
          <a:stretch>
            <a:fillRect/>
          </a:stretch>
        </p:blipFill>
        <p:spPr>
          <a:xfrm rot="2258553">
            <a:off x="15716250" y="3600450"/>
            <a:ext cx="857250" cy="979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C57ACB-11FA-4BF2-FA7B-12F8DAA81C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/>
          <a:stretch>
            <a:fillRect/>
          </a:stretch>
        </p:blipFill>
        <p:spPr>
          <a:xfrm rot="2502742">
            <a:off x="14344650" y="4229100"/>
            <a:ext cx="840922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B96144-25F0-B92C-4137-608974994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4"/>
          <a:stretch>
            <a:fillRect/>
          </a:stretch>
        </p:blipFill>
        <p:spPr>
          <a:xfrm rot="4982516">
            <a:off x="12515851" y="2914650"/>
            <a:ext cx="43651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64EFAC-89D9-11F0-2BBF-6F491527BB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750" y="228600"/>
            <a:ext cx="7886700" cy="2020620"/>
          </a:xfrm>
          <a:prstGeom prst="rect">
            <a:avLst/>
          </a:prstGeom>
        </p:spPr>
      </p:pic>
      <p:pic>
        <p:nvPicPr>
          <p:cNvPr id="10" name="xanh1">
            <a:extLst>
              <a:ext uri="{FF2B5EF4-FFF2-40B4-BE49-F238E27FC236}">
                <a16:creationId xmlns:a16="http://schemas.microsoft.com/office/drawing/2014/main" id="{3B62107F-A748-EFCF-65FF-96AEAAA335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14903" y="2196703"/>
            <a:ext cx="3576403" cy="1435895"/>
          </a:xfrm>
          <a:prstGeom prst="rect">
            <a:avLst/>
          </a:prstGeom>
        </p:spPr>
      </p:pic>
      <p:pic>
        <p:nvPicPr>
          <p:cNvPr id="17" name="đỏ b 1">
            <a:extLst>
              <a:ext uri="{FF2B5EF4-FFF2-40B4-BE49-F238E27FC236}">
                <a16:creationId xmlns:a16="http://schemas.microsoft.com/office/drawing/2014/main" id="{74E0C30B-0101-68A6-62DE-E26829424B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500" y="2196703"/>
            <a:ext cx="3576403" cy="1435895"/>
          </a:xfrm>
          <a:prstGeom prst="rect">
            <a:avLst/>
          </a:prstGeom>
        </p:spPr>
      </p:pic>
      <p:pic>
        <p:nvPicPr>
          <p:cNvPr id="18" name="đỏ c 1">
            <a:extLst>
              <a:ext uri="{FF2B5EF4-FFF2-40B4-BE49-F238E27FC236}">
                <a16:creationId xmlns:a16="http://schemas.microsoft.com/office/drawing/2014/main" id="{35401926-1319-9D07-C0AB-5A555CB130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0078" y="3568303"/>
            <a:ext cx="3576403" cy="1435895"/>
          </a:xfrm>
          <a:prstGeom prst="rect">
            <a:avLst/>
          </a:prstGeom>
        </p:spPr>
      </p:pic>
      <p:pic>
        <p:nvPicPr>
          <p:cNvPr id="19" name="đỏ d 1">
            <a:extLst>
              <a:ext uri="{FF2B5EF4-FFF2-40B4-BE49-F238E27FC236}">
                <a16:creationId xmlns:a16="http://schemas.microsoft.com/office/drawing/2014/main" id="{BA1B62E1-2D5F-7CDB-6820-ECF55D5040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43475" y="3568303"/>
            <a:ext cx="3576403" cy="1435895"/>
          </a:xfrm>
          <a:prstGeom prst="rect">
            <a:avLst/>
          </a:prstGeom>
        </p:spPr>
      </p:pic>
      <p:pic>
        <p:nvPicPr>
          <p:cNvPr id="15" name="xanh">
            <a:extLst>
              <a:ext uri="{FF2B5EF4-FFF2-40B4-BE49-F238E27FC236}">
                <a16:creationId xmlns:a16="http://schemas.microsoft.com/office/drawing/2014/main" id="{B49F0D67-79C1-2109-5B80-6EF83EA7C6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14900" y="2400300"/>
            <a:ext cx="3600450" cy="1257300"/>
          </a:xfrm>
          <a:prstGeom prst="rect">
            <a:avLst/>
          </a:prstGeom>
        </p:spPr>
      </p:pic>
      <p:pic>
        <p:nvPicPr>
          <p:cNvPr id="16" name="đỏ b">
            <a:extLst>
              <a:ext uri="{FF2B5EF4-FFF2-40B4-BE49-F238E27FC236}">
                <a16:creationId xmlns:a16="http://schemas.microsoft.com/office/drawing/2014/main" id="{8C32CD90-4742-570D-1B36-94A3D7B683B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2343150"/>
            <a:ext cx="3600450" cy="1257300"/>
          </a:xfrm>
          <a:prstGeom prst="rect">
            <a:avLst/>
          </a:prstGeom>
        </p:spPr>
      </p:pic>
      <p:pic>
        <p:nvPicPr>
          <p:cNvPr id="23" name="đỏ c">
            <a:extLst>
              <a:ext uri="{FF2B5EF4-FFF2-40B4-BE49-F238E27FC236}">
                <a16:creationId xmlns:a16="http://schemas.microsoft.com/office/drawing/2014/main" id="{79DC4A34-38F1-835B-0907-C2D80D6674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500" y="3714750"/>
            <a:ext cx="3600450" cy="1257300"/>
          </a:xfrm>
          <a:prstGeom prst="rect">
            <a:avLst/>
          </a:prstGeom>
        </p:spPr>
      </p:pic>
      <p:pic>
        <p:nvPicPr>
          <p:cNvPr id="24" name="đỏ d">
            <a:extLst>
              <a:ext uri="{FF2B5EF4-FFF2-40B4-BE49-F238E27FC236}">
                <a16:creationId xmlns:a16="http://schemas.microsoft.com/office/drawing/2014/main" id="{9E33F3D4-21D1-F104-5AC6-2CAFDBA824C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14900" y="3714750"/>
            <a:ext cx="3600450" cy="1257300"/>
          </a:xfrm>
          <a:prstGeom prst="rect">
            <a:avLst/>
          </a:prstGeom>
        </p:spPr>
      </p:pic>
      <p:sp>
        <p:nvSpPr>
          <p:cNvPr id="4" name="ch">
            <a:extLst>
              <a:ext uri="{FF2B5EF4-FFF2-40B4-BE49-F238E27FC236}">
                <a16:creationId xmlns:a16="http://schemas.microsoft.com/office/drawing/2014/main" id="{42083BE1-196B-9553-2CA6-091384570786}"/>
              </a:ext>
            </a:extLst>
          </p:cNvPr>
          <p:cNvSpPr txBox="1"/>
          <p:nvPr/>
        </p:nvSpPr>
        <p:spPr>
          <a:xfrm>
            <a:off x="843985" y="519029"/>
            <a:ext cx="6889035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Question </a:t>
            </a:r>
            <a:r>
              <a:rPr lang="en-US" sz="3200" dirty="0" smtClean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5: We </a:t>
            </a:r>
            <a:r>
              <a:rPr lang="en-US" sz="3200" dirty="0">
                <a:solidFill>
                  <a:schemeClr val="bg2">
                    <a:lumMod val="25000"/>
                  </a:schemeClr>
                </a:solidFill>
                <a:latin typeface="#FS03 Montserrat Medium" pitchFamily="2" charset="77"/>
              </a:rPr>
              <a:t>have ______ from our exams, peers, and parents. This makes us feel very stressed.</a:t>
            </a:r>
          </a:p>
        </p:txBody>
      </p:sp>
      <p:sp>
        <p:nvSpPr>
          <p:cNvPr id="5" name="đúng">
            <a:extLst>
              <a:ext uri="{FF2B5EF4-FFF2-40B4-BE49-F238E27FC236}">
                <a16:creationId xmlns:a16="http://schemas.microsoft.com/office/drawing/2014/main" id="{BFBBFA18-7C07-AF8D-9F74-C5753C892946}"/>
              </a:ext>
            </a:extLst>
          </p:cNvPr>
          <p:cNvSpPr txBox="1"/>
          <p:nvPr/>
        </p:nvSpPr>
        <p:spPr>
          <a:xfrm>
            <a:off x="5517239" y="2800350"/>
            <a:ext cx="20002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B. pressure</a:t>
            </a:r>
            <a:endParaRPr lang="en-US" sz="2700" dirty="0"/>
          </a:p>
        </p:txBody>
      </p:sp>
      <p:sp>
        <p:nvSpPr>
          <p:cNvPr id="6" name="sai b">
            <a:extLst>
              <a:ext uri="{FF2B5EF4-FFF2-40B4-BE49-F238E27FC236}">
                <a16:creationId xmlns:a16="http://schemas.microsoft.com/office/drawing/2014/main" id="{29AB5EBC-5098-955E-E181-B1CA9C18C7F4}"/>
              </a:ext>
            </a:extLst>
          </p:cNvPr>
          <p:cNvSpPr txBox="1"/>
          <p:nvPr/>
        </p:nvSpPr>
        <p:spPr>
          <a:xfrm>
            <a:off x="1232074" y="2798296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A. interests</a:t>
            </a:r>
            <a:endParaRPr lang="en-US" sz="2700" dirty="0"/>
          </a:p>
        </p:txBody>
      </p:sp>
      <p:sp>
        <p:nvSpPr>
          <p:cNvPr id="7" name="sai c">
            <a:extLst>
              <a:ext uri="{FF2B5EF4-FFF2-40B4-BE49-F238E27FC236}">
                <a16:creationId xmlns:a16="http://schemas.microsoft.com/office/drawing/2014/main" id="{BF5825EA-1922-7F59-C4C4-EA74A8D4C8EF}"/>
              </a:ext>
            </a:extLst>
          </p:cNvPr>
          <p:cNvSpPr txBox="1"/>
          <p:nvPr/>
        </p:nvSpPr>
        <p:spPr>
          <a:xfrm>
            <a:off x="1213239" y="4099351"/>
            <a:ext cx="188595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C. friends</a:t>
            </a:r>
            <a:endParaRPr lang="en-US" sz="2700" dirty="0"/>
          </a:p>
        </p:txBody>
      </p:sp>
      <p:sp>
        <p:nvSpPr>
          <p:cNvPr id="22" name="sai d">
            <a:extLst>
              <a:ext uri="{FF2B5EF4-FFF2-40B4-BE49-F238E27FC236}">
                <a16:creationId xmlns:a16="http://schemas.microsoft.com/office/drawing/2014/main" id="{45BBD45F-7757-FE80-63A4-DA9E8A9154A0}"/>
              </a:ext>
            </a:extLst>
          </p:cNvPr>
          <p:cNvSpPr txBox="1"/>
          <p:nvPr/>
        </p:nvSpPr>
        <p:spPr>
          <a:xfrm>
            <a:off x="5517239" y="4114800"/>
            <a:ext cx="18288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2">
                    <a:lumMod val="25000"/>
                  </a:schemeClr>
                </a:solidFill>
                <a:latin typeface="#FS03 Montserrat" pitchFamily="2" charset="77"/>
              </a:defRPr>
            </a:lvl1pPr>
          </a:lstStyle>
          <a:p>
            <a:r>
              <a:rPr lang="en-US" sz="2700" dirty="0" smtClean="0"/>
              <a:t>D. skills</a:t>
            </a:r>
            <a:endParaRPr lang="en-US" sz="2700" dirty="0"/>
          </a:p>
        </p:txBody>
      </p:sp>
      <p:pic>
        <p:nvPicPr>
          <p:cNvPr id="25" name="Picture 24">
            <a:hlinkClick r:id="" action="ppaction://hlinkshowjump?jump=lastslideviewed"/>
            <a:extLst>
              <a:ext uri="{FF2B5EF4-FFF2-40B4-BE49-F238E27FC236}">
                <a16:creationId xmlns:a16="http://schemas.microsoft.com/office/drawing/2014/main" id="{127632F5-5C78-6768-CA34-B2FB97D1FC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28908" y="800100"/>
            <a:ext cx="478015" cy="499173"/>
          </a:xfrm>
          <a:prstGeom prst="rect">
            <a:avLst/>
          </a:prstGeom>
        </p:spPr>
      </p:pic>
      <p:pic>
        <p:nvPicPr>
          <p:cNvPr id="26" name="Picture 25">
            <a:hlinkClick r:id="rId19" action="ppaction://hlinksldjump"/>
            <a:extLst>
              <a:ext uri="{FF2B5EF4-FFF2-40B4-BE49-F238E27FC236}">
                <a16:creationId xmlns:a16="http://schemas.microsoft.com/office/drawing/2014/main" id="{FD2EAA6B-BCC7-AE1C-AE61-DBF19F4E15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01050" y="1371600"/>
            <a:ext cx="533729" cy="514350"/>
          </a:xfrm>
          <a:prstGeom prst="rect">
            <a:avLst/>
          </a:prstGeom>
        </p:spPr>
      </p:pic>
      <p:pic>
        <p:nvPicPr>
          <p:cNvPr id="30" name="dung-2">
            <a:hlinkClick r:id="" action="ppaction://media"/>
            <a:extLst>
              <a:ext uri="{FF2B5EF4-FFF2-40B4-BE49-F238E27FC236}">
                <a16:creationId xmlns:a16="http://schemas.microsoft.com/office/drawing/2014/main" id="{B6D0CE37-5B8C-F891-B302-3A062BF54BE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1543050"/>
            <a:ext cx="457200" cy="457200"/>
          </a:xfrm>
          <a:prstGeom prst="rect">
            <a:avLst/>
          </a:prstGeom>
        </p:spPr>
      </p:pic>
      <p:pic>
        <p:nvPicPr>
          <p:cNvPr id="31" name="sai-3">
            <a:hlinkClick r:id="" action="ppaction://media"/>
            <a:extLst>
              <a:ext uri="{FF2B5EF4-FFF2-40B4-BE49-F238E27FC236}">
                <a16:creationId xmlns:a16="http://schemas.microsoft.com/office/drawing/2014/main" id="{66A208E2-EDCF-4108-910A-D32318FFE1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286000"/>
            <a:ext cx="457200" cy="457200"/>
          </a:xfrm>
          <a:prstGeom prst="rect">
            <a:avLst/>
          </a:prstGeom>
        </p:spPr>
      </p:pic>
      <p:pic>
        <p:nvPicPr>
          <p:cNvPr id="32" name="sai-3">
            <a:hlinkClick r:id="" action="ppaction://media"/>
            <a:extLst>
              <a:ext uri="{FF2B5EF4-FFF2-40B4-BE49-F238E27FC236}">
                <a16:creationId xmlns:a16="http://schemas.microsoft.com/office/drawing/2014/main" id="{92A7D499-26E8-77CD-7F30-ADF2952E84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2971800"/>
            <a:ext cx="457200" cy="457200"/>
          </a:xfrm>
          <a:prstGeom prst="rect">
            <a:avLst/>
          </a:prstGeom>
        </p:spPr>
      </p:pic>
      <p:pic>
        <p:nvPicPr>
          <p:cNvPr id="33" name="sai-3">
            <a:hlinkClick r:id="" action="ppaction://media"/>
            <a:extLst>
              <a:ext uri="{FF2B5EF4-FFF2-40B4-BE49-F238E27FC236}">
                <a16:creationId xmlns:a16="http://schemas.microsoft.com/office/drawing/2014/main" id="{3957D33A-C731-DC0D-4020-AA020DE58B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001250" y="36576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62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spd="slow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73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25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77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5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125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7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12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7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5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125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4" name="Google Shape;754;p27"/>
          <p:cNvGrpSpPr/>
          <p:nvPr/>
        </p:nvGrpSpPr>
        <p:grpSpPr>
          <a:xfrm>
            <a:off x="938392" y="3224152"/>
            <a:ext cx="1107413" cy="1107413"/>
            <a:chOff x="2005688" y="3510288"/>
            <a:chExt cx="1344600" cy="1344600"/>
          </a:xfrm>
        </p:grpSpPr>
        <p:sp>
          <p:nvSpPr>
            <p:cNvPr id="755" name="Google Shape;755;p27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" name="Google Shape;758;p27"/>
          <p:cNvGrpSpPr/>
          <p:nvPr/>
        </p:nvGrpSpPr>
        <p:grpSpPr>
          <a:xfrm>
            <a:off x="963749" y="1913587"/>
            <a:ext cx="1082056" cy="1082056"/>
            <a:chOff x="5898139" y="1013319"/>
            <a:chExt cx="1196700" cy="1196700"/>
          </a:xfrm>
        </p:grpSpPr>
        <p:sp>
          <p:nvSpPr>
            <p:cNvPr id="759" name="Google Shape;759;p27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2" name="Google Shape;762;p27"/>
          <p:cNvSpPr txBox="1">
            <a:spLocks noGrp="1"/>
          </p:cNvSpPr>
          <p:nvPr>
            <p:ph type="ctrTitle" idx="2"/>
          </p:nvPr>
        </p:nvSpPr>
        <p:spPr>
          <a:xfrm>
            <a:off x="713275" y="615700"/>
            <a:ext cx="7717500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OBJECTIVES</a:t>
            </a:r>
            <a:endParaRPr dirty="0"/>
          </a:p>
        </p:txBody>
      </p:sp>
      <p:sp>
        <p:nvSpPr>
          <p:cNvPr id="763" name="Google Shape;763;p27"/>
          <p:cNvSpPr txBox="1">
            <a:spLocks noGrp="1"/>
          </p:cNvSpPr>
          <p:nvPr>
            <p:ph type="title"/>
          </p:nvPr>
        </p:nvSpPr>
        <p:spPr>
          <a:xfrm>
            <a:off x="1137123" y="2170365"/>
            <a:ext cx="734700" cy="56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764" name="Google Shape;764;p27"/>
          <p:cNvSpPr txBox="1">
            <a:spLocks noGrp="1"/>
          </p:cNvSpPr>
          <p:nvPr>
            <p:ph type="ctrTitle" idx="4"/>
          </p:nvPr>
        </p:nvSpPr>
        <p:spPr>
          <a:xfrm>
            <a:off x="2216712" y="2034665"/>
            <a:ext cx="6270985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 the words related to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teen school clubs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teens' use of social media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and 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teen stress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5" name="Google Shape;765;p27"/>
          <p:cNvSpPr txBox="1">
            <a:spLocks noGrp="1"/>
          </p:cNvSpPr>
          <p:nvPr>
            <p:ph type="title" idx="3"/>
          </p:nvPr>
        </p:nvSpPr>
        <p:spPr>
          <a:xfrm>
            <a:off x="1124810" y="3493705"/>
            <a:ext cx="734700" cy="56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766" name="Google Shape;766;p27"/>
          <p:cNvSpPr txBox="1">
            <a:spLocks noGrp="1"/>
          </p:cNvSpPr>
          <p:nvPr>
            <p:ph type="ctrTitle" idx="5"/>
          </p:nvPr>
        </p:nvSpPr>
        <p:spPr>
          <a:xfrm>
            <a:off x="2216711" y="3364715"/>
            <a:ext cx="5964471" cy="8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pronounce the sounds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ʊə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ɔɪ</a:t>
            </a:r>
            <a:r>
              <a:rPr lang="en-US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correctly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words and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sentences</a:t>
            </a:r>
            <a:endParaRPr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7" name="Google Shape;767;p27"/>
          <p:cNvSpPr/>
          <p:nvPr/>
        </p:nvSpPr>
        <p:spPr>
          <a:xfrm rot="2700000">
            <a:off x="7671601" y="394533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27"/>
          <p:cNvSpPr/>
          <p:nvPr/>
        </p:nvSpPr>
        <p:spPr>
          <a:xfrm>
            <a:off x="8181183" y="35895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762;p27"/>
          <p:cNvSpPr txBox="1">
            <a:spLocks/>
          </p:cNvSpPr>
          <p:nvPr/>
        </p:nvSpPr>
        <p:spPr>
          <a:xfrm>
            <a:off x="713275" y="1259146"/>
            <a:ext cx="7717500" cy="45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en-US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this lesson, students will be able to: 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90C2633-F337-5385-B7CF-1F51BF8950A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5" t="5545" r="10785" b="554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87AE8485-CD26-E7CF-A4E6-59AF9A6CC9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50" y="0"/>
            <a:ext cx="9544050" cy="529181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FA2E98-2F73-C50B-04FA-7AF9FF48FD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0000">
              <a:alpha val="7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0D0268-D941-F89C-25C0-B105988250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84" t="61570" r="-7458" b="-8038"/>
          <a:stretch/>
        </p:blipFill>
        <p:spPr>
          <a:xfrm>
            <a:off x="3429000" y="-3086100"/>
            <a:ext cx="1779119" cy="24626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9DB0E9-7737-1AC8-FD71-BE08D5C711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5" t="-11618" r="-10090" b="46562"/>
          <a:stretch/>
        </p:blipFill>
        <p:spPr>
          <a:xfrm flipH="1">
            <a:off x="6115050" y="-5029200"/>
            <a:ext cx="3886200" cy="4000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DE7F1D-0910-F370-940C-2AC8A7CDC1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11" r="42982"/>
          <a:stretch/>
        </p:blipFill>
        <p:spPr>
          <a:xfrm>
            <a:off x="5486400" y="-3829050"/>
            <a:ext cx="2089749" cy="258830"/>
          </a:xfrm>
          <a:prstGeom prst="rect">
            <a:avLst/>
          </a:prstGeom>
        </p:spPr>
      </p:pic>
      <p:pic>
        <p:nvPicPr>
          <p:cNvPr id="3" name="y2mate.com - Tiếng kèn chiến thắng  The sound of trumpets won  Background Music">
            <a:hlinkClick r:id="" action="ppaction://media"/>
            <a:extLst>
              <a:ext uri="{FF2B5EF4-FFF2-40B4-BE49-F238E27FC236}">
                <a16:creationId xmlns:a16="http://schemas.microsoft.com/office/drawing/2014/main" id="{80263A9B-D7BF-1859-401C-29B1842E648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8" end="7461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4450" y="1943100"/>
            <a:ext cx="457200" cy="457200"/>
          </a:xfrm>
          <a:prstGeom prst="rect">
            <a:avLst/>
          </a:prstGeom>
        </p:spPr>
      </p:pic>
      <p:pic>
        <p:nvPicPr>
          <p:cNvPr id="15" name="y2mate.com - Crowd Cheering Sound Effect download">
            <a:hlinkClick r:id="" action="ppaction://media"/>
            <a:extLst>
              <a:ext uri="{FF2B5EF4-FFF2-40B4-BE49-F238E27FC236}">
                <a16:creationId xmlns:a16="http://schemas.microsoft.com/office/drawing/2014/main" id="{85692C16-D205-F806-991A-3BBE734258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335" end="5551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28750" y="2571750"/>
            <a:ext cx="457200" cy="45720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2D74A28A-216E-F863-5A64-0BBCB8839C6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800350" y="628650"/>
            <a:ext cx="5715000" cy="2892885"/>
            <a:chOff x="3733800" y="838200"/>
            <a:chExt cx="7620000" cy="3857180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CE1ED53-8B6F-0F6B-1DD6-632D9421DC87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733800" y="1905000"/>
              <a:ext cx="7620000" cy="2790380"/>
            </a:xfrm>
            <a:prstGeom prst="rect">
              <a:avLst/>
            </a:prstGeom>
            <a:effectLst>
              <a:outerShdw blurRad="76200" dist="38100" dir="2700000" sx="101000" sy="101000" algn="tl" rotWithShape="0">
                <a:schemeClr val="bg1">
                  <a:alpha val="50000"/>
                </a:schemeClr>
              </a:outerShdw>
            </a:effec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D985093-3215-1892-EA28-084649CE2B5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838200"/>
              <a:ext cx="2895600" cy="1652202"/>
            </a:xfrm>
            <a:prstGeom prst="rect">
              <a:avLst/>
            </a:prstGeom>
          </p:spPr>
        </p:pic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F4CBE884-C79A-0CA0-947D-FC0D63A595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6" r="16787" b="50248"/>
          <a:stretch/>
        </p:blipFill>
        <p:spPr>
          <a:xfrm>
            <a:off x="4800600" y="628650"/>
            <a:ext cx="1590199" cy="12001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997D5C3-690C-26F4-D82C-27A4E33EC4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32" t="56859" r="54115" b="-6611"/>
          <a:stretch/>
        </p:blipFill>
        <p:spPr>
          <a:xfrm>
            <a:off x="4114800" y="914400"/>
            <a:ext cx="1590199" cy="120015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69443230-E2E1-1D97-63CD-4FD59D3EE5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93" t="65151" r="-25710" b="-14903"/>
          <a:stretch/>
        </p:blipFill>
        <p:spPr>
          <a:xfrm>
            <a:off x="5829300" y="1028700"/>
            <a:ext cx="1590199" cy="120015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019BC261-13B3-6A86-9C82-3B4234A0870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342900" y="1485900"/>
            <a:ext cx="4773312" cy="4789715"/>
            <a:chOff x="-533400" y="1981200"/>
            <a:chExt cx="6364416" cy="638628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C6551E6-1180-D7AB-4679-30097E2C9D6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2209800" y="3124200"/>
              <a:ext cx="3048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C679E94-2510-3007-26E0-A2048375CAA9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 rotWithShape="1">
            <a:blip r:embed="rId12"/>
            <a:srcRect r="81981" b="54411"/>
            <a:stretch/>
          </p:blipFill>
          <p:spPr>
            <a:xfrm>
              <a:off x="-533400" y="1981200"/>
              <a:ext cx="6364416" cy="6386286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4A6B039-FE92-AD2B-BAE1-EDB04F33C4FB}"/>
              </a:ext>
            </a:extLst>
          </p:cNvPr>
          <p:cNvSpPr txBox="1"/>
          <p:nvPr/>
        </p:nvSpPr>
        <p:spPr>
          <a:xfrm>
            <a:off x="3457575" y="2206895"/>
            <a:ext cx="451347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994711"/>
                </a:solidFill>
                <a:latin typeface="#FS07 Bungee Inline" pitchFamily="2" charset="77"/>
              </a:rPr>
              <a:t>V</a:t>
            </a:r>
            <a:r>
              <a:rPr lang="en-VN" sz="7200" dirty="0" smtClean="0">
                <a:solidFill>
                  <a:srgbClr val="994711"/>
                </a:solidFill>
                <a:latin typeface="#FS07 Bungee Inline" pitchFamily="2" charset="77"/>
              </a:rPr>
              <a:t>ictory</a:t>
            </a:r>
            <a:endParaRPr lang="en-VN" sz="7200" dirty="0">
              <a:solidFill>
                <a:srgbClr val="994711"/>
              </a:solidFill>
              <a:latin typeface="#FS07 Bungee Inline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118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5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5547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5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nodeType="withEffect" p14:presetBounceEnd="87500">
                                      <p:stCondLst>
                                        <p:cond delay="1000"/>
                                      </p:stCondLst>
                                      <p:childTnLst>
                                        <p:animScale p14:bounceEnd="87500">
                                          <p:cBhvr>
                                            <p:cTn id="21" dur="200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 p14:presetBounceEnd="87500">
                                      <p:stCondLst>
                                        <p:cond delay="1500"/>
                                      </p:stCondLst>
                                      <p:childTnLst>
                                        <p:animScale p14:bounceEnd="87500">
                                          <p:cBhvr>
                                            <p:cTn id="28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1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 p14:presetBounceEnd="87500">
                                      <p:stCondLst>
                                        <p:cond delay="2000"/>
                                      </p:stCondLst>
                                      <p:childTnLst>
                                        <p:animScale p14:bounceEnd="87500">
                                          <p:cBhvr>
                                            <p:cTn id="35" dur="200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4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4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58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" dur="5547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1" dur="200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7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6" presetClass="emph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0" dur="1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200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65000" y="6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6" presetClass="emph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37" dur="1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audio>
                  <p:cMediaNode vol="80000">
                    <p:cTn id="4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  <p:bldLst>
          <p:bldP spid="4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5" name="Google Shape;875;p32"/>
          <p:cNvGrpSpPr/>
          <p:nvPr/>
        </p:nvGrpSpPr>
        <p:grpSpPr>
          <a:xfrm>
            <a:off x="3882799" y="902149"/>
            <a:ext cx="1378349" cy="1378349"/>
            <a:chOff x="2005688" y="3510288"/>
            <a:chExt cx="1344600" cy="1344600"/>
          </a:xfrm>
        </p:grpSpPr>
        <p:sp>
          <p:nvSpPr>
            <p:cNvPr id="876" name="Google Shape;876;p32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2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2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9" name="Google Shape;879;p32"/>
          <p:cNvSpPr txBox="1">
            <a:spLocks noGrp="1"/>
          </p:cNvSpPr>
          <p:nvPr>
            <p:ph type="title"/>
          </p:nvPr>
        </p:nvSpPr>
        <p:spPr>
          <a:xfrm rot="-1155">
            <a:off x="4125600" y="1233615"/>
            <a:ext cx="892800" cy="7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80" name="Google Shape;880;p32"/>
          <p:cNvSpPr txBox="1">
            <a:spLocks noGrp="1"/>
          </p:cNvSpPr>
          <p:nvPr>
            <p:ph type="ctrTitle" idx="2"/>
          </p:nvPr>
        </p:nvSpPr>
        <p:spPr>
          <a:xfrm>
            <a:off x="2170439" y="2526036"/>
            <a:ext cx="4927012" cy="81952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/>
                </a:solidFill>
              </a:rPr>
              <a:t>Pronunciation</a:t>
            </a:r>
            <a:endParaRPr sz="5000" dirty="0">
              <a:solidFill>
                <a:schemeClr val="accent1"/>
              </a:solidFill>
            </a:endParaRPr>
          </a:p>
        </p:txBody>
      </p:sp>
      <p:grpSp>
        <p:nvGrpSpPr>
          <p:cNvPr id="881" name="Google Shape;881;p32"/>
          <p:cNvGrpSpPr/>
          <p:nvPr/>
        </p:nvGrpSpPr>
        <p:grpSpPr>
          <a:xfrm rot="924141">
            <a:off x="7407300" y="991210"/>
            <a:ext cx="1196719" cy="1196719"/>
            <a:chOff x="5898139" y="1013319"/>
            <a:chExt cx="1196700" cy="1196700"/>
          </a:xfrm>
        </p:grpSpPr>
        <p:sp>
          <p:nvSpPr>
            <p:cNvPr id="882" name="Google Shape;882;p32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2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2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2"/>
          <p:cNvGrpSpPr/>
          <p:nvPr/>
        </p:nvGrpSpPr>
        <p:grpSpPr>
          <a:xfrm rot="906818">
            <a:off x="7625807" y="2053210"/>
            <a:ext cx="1337204" cy="1337204"/>
            <a:chOff x="2005688" y="3510288"/>
            <a:chExt cx="1344600" cy="1344600"/>
          </a:xfrm>
        </p:grpSpPr>
        <p:sp>
          <p:nvSpPr>
            <p:cNvPr id="886" name="Google Shape;886;p32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2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2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32"/>
          <p:cNvGrpSpPr/>
          <p:nvPr/>
        </p:nvGrpSpPr>
        <p:grpSpPr>
          <a:xfrm rot="1515674">
            <a:off x="291284" y="1710615"/>
            <a:ext cx="1337208" cy="1337208"/>
            <a:chOff x="2005688" y="3510288"/>
            <a:chExt cx="1344600" cy="1344600"/>
          </a:xfrm>
        </p:grpSpPr>
        <p:sp>
          <p:nvSpPr>
            <p:cNvPr id="890" name="Google Shape;890;p32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2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2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3" name="Google Shape;893;p32"/>
          <p:cNvSpPr/>
          <p:nvPr/>
        </p:nvSpPr>
        <p:spPr>
          <a:xfrm rot="2700000">
            <a:off x="2040618" y="171413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4" name="Google Shape;894;p32"/>
          <p:cNvSpPr/>
          <p:nvPr/>
        </p:nvSpPr>
        <p:spPr>
          <a:xfrm>
            <a:off x="1208225" y="1111725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5" name="Google Shape;895;p32"/>
          <p:cNvSpPr/>
          <p:nvPr/>
        </p:nvSpPr>
        <p:spPr>
          <a:xfrm>
            <a:off x="1911050" y="98225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6" name="Google Shape;896;p32"/>
          <p:cNvSpPr/>
          <p:nvPr/>
        </p:nvSpPr>
        <p:spPr>
          <a:xfrm rot="2700000">
            <a:off x="7664443" y="391768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7" name="Google Shape;897;p32"/>
          <p:cNvSpPr/>
          <p:nvPr/>
        </p:nvSpPr>
        <p:spPr>
          <a:xfrm>
            <a:off x="7029500" y="3390425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8" name="Google Shape;898;p32"/>
          <p:cNvGrpSpPr/>
          <p:nvPr/>
        </p:nvGrpSpPr>
        <p:grpSpPr>
          <a:xfrm rot="-796905">
            <a:off x="1049263" y="3519298"/>
            <a:ext cx="1337344" cy="1337344"/>
            <a:chOff x="2005688" y="3510288"/>
            <a:chExt cx="1344600" cy="1344600"/>
          </a:xfrm>
        </p:grpSpPr>
        <p:sp>
          <p:nvSpPr>
            <p:cNvPr id="899" name="Google Shape;899;p32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1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37"/>
          <p:cNvSpPr txBox="1">
            <a:spLocks noGrp="1"/>
          </p:cNvSpPr>
          <p:nvPr>
            <p:ph type="ctrTitle"/>
          </p:nvPr>
        </p:nvSpPr>
        <p:spPr>
          <a:xfrm>
            <a:off x="1029643" y="568063"/>
            <a:ext cx="7165268" cy="7976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/>
                </a:solidFill>
              </a:rPr>
              <a:t>How can you pronounce?</a:t>
            </a:r>
            <a:endParaRPr sz="4000" dirty="0">
              <a:solidFill>
                <a:schemeClr val="accent1"/>
              </a:solidFill>
            </a:endParaRPr>
          </a:p>
        </p:txBody>
      </p:sp>
      <p:sp>
        <p:nvSpPr>
          <p:cNvPr id="1084" name="Google Shape;1084;p37"/>
          <p:cNvSpPr/>
          <p:nvPr/>
        </p:nvSpPr>
        <p:spPr>
          <a:xfrm rot="2700000">
            <a:off x="8039195" y="1045244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904843" y="1322880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1559500" y="41455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7951730" y="4066289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00" name="Picture 4" descr="How to declutter kids' toys - Donate and recycle children's toy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0" b="21726"/>
          <a:stretch/>
        </p:blipFill>
        <p:spPr bwMode="auto">
          <a:xfrm>
            <a:off x="1256083" y="1447060"/>
            <a:ext cx="3291969" cy="213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/>
          <p:cNvSpPr txBox="1"/>
          <p:nvPr/>
        </p:nvSpPr>
        <p:spPr>
          <a:xfrm>
            <a:off x="5902887" y="3589236"/>
            <a:ext cx="16244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800" b="1" kern="1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rist</a:t>
            </a:r>
          </a:p>
          <a:p>
            <a:pPr algn="ctr"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/ˈ</a:t>
            </a:r>
            <a:r>
              <a:rPr lang="en-US" sz="28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800" b="1" kern="1200" dirty="0" err="1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ʊə</a:t>
            </a:r>
            <a:r>
              <a:rPr lang="en-US" sz="2800" b="1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rɪst</a:t>
            </a:r>
            <a:r>
              <a:rPr lang="en-US" sz="28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/</a:t>
            </a:r>
            <a:endParaRPr lang="en-US" sz="2800" b="1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427831" y="3589236"/>
            <a:ext cx="945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2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800" b="1" kern="1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</a:p>
          <a:p>
            <a:pPr algn="ctr" defTabSz="685800">
              <a:buClrTx/>
            </a:pPr>
            <a:r>
              <a:rPr lang="en-US" sz="2800" b="1" kern="1200" dirty="0">
                <a:solidFill>
                  <a:schemeClr val="tx2">
                    <a:lumMod val="10000"/>
                  </a:scheme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2800" b="1" kern="1200" dirty="0" err="1">
                <a:solidFill>
                  <a:schemeClr val="tx2">
                    <a:lumMod val="10000"/>
                  </a:schemeClr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800" b="1" kern="1200" dirty="0" err="1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ɔɪ</a:t>
            </a:r>
            <a:r>
              <a:rPr lang="en-US" sz="2800" b="1" kern="1200" dirty="0">
                <a:solidFill>
                  <a:schemeClr val="tx2">
                    <a:lumMod val="10000"/>
                  </a:scheme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4102" name="Picture 6" descr="5 Helpful Tips to Market Your Tourist Destin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67" y="1447060"/>
            <a:ext cx="3213263" cy="214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ƯỚNG DẪN PHÁT ÂM LỚP 8 - Unit 3_ Teenagers - _ʊə_ and _ɔɪ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2462" y="582041"/>
            <a:ext cx="7078462" cy="39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4 (p.30</a:t>
            </a:r>
            <a:r>
              <a:rPr lang="en-US" sz="2400" dirty="0"/>
              <a:t>) Listen and repeat the words. Pay attention to the sound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ʊə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ɔɪ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dirty="0"/>
              <a:t>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08392" y="1079178"/>
            <a:ext cx="6606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boy		tourist		toy		ensure</a:t>
            </a:r>
          </a:p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avoid	</a:t>
            </a:r>
            <a:r>
              <a:rPr lang="en-US" sz="24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choice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	sure		tournament</a:t>
            </a:r>
          </a:p>
        </p:txBody>
      </p:sp>
      <p:pic>
        <p:nvPicPr>
          <p:cNvPr id="5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4815" y="1266077"/>
            <a:ext cx="457200" cy="457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08392" y="1079178"/>
            <a:ext cx="94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210" y="1079177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rist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36024" y="1079177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10652" y="1079177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ens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ur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8392" y="1448510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av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oi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3210" y="1448510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oi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36024" y="1448510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ur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11030" y="1448510"/>
            <a:ext cx="175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rnament</a:t>
            </a:r>
          </a:p>
        </p:txBody>
      </p:sp>
    </p:spTree>
    <p:extLst>
      <p:ext uri="{BB962C8B-B14F-4D97-AF65-F5344CB8AC3E}">
        <p14:creationId xmlns:p14="http://schemas.microsoft.com/office/powerpoint/2010/main" val="51225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4 (p.30</a:t>
            </a:r>
            <a:r>
              <a:rPr lang="en-US" sz="2400" dirty="0"/>
              <a:t>) Then put the words into the correct columns.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687950"/>
              </p:ext>
            </p:extLst>
          </p:nvPr>
        </p:nvGraphicFramePr>
        <p:xfrm>
          <a:off x="1308392" y="2025233"/>
          <a:ext cx="6515102" cy="24879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551">
                  <a:extLst>
                    <a:ext uri="{9D8B030D-6E8A-4147-A177-3AD203B41FA5}">
                      <a16:colId xmlns:a16="http://schemas.microsoft.com/office/drawing/2014/main" val="3452337236"/>
                    </a:ext>
                  </a:extLst>
                </a:gridCol>
                <a:gridCol w="3257551">
                  <a:extLst>
                    <a:ext uri="{9D8B030D-6E8A-4147-A177-3AD203B41FA5}">
                      <a16:colId xmlns:a16="http://schemas.microsoft.com/office/drawing/2014/main" val="503398494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US" sz="28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ʊə</a:t>
                      </a:r>
                      <a:r>
                        <a:rPr lang="en-US" sz="28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endParaRPr lang="en-US" sz="66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r>
                        <a:rPr lang="en-US" sz="2800" b="1" dirty="0" err="1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ɔɪ</a:t>
                      </a:r>
                      <a:r>
                        <a:rPr lang="en-US" sz="2800" b="1" dirty="0" smtClean="0">
                          <a:solidFill>
                            <a:schemeClr val="tx2">
                              <a:lumMod val="10000"/>
                            </a:schemeClr>
                          </a:solidFill>
                        </a:rPr>
                        <a:t>/</a:t>
                      </a:r>
                      <a:endParaRPr lang="en-US" sz="66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921558"/>
                  </a:ext>
                </a:extLst>
              </a:tr>
              <a:tr h="1992669"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50" dirty="0"/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291223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308392" y="1079178"/>
            <a:ext cx="6606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boy		tourist		toy		ensure</a:t>
            </a:r>
          </a:p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avoid	</a:t>
            </a:r>
            <a:r>
              <a:rPr lang="en-US" sz="2400" b="1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choice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	sure		tournament</a:t>
            </a:r>
          </a:p>
        </p:txBody>
      </p:sp>
      <p:pic>
        <p:nvPicPr>
          <p:cNvPr id="5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94815" y="1266077"/>
            <a:ext cx="457200" cy="457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08392" y="1079178"/>
            <a:ext cx="94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3210" y="1079177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rist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36024" y="1079177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10652" y="1079177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ens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ur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8392" y="1448510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av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oi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83210" y="1448510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ch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oi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36024" y="1448510"/>
            <a:ext cx="1150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ur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11030" y="1448510"/>
            <a:ext cx="1755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4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4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rnament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75321" y="2595171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rist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75321" y="3000203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ens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ur</a:t>
            </a: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75321" y="3415208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s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ur</a:t>
            </a: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75321" y="3807623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ou</a:t>
            </a: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rnament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4995599" y="2591250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b</a:t>
            </a:r>
            <a:r>
              <a:rPr lang="en-US" sz="2700" b="1" kern="1200" dirty="0" smtClean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  <a:endParaRPr lang="en-US" sz="2700" b="1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4995599" y="2983665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t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4995599" y="3415208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av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oi</a:t>
            </a: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4995599" y="3809783"/>
            <a:ext cx="226524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ch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oi</a:t>
            </a:r>
            <a:r>
              <a:rPr lang="en-US" sz="2700" b="1" kern="12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  <a:ea typeface="+mn-ea"/>
                <a:cs typeface="+mn-cs"/>
              </a:rPr>
              <a:t>ce</a:t>
            </a:r>
          </a:p>
        </p:txBody>
      </p:sp>
    </p:spTree>
    <p:extLst>
      <p:ext uri="{BB962C8B-B14F-4D97-AF65-F5344CB8AC3E}">
        <p14:creationId xmlns:p14="http://schemas.microsoft.com/office/powerpoint/2010/main" val="92935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6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400" dirty="0" smtClean="0"/>
              <a:t>5 (p.30</a:t>
            </a:r>
            <a:r>
              <a:rPr lang="en-US" sz="2400" dirty="0"/>
              <a:t>) Listen and practice the sentences. Underline the words with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ʊə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 </a:t>
            </a:r>
            <a:r>
              <a:rPr lang="en-US" sz="2400" dirty="0"/>
              <a:t>and circle the words 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+mj-lt"/>
              </a:rPr>
              <a:t>ɔɪ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2400" dirty="0"/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99566" y="951358"/>
            <a:ext cx="8332753" cy="3682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She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a  noisy and curious girl.  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They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joined a full-day city tour.  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 I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found it enjoyable to watch the tournament.  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 She’ll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record our voices during the interview.  </a:t>
            </a:r>
          </a:p>
          <a:p>
            <a:pPr>
              <a:lnSpc>
                <a:spcPct val="200000"/>
              </a:lnSpc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5. He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not acting very mature and is starting to annoy me. </a:t>
            </a:r>
          </a:p>
        </p:txBody>
      </p:sp>
      <p:pic>
        <p:nvPicPr>
          <p:cNvPr id="7" name="Track 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6400" y="820120"/>
            <a:ext cx="457200" cy="4572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89951" y="1279957"/>
            <a:ext cx="710573" cy="3650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</a:pPr>
            <a:endParaRPr lang="en-US" sz="1350" kern="120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426682" y="1970870"/>
            <a:ext cx="849715" cy="3968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</a:pPr>
            <a:endParaRPr lang="en-US" sz="1350" kern="120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907812" y="3036984"/>
            <a:ext cx="14701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29263" y="3765426"/>
            <a:ext cx="785813" cy="51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1934707" y="2721349"/>
            <a:ext cx="1353521" cy="391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</a:pPr>
            <a:endParaRPr lang="en-US" sz="1350" kern="120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847193" y="3508411"/>
            <a:ext cx="882070" cy="31452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</a:pPr>
            <a:endParaRPr lang="en-US" sz="1350" kern="120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444253" y="4208657"/>
            <a:ext cx="853601" cy="36334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85800">
              <a:buClrTx/>
            </a:pPr>
            <a:endParaRPr lang="en-US" sz="1350" kern="1200">
              <a:solidFill>
                <a:schemeClr val="accent1">
                  <a:lumMod val="75000"/>
                </a:scheme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038926" y="2293664"/>
            <a:ext cx="451784" cy="1428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115725" y="1586754"/>
            <a:ext cx="878394" cy="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376061" y="4498962"/>
            <a:ext cx="8887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3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557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398103"/>
            <a:ext cx="8465769" cy="84477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2400" dirty="0" smtClean="0"/>
              <a:t>Further practice </a:t>
            </a:r>
            <a:br>
              <a:rPr lang="en-US" sz="2400" dirty="0" smtClean="0"/>
            </a:br>
            <a:r>
              <a:rPr lang="en-US" sz="2400" dirty="0" smtClean="0">
                <a:solidFill>
                  <a:schemeClr val="accent1"/>
                </a:solidFill>
              </a:rPr>
              <a:t>BOARD RACE</a:t>
            </a:r>
            <a:endParaRPr lang="en-US" sz="2400" dirty="0">
              <a:solidFill>
                <a:schemeClr val="accent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399566" y="1242874"/>
            <a:ext cx="47658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 in teams.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 minutes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student from each team writes the words on the board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Others speak out loud as many words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that include 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ʊə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 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ɔɪ</a:t>
            </a:r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team with more correct answers 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the </a:t>
            </a:r>
            <a:r>
              <a:rPr lang="en-US" sz="2400" dirty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winner</a:t>
            </a:r>
            <a:r>
              <a:rPr lang="en-US" sz="24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 descr="Tìm hiểu board race là gì và cách tham gia chơi thú vị nhấ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" r="-1"/>
          <a:stretch/>
        </p:blipFill>
        <p:spPr bwMode="auto">
          <a:xfrm>
            <a:off x="5128562" y="1388209"/>
            <a:ext cx="3522555" cy="2361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18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6;p30"/>
          <p:cNvSpPr txBox="1">
            <a:spLocks noGrp="1"/>
          </p:cNvSpPr>
          <p:nvPr>
            <p:ph type="ctrTitle"/>
          </p:nvPr>
        </p:nvSpPr>
        <p:spPr>
          <a:xfrm>
            <a:off x="333059" y="468161"/>
            <a:ext cx="8465769" cy="5340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3200" dirty="0" smtClean="0">
                <a:solidFill>
                  <a:schemeClr val="accent1"/>
                </a:solidFill>
              </a:rPr>
              <a:t>Wrap-up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3" name="Google Shape;764;p27"/>
          <p:cNvSpPr txBox="1">
            <a:spLocks/>
          </p:cNvSpPr>
          <p:nvPr/>
        </p:nvSpPr>
        <p:spPr>
          <a:xfrm>
            <a:off x="698340" y="1802167"/>
            <a:ext cx="8100488" cy="28497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verb phrases learned in the lesson.  </a:t>
            </a:r>
          </a:p>
          <a:p>
            <a:pPr>
              <a:lnSpc>
                <a:spcPct val="150000"/>
              </a:lnSpc>
            </a:pP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 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some other learned words / phrases related to teenagers’ activities or pressure.</a:t>
            </a:r>
          </a:p>
          <a:p>
            <a:pPr>
              <a:lnSpc>
                <a:spcPct val="150000"/>
              </a:lnSpc>
            </a:pP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</a:t>
            </a:r>
            <a:r>
              <a:rPr lang="en-US" sz="2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Give 2 sounds learned in the lessons and give examples.</a:t>
            </a:r>
          </a:p>
        </p:txBody>
      </p:sp>
      <p:sp>
        <p:nvSpPr>
          <p:cNvPr id="4" name="Google Shape;762;p27"/>
          <p:cNvSpPr txBox="1">
            <a:spLocks/>
          </p:cNvSpPr>
          <p:nvPr/>
        </p:nvSpPr>
        <p:spPr>
          <a:xfrm>
            <a:off x="713275" y="1295871"/>
            <a:ext cx="7717500" cy="45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3500" b="0" i="0" u="none" strike="noStrike" cap="none">
                <a:solidFill>
                  <a:schemeClr val="dk1"/>
                </a:solidFill>
                <a:latin typeface="Paytone One"/>
                <a:ea typeface="Paytone One"/>
                <a:cs typeface="Paytone One"/>
                <a:sym typeface="Payton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Paytone One"/>
              <a:buNone/>
              <a:defRPr sz="5200" b="0" i="0" u="none" strike="noStrike" cap="none">
                <a:solidFill>
                  <a:srgbClr val="191919"/>
                </a:solidFill>
                <a:latin typeface="Paytone One"/>
                <a:ea typeface="Paytone One"/>
                <a:cs typeface="Paytone One"/>
                <a:sym typeface="Paytone One"/>
              </a:defRPr>
            </a:lvl9pPr>
          </a:lstStyle>
          <a:p>
            <a:r>
              <a:rPr lang="en-US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After this lesson, can students: </a:t>
            </a:r>
            <a:endParaRPr lang="en-US" sz="32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2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38"/>
          <p:cNvSpPr txBox="1">
            <a:spLocks noGrp="1"/>
          </p:cNvSpPr>
          <p:nvPr>
            <p:ph type="ctrTitle"/>
          </p:nvPr>
        </p:nvSpPr>
        <p:spPr>
          <a:xfrm>
            <a:off x="1465337" y="2300908"/>
            <a:ext cx="6120995" cy="92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Thanks for your attention!</a:t>
            </a:r>
            <a:endParaRPr dirty="0"/>
          </a:p>
        </p:txBody>
      </p:sp>
      <p:sp>
        <p:nvSpPr>
          <p:cNvPr id="1095" name="Google Shape;1095;p38"/>
          <p:cNvSpPr txBox="1"/>
          <p:nvPr/>
        </p:nvSpPr>
        <p:spPr>
          <a:xfrm>
            <a:off x="2496150" y="3879291"/>
            <a:ext cx="4151700" cy="2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keep this slide for attribution</a:t>
            </a:r>
            <a:endParaRPr sz="1200">
              <a:solidFill>
                <a:schemeClr val="dk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096" name="Google Shape;1096;p38"/>
          <p:cNvGrpSpPr/>
          <p:nvPr/>
        </p:nvGrpSpPr>
        <p:grpSpPr>
          <a:xfrm rot="293139">
            <a:off x="7782662" y="1621223"/>
            <a:ext cx="1337223" cy="1337223"/>
            <a:chOff x="2005688" y="3510288"/>
            <a:chExt cx="1344600" cy="1344600"/>
          </a:xfrm>
        </p:grpSpPr>
        <p:sp>
          <p:nvSpPr>
            <p:cNvPr id="1097" name="Google Shape;1097;p38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38"/>
          <p:cNvSpPr/>
          <p:nvPr/>
        </p:nvSpPr>
        <p:spPr>
          <a:xfrm>
            <a:off x="7504934" y="667073"/>
            <a:ext cx="1337205" cy="1337205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720000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8"/>
          <p:cNvSpPr/>
          <p:nvPr/>
        </p:nvSpPr>
        <p:spPr>
          <a:xfrm>
            <a:off x="7586632" y="748781"/>
            <a:ext cx="1173709" cy="1173709"/>
          </a:xfrm>
          <a:prstGeom prst="ellipse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8"/>
          <p:cNvSpPr/>
          <p:nvPr/>
        </p:nvSpPr>
        <p:spPr>
          <a:xfrm>
            <a:off x="7681072" y="843211"/>
            <a:ext cx="984854" cy="984854"/>
          </a:xfrm>
          <a:prstGeom prst="ellipse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4" name="Google Shape;1104;p38"/>
          <p:cNvGrpSpPr/>
          <p:nvPr/>
        </p:nvGrpSpPr>
        <p:grpSpPr>
          <a:xfrm rot="-509316">
            <a:off x="900704" y="346708"/>
            <a:ext cx="1337197" cy="1337197"/>
            <a:chOff x="2005688" y="3510288"/>
            <a:chExt cx="1344600" cy="1344600"/>
          </a:xfrm>
        </p:grpSpPr>
        <p:sp>
          <p:nvSpPr>
            <p:cNvPr id="1105" name="Google Shape;1105;p38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8" name="Google Shape;1108;p38"/>
          <p:cNvSpPr/>
          <p:nvPr/>
        </p:nvSpPr>
        <p:spPr>
          <a:xfrm flipH="1">
            <a:off x="6755458" y="812750"/>
            <a:ext cx="249600" cy="249900"/>
          </a:xfrm>
          <a:prstGeom prst="diamond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38"/>
          <p:cNvSpPr/>
          <p:nvPr/>
        </p:nvSpPr>
        <p:spPr>
          <a:xfrm>
            <a:off x="621200" y="3664875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6" name="Google Shape;1116;p38"/>
          <p:cNvGrpSpPr/>
          <p:nvPr/>
        </p:nvGrpSpPr>
        <p:grpSpPr>
          <a:xfrm rot="613064">
            <a:off x="280755" y="1312645"/>
            <a:ext cx="1196772" cy="1196772"/>
            <a:chOff x="5898139" y="1013319"/>
            <a:chExt cx="1196700" cy="1196700"/>
          </a:xfrm>
        </p:grpSpPr>
        <p:sp>
          <p:nvSpPr>
            <p:cNvPr id="1117" name="Google Shape;1117;p38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3" name="Google Shape;773;p28"/>
          <p:cNvGrpSpPr/>
          <p:nvPr/>
        </p:nvGrpSpPr>
        <p:grpSpPr>
          <a:xfrm>
            <a:off x="3973650" y="993392"/>
            <a:ext cx="1196700" cy="1196700"/>
            <a:chOff x="5898139" y="1013319"/>
            <a:chExt cx="1196700" cy="1196700"/>
          </a:xfrm>
        </p:grpSpPr>
        <p:sp>
          <p:nvSpPr>
            <p:cNvPr id="774" name="Google Shape;774;p28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8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8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7" name="Google Shape;777;p28"/>
          <p:cNvSpPr txBox="1">
            <a:spLocks noGrp="1"/>
          </p:cNvSpPr>
          <p:nvPr>
            <p:ph type="title" idx="2"/>
          </p:nvPr>
        </p:nvSpPr>
        <p:spPr>
          <a:xfrm rot="-2310">
            <a:off x="4125600" y="1314714"/>
            <a:ext cx="8928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778" name="Google Shape;778;p28"/>
          <p:cNvSpPr txBox="1">
            <a:spLocks noGrp="1"/>
          </p:cNvSpPr>
          <p:nvPr>
            <p:ph type="ctrTitle"/>
          </p:nvPr>
        </p:nvSpPr>
        <p:spPr>
          <a:xfrm>
            <a:off x="2126400" y="2475375"/>
            <a:ext cx="4891200" cy="7029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chemeClr val="accent1"/>
                </a:solidFill>
              </a:rPr>
              <a:t>Vocabulary</a:t>
            </a:r>
            <a:endParaRPr sz="5000" dirty="0">
              <a:solidFill>
                <a:schemeClr val="accent1"/>
              </a:solidFill>
            </a:endParaRPr>
          </a:p>
        </p:txBody>
      </p:sp>
      <p:grpSp>
        <p:nvGrpSpPr>
          <p:cNvPr id="779" name="Google Shape;779;p28"/>
          <p:cNvGrpSpPr/>
          <p:nvPr/>
        </p:nvGrpSpPr>
        <p:grpSpPr>
          <a:xfrm rot="532103">
            <a:off x="7472293" y="2839681"/>
            <a:ext cx="1337054" cy="1337054"/>
            <a:chOff x="2005688" y="3510288"/>
            <a:chExt cx="1344600" cy="1344600"/>
          </a:xfrm>
        </p:grpSpPr>
        <p:sp>
          <p:nvSpPr>
            <p:cNvPr id="780" name="Google Shape;780;p28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8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8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3" name="Google Shape;783;p28"/>
          <p:cNvGrpSpPr/>
          <p:nvPr/>
        </p:nvGrpSpPr>
        <p:grpSpPr>
          <a:xfrm rot="-571922">
            <a:off x="1123208" y="416408"/>
            <a:ext cx="1196708" cy="1196708"/>
            <a:chOff x="5898139" y="1013319"/>
            <a:chExt cx="1196700" cy="1196700"/>
          </a:xfrm>
        </p:grpSpPr>
        <p:sp>
          <p:nvSpPr>
            <p:cNvPr id="784" name="Google Shape;784;p28"/>
            <p:cNvSpPr/>
            <p:nvPr/>
          </p:nvSpPr>
          <p:spPr>
            <a:xfrm>
              <a:off x="5898139" y="1013319"/>
              <a:ext cx="1196700" cy="1196700"/>
            </a:xfrm>
            <a:prstGeom prst="roundRect">
              <a:avLst>
                <a:gd name="adj" fmla="val 17861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738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8"/>
            <p:cNvSpPr/>
            <p:nvPr/>
          </p:nvSpPr>
          <p:spPr>
            <a:xfrm>
              <a:off x="5957550" y="1072725"/>
              <a:ext cx="1077600" cy="1077600"/>
            </a:xfrm>
            <a:prstGeom prst="roundRect">
              <a:avLst>
                <a:gd name="adj" fmla="val 17861"/>
              </a:avLst>
            </a:pr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8"/>
            <p:cNvSpPr/>
            <p:nvPr/>
          </p:nvSpPr>
          <p:spPr>
            <a:xfrm>
              <a:off x="6032050" y="1147225"/>
              <a:ext cx="928500" cy="928500"/>
            </a:xfrm>
            <a:prstGeom prst="roundRect">
              <a:avLst>
                <a:gd name="adj" fmla="val 17861"/>
              </a:avLst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7" name="Google Shape;787;p28"/>
          <p:cNvGrpSpPr/>
          <p:nvPr/>
        </p:nvGrpSpPr>
        <p:grpSpPr>
          <a:xfrm rot="-884684">
            <a:off x="519478" y="1242144"/>
            <a:ext cx="1337135" cy="1337135"/>
            <a:chOff x="2005688" y="3510288"/>
            <a:chExt cx="1344600" cy="1344600"/>
          </a:xfrm>
        </p:grpSpPr>
        <p:sp>
          <p:nvSpPr>
            <p:cNvPr id="788" name="Google Shape;788;p28"/>
            <p:cNvSpPr/>
            <p:nvPr/>
          </p:nvSpPr>
          <p:spPr>
            <a:xfrm>
              <a:off x="2005688" y="3510288"/>
              <a:ext cx="1344600" cy="1344600"/>
            </a:xfrm>
            <a:prstGeom prst="ellipse">
              <a:avLst/>
            </a:pr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66675" dir="7200000" algn="bl" rotWithShape="0">
                <a:schemeClr val="dk1">
                  <a:alpha val="3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8"/>
            <p:cNvSpPr/>
            <p:nvPr/>
          </p:nvSpPr>
          <p:spPr>
            <a:xfrm>
              <a:off x="2087838" y="3592448"/>
              <a:ext cx="1180200" cy="1180200"/>
            </a:xfrm>
            <a:prstGeom prst="ellipse">
              <a:avLst/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8"/>
            <p:cNvSpPr/>
            <p:nvPr/>
          </p:nvSpPr>
          <p:spPr>
            <a:xfrm>
              <a:off x="2182800" y="3687400"/>
              <a:ext cx="990300" cy="990300"/>
            </a:xfrm>
            <a:prstGeom prst="ellipse">
              <a:avLst/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9" name="Google Shape;809;p28"/>
          <p:cNvSpPr/>
          <p:nvPr/>
        </p:nvSpPr>
        <p:spPr>
          <a:xfrm rot="-2700000" flipH="1">
            <a:off x="7134035" y="167323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28"/>
          <p:cNvSpPr/>
          <p:nvPr/>
        </p:nvSpPr>
        <p:spPr>
          <a:xfrm flipH="1">
            <a:off x="7779208" y="1315550"/>
            <a:ext cx="249600" cy="249900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28"/>
          <p:cNvSpPr/>
          <p:nvPr/>
        </p:nvSpPr>
        <p:spPr>
          <a:xfrm flipH="1">
            <a:off x="7164958" y="937975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28"/>
          <p:cNvSpPr/>
          <p:nvPr/>
        </p:nvSpPr>
        <p:spPr>
          <a:xfrm rot="2700000">
            <a:off x="1123993" y="3825732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28"/>
          <p:cNvSpPr/>
          <p:nvPr/>
        </p:nvSpPr>
        <p:spPr>
          <a:xfrm>
            <a:off x="621200" y="323530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p39"/>
          <p:cNvSpPr txBox="1">
            <a:spLocks noGrp="1"/>
          </p:cNvSpPr>
          <p:nvPr>
            <p:ph type="ctrTitle"/>
          </p:nvPr>
        </p:nvSpPr>
        <p:spPr>
          <a:xfrm>
            <a:off x="713275" y="615700"/>
            <a:ext cx="77175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Icon pack</a:t>
            </a:r>
            <a:endParaRPr/>
          </a:p>
        </p:txBody>
      </p:sp>
      <p:grpSp>
        <p:nvGrpSpPr>
          <p:cNvPr id="1130" name="Google Shape;1130;p39"/>
          <p:cNvGrpSpPr/>
          <p:nvPr/>
        </p:nvGrpSpPr>
        <p:grpSpPr>
          <a:xfrm>
            <a:off x="1439208" y="1806925"/>
            <a:ext cx="277408" cy="310740"/>
            <a:chOff x="1069125" y="2360350"/>
            <a:chExt cx="241350" cy="270350"/>
          </a:xfrm>
        </p:grpSpPr>
        <p:sp>
          <p:nvSpPr>
            <p:cNvPr id="1131" name="Google Shape;1131;p39"/>
            <p:cNvSpPr/>
            <p:nvPr/>
          </p:nvSpPr>
          <p:spPr>
            <a:xfrm>
              <a:off x="1072700" y="2363925"/>
              <a:ext cx="198975" cy="262750"/>
            </a:xfrm>
            <a:custGeom>
              <a:avLst/>
              <a:gdLst/>
              <a:ahLst/>
              <a:cxnLst/>
              <a:rect l="l" t="t" r="r" b="b"/>
              <a:pathLst>
                <a:path w="7959" h="10510" extrusionOk="0">
                  <a:moveTo>
                    <a:pt x="447" y="0"/>
                  </a:moveTo>
                  <a:cubicBezTo>
                    <a:pt x="197" y="0"/>
                    <a:pt x="1" y="196"/>
                    <a:pt x="1" y="446"/>
                  </a:cubicBezTo>
                  <a:lnTo>
                    <a:pt x="1" y="10063"/>
                  </a:lnTo>
                  <a:cubicBezTo>
                    <a:pt x="1" y="10313"/>
                    <a:pt x="197" y="10509"/>
                    <a:pt x="447" y="10509"/>
                  </a:cubicBezTo>
                  <a:lnTo>
                    <a:pt x="7530" y="10509"/>
                  </a:lnTo>
                  <a:cubicBezTo>
                    <a:pt x="7762" y="10509"/>
                    <a:pt x="7958" y="10313"/>
                    <a:pt x="7958" y="10063"/>
                  </a:cubicBezTo>
                  <a:lnTo>
                    <a:pt x="7958" y="446"/>
                  </a:lnTo>
                  <a:cubicBezTo>
                    <a:pt x="7958" y="196"/>
                    <a:pt x="7762" y="0"/>
                    <a:pt x="7530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1091875" y="2363925"/>
              <a:ext cx="179800" cy="262750"/>
            </a:xfrm>
            <a:custGeom>
              <a:avLst/>
              <a:gdLst/>
              <a:ahLst/>
              <a:cxnLst/>
              <a:rect l="l" t="t" r="r" b="b"/>
              <a:pathLst>
                <a:path w="7192" h="10510" extrusionOk="0">
                  <a:moveTo>
                    <a:pt x="429" y="0"/>
                  </a:moveTo>
                  <a:cubicBezTo>
                    <a:pt x="197" y="0"/>
                    <a:pt x="1" y="196"/>
                    <a:pt x="1" y="446"/>
                  </a:cubicBezTo>
                  <a:lnTo>
                    <a:pt x="1" y="10063"/>
                  </a:lnTo>
                  <a:cubicBezTo>
                    <a:pt x="1" y="10313"/>
                    <a:pt x="197" y="10509"/>
                    <a:pt x="429" y="10509"/>
                  </a:cubicBezTo>
                  <a:lnTo>
                    <a:pt x="6763" y="10509"/>
                  </a:lnTo>
                  <a:cubicBezTo>
                    <a:pt x="6995" y="10509"/>
                    <a:pt x="7191" y="10313"/>
                    <a:pt x="7191" y="10063"/>
                  </a:cubicBezTo>
                  <a:lnTo>
                    <a:pt x="7191" y="446"/>
                  </a:lnTo>
                  <a:cubicBezTo>
                    <a:pt x="7191" y="196"/>
                    <a:pt x="6995" y="0"/>
                    <a:pt x="6763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9"/>
            <p:cNvSpPr/>
            <p:nvPr/>
          </p:nvSpPr>
          <p:spPr>
            <a:xfrm>
              <a:off x="1107500" y="2363925"/>
              <a:ext cx="199400" cy="262750"/>
            </a:xfrm>
            <a:custGeom>
              <a:avLst/>
              <a:gdLst/>
              <a:ahLst/>
              <a:cxnLst/>
              <a:rect l="l" t="t" r="r" b="b"/>
              <a:pathLst>
                <a:path w="7976" h="10510" extrusionOk="0">
                  <a:moveTo>
                    <a:pt x="446" y="0"/>
                  </a:moveTo>
                  <a:cubicBezTo>
                    <a:pt x="197" y="0"/>
                    <a:pt x="0" y="196"/>
                    <a:pt x="0" y="446"/>
                  </a:cubicBezTo>
                  <a:lnTo>
                    <a:pt x="0" y="10063"/>
                  </a:lnTo>
                  <a:cubicBezTo>
                    <a:pt x="0" y="10313"/>
                    <a:pt x="197" y="10509"/>
                    <a:pt x="446" y="10509"/>
                  </a:cubicBezTo>
                  <a:lnTo>
                    <a:pt x="7530" y="10509"/>
                  </a:lnTo>
                  <a:cubicBezTo>
                    <a:pt x="7780" y="10509"/>
                    <a:pt x="7976" y="10313"/>
                    <a:pt x="7976" y="10063"/>
                  </a:cubicBezTo>
                  <a:lnTo>
                    <a:pt x="7976" y="446"/>
                  </a:lnTo>
                  <a:cubicBezTo>
                    <a:pt x="7976" y="196"/>
                    <a:pt x="7780" y="0"/>
                    <a:pt x="753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9"/>
            <p:cNvSpPr/>
            <p:nvPr/>
          </p:nvSpPr>
          <p:spPr>
            <a:xfrm>
              <a:off x="1123550" y="2363925"/>
              <a:ext cx="167300" cy="239550"/>
            </a:xfrm>
            <a:custGeom>
              <a:avLst/>
              <a:gdLst/>
              <a:ahLst/>
              <a:cxnLst/>
              <a:rect l="l" t="t" r="r" b="b"/>
              <a:pathLst>
                <a:path w="6692" h="9582" extrusionOk="0">
                  <a:moveTo>
                    <a:pt x="1" y="0"/>
                  </a:moveTo>
                  <a:lnTo>
                    <a:pt x="1" y="9457"/>
                  </a:lnTo>
                  <a:cubicBezTo>
                    <a:pt x="1" y="9528"/>
                    <a:pt x="54" y="9582"/>
                    <a:pt x="108" y="9582"/>
                  </a:cubicBezTo>
                  <a:lnTo>
                    <a:pt x="6585" y="9582"/>
                  </a:lnTo>
                  <a:cubicBezTo>
                    <a:pt x="6638" y="9582"/>
                    <a:pt x="6692" y="9528"/>
                    <a:pt x="6692" y="9457"/>
                  </a:cubicBezTo>
                  <a:lnTo>
                    <a:pt x="66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1147200" y="2423250"/>
              <a:ext cx="36150" cy="35325"/>
            </a:xfrm>
            <a:custGeom>
              <a:avLst/>
              <a:gdLst/>
              <a:ahLst/>
              <a:cxnLst/>
              <a:rect l="l" t="t" r="r" b="b"/>
              <a:pathLst>
                <a:path w="1446" h="1413" extrusionOk="0">
                  <a:moveTo>
                    <a:pt x="732" y="0"/>
                  </a:moveTo>
                  <a:cubicBezTo>
                    <a:pt x="643" y="0"/>
                    <a:pt x="571" y="72"/>
                    <a:pt x="571" y="161"/>
                  </a:cubicBezTo>
                  <a:lnTo>
                    <a:pt x="571" y="553"/>
                  </a:lnTo>
                  <a:lnTo>
                    <a:pt x="179" y="553"/>
                  </a:lnTo>
                  <a:cubicBezTo>
                    <a:pt x="107" y="553"/>
                    <a:pt x="36" y="607"/>
                    <a:pt x="18" y="678"/>
                  </a:cubicBezTo>
                  <a:cubicBezTo>
                    <a:pt x="0" y="785"/>
                    <a:pt x="90" y="857"/>
                    <a:pt x="179" y="857"/>
                  </a:cubicBezTo>
                  <a:lnTo>
                    <a:pt x="571" y="857"/>
                  </a:lnTo>
                  <a:lnTo>
                    <a:pt x="571" y="1249"/>
                  </a:lnTo>
                  <a:cubicBezTo>
                    <a:pt x="571" y="1338"/>
                    <a:pt x="625" y="1410"/>
                    <a:pt x="714" y="1410"/>
                  </a:cubicBezTo>
                  <a:cubicBezTo>
                    <a:pt x="723" y="1412"/>
                    <a:pt x="732" y="1413"/>
                    <a:pt x="742" y="1413"/>
                  </a:cubicBezTo>
                  <a:cubicBezTo>
                    <a:pt x="821" y="1413"/>
                    <a:pt x="892" y="1345"/>
                    <a:pt x="892" y="1249"/>
                  </a:cubicBezTo>
                  <a:lnTo>
                    <a:pt x="892" y="857"/>
                  </a:lnTo>
                  <a:lnTo>
                    <a:pt x="1267" y="857"/>
                  </a:lnTo>
                  <a:cubicBezTo>
                    <a:pt x="1339" y="857"/>
                    <a:pt x="1410" y="803"/>
                    <a:pt x="1428" y="732"/>
                  </a:cubicBezTo>
                  <a:cubicBezTo>
                    <a:pt x="1446" y="625"/>
                    <a:pt x="1356" y="553"/>
                    <a:pt x="1267" y="553"/>
                  </a:cubicBezTo>
                  <a:lnTo>
                    <a:pt x="892" y="553"/>
                  </a:lnTo>
                  <a:lnTo>
                    <a:pt x="892" y="161"/>
                  </a:lnTo>
                  <a:cubicBezTo>
                    <a:pt x="892" y="72"/>
                    <a:pt x="821" y="0"/>
                    <a:pt x="73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1151650" y="2552500"/>
              <a:ext cx="28125" cy="27475"/>
            </a:xfrm>
            <a:custGeom>
              <a:avLst/>
              <a:gdLst/>
              <a:ahLst/>
              <a:cxnLst/>
              <a:rect l="l" t="t" r="r" b="b"/>
              <a:pathLst>
                <a:path w="1125" h="1099" extrusionOk="0">
                  <a:moveTo>
                    <a:pt x="170" y="0"/>
                  </a:moveTo>
                  <a:cubicBezTo>
                    <a:pt x="130" y="0"/>
                    <a:pt x="90" y="13"/>
                    <a:pt x="54" y="40"/>
                  </a:cubicBezTo>
                  <a:cubicBezTo>
                    <a:pt x="1" y="112"/>
                    <a:pt x="1" y="219"/>
                    <a:pt x="54" y="272"/>
                  </a:cubicBezTo>
                  <a:lnTo>
                    <a:pt x="340" y="558"/>
                  </a:lnTo>
                  <a:lnTo>
                    <a:pt x="54" y="825"/>
                  </a:lnTo>
                  <a:cubicBezTo>
                    <a:pt x="1" y="897"/>
                    <a:pt x="1" y="986"/>
                    <a:pt x="54" y="1057"/>
                  </a:cubicBezTo>
                  <a:cubicBezTo>
                    <a:pt x="85" y="1078"/>
                    <a:pt x="128" y="1098"/>
                    <a:pt x="176" y="1098"/>
                  </a:cubicBezTo>
                  <a:cubicBezTo>
                    <a:pt x="211" y="1098"/>
                    <a:pt x="249" y="1087"/>
                    <a:pt x="286" y="1057"/>
                  </a:cubicBezTo>
                  <a:lnTo>
                    <a:pt x="572" y="772"/>
                  </a:lnTo>
                  <a:lnTo>
                    <a:pt x="839" y="1039"/>
                  </a:lnTo>
                  <a:cubicBezTo>
                    <a:pt x="858" y="1068"/>
                    <a:pt x="898" y="1087"/>
                    <a:pt x="942" y="1087"/>
                  </a:cubicBezTo>
                  <a:cubicBezTo>
                    <a:pt x="979" y="1087"/>
                    <a:pt x="1020" y="1073"/>
                    <a:pt x="1053" y="1039"/>
                  </a:cubicBezTo>
                  <a:cubicBezTo>
                    <a:pt x="1125" y="986"/>
                    <a:pt x="1125" y="879"/>
                    <a:pt x="1053" y="825"/>
                  </a:cubicBezTo>
                  <a:lnTo>
                    <a:pt x="786" y="558"/>
                  </a:lnTo>
                  <a:lnTo>
                    <a:pt x="1053" y="272"/>
                  </a:lnTo>
                  <a:cubicBezTo>
                    <a:pt x="1125" y="219"/>
                    <a:pt x="1125" y="112"/>
                    <a:pt x="1053" y="58"/>
                  </a:cubicBezTo>
                  <a:cubicBezTo>
                    <a:pt x="1027" y="22"/>
                    <a:pt x="987" y="5"/>
                    <a:pt x="946" y="5"/>
                  </a:cubicBezTo>
                  <a:cubicBezTo>
                    <a:pt x="906" y="5"/>
                    <a:pt x="866" y="22"/>
                    <a:pt x="839" y="58"/>
                  </a:cubicBezTo>
                  <a:lnTo>
                    <a:pt x="572" y="326"/>
                  </a:lnTo>
                  <a:lnTo>
                    <a:pt x="286" y="40"/>
                  </a:lnTo>
                  <a:cubicBezTo>
                    <a:pt x="251" y="13"/>
                    <a:pt x="210" y="0"/>
                    <a:pt x="17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1069125" y="2360350"/>
              <a:ext cx="241350" cy="270350"/>
            </a:xfrm>
            <a:custGeom>
              <a:avLst/>
              <a:gdLst/>
              <a:ahLst/>
              <a:cxnLst/>
              <a:rect l="l" t="t" r="r" b="b"/>
              <a:pathLst>
                <a:path w="9654" h="10814" extrusionOk="0">
                  <a:moveTo>
                    <a:pt x="7013" y="322"/>
                  </a:moveTo>
                  <a:lnTo>
                    <a:pt x="7013" y="750"/>
                  </a:lnTo>
                  <a:cubicBezTo>
                    <a:pt x="7013" y="928"/>
                    <a:pt x="6870" y="1053"/>
                    <a:pt x="6710" y="1053"/>
                  </a:cubicBezTo>
                  <a:lnTo>
                    <a:pt x="4319" y="1053"/>
                  </a:lnTo>
                  <a:cubicBezTo>
                    <a:pt x="4140" y="1053"/>
                    <a:pt x="4015" y="928"/>
                    <a:pt x="4015" y="750"/>
                  </a:cubicBezTo>
                  <a:lnTo>
                    <a:pt x="4015" y="322"/>
                  </a:lnTo>
                  <a:close/>
                  <a:moveTo>
                    <a:pt x="590" y="0"/>
                  </a:moveTo>
                  <a:cubicBezTo>
                    <a:pt x="268" y="0"/>
                    <a:pt x="1" y="268"/>
                    <a:pt x="1" y="589"/>
                  </a:cubicBezTo>
                  <a:lnTo>
                    <a:pt x="1" y="10652"/>
                  </a:lnTo>
                  <a:cubicBezTo>
                    <a:pt x="1" y="10742"/>
                    <a:pt x="72" y="10813"/>
                    <a:pt x="161" y="10813"/>
                  </a:cubicBezTo>
                  <a:lnTo>
                    <a:pt x="929" y="10813"/>
                  </a:lnTo>
                  <a:cubicBezTo>
                    <a:pt x="947" y="10813"/>
                    <a:pt x="947" y="10813"/>
                    <a:pt x="964" y="10795"/>
                  </a:cubicBezTo>
                  <a:cubicBezTo>
                    <a:pt x="1107" y="10670"/>
                    <a:pt x="1000" y="10492"/>
                    <a:pt x="875" y="10492"/>
                  </a:cubicBezTo>
                  <a:lnTo>
                    <a:pt x="393" y="10492"/>
                  </a:lnTo>
                  <a:cubicBezTo>
                    <a:pt x="358" y="10492"/>
                    <a:pt x="322" y="10456"/>
                    <a:pt x="322" y="10420"/>
                  </a:cubicBezTo>
                  <a:lnTo>
                    <a:pt x="322" y="589"/>
                  </a:lnTo>
                  <a:cubicBezTo>
                    <a:pt x="322" y="446"/>
                    <a:pt x="447" y="322"/>
                    <a:pt x="590" y="322"/>
                  </a:cubicBezTo>
                  <a:lnTo>
                    <a:pt x="1446" y="322"/>
                  </a:lnTo>
                  <a:cubicBezTo>
                    <a:pt x="1393" y="393"/>
                    <a:pt x="1375" y="500"/>
                    <a:pt x="1375" y="589"/>
                  </a:cubicBezTo>
                  <a:lnTo>
                    <a:pt x="1375" y="10224"/>
                  </a:lnTo>
                  <a:cubicBezTo>
                    <a:pt x="1375" y="10545"/>
                    <a:pt x="1642" y="10813"/>
                    <a:pt x="1964" y="10813"/>
                  </a:cubicBezTo>
                  <a:lnTo>
                    <a:pt x="9047" y="10813"/>
                  </a:lnTo>
                  <a:cubicBezTo>
                    <a:pt x="9386" y="10813"/>
                    <a:pt x="9654" y="10545"/>
                    <a:pt x="9654" y="10224"/>
                  </a:cubicBezTo>
                  <a:lnTo>
                    <a:pt x="9654" y="589"/>
                  </a:lnTo>
                  <a:cubicBezTo>
                    <a:pt x="9654" y="268"/>
                    <a:pt x="9386" y="0"/>
                    <a:pt x="9047" y="0"/>
                  </a:cubicBezTo>
                  <a:lnTo>
                    <a:pt x="3855" y="0"/>
                  </a:lnTo>
                  <a:cubicBezTo>
                    <a:pt x="3766" y="0"/>
                    <a:pt x="3694" y="72"/>
                    <a:pt x="3694" y="161"/>
                  </a:cubicBezTo>
                  <a:lnTo>
                    <a:pt x="3694" y="750"/>
                  </a:lnTo>
                  <a:cubicBezTo>
                    <a:pt x="3694" y="1089"/>
                    <a:pt x="3980" y="1374"/>
                    <a:pt x="4319" y="1374"/>
                  </a:cubicBezTo>
                  <a:lnTo>
                    <a:pt x="6710" y="1374"/>
                  </a:lnTo>
                  <a:cubicBezTo>
                    <a:pt x="7049" y="1374"/>
                    <a:pt x="7334" y="1089"/>
                    <a:pt x="7334" y="750"/>
                  </a:cubicBezTo>
                  <a:lnTo>
                    <a:pt x="7334" y="322"/>
                  </a:lnTo>
                  <a:lnTo>
                    <a:pt x="8708" y="322"/>
                  </a:lnTo>
                  <a:lnTo>
                    <a:pt x="8708" y="8208"/>
                  </a:lnTo>
                  <a:cubicBezTo>
                    <a:pt x="8708" y="8297"/>
                    <a:pt x="8762" y="8369"/>
                    <a:pt x="8833" y="8386"/>
                  </a:cubicBezTo>
                  <a:cubicBezTo>
                    <a:pt x="8940" y="8386"/>
                    <a:pt x="9011" y="8315"/>
                    <a:pt x="9011" y="8226"/>
                  </a:cubicBezTo>
                  <a:lnTo>
                    <a:pt x="9011" y="322"/>
                  </a:lnTo>
                  <a:lnTo>
                    <a:pt x="9047" y="322"/>
                  </a:lnTo>
                  <a:cubicBezTo>
                    <a:pt x="9208" y="322"/>
                    <a:pt x="9333" y="446"/>
                    <a:pt x="9333" y="589"/>
                  </a:cubicBezTo>
                  <a:lnTo>
                    <a:pt x="9333" y="10224"/>
                  </a:lnTo>
                  <a:cubicBezTo>
                    <a:pt x="9333" y="10367"/>
                    <a:pt x="9208" y="10492"/>
                    <a:pt x="9047" y="10492"/>
                  </a:cubicBezTo>
                  <a:lnTo>
                    <a:pt x="1964" y="10492"/>
                  </a:lnTo>
                  <a:cubicBezTo>
                    <a:pt x="1821" y="10492"/>
                    <a:pt x="1696" y="10367"/>
                    <a:pt x="1696" y="10224"/>
                  </a:cubicBezTo>
                  <a:lnTo>
                    <a:pt x="1696" y="589"/>
                  </a:lnTo>
                  <a:cubicBezTo>
                    <a:pt x="1696" y="446"/>
                    <a:pt x="1821" y="322"/>
                    <a:pt x="1964" y="322"/>
                  </a:cubicBezTo>
                  <a:lnTo>
                    <a:pt x="1999" y="322"/>
                  </a:lnTo>
                  <a:lnTo>
                    <a:pt x="1999" y="9618"/>
                  </a:lnTo>
                  <a:cubicBezTo>
                    <a:pt x="1999" y="9760"/>
                    <a:pt x="2124" y="9885"/>
                    <a:pt x="2267" y="9885"/>
                  </a:cubicBezTo>
                  <a:lnTo>
                    <a:pt x="8851" y="9885"/>
                  </a:lnTo>
                  <a:cubicBezTo>
                    <a:pt x="8940" y="9885"/>
                    <a:pt x="9011" y="9814"/>
                    <a:pt x="9011" y="9725"/>
                  </a:cubicBezTo>
                  <a:lnTo>
                    <a:pt x="9011" y="8940"/>
                  </a:lnTo>
                  <a:cubicBezTo>
                    <a:pt x="9011" y="8904"/>
                    <a:pt x="9011" y="8886"/>
                    <a:pt x="8976" y="8868"/>
                  </a:cubicBezTo>
                  <a:cubicBezTo>
                    <a:pt x="8937" y="8835"/>
                    <a:pt x="8896" y="8820"/>
                    <a:pt x="8858" y="8820"/>
                  </a:cubicBezTo>
                  <a:cubicBezTo>
                    <a:pt x="8775" y="8820"/>
                    <a:pt x="8708" y="8889"/>
                    <a:pt x="8708" y="8975"/>
                  </a:cubicBezTo>
                  <a:lnTo>
                    <a:pt x="8708" y="9564"/>
                  </a:lnTo>
                  <a:lnTo>
                    <a:pt x="2320" y="9564"/>
                  </a:lnTo>
                  <a:lnTo>
                    <a:pt x="2320" y="322"/>
                  </a:lnTo>
                  <a:lnTo>
                    <a:pt x="3105" y="322"/>
                  </a:lnTo>
                  <a:cubicBezTo>
                    <a:pt x="3177" y="322"/>
                    <a:pt x="3248" y="250"/>
                    <a:pt x="3266" y="179"/>
                  </a:cubicBezTo>
                  <a:cubicBezTo>
                    <a:pt x="3284" y="72"/>
                    <a:pt x="3195" y="0"/>
                    <a:pt x="310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1144525" y="2501750"/>
              <a:ext cx="42400" cy="8050"/>
            </a:xfrm>
            <a:custGeom>
              <a:avLst/>
              <a:gdLst/>
              <a:ahLst/>
              <a:cxnLst/>
              <a:rect l="l" t="t" r="r" b="b"/>
              <a:pathLst>
                <a:path w="1696" h="322" extrusionOk="0">
                  <a:moveTo>
                    <a:pt x="161" y="1"/>
                  </a:moveTo>
                  <a:cubicBezTo>
                    <a:pt x="89" y="1"/>
                    <a:pt x="18" y="54"/>
                    <a:pt x="0" y="143"/>
                  </a:cubicBezTo>
                  <a:cubicBezTo>
                    <a:pt x="0" y="232"/>
                    <a:pt x="72" y="322"/>
                    <a:pt x="161" y="322"/>
                  </a:cubicBezTo>
                  <a:lnTo>
                    <a:pt x="1535" y="322"/>
                  </a:lnTo>
                  <a:cubicBezTo>
                    <a:pt x="1624" y="322"/>
                    <a:pt x="1695" y="232"/>
                    <a:pt x="1695" y="143"/>
                  </a:cubicBezTo>
                  <a:cubicBezTo>
                    <a:pt x="1677" y="54"/>
                    <a:pt x="1606" y="1"/>
                    <a:pt x="151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1161025" y="2486575"/>
              <a:ext cx="8950" cy="8950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86"/>
                    <a:pt x="72" y="358"/>
                    <a:pt x="179" y="358"/>
                  </a:cubicBezTo>
                  <a:cubicBezTo>
                    <a:pt x="286" y="358"/>
                    <a:pt x="357" y="286"/>
                    <a:pt x="357" y="179"/>
                  </a:cubicBezTo>
                  <a:cubicBezTo>
                    <a:pt x="357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1161025" y="2515575"/>
              <a:ext cx="8950" cy="9400"/>
            </a:xfrm>
            <a:custGeom>
              <a:avLst/>
              <a:gdLst/>
              <a:ahLst/>
              <a:cxnLst/>
              <a:rect l="l" t="t" r="r" b="b"/>
              <a:pathLst>
                <a:path w="358" h="376" extrusionOk="0">
                  <a:moveTo>
                    <a:pt x="179" y="1"/>
                  </a:moveTo>
                  <a:cubicBezTo>
                    <a:pt x="72" y="1"/>
                    <a:pt x="0" y="90"/>
                    <a:pt x="0" y="197"/>
                  </a:cubicBezTo>
                  <a:cubicBezTo>
                    <a:pt x="0" y="286"/>
                    <a:pt x="72" y="375"/>
                    <a:pt x="179" y="375"/>
                  </a:cubicBezTo>
                  <a:cubicBezTo>
                    <a:pt x="286" y="375"/>
                    <a:pt x="357" y="286"/>
                    <a:pt x="357" y="197"/>
                  </a:cubicBezTo>
                  <a:cubicBezTo>
                    <a:pt x="357" y="90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1202500" y="2425475"/>
              <a:ext cx="35725" cy="7600"/>
            </a:xfrm>
            <a:custGeom>
              <a:avLst/>
              <a:gdLst/>
              <a:ahLst/>
              <a:cxnLst/>
              <a:rect l="l" t="t" r="r" b="b"/>
              <a:pathLst>
                <a:path w="1429" h="304" extrusionOk="0">
                  <a:moveTo>
                    <a:pt x="179" y="0"/>
                  </a:moveTo>
                  <a:cubicBezTo>
                    <a:pt x="90" y="0"/>
                    <a:pt x="19" y="54"/>
                    <a:pt x="19" y="125"/>
                  </a:cubicBezTo>
                  <a:cubicBezTo>
                    <a:pt x="1" y="232"/>
                    <a:pt x="72" y="304"/>
                    <a:pt x="161" y="304"/>
                  </a:cubicBezTo>
                  <a:lnTo>
                    <a:pt x="1250" y="304"/>
                  </a:lnTo>
                  <a:cubicBezTo>
                    <a:pt x="1321" y="304"/>
                    <a:pt x="1393" y="250"/>
                    <a:pt x="1410" y="179"/>
                  </a:cubicBezTo>
                  <a:cubicBezTo>
                    <a:pt x="1428" y="72"/>
                    <a:pt x="1339" y="0"/>
                    <a:pt x="125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1202500" y="2443750"/>
              <a:ext cx="68725" cy="8075"/>
            </a:xfrm>
            <a:custGeom>
              <a:avLst/>
              <a:gdLst/>
              <a:ahLst/>
              <a:cxnLst/>
              <a:rect l="l" t="t" r="r" b="b"/>
              <a:pathLst>
                <a:path w="2749" h="323" extrusionOk="0">
                  <a:moveTo>
                    <a:pt x="179" y="1"/>
                  </a:moveTo>
                  <a:cubicBezTo>
                    <a:pt x="90" y="1"/>
                    <a:pt x="19" y="54"/>
                    <a:pt x="19" y="144"/>
                  </a:cubicBezTo>
                  <a:cubicBezTo>
                    <a:pt x="1" y="233"/>
                    <a:pt x="72" y="322"/>
                    <a:pt x="161" y="322"/>
                  </a:cubicBezTo>
                  <a:lnTo>
                    <a:pt x="2570" y="322"/>
                  </a:lnTo>
                  <a:cubicBezTo>
                    <a:pt x="2659" y="322"/>
                    <a:pt x="2731" y="251"/>
                    <a:pt x="2749" y="179"/>
                  </a:cubicBezTo>
                  <a:cubicBezTo>
                    <a:pt x="2749" y="90"/>
                    <a:pt x="2677" y="1"/>
                    <a:pt x="258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1202500" y="2483450"/>
              <a:ext cx="35725" cy="8075"/>
            </a:xfrm>
            <a:custGeom>
              <a:avLst/>
              <a:gdLst/>
              <a:ahLst/>
              <a:cxnLst/>
              <a:rect l="l" t="t" r="r" b="b"/>
              <a:pathLst>
                <a:path w="1429" h="323" extrusionOk="0">
                  <a:moveTo>
                    <a:pt x="179" y="1"/>
                  </a:moveTo>
                  <a:cubicBezTo>
                    <a:pt x="90" y="1"/>
                    <a:pt x="19" y="54"/>
                    <a:pt x="19" y="144"/>
                  </a:cubicBezTo>
                  <a:cubicBezTo>
                    <a:pt x="1" y="233"/>
                    <a:pt x="72" y="322"/>
                    <a:pt x="161" y="322"/>
                  </a:cubicBezTo>
                  <a:lnTo>
                    <a:pt x="1250" y="322"/>
                  </a:lnTo>
                  <a:cubicBezTo>
                    <a:pt x="1321" y="322"/>
                    <a:pt x="1393" y="251"/>
                    <a:pt x="1410" y="179"/>
                  </a:cubicBezTo>
                  <a:cubicBezTo>
                    <a:pt x="1428" y="72"/>
                    <a:pt x="1339" y="1"/>
                    <a:pt x="125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1202500" y="2501750"/>
              <a:ext cx="68725" cy="8050"/>
            </a:xfrm>
            <a:custGeom>
              <a:avLst/>
              <a:gdLst/>
              <a:ahLst/>
              <a:cxnLst/>
              <a:rect l="l" t="t" r="r" b="b"/>
              <a:pathLst>
                <a:path w="2749" h="322" extrusionOk="0">
                  <a:moveTo>
                    <a:pt x="179" y="1"/>
                  </a:moveTo>
                  <a:cubicBezTo>
                    <a:pt x="90" y="1"/>
                    <a:pt x="19" y="54"/>
                    <a:pt x="19" y="143"/>
                  </a:cubicBezTo>
                  <a:cubicBezTo>
                    <a:pt x="1" y="232"/>
                    <a:pt x="72" y="322"/>
                    <a:pt x="161" y="322"/>
                  </a:cubicBezTo>
                  <a:lnTo>
                    <a:pt x="2570" y="322"/>
                  </a:lnTo>
                  <a:cubicBezTo>
                    <a:pt x="2659" y="322"/>
                    <a:pt x="2731" y="268"/>
                    <a:pt x="2749" y="179"/>
                  </a:cubicBezTo>
                  <a:cubicBezTo>
                    <a:pt x="2749" y="90"/>
                    <a:pt x="2677" y="1"/>
                    <a:pt x="258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9"/>
            <p:cNvSpPr/>
            <p:nvPr/>
          </p:nvSpPr>
          <p:spPr>
            <a:xfrm>
              <a:off x="1202500" y="2552600"/>
              <a:ext cx="35725" cy="8050"/>
            </a:xfrm>
            <a:custGeom>
              <a:avLst/>
              <a:gdLst/>
              <a:ahLst/>
              <a:cxnLst/>
              <a:rect l="l" t="t" r="r" b="b"/>
              <a:pathLst>
                <a:path w="1429" h="322" extrusionOk="0">
                  <a:moveTo>
                    <a:pt x="179" y="1"/>
                  </a:moveTo>
                  <a:cubicBezTo>
                    <a:pt x="90" y="1"/>
                    <a:pt x="19" y="54"/>
                    <a:pt x="19" y="143"/>
                  </a:cubicBezTo>
                  <a:cubicBezTo>
                    <a:pt x="1" y="233"/>
                    <a:pt x="72" y="322"/>
                    <a:pt x="161" y="322"/>
                  </a:cubicBezTo>
                  <a:lnTo>
                    <a:pt x="1250" y="322"/>
                  </a:lnTo>
                  <a:cubicBezTo>
                    <a:pt x="1321" y="322"/>
                    <a:pt x="1393" y="250"/>
                    <a:pt x="1410" y="179"/>
                  </a:cubicBezTo>
                  <a:cubicBezTo>
                    <a:pt x="1428" y="72"/>
                    <a:pt x="1339" y="1"/>
                    <a:pt x="125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9"/>
            <p:cNvSpPr/>
            <p:nvPr/>
          </p:nvSpPr>
          <p:spPr>
            <a:xfrm>
              <a:off x="1202500" y="2570900"/>
              <a:ext cx="68725" cy="8050"/>
            </a:xfrm>
            <a:custGeom>
              <a:avLst/>
              <a:gdLst/>
              <a:ahLst/>
              <a:cxnLst/>
              <a:rect l="l" t="t" r="r" b="b"/>
              <a:pathLst>
                <a:path w="2749" h="322" extrusionOk="0">
                  <a:moveTo>
                    <a:pt x="179" y="0"/>
                  </a:moveTo>
                  <a:cubicBezTo>
                    <a:pt x="90" y="0"/>
                    <a:pt x="19" y="71"/>
                    <a:pt x="19" y="143"/>
                  </a:cubicBezTo>
                  <a:cubicBezTo>
                    <a:pt x="1" y="232"/>
                    <a:pt x="72" y="321"/>
                    <a:pt x="161" y="321"/>
                  </a:cubicBezTo>
                  <a:lnTo>
                    <a:pt x="2570" y="321"/>
                  </a:lnTo>
                  <a:cubicBezTo>
                    <a:pt x="2659" y="321"/>
                    <a:pt x="2731" y="268"/>
                    <a:pt x="2749" y="179"/>
                  </a:cubicBezTo>
                  <a:cubicBezTo>
                    <a:pt x="2749" y="89"/>
                    <a:pt x="2677" y="0"/>
                    <a:pt x="258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7" name="Google Shape;1147;p39"/>
          <p:cNvGrpSpPr/>
          <p:nvPr/>
        </p:nvGrpSpPr>
        <p:grpSpPr>
          <a:xfrm>
            <a:off x="7421002" y="3816478"/>
            <a:ext cx="310712" cy="256632"/>
            <a:chOff x="6273400" y="4108700"/>
            <a:chExt cx="270325" cy="223275"/>
          </a:xfrm>
        </p:grpSpPr>
        <p:sp>
          <p:nvSpPr>
            <p:cNvPr id="1148" name="Google Shape;1148;p39"/>
            <p:cNvSpPr/>
            <p:nvPr/>
          </p:nvSpPr>
          <p:spPr>
            <a:xfrm>
              <a:off x="6309075" y="4112275"/>
              <a:ext cx="21425" cy="40825"/>
            </a:xfrm>
            <a:custGeom>
              <a:avLst/>
              <a:gdLst/>
              <a:ahLst/>
              <a:cxnLst/>
              <a:rect l="l" t="t" r="r" b="b"/>
              <a:pathLst>
                <a:path w="857" h="1633" extrusionOk="0">
                  <a:moveTo>
                    <a:pt x="422" y="1"/>
                  </a:moveTo>
                  <a:cubicBezTo>
                    <a:pt x="395" y="1"/>
                    <a:pt x="367" y="4"/>
                    <a:pt x="339" y="9"/>
                  </a:cubicBezTo>
                  <a:cubicBezTo>
                    <a:pt x="143" y="45"/>
                    <a:pt x="0" y="241"/>
                    <a:pt x="0" y="437"/>
                  </a:cubicBezTo>
                  <a:lnTo>
                    <a:pt x="0" y="1205"/>
                  </a:lnTo>
                  <a:cubicBezTo>
                    <a:pt x="0" y="1437"/>
                    <a:pt x="179" y="1633"/>
                    <a:pt x="429" y="1633"/>
                  </a:cubicBezTo>
                  <a:cubicBezTo>
                    <a:pt x="661" y="1633"/>
                    <a:pt x="857" y="1437"/>
                    <a:pt x="857" y="1205"/>
                  </a:cubicBezTo>
                  <a:lnTo>
                    <a:pt x="857" y="437"/>
                  </a:lnTo>
                  <a:cubicBezTo>
                    <a:pt x="857" y="198"/>
                    <a:pt x="657" y="1"/>
                    <a:pt x="422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6314425" y="4112500"/>
              <a:ext cx="16075" cy="40600"/>
            </a:xfrm>
            <a:custGeom>
              <a:avLst/>
              <a:gdLst/>
              <a:ahLst/>
              <a:cxnLst/>
              <a:rect l="l" t="t" r="r" b="b"/>
              <a:pathLst>
                <a:path w="643" h="1624" extrusionOk="0">
                  <a:moveTo>
                    <a:pt x="250" y="0"/>
                  </a:moveTo>
                  <a:cubicBezTo>
                    <a:pt x="161" y="0"/>
                    <a:pt x="72" y="18"/>
                    <a:pt x="1" y="72"/>
                  </a:cubicBezTo>
                  <a:cubicBezTo>
                    <a:pt x="125" y="143"/>
                    <a:pt x="197" y="268"/>
                    <a:pt x="197" y="428"/>
                  </a:cubicBezTo>
                  <a:lnTo>
                    <a:pt x="197" y="1196"/>
                  </a:lnTo>
                  <a:cubicBezTo>
                    <a:pt x="197" y="1338"/>
                    <a:pt x="125" y="1481"/>
                    <a:pt x="1" y="1553"/>
                  </a:cubicBezTo>
                  <a:cubicBezTo>
                    <a:pt x="72" y="1606"/>
                    <a:pt x="161" y="1624"/>
                    <a:pt x="250" y="1624"/>
                  </a:cubicBezTo>
                  <a:cubicBezTo>
                    <a:pt x="482" y="1606"/>
                    <a:pt x="643" y="1410"/>
                    <a:pt x="643" y="1178"/>
                  </a:cubicBezTo>
                  <a:lnTo>
                    <a:pt x="643" y="446"/>
                  </a:lnTo>
                  <a:cubicBezTo>
                    <a:pt x="643" y="214"/>
                    <a:pt x="482" y="18"/>
                    <a:pt x="250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6486150" y="4112275"/>
              <a:ext cx="21900" cy="40825"/>
            </a:xfrm>
            <a:custGeom>
              <a:avLst/>
              <a:gdLst/>
              <a:ahLst/>
              <a:cxnLst/>
              <a:rect l="l" t="t" r="r" b="b"/>
              <a:pathLst>
                <a:path w="876" h="1633" extrusionOk="0">
                  <a:moveTo>
                    <a:pt x="441" y="1"/>
                  </a:moveTo>
                  <a:cubicBezTo>
                    <a:pt x="413" y="1"/>
                    <a:pt x="386" y="4"/>
                    <a:pt x="358" y="9"/>
                  </a:cubicBezTo>
                  <a:cubicBezTo>
                    <a:pt x="144" y="45"/>
                    <a:pt x="1" y="241"/>
                    <a:pt x="1" y="437"/>
                  </a:cubicBezTo>
                  <a:lnTo>
                    <a:pt x="1" y="1205"/>
                  </a:lnTo>
                  <a:cubicBezTo>
                    <a:pt x="1" y="1437"/>
                    <a:pt x="197" y="1633"/>
                    <a:pt x="447" y="1633"/>
                  </a:cubicBezTo>
                  <a:cubicBezTo>
                    <a:pt x="679" y="1633"/>
                    <a:pt x="875" y="1437"/>
                    <a:pt x="875" y="1205"/>
                  </a:cubicBezTo>
                  <a:lnTo>
                    <a:pt x="875" y="437"/>
                  </a:lnTo>
                  <a:cubicBezTo>
                    <a:pt x="875" y="198"/>
                    <a:pt x="675" y="1"/>
                    <a:pt x="441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6491525" y="4112500"/>
              <a:ext cx="16525" cy="40600"/>
            </a:xfrm>
            <a:custGeom>
              <a:avLst/>
              <a:gdLst/>
              <a:ahLst/>
              <a:cxnLst/>
              <a:rect l="l" t="t" r="r" b="b"/>
              <a:pathLst>
                <a:path w="661" h="1624" extrusionOk="0">
                  <a:moveTo>
                    <a:pt x="232" y="0"/>
                  </a:moveTo>
                  <a:cubicBezTo>
                    <a:pt x="143" y="0"/>
                    <a:pt x="71" y="18"/>
                    <a:pt x="0" y="72"/>
                  </a:cubicBezTo>
                  <a:cubicBezTo>
                    <a:pt x="125" y="143"/>
                    <a:pt x="214" y="268"/>
                    <a:pt x="214" y="428"/>
                  </a:cubicBezTo>
                  <a:lnTo>
                    <a:pt x="214" y="1196"/>
                  </a:lnTo>
                  <a:cubicBezTo>
                    <a:pt x="214" y="1338"/>
                    <a:pt x="125" y="1481"/>
                    <a:pt x="0" y="1553"/>
                  </a:cubicBezTo>
                  <a:cubicBezTo>
                    <a:pt x="89" y="1606"/>
                    <a:pt x="179" y="1624"/>
                    <a:pt x="268" y="1624"/>
                  </a:cubicBezTo>
                  <a:cubicBezTo>
                    <a:pt x="482" y="1606"/>
                    <a:pt x="660" y="1410"/>
                    <a:pt x="660" y="1178"/>
                  </a:cubicBezTo>
                  <a:lnTo>
                    <a:pt x="660" y="553"/>
                  </a:lnTo>
                  <a:cubicBezTo>
                    <a:pt x="660" y="286"/>
                    <a:pt x="482" y="72"/>
                    <a:pt x="232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6285425" y="4137475"/>
              <a:ext cx="246250" cy="171300"/>
            </a:xfrm>
            <a:custGeom>
              <a:avLst/>
              <a:gdLst/>
              <a:ahLst/>
              <a:cxnLst/>
              <a:rect l="l" t="t" r="r" b="b"/>
              <a:pathLst>
                <a:path w="9850" h="6852" extrusionOk="0">
                  <a:moveTo>
                    <a:pt x="375" y="0"/>
                  </a:moveTo>
                  <a:cubicBezTo>
                    <a:pt x="179" y="0"/>
                    <a:pt x="1" y="161"/>
                    <a:pt x="1" y="375"/>
                  </a:cubicBezTo>
                  <a:lnTo>
                    <a:pt x="1" y="6852"/>
                  </a:lnTo>
                  <a:lnTo>
                    <a:pt x="9850" y="6852"/>
                  </a:lnTo>
                  <a:lnTo>
                    <a:pt x="9850" y="375"/>
                  </a:lnTo>
                  <a:cubicBezTo>
                    <a:pt x="9850" y="161"/>
                    <a:pt x="9689" y="0"/>
                    <a:pt x="9493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6462975" y="4289125"/>
              <a:ext cx="68700" cy="25450"/>
            </a:xfrm>
            <a:custGeom>
              <a:avLst/>
              <a:gdLst/>
              <a:ahLst/>
              <a:cxnLst/>
              <a:rect l="l" t="t" r="r" b="b"/>
              <a:pathLst>
                <a:path w="2748" h="1018" extrusionOk="0">
                  <a:moveTo>
                    <a:pt x="303" y="1"/>
                  </a:moveTo>
                  <a:cubicBezTo>
                    <a:pt x="143" y="1"/>
                    <a:pt x="0" y="126"/>
                    <a:pt x="0" y="304"/>
                  </a:cubicBezTo>
                  <a:lnTo>
                    <a:pt x="0" y="1018"/>
                  </a:lnTo>
                  <a:lnTo>
                    <a:pt x="2748" y="1018"/>
                  </a:lnTo>
                  <a:lnTo>
                    <a:pt x="2748" y="304"/>
                  </a:lnTo>
                  <a:cubicBezTo>
                    <a:pt x="2748" y="126"/>
                    <a:pt x="2623" y="1"/>
                    <a:pt x="244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6277850" y="4308750"/>
              <a:ext cx="262300" cy="19675"/>
            </a:xfrm>
            <a:custGeom>
              <a:avLst/>
              <a:gdLst/>
              <a:ahLst/>
              <a:cxnLst/>
              <a:rect l="l" t="t" r="r" b="b"/>
              <a:pathLst>
                <a:path w="10492" h="787" extrusionOk="0">
                  <a:moveTo>
                    <a:pt x="0" y="1"/>
                  </a:moveTo>
                  <a:lnTo>
                    <a:pt x="0" y="786"/>
                  </a:lnTo>
                  <a:lnTo>
                    <a:pt x="10492" y="786"/>
                  </a:lnTo>
                  <a:lnTo>
                    <a:pt x="10492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352800" y="4190550"/>
              <a:ext cx="34800" cy="28575"/>
            </a:xfrm>
            <a:custGeom>
              <a:avLst/>
              <a:gdLst/>
              <a:ahLst/>
              <a:cxnLst/>
              <a:rect l="l" t="t" r="r" b="b"/>
              <a:pathLst>
                <a:path w="1392" h="1143" extrusionOk="0">
                  <a:moveTo>
                    <a:pt x="125" y="1"/>
                  </a:moveTo>
                  <a:cubicBezTo>
                    <a:pt x="54" y="19"/>
                    <a:pt x="0" y="90"/>
                    <a:pt x="0" y="161"/>
                  </a:cubicBezTo>
                  <a:lnTo>
                    <a:pt x="0" y="982"/>
                  </a:lnTo>
                  <a:cubicBezTo>
                    <a:pt x="0" y="1053"/>
                    <a:pt x="54" y="1125"/>
                    <a:pt x="143" y="1143"/>
                  </a:cubicBezTo>
                  <a:cubicBezTo>
                    <a:pt x="232" y="1143"/>
                    <a:pt x="321" y="1071"/>
                    <a:pt x="321" y="982"/>
                  </a:cubicBezTo>
                  <a:lnTo>
                    <a:pt x="321" y="554"/>
                  </a:lnTo>
                  <a:cubicBezTo>
                    <a:pt x="321" y="447"/>
                    <a:pt x="321" y="340"/>
                    <a:pt x="428" y="340"/>
                  </a:cubicBezTo>
                  <a:cubicBezTo>
                    <a:pt x="500" y="340"/>
                    <a:pt x="517" y="375"/>
                    <a:pt x="517" y="518"/>
                  </a:cubicBezTo>
                  <a:cubicBezTo>
                    <a:pt x="517" y="518"/>
                    <a:pt x="517" y="536"/>
                    <a:pt x="517" y="572"/>
                  </a:cubicBezTo>
                  <a:lnTo>
                    <a:pt x="553" y="572"/>
                  </a:lnTo>
                  <a:lnTo>
                    <a:pt x="553" y="982"/>
                  </a:lnTo>
                  <a:cubicBezTo>
                    <a:pt x="553" y="1053"/>
                    <a:pt x="607" y="1125"/>
                    <a:pt x="678" y="1143"/>
                  </a:cubicBezTo>
                  <a:cubicBezTo>
                    <a:pt x="785" y="1143"/>
                    <a:pt x="856" y="1071"/>
                    <a:pt x="856" y="982"/>
                  </a:cubicBezTo>
                  <a:lnTo>
                    <a:pt x="856" y="607"/>
                  </a:lnTo>
                  <a:cubicBezTo>
                    <a:pt x="856" y="572"/>
                    <a:pt x="856" y="572"/>
                    <a:pt x="856" y="500"/>
                  </a:cubicBezTo>
                  <a:cubicBezTo>
                    <a:pt x="856" y="358"/>
                    <a:pt x="928" y="340"/>
                    <a:pt x="964" y="340"/>
                  </a:cubicBezTo>
                  <a:cubicBezTo>
                    <a:pt x="1035" y="340"/>
                    <a:pt x="1071" y="358"/>
                    <a:pt x="1071" y="554"/>
                  </a:cubicBezTo>
                  <a:lnTo>
                    <a:pt x="1071" y="982"/>
                  </a:lnTo>
                  <a:cubicBezTo>
                    <a:pt x="1071" y="1053"/>
                    <a:pt x="1124" y="1125"/>
                    <a:pt x="1213" y="1143"/>
                  </a:cubicBezTo>
                  <a:cubicBezTo>
                    <a:pt x="1303" y="1143"/>
                    <a:pt x="1392" y="1071"/>
                    <a:pt x="1392" y="982"/>
                  </a:cubicBezTo>
                  <a:lnTo>
                    <a:pt x="1392" y="572"/>
                  </a:lnTo>
                  <a:cubicBezTo>
                    <a:pt x="1392" y="447"/>
                    <a:pt x="1392" y="250"/>
                    <a:pt x="1267" y="126"/>
                  </a:cubicBezTo>
                  <a:cubicBezTo>
                    <a:pt x="1195" y="54"/>
                    <a:pt x="1106" y="19"/>
                    <a:pt x="981" y="19"/>
                  </a:cubicBezTo>
                  <a:cubicBezTo>
                    <a:pt x="874" y="19"/>
                    <a:pt x="785" y="54"/>
                    <a:pt x="714" y="108"/>
                  </a:cubicBezTo>
                  <a:cubicBezTo>
                    <a:pt x="660" y="54"/>
                    <a:pt x="571" y="19"/>
                    <a:pt x="446" y="19"/>
                  </a:cubicBezTo>
                  <a:cubicBezTo>
                    <a:pt x="393" y="19"/>
                    <a:pt x="321" y="36"/>
                    <a:pt x="268" y="54"/>
                  </a:cubicBezTo>
                  <a:cubicBezTo>
                    <a:pt x="232" y="19"/>
                    <a:pt x="178" y="1"/>
                    <a:pt x="12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6316200" y="4174875"/>
              <a:ext cx="8075" cy="44250"/>
            </a:xfrm>
            <a:custGeom>
              <a:avLst/>
              <a:gdLst/>
              <a:ahLst/>
              <a:cxnLst/>
              <a:rect l="l" t="t" r="r" b="b"/>
              <a:pathLst>
                <a:path w="323" h="1770" extrusionOk="0">
                  <a:moveTo>
                    <a:pt x="156" y="1"/>
                  </a:moveTo>
                  <a:cubicBezTo>
                    <a:pt x="75" y="1"/>
                    <a:pt x="1" y="82"/>
                    <a:pt x="1" y="164"/>
                  </a:cubicBezTo>
                  <a:lnTo>
                    <a:pt x="1" y="1609"/>
                  </a:lnTo>
                  <a:cubicBezTo>
                    <a:pt x="1" y="1680"/>
                    <a:pt x="54" y="1752"/>
                    <a:pt x="144" y="1770"/>
                  </a:cubicBezTo>
                  <a:cubicBezTo>
                    <a:pt x="233" y="1770"/>
                    <a:pt x="322" y="1698"/>
                    <a:pt x="322" y="1609"/>
                  </a:cubicBezTo>
                  <a:lnTo>
                    <a:pt x="322" y="164"/>
                  </a:lnTo>
                  <a:cubicBezTo>
                    <a:pt x="322" y="92"/>
                    <a:pt x="269" y="21"/>
                    <a:pt x="179" y="3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334950" y="4190050"/>
              <a:ext cx="7600" cy="29075"/>
            </a:xfrm>
            <a:custGeom>
              <a:avLst/>
              <a:gdLst/>
              <a:ahLst/>
              <a:cxnLst/>
              <a:rect l="l" t="t" r="r" b="b"/>
              <a:pathLst>
                <a:path w="304" h="1163" extrusionOk="0">
                  <a:moveTo>
                    <a:pt x="147" y="0"/>
                  </a:moveTo>
                  <a:cubicBezTo>
                    <a:pt x="58" y="0"/>
                    <a:pt x="0" y="67"/>
                    <a:pt x="0" y="163"/>
                  </a:cubicBezTo>
                  <a:lnTo>
                    <a:pt x="0" y="1002"/>
                  </a:lnTo>
                  <a:cubicBezTo>
                    <a:pt x="0" y="1091"/>
                    <a:pt x="72" y="1163"/>
                    <a:pt x="179" y="1163"/>
                  </a:cubicBezTo>
                  <a:cubicBezTo>
                    <a:pt x="250" y="1145"/>
                    <a:pt x="304" y="1073"/>
                    <a:pt x="304" y="1002"/>
                  </a:cubicBezTo>
                  <a:lnTo>
                    <a:pt x="304" y="163"/>
                  </a:lnTo>
                  <a:cubicBezTo>
                    <a:pt x="304" y="74"/>
                    <a:pt x="250" y="3"/>
                    <a:pt x="179" y="3"/>
                  </a:cubicBezTo>
                  <a:cubicBezTo>
                    <a:pt x="168" y="1"/>
                    <a:pt x="157" y="0"/>
                    <a:pt x="14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373750" y="4187800"/>
              <a:ext cx="66500" cy="82200"/>
            </a:xfrm>
            <a:custGeom>
              <a:avLst/>
              <a:gdLst/>
              <a:ahLst/>
              <a:cxnLst/>
              <a:rect l="l" t="t" r="r" b="b"/>
              <a:pathLst>
                <a:path w="2660" h="3288" extrusionOk="0">
                  <a:moveTo>
                    <a:pt x="1995" y="1"/>
                  </a:moveTo>
                  <a:cubicBezTo>
                    <a:pt x="1973" y="1"/>
                    <a:pt x="1951" y="2"/>
                    <a:pt x="1928" y="4"/>
                  </a:cubicBezTo>
                  <a:cubicBezTo>
                    <a:pt x="1482" y="21"/>
                    <a:pt x="1303" y="468"/>
                    <a:pt x="1285" y="699"/>
                  </a:cubicBezTo>
                  <a:lnTo>
                    <a:pt x="1178" y="1502"/>
                  </a:lnTo>
                  <a:lnTo>
                    <a:pt x="786" y="1502"/>
                  </a:lnTo>
                  <a:cubicBezTo>
                    <a:pt x="714" y="1502"/>
                    <a:pt x="643" y="1556"/>
                    <a:pt x="643" y="1645"/>
                  </a:cubicBezTo>
                  <a:cubicBezTo>
                    <a:pt x="625" y="1717"/>
                    <a:pt x="696" y="1788"/>
                    <a:pt x="786" y="1788"/>
                  </a:cubicBezTo>
                  <a:lnTo>
                    <a:pt x="1143" y="1788"/>
                  </a:lnTo>
                  <a:lnTo>
                    <a:pt x="1053" y="2555"/>
                  </a:lnTo>
                  <a:cubicBezTo>
                    <a:pt x="1053" y="2555"/>
                    <a:pt x="1000" y="2930"/>
                    <a:pt x="714" y="2966"/>
                  </a:cubicBezTo>
                  <a:cubicBezTo>
                    <a:pt x="702" y="2967"/>
                    <a:pt x="690" y="2968"/>
                    <a:pt x="677" y="2968"/>
                  </a:cubicBezTo>
                  <a:cubicBezTo>
                    <a:pt x="539" y="2968"/>
                    <a:pt x="371" y="2881"/>
                    <a:pt x="322" y="2734"/>
                  </a:cubicBezTo>
                  <a:cubicBezTo>
                    <a:pt x="308" y="2663"/>
                    <a:pt x="250" y="2615"/>
                    <a:pt x="182" y="2615"/>
                  </a:cubicBezTo>
                  <a:cubicBezTo>
                    <a:pt x="164" y="2615"/>
                    <a:pt x="145" y="2619"/>
                    <a:pt x="126" y="2627"/>
                  </a:cubicBezTo>
                  <a:cubicBezTo>
                    <a:pt x="36" y="2644"/>
                    <a:pt x="1" y="2734"/>
                    <a:pt x="18" y="2805"/>
                  </a:cubicBezTo>
                  <a:cubicBezTo>
                    <a:pt x="54" y="2983"/>
                    <a:pt x="250" y="3287"/>
                    <a:pt x="661" y="3287"/>
                  </a:cubicBezTo>
                  <a:cubicBezTo>
                    <a:pt x="669" y="3287"/>
                    <a:pt x="678" y="3287"/>
                    <a:pt x="687" y="3287"/>
                  </a:cubicBezTo>
                  <a:cubicBezTo>
                    <a:pt x="1066" y="3287"/>
                    <a:pt x="1340" y="2905"/>
                    <a:pt x="1375" y="2591"/>
                  </a:cubicBezTo>
                  <a:lnTo>
                    <a:pt x="1464" y="1824"/>
                  </a:lnTo>
                  <a:lnTo>
                    <a:pt x="1856" y="1824"/>
                  </a:lnTo>
                  <a:cubicBezTo>
                    <a:pt x="1928" y="1824"/>
                    <a:pt x="1981" y="1770"/>
                    <a:pt x="2017" y="1717"/>
                  </a:cubicBezTo>
                  <a:cubicBezTo>
                    <a:pt x="2070" y="1592"/>
                    <a:pt x="1981" y="1485"/>
                    <a:pt x="1856" y="1485"/>
                  </a:cubicBezTo>
                  <a:lnTo>
                    <a:pt x="1499" y="1485"/>
                  </a:lnTo>
                  <a:lnTo>
                    <a:pt x="1589" y="735"/>
                  </a:lnTo>
                  <a:cubicBezTo>
                    <a:pt x="1589" y="717"/>
                    <a:pt x="1642" y="325"/>
                    <a:pt x="1945" y="307"/>
                  </a:cubicBezTo>
                  <a:cubicBezTo>
                    <a:pt x="1956" y="306"/>
                    <a:pt x="1967" y="305"/>
                    <a:pt x="1978" y="305"/>
                  </a:cubicBezTo>
                  <a:cubicBezTo>
                    <a:pt x="2116" y="305"/>
                    <a:pt x="2287" y="407"/>
                    <a:pt x="2320" y="539"/>
                  </a:cubicBezTo>
                  <a:cubicBezTo>
                    <a:pt x="2351" y="617"/>
                    <a:pt x="2423" y="667"/>
                    <a:pt x="2488" y="667"/>
                  </a:cubicBezTo>
                  <a:cubicBezTo>
                    <a:pt x="2498" y="667"/>
                    <a:pt x="2507" y="666"/>
                    <a:pt x="2516" y="664"/>
                  </a:cubicBezTo>
                  <a:cubicBezTo>
                    <a:pt x="2606" y="628"/>
                    <a:pt x="2659" y="557"/>
                    <a:pt x="2641" y="468"/>
                  </a:cubicBezTo>
                  <a:cubicBezTo>
                    <a:pt x="2591" y="298"/>
                    <a:pt x="2395" y="1"/>
                    <a:pt x="199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450475" y="4217250"/>
              <a:ext cx="35275" cy="40650"/>
            </a:xfrm>
            <a:custGeom>
              <a:avLst/>
              <a:gdLst/>
              <a:ahLst/>
              <a:cxnLst/>
              <a:rect l="l" t="t" r="r" b="b"/>
              <a:pathLst>
                <a:path w="1411" h="1626" extrusionOk="0">
                  <a:moveTo>
                    <a:pt x="249" y="1"/>
                  </a:moveTo>
                  <a:cubicBezTo>
                    <a:pt x="213" y="1"/>
                    <a:pt x="176" y="14"/>
                    <a:pt x="143" y="39"/>
                  </a:cubicBezTo>
                  <a:cubicBezTo>
                    <a:pt x="72" y="92"/>
                    <a:pt x="54" y="182"/>
                    <a:pt x="108" y="253"/>
                  </a:cubicBezTo>
                  <a:lnTo>
                    <a:pt x="500" y="770"/>
                  </a:lnTo>
                  <a:lnTo>
                    <a:pt x="54" y="1341"/>
                  </a:lnTo>
                  <a:cubicBezTo>
                    <a:pt x="1" y="1413"/>
                    <a:pt x="18" y="1520"/>
                    <a:pt x="90" y="1573"/>
                  </a:cubicBezTo>
                  <a:cubicBezTo>
                    <a:pt x="106" y="1590"/>
                    <a:pt x="138" y="1603"/>
                    <a:pt x="175" y="1603"/>
                  </a:cubicBezTo>
                  <a:cubicBezTo>
                    <a:pt x="217" y="1603"/>
                    <a:pt x="266" y="1586"/>
                    <a:pt x="304" y="1538"/>
                  </a:cubicBezTo>
                  <a:lnTo>
                    <a:pt x="696" y="1020"/>
                  </a:lnTo>
                  <a:lnTo>
                    <a:pt x="1089" y="1556"/>
                  </a:lnTo>
                  <a:cubicBezTo>
                    <a:pt x="1124" y="1591"/>
                    <a:pt x="1167" y="1626"/>
                    <a:pt x="1222" y="1626"/>
                  </a:cubicBezTo>
                  <a:cubicBezTo>
                    <a:pt x="1251" y="1626"/>
                    <a:pt x="1284" y="1616"/>
                    <a:pt x="1321" y="1591"/>
                  </a:cubicBezTo>
                  <a:cubicBezTo>
                    <a:pt x="1392" y="1538"/>
                    <a:pt x="1410" y="1431"/>
                    <a:pt x="1357" y="1377"/>
                  </a:cubicBezTo>
                  <a:lnTo>
                    <a:pt x="893" y="770"/>
                  </a:lnTo>
                  <a:lnTo>
                    <a:pt x="1285" y="253"/>
                  </a:lnTo>
                  <a:cubicBezTo>
                    <a:pt x="1339" y="182"/>
                    <a:pt x="1321" y="92"/>
                    <a:pt x="1250" y="39"/>
                  </a:cubicBezTo>
                  <a:cubicBezTo>
                    <a:pt x="1216" y="14"/>
                    <a:pt x="1176" y="1"/>
                    <a:pt x="1136" y="1"/>
                  </a:cubicBezTo>
                  <a:cubicBezTo>
                    <a:pt x="1090" y="1"/>
                    <a:pt x="1046" y="19"/>
                    <a:pt x="1018" y="57"/>
                  </a:cubicBezTo>
                  <a:lnTo>
                    <a:pt x="696" y="503"/>
                  </a:lnTo>
                  <a:lnTo>
                    <a:pt x="357" y="57"/>
                  </a:lnTo>
                  <a:cubicBezTo>
                    <a:pt x="329" y="19"/>
                    <a:pt x="290" y="1"/>
                    <a:pt x="24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432200" y="4215650"/>
              <a:ext cx="14725" cy="46375"/>
            </a:xfrm>
            <a:custGeom>
              <a:avLst/>
              <a:gdLst/>
              <a:ahLst/>
              <a:cxnLst/>
              <a:rect l="l" t="t" r="r" b="b"/>
              <a:pathLst>
                <a:path w="589" h="1855" extrusionOk="0">
                  <a:moveTo>
                    <a:pt x="396" y="0"/>
                  </a:moveTo>
                  <a:cubicBezTo>
                    <a:pt x="332" y="0"/>
                    <a:pt x="276" y="37"/>
                    <a:pt x="250" y="103"/>
                  </a:cubicBezTo>
                  <a:cubicBezTo>
                    <a:pt x="250" y="121"/>
                    <a:pt x="0" y="763"/>
                    <a:pt x="250" y="1727"/>
                  </a:cubicBezTo>
                  <a:cubicBezTo>
                    <a:pt x="266" y="1790"/>
                    <a:pt x="325" y="1854"/>
                    <a:pt x="413" y="1854"/>
                  </a:cubicBezTo>
                  <a:cubicBezTo>
                    <a:pt x="424" y="1854"/>
                    <a:pt x="435" y="1853"/>
                    <a:pt x="446" y="1852"/>
                  </a:cubicBezTo>
                  <a:cubicBezTo>
                    <a:pt x="535" y="1816"/>
                    <a:pt x="571" y="1727"/>
                    <a:pt x="553" y="1655"/>
                  </a:cubicBezTo>
                  <a:cubicBezTo>
                    <a:pt x="321" y="799"/>
                    <a:pt x="553" y="228"/>
                    <a:pt x="553" y="210"/>
                  </a:cubicBezTo>
                  <a:cubicBezTo>
                    <a:pt x="589" y="139"/>
                    <a:pt x="535" y="32"/>
                    <a:pt x="464" y="14"/>
                  </a:cubicBezTo>
                  <a:cubicBezTo>
                    <a:pt x="441" y="5"/>
                    <a:pt x="418" y="0"/>
                    <a:pt x="39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489725" y="4214300"/>
              <a:ext cx="14750" cy="46425"/>
            </a:xfrm>
            <a:custGeom>
              <a:avLst/>
              <a:gdLst/>
              <a:ahLst/>
              <a:cxnLst/>
              <a:rect l="l" t="t" r="r" b="b"/>
              <a:pathLst>
                <a:path w="590" h="1857" extrusionOk="0">
                  <a:moveTo>
                    <a:pt x="183" y="1"/>
                  </a:moveTo>
                  <a:cubicBezTo>
                    <a:pt x="164" y="1"/>
                    <a:pt x="144" y="5"/>
                    <a:pt x="126" y="14"/>
                  </a:cubicBezTo>
                  <a:cubicBezTo>
                    <a:pt x="36" y="50"/>
                    <a:pt x="1" y="139"/>
                    <a:pt x="36" y="228"/>
                  </a:cubicBezTo>
                  <a:cubicBezTo>
                    <a:pt x="36" y="228"/>
                    <a:pt x="251" y="799"/>
                    <a:pt x="19" y="1656"/>
                  </a:cubicBezTo>
                  <a:cubicBezTo>
                    <a:pt x="1" y="1745"/>
                    <a:pt x="54" y="1834"/>
                    <a:pt x="143" y="1852"/>
                  </a:cubicBezTo>
                  <a:cubicBezTo>
                    <a:pt x="152" y="1855"/>
                    <a:pt x="163" y="1856"/>
                    <a:pt x="174" y="1856"/>
                  </a:cubicBezTo>
                  <a:cubicBezTo>
                    <a:pt x="231" y="1856"/>
                    <a:pt x="310" y="1819"/>
                    <a:pt x="340" y="1745"/>
                  </a:cubicBezTo>
                  <a:cubicBezTo>
                    <a:pt x="590" y="781"/>
                    <a:pt x="340" y="121"/>
                    <a:pt x="322" y="103"/>
                  </a:cubicBezTo>
                  <a:cubicBezTo>
                    <a:pt x="295" y="37"/>
                    <a:pt x="240" y="1"/>
                    <a:pt x="18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6334500" y="4174850"/>
              <a:ext cx="8500" cy="7775"/>
            </a:xfrm>
            <a:custGeom>
              <a:avLst/>
              <a:gdLst/>
              <a:ahLst/>
              <a:cxnLst/>
              <a:rect l="l" t="t" r="r" b="b"/>
              <a:pathLst>
                <a:path w="340" h="311" extrusionOk="0">
                  <a:moveTo>
                    <a:pt x="177" y="1"/>
                  </a:moveTo>
                  <a:cubicBezTo>
                    <a:pt x="166" y="1"/>
                    <a:pt x="155" y="2"/>
                    <a:pt x="143" y="4"/>
                  </a:cubicBezTo>
                  <a:cubicBezTo>
                    <a:pt x="54" y="22"/>
                    <a:pt x="0" y="93"/>
                    <a:pt x="18" y="183"/>
                  </a:cubicBezTo>
                  <a:cubicBezTo>
                    <a:pt x="34" y="260"/>
                    <a:pt x="90" y="311"/>
                    <a:pt x="163" y="311"/>
                  </a:cubicBezTo>
                  <a:cubicBezTo>
                    <a:pt x="174" y="311"/>
                    <a:pt x="185" y="310"/>
                    <a:pt x="197" y="308"/>
                  </a:cubicBezTo>
                  <a:cubicBezTo>
                    <a:pt x="286" y="290"/>
                    <a:pt x="339" y="218"/>
                    <a:pt x="322" y="129"/>
                  </a:cubicBezTo>
                  <a:cubicBezTo>
                    <a:pt x="306" y="51"/>
                    <a:pt x="250" y="1"/>
                    <a:pt x="17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6273400" y="4108700"/>
              <a:ext cx="270325" cy="223275"/>
            </a:xfrm>
            <a:custGeom>
              <a:avLst/>
              <a:gdLst/>
              <a:ahLst/>
              <a:cxnLst/>
              <a:rect l="l" t="t" r="r" b="b"/>
              <a:pathLst>
                <a:path w="10813" h="8931" extrusionOk="0">
                  <a:moveTo>
                    <a:pt x="1820" y="313"/>
                  </a:moveTo>
                  <a:cubicBezTo>
                    <a:pt x="1909" y="313"/>
                    <a:pt x="1998" y="331"/>
                    <a:pt x="2052" y="402"/>
                  </a:cubicBezTo>
                  <a:cubicBezTo>
                    <a:pt x="2105" y="456"/>
                    <a:pt x="2141" y="509"/>
                    <a:pt x="2141" y="580"/>
                  </a:cubicBezTo>
                  <a:lnTo>
                    <a:pt x="2141" y="1009"/>
                  </a:lnTo>
                  <a:lnTo>
                    <a:pt x="1588" y="1009"/>
                  </a:lnTo>
                  <a:lnTo>
                    <a:pt x="1588" y="598"/>
                  </a:lnTo>
                  <a:cubicBezTo>
                    <a:pt x="1588" y="456"/>
                    <a:pt x="1677" y="349"/>
                    <a:pt x="1820" y="313"/>
                  </a:cubicBezTo>
                  <a:close/>
                  <a:moveTo>
                    <a:pt x="8904" y="313"/>
                  </a:moveTo>
                  <a:cubicBezTo>
                    <a:pt x="9011" y="313"/>
                    <a:pt x="9100" y="331"/>
                    <a:pt x="9153" y="402"/>
                  </a:cubicBezTo>
                  <a:cubicBezTo>
                    <a:pt x="9207" y="456"/>
                    <a:pt x="9243" y="509"/>
                    <a:pt x="9243" y="580"/>
                  </a:cubicBezTo>
                  <a:lnTo>
                    <a:pt x="9243" y="1009"/>
                  </a:lnTo>
                  <a:lnTo>
                    <a:pt x="8689" y="1009"/>
                  </a:lnTo>
                  <a:lnTo>
                    <a:pt x="8689" y="598"/>
                  </a:lnTo>
                  <a:cubicBezTo>
                    <a:pt x="8689" y="456"/>
                    <a:pt x="8779" y="349"/>
                    <a:pt x="8904" y="313"/>
                  </a:cubicBezTo>
                  <a:close/>
                  <a:moveTo>
                    <a:pt x="10028" y="7361"/>
                  </a:moveTo>
                  <a:cubicBezTo>
                    <a:pt x="10099" y="7361"/>
                    <a:pt x="10170" y="7432"/>
                    <a:pt x="10170" y="7503"/>
                  </a:cubicBezTo>
                  <a:lnTo>
                    <a:pt x="10170" y="7825"/>
                  </a:lnTo>
                  <a:lnTo>
                    <a:pt x="7744" y="7825"/>
                  </a:lnTo>
                  <a:lnTo>
                    <a:pt x="7744" y="7503"/>
                  </a:lnTo>
                  <a:cubicBezTo>
                    <a:pt x="7744" y="7432"/>
                    <a:pt x="7797" y="7361"/>
                    <a:pt x="7869" y="7361"/>
                  </a:cubicBezTo>
                  <a:close/>
                  <a:moveTo>
                    <a:pt x="1867" y="0"/>
                  </a:moveTo>
                  <a:cubicBezTo>
                    <a:pt x="1834" y="0"/>
                    <a:pt x="1801" y="3"/>
                    <a:pt x="1766" y="9"/>
                  </a:cubicBezTo>
                  <a:cubicBezTo>
                    <a:pt x="1481" y="45"/>
                    <a:pt x="1267" y="313"/>
                    <a:pt x="1267" y="598"/>
                  </a:cubicBezTo>
                  <a:lnTo>
                    <a:pt x="1267" y="1009"/>
                  </a:lnTo>
                  <a:lnTo>
                    <a:pt x="856" y="1009"/>
                  </a:lnTo>
                  <a:cubicBezTo>
                    <a:pt x="571" y="1009"/>
                    <a:pt x="339" y="1241"/>
                    <a:pt x="339" y="1526"/>
                  </a:cubicBezTo>
                  <a:lnTo>
                    <a:pt x="339" y="7860"/>
                  </a:lnTo>
                  <a:lnTo>
                    <a:pt x="161" y="7860"/>
                  </a:lnTo>
                  <a:cubicBezTo>
                    <a:pt x="71" y="7860"/>
                    <a:pt x="0" y="7914"/>
                    <a:pt x="0" y="8003"/>
                  </a:cubicBezTo>
                  <a:lnTo>
                    <a:pt x="0" y="8770"/>
                  </a:lnTo>
                  <a:cubicBezTo>
                    <a:pt x="0" y="8859"/>
                    <a:pt x="71" y="8931"/>
                    <a:pt x="161" y="8931"/>
                  </a:cubicBezTo>
                  <a:lnTo>
                    <a:pt x="1909" y="8931"/>
                  </a:lnTo>
                  <a:cubicBezTo>
                    <a:pt x="1981" y="8931"/>
                    <a:pt x="2052" y="8877"/>
                    <a:pt x="2052" y="8806"/>
                  </a:cubicBezTo>
                  <a:cubicBezTo>
                    <a:pt x="2088" y="8717"/>
                    <a:pt x="1998" y="8627"/>
                    <a:pt x="1909" y="8627"/>
                  </a:cubicBezTo>
                  <a:lnTo>
                    <a:pt x="321" y="8627"/>
                  </a:lnTo>
                  <a:lnTo>
                    <a:pt x="321" y="8164"/>
                  </a:lnTo>
                  <a:lnTo>
                    <a:pt x="10509" y="8164"/>
                  </a:lnTo>
                  <a:lnTo>
                    <a:pt x="10509" y="8610"/>
                  </a:lnTo>
                  <a:lnTo>
                    <a:pt x="2676" y="8610"/>
                  </a:lnTo>
                  <a:cubicBezTo>
                    <a:pt x="2587" y="8610"/>
                    <a:pt x="2516" y="8663"/>
                    <a:pt x="2516" y="8752"/>
                  </a:cubicBezTo>
                  <a:cubicBezTo>
                    <a:pt x="2498" y="8842"/>
                    <a:pt x="2569" y="8931"/>
                    <a:pt x="2659" y="8931"/>
                  </a:cubicBezTo>
                  <a:lnTo>
                    <a:pt x="10670" y="8931"/>
                  </a:lnTo>
                  <a:cubicBezTo>
                    <a:pt x="10741" y="8931"/>
                    <a:pt x="10813" y="8859"/>
                    <a:pt x="10813" y="8770"/>
                  </a:cubicBezTo>
                  <a:lnTo>
                    <a:pt x="10813" y="7985"/>
                  </a:lnTo>
                  <a:cubicBezTo>
                    <a:pt x="10813" y="7896"/>
                    <a:pt x="10741" y="7825"/>
                    <a:pt x="10670" y="7825"/>
                  </a:cubicBezTo>
                  <a:lnTo>
                    <a:pt x="10474" y="7825"/>
                  </a:lnTo>
                  <a:lnTo>
                    <a:pt x="10474" y="7503"/>
                  </a:lnTo>
                  <a:cubicBezTo>
                    <a:pt x="10474" y="7254"/>
                    <a:pt x="10277" y="7057"/>
                    <a:pt x="10028" y="7057"/>
                  </a:cubicBezTo>
                  <a:lnTo>
                    <a:pt x="7869" y="7057"/>
                  </a:lnTo>
                  <a:cubicBezTo>
                    <a:pt x="7619" y="7057"/>
                    <a:pt x="7423" y="7254"/>
                    <a:pt x="7423" y="7503"/>
                  </a:cubicBezTo>
                  <a:lnTo>
                    <a:pt x="7423" y="7860"/>
                  </a:lnTo>
                  <a:lnTo>
                    <a:pt x="642" y="7860"/>
                  </a:lnTo>
                  <a:lnTo>
                    <a:pt x="642" y="1526"/>
                  </a:lnTo>
                  <a:cubicBezTo>
                    <a:pt x="642" y="1419"/>
                    <a:pt x="732" y="1330"/>
                    <a:pt x="839" y="1330"/>
                  </a:cubicBezTo>
                  <a:lnTo>
                    <a:pt x="10117" y="1330"/>
                  </a:lnTo>
                  <a:cubicBezTo>
                    <a:pt x="10152" y="1330"/>
                    <a:pt x="10188" y="1348"/>
                    <a:pt x="10188" y="1383"/>
                  </a:cubicBezTo>
                  <a:lnTo>
                    <a:pt x="10188" y="6576"/>
                  </a:lnTo>
                  <a:cubicBezTo>
                    <a:pt x="10188" y="6593"/>
                    <a:pt x="10188" y="6611"/>
                    <a:pt x="10206" y="6611"/>
                  </a:cubicBezTo>
                  <a:cubicBezTo>
                    <a:pt x="10248" y="6660"/>
                    <a:pt x="10297" y="6679"/>
                    <a:pt x="10343" y="6679"/>
                  </a:cubicBezTo>
                  <a:cubicBezTo>
                    <a:pt x="10431" y="6679"/>
                    <a:pt x="10509" y="6605"/>
                    <a:pt x="10509" y="6522"/>
                  </a:cubicBezTo>
                  <a:lnTo>
                    <a:pt x="10509" y="1169"/>
                  </a:lnTo>
                  <a:cubicBezTo>
                    <a:pt x="10509" y="1080"/>
                    <a:pt x="10420" y="1009"/>
                    <a:pt x="10331" y="1009"/>
                  </a:cubicBezTo>
                  <a:lnTo>
                    <a:pt x="9546" y="1009"/>
                  </a:lnTo>
                  <a:lnTo>
                    <a:pt x="9546" y="580"/>
                  </a:lnTo>
                  <a:cubicBezTo>
                    <a:pt x="9546" y="438"/>
                    <a:pt x="9492" y="277"/>
                    <a:pt x="9385" y="170"/>
                  </a:cubicBezTo>
                  <a:cubicBezTo>
                    <a:pt x="9267" y="67"/>
                    <a:pt x="9125" y="0"/>
                    <a:pt x="8969" y="0"/>
                  </a:cubicBezTo>
                  <a:cubicBezTo>
                    <a:pt x="8936" y="0"/>
                    <a:pt x="8902" y="3"/>
                    <a:pt x="8868" y="9"/>
                  </a:cubicBezTo>
                  <a:cubicBezTo>
                    <a:pt x="8582" y="45"/>
                    <a:pt x="8368" y="313"/>
                    <a:pt x="8368" y="598"/>
                  </a:cubicBezTo>
                  <a:lnTo>
                    <a:pt x="8368" y="1009"/>
                  </a:lnTo>
                  <a:lnTo>
                    <a:pt x="2462" y="1009"/>
                  </a:lnTo>
                  <a:lnTo>
                    <a:pt x="2462" y="580"/>
                  </a:lnTo>
                  <a:cubicBezTo>
                    <a:pt x="2462" y="438"/>
                    <a:pt x="2391" y="277"/>
                    <a:pt x="2284" y="170"/>
                  </a:cubicBezTo>
                  <a:cubicBezTo>
                    <a:pt x="2166" y="67"/>
                    <a:pt x="2024" y="0"/>
                    <a:pt x="186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4" name="Google Shape;1164;p39"/>
          <p:cNvGrpSpPr/>
          <p:nvPr/>
        </p:nvGrpSpPr>
        <p:grpSpPr>
          <a:xfrm>
            <a:off x="6754465" y="3789553"/>
            <a:ext cx="310740" cy="310740"/>
            <a:chOff x="5693500" y="4085275"/>
            <a:chExt cx="270350" cy="270350"/>
          </a:xfrm>
        </p:grpSpPr>
        <p:sp>
          <p:nvSpPr>
            <p:cNvPr id="1165" name="Google Shape;1165;p39"/>
            <p:cNvSpPr/>
            <p:nvPr/>
          </p:nvSpPr>
          <p:spPr>
            <a:xfrm>
              <a:off x="5697975" y="4089300"/>
              <a:ext cx="262300" cy="262300"/>
            </a:xfrm>
            <a:custGeom>
              <a:avLst/>
              <a:gdLst/>
              <a:ahLst/>
              <a:cxnLst/>
              <a:rect l="l" t="t" r="r" b="b"/>
              <a:pathLst>
                <a:path w="10492" h="10492" extrusionOk="0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lnTo>
                    <a:pt x="0" y="9707"/>
                  </a:lnTo>
                  <a:cubicBezTo>
                    <a:pt x="0" y="10135"/>
                    <a:pt x="357" y="10492"/>
                    <a:pt x="803" y="10492"/>
                  </a:cubicBezTo>
                  <a:lnTo>
                    <a:pt x="9689" y="10492"/>
                  </a:lnTo>
                  <a:cubicBezTo>
                    <a:pt x="10135" y="10492"/>
                    <a:pt x="10491" y="10135"/>
                    <a:pt x="10491" y="9707"/>
                  </a:cubicBezTo>
                  <a:lnTo>
                    <a:pt x="10491" y="803"/>
                  </a:lnTo>
                  <a:cubicBezTo>
                    <a:pt x="10491" y="357"/>
                    <a:pt x="10135" y="0"/>
                    <a:pt x="968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5761300" y="4260575"/>
              <a:ext cx="135175" cy="15200"/>
            </a:xfrm>
            <a:custGeom>
              <a:avLst/>
              <a:gdLst/>
              <a:ahLst/>
              <a:cxnLst/>
              <a:rect l="l" t="t" r="r" b="b"/>
              <a:pathLst>
                <a:path w="5407" h="608" extrusionOk="0">
                  <a:moveTo>
                    <a:pt x="1" y="1"/>
                  </a:moveTo>
                  <a:lnTo>
                    <a:pt x="1" y="608"/>
                  </a:lnTo>
                  <a:lnTo>
                    <a:pt x="5407" y="608"/>
                  </a:lnTo>
                  <a:lnTo>
                    <a:pt x="54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5759525" y="4142825"/>
              <a:ext cx="136950" cy="89675"/>
            </a:xfrm>
            <a:custGeom>
              <a:avLst/>
              <a:gdLst/>
              <a:ahLst/>
              <a:cxnLst/>
              <a:rect l="l" t="t" r="r" b="b"/>
              <a:pathLst>
                <a:path w="5478" h="3587" extrusionOk="0">
                  <a:moveTo>
                    <a:pt x="3926" y="1"/>
                  </a:moveTo>
                  <a:lnTo>
                    <a:pt x="161" y="3177"/>
                  </a:lnTo>
                  <a:cubicBezTo>
                    <a:pt x="0" y="3319"/>
                    <a:pt x="90" y="3587"/>
                    <a:pt x="304" y="3587"/>
                  </a:cubicBezTo>
                  <a:lnTo>
                    <a:pt x="5478" y="3587"/>
                  </a:lnTo>
                  <a:lnTo>
                    <a:pt x="5478" y="2980"/>
                  </a:lnTo>
                  <a:lnTo>
                    <a:pt x="1356" y="2980"/>
                  </a:lnTo>
                  <a:lnTo>
                    <a:pt x="4336" y="464"/>
                  </a:lnTo>
                  <a:lnTo>
                    <a:pt x="39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5756850" y="4256575"/>
              <a:ext cx="143200" cy="23225"/>
            </a:xfrm>
            <a:custGeom>
              <a:avLst/>
              <a:gdLst/>
              <a:ahLst/>
              <a:cxnLst/>
              <a:rect l="l" t="t" r="r" b="b"/>
              <a:pathLst>
                <a:path w="5728" h="929" extrusionOk="0">
                  <a:moveTo>
                    <a:pt x="5407" y="322"/>
                  </a:moveTo>
                  <a:lnTo>
                    <a:pt x="5407" y="625"/>
                  </a:lnTo>
                  <a:lnTo>
                    <a:pt x="321" y="625"/>
                  </a:lnTo>
                  <a:lnTo>
                    <a:pt x="321" y="322"/>
                  </a:lnTo>
                  <a:close/>
                  <a:moveTo>
                    <a:pt x="161" y="0"/>
                  </a:moveTo>
                  <a:cubicBezTo>
                    <a:pt x="72" y="0"/>
                    <a:pt x="0" y="72"/>
                    <a:pt x="0" y="161"/>
                  </a:cubicBezTo>
                  <a:lnTo>
                    <a:pt x="0" y="785"/>
                  </a:lnTo>
                  <a:cubicBezTo>
                    <a:pt x="0" y="857"/>
                    <a:pt x="72" y="928"/>
                    <a:pt x="161" y="928"/>
                  </a:cubicBezTo>
                  <a:lnTo>
                    <a:pt x="5567" y="928"/>
                  </a:lnTo>
                  <a:cubicBezTo>
                    <a:pt x="5656" y="928"/>
                    <a:pt x="5728" y="857"/>
                    <a:pt x="5728" y="785"/>
                  </a:cubicBezTo>
                  <a:lnTo>
                    <a:pt x="5728" y="161"/>
                  </a:lnTo>
                  <a:cubicBezTo>
                    <a:pt x="5728" y="72"/>
                    <a:pt x="5656" y="0"/>
                    <a:pt x="556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5757725" y="4138000"/>
              <a:ext cx="142325" cy="98075"/>
            </a:xfrm>
            <a:custGeom>
              <a:avLst/>
              <a:gdLst/>
              <a:ahLst/>
              <a:cxnLst/>
              <a:rect l="l" t="t" r="r" b="b"/>
              <a:pathLst>
                <a:path w="5693" h="3923" extrusionOk="0">
                  <a:moveTo>
                    <a:pt x="3996" y="1"/>
                  </a:moveTo>
                  <a:cubicBezTo>
                    <a:pt x="3963" y="1"/>
                    <a:pt x="3931" y="11"/>
                    <a:pt x="3908" y="33"/>
                  </a:cubicBezTo>
                  <a:lnTo>
                    <a:pt x="162" y="3245"/>
                  </a:lnTo>
                  <a:cubicBezTo>
                    <a:pt x="54" y="3352"/>
                    <a:pt x="1" y="3494"/>
                    <a:pt x="54" y="3655"/>
                  </a:cubicBezTo>
                  <a:cubicBezTo>
                    <a:pt x="108" y="3816"/>
                    <a:pt x="251" y="3923"/>
                    <a:pt x="429" y="3923"/>
                  </a:cubicBezTo>
                  <a:lnTo>
                    <a:pt x="3980" y="3923"/>
                  </a:lnTo>
                  <a:cubicBezTo>
                    <a:pt x="4069" y="3923"/>
                    <a:pt x="4140" y="3869"/>
                    <a:pt x="4140" y="3780"/>
                  </a:cubicBezTo>
                  <a:cubicBezTo>
                    <a:pt x="4158" y="3691"/>
                    <a:pt x="4087" y="3601"/>
                    <a:pt x="3998" y="3601"/>
                  </a:cubicBezTo>
                  <a:lnTo>
                    <a:pt x="376" y="3601"/>
                  </a:lnTo>
                  <a:cubicBezTo>
                    <a:pt x="376" y="3601"/>
                    <a:pt x="304" y="3584"/>
                    <a:pt x="304" y="3566"/>
                  </a:cubicBezTo>
                  <a:cubicBezTo>
                    <a:pt x="304" y="3566"/>
                    <a:pt x="286" y="3512"/>
                    <a:pt x="322" y="3494"/>
                  </a:cubicBezTo>
                  <a:lnTo>
                    <a:pt x="3980" y="354"/>
                  </a:lnTo>
                  <a:lnTo>
                    <a:pt x="4176" y="586"/>
                  </a:lnTo>
                  <a:lnTo>
                    <a:pt x="1321" y="3031"/>
                  </a:lnTo>
                  <a:cubicBezTo>
                    <a:pt x="1268" y="3084"/>
                    <a:pt x="1250" y="3155"/>
                    <a:pt x="1286" y="3209"/>
                  </a:cubicBezTo>
                  <a:cubicBezTo>
                    <a:pt x="1303" y="3280"/>
                    <a:pt x="1357" y="3316"/>
                    <a:pt x="1428" y="3316"/>
                  </a:cubicBezTo>
                  <a:lnTo>
                    <a:pt x="5372" y="3316"/>
                  </a:lnTo>
                  <a:lnTo>
                    <a:pt x="5372" y="3637"/>
                  </a:lnTo>
                  <a:lnTo>
                    <a:pt x="4801" y="3637"/>
                  </a:lnTo>
                  <a:cubicBezTo>
                    <a:pt x="4711" y="3637"/>
                    <a:pt x="4640" y="3691"/>
                    <a:pt x="4640" y="3780"/>
                  </a:cubicBezTo>
                  <a:cubicBezTo>
                    <a:pt x="4640" y="3851"/>
                    <a:pt x="4694" y="3923"/>
                    <a:pt x="4783" y="3923"/>
                  </a:cubicBezTo>
                  <a:lnTo>
                    <a:pt x="5532" y="3923"/>
                  </a:lnTo>
                  <a:cubicBezTo>
                    <a:pt x="5621" y="3923"/>
                    <a:pt x="5693" y="3851"/>
                    <a:pt x="5693" y="3762"/>
                  </a:cubicBezTo>
                  <a:lnTo>
                    <a:pt x="5693" y="3155"/>
                  </a:lnTo>
                  <a:cubicBezTo>
                    <a:pt x="5693" y="3066"/>
                    <a:pt x="5621" y="2995"/>
                    <a:pt x="5532" y="2995"/>
                  </a:cubicBezTo>
                  <a:lnTo>
                    <a:pt x="1892" y="2995"/>
                  </a:lnTo>
                  <a:lnTo>
                    <a:pt x="4515" y="747"/>
                  </a:lnTo>
                  <a:cubicBezTo>
                    <a:pt x="4533" y="711"/>
                    <a:pt x="4551" y="675"/>
                    <a:pt x="4569" y="640"/>
                  </a:cubicBezTo>
                  <a:cubicBezTo>
                    <a:pt x="4569" y="604"/>
                    <a:pt x="4551" y="550"/>
                    <a:pt x="4533" y="533"/>
                  </a:cubicBezTo>
                  <a:lnTo>
                    <a:pt x="4123" y="51"/>
                  </a:lnTo>
                  <a:cubicBezTo>
                    <a:pt x="4091" y="20"/>
                    <a:pt x="4042" y="1"/>
                    <a:pt x="399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5693500" y="4085275"/>
              <a:ext cx="270350" cy="270350"/>
            </a:xfrm>
            <a:custGeom>
              <a:avLst/>
              <a:gdLst/>
              <a:ahLst/>
              <a:cxnLst/>
              <a:rect l="l" t="t" r="r" b="b"/>
              <a:pathLst>
                <a:path w="10814" h="10814" extrusionOk="0">
                  <a:moveTo>
                    <a:pt x="964" y="1"/>
                  </a:moveTo>
                  <a:cubicBezTo>
                    <a:pt x="429" y="1"/>
                    <a:pt x="1" y="429"/>
                    <a:pt x="1" y="946"/>
                  </a:cubicBezTo>
                  <a:lnTo>
                    <a:pt x="1" y="9850"/>
                  </a:lnTo>
                  <a:cubicBezTo>
                    <a:pt x="1" y="10385"/>
                    <a:pt x="429" y="10813"/>
                    <a:pt x="964" y="10813"/>
                  </a:cubicBezTo>
                  <a:lnTo>
                    <a:pt x="7637" y="10813"/>
                  </a:lnTo>
                  <a:cubicBezTo>
                    <a:pt x="7726" y="10813"/>
                    <a:pt x="7798" y="10742"/>
                    <a:pt x="7798" y="10653"/>
                  </a:cubicBezTo>
                  <a:cubicBezTo>
                    <a:pt x="7798" y="10564"/>
                    <a:pt x="7726" y="10492"/>
                    <a:pt x="7637" y="10492"/>
                  </a:cubicBezTo>
                  <a:lnTo>
                    <a:pt x="964" y="10492"/>
                  </a:lnTo>
                  <a:cubicBezTo>
                    <a:pt x="607" y="10492"/>
                    <a:pt x="322" y="10207"/>
                    <a:pt x="322" y="9850"/>
                  </a:cubicBezTo>
                  <a:lnTo>
                    <a:pt x="322" y="946"/>
                  </a:lnTo>
                  <a:cubicBezTo>
                    <a:pt x="322" y="590"/>
                    <a:pt x="607" y="304"/>
                    <a:pt x="964" y="304"/>
                  </a:cubicBezTo>
                  <a:lnTo>
                    <a:pt x="9868" y="304"/>
                  </a:lnTo>
                  <a:cubicBezTo>
                    <a:pt x="10224" y="304"/>
                    <a:pt x="10510" y="590"/>
                    <a:pt x="10510" y="946"/>
                  </a:cubicBezTo>
                  <a:lnTo>
                    <a:pt x="10510" y="9850"/>
                  </a:lnTo>
                  <a:cubicBezTo>
                    <a:pt x="10510" y="10207"/>
                    <a:pt x="10224" y="10492"/>
                    <a:pt x="9868" y="10492"/>
                  </a:cubicBezTo>
                  <a:lnTo>
                    <a:pt x="8369" y="10492"/>
                  </a:lnTo>
                  <a:cubicBezTo>
                    <a:pt x="8280" y="10492"/>
                    <a:pt x="8208" y="10564"/>
                    <a:pt x="8208" y="10653"/>
                  </a:cubicBezTo>
                  <a:cubicBezTo>
                    <a:pt x="8208" y="10742"/>
                    <a:pt x="8280" y="10813"/>
                    <a:pt x="8369" y="10813"/>
                  </a:cubicBezTo>
                  <a:lnTo>
                    <a:pt x="9868" y="10813"/>
                  </a:lnTo>
                  <a:cubicBezTo>
                    <a:pt x="10385" y="10813"/>
                    <a:pt x="10813" y="10385"/>
                    <a:pt x="10813" y="9850"/>
                  </a:cubicBezTo>
                  <a:lnTo>
                    <a:pt x="10813" y="946"/>
                  </a:lnTo>
                  <a:cubicBezTo>
                    <a:pt x="10813" y="429"/>
                    <a:pt x="10385" y="1"/>
                    <a:pt x="986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1" name="Google Shape;1171;p39"/>
          <p:cNvGrpSpPr/>
          <p:nvPr/>
        </p:nvGrpSpPr>
        <p:grpSpPr>
          <a:xfrm>
            <a:off x="6087957" y="3796220"/>
            <a:ext cx="310712" cy="297407"/>
            <a:chOff x="5113625" y="4091075"/>
            <a:chExt cx="270325" cy="258750"/>
          </a:xfrm>
        </p:grpSpPr>
        <p:sp>
          <p:nvSpPr>
            <p:cNvPr id="1172" name="Google Shape;1172;p39"/>
            <p:cNvSpPr/>
            <p:nvPr/>
          </p:nvSpPr>
          <p:spPr>
            <a:xfrm>
              <a:off x="5117625" y="4094650"/>
              <a:ext cx="173550" cy="228850"/>
            </a:xfrm>
            <a:custGeom>
              <a:avLst/>
              <a:gdLst/>
              <a:ahLst/>
              <a:cxnLst/>
              <a:rect l="l" t="t" r="r" b="b"/>
              <a:pathLst>
                <a:path w="6942" h="9154" extrusionOk="0">
                  <a:moveTo>
                    <a:pt x="197" y="1"/>
                  </a:moveTo>
                  <a:cubicBezTo>
                    <a:pt x="90" y="1"/>
                    <a:pt x="1" y="90"/>
                    <a:pt x="1" y="215"/>
                  </a:cubicBezTo>
                  <a:lnTo>
                    <a:pt x="1" y="8940"/>
                  </a:lnTo>
                  <a:cubicBezTo>
                    <a:pt x="1" y="9047"/>
                    <a:pt x="90" y="9154"/>
                    <a:pt x="197" y="9154"/>
                  </a:cubicBezTo>
                  <a:lnTo>
                    <a:pt x="6942" y="9154"/>
                  </a:lnTo>
                  <a:lnTo>
                    <a:pt x="6942" y="215"/>
                  </a:lnTo>
                  <a:cubicBezTo>
                    <a:pt x="6942" y="90"/>
                    <a:pt x="6852" y="1"/>
                    <a:pt x="674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5129225" y="4116950"/>
              <a:ext cx="161950" cy="206550"/>
            </a:xfrm>
            <a:custGeom>
              <a:avLst/>
              <a:gdLst/>
              <a:ahLst/>
              <a:cxnLst/>
              <a:rect l="l" t="t" r="r" b="b"/>
              <a:pathLst>
                <a:path w="6478" h="8262" extrusionOk="0">
                  <a:moveTo>
                    <a:pt x="197" y="1"/>
                  </a:moveTo>
                  <a:cubicBezTo>
                    <a:pt x="90" y="1"/>
                    <a:pt x="1" y="90"/>
                    <a:pt x="1" y="197"/>
                  </a:cubicBezTo>
                  <a:lnTo>
                    <a:pt x="1" y="8262"/>
                  </a:lnTo>
                  <a:lnTo>
                    <a:pt x="6335" y="8262"/>
                  </a:lnTo>
                  <a:lnTo>
                    <a:pt x="6478" y="8101"/>
                  </a:lnTo>
                  <a:lnTo>
                    <a:pt x="6478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5139925" y="4116950"/>
              <a:ext cx="173550" cy="228850"/>
            </a:xfrm>
            <a:custGeom>
              <a:avLst/>
              <a:gdLst/>
              <a:ahLst/>
              <a:cxnLst/>
              <a:rect l="l" t="t" r="r" b="b"/>
              <a:pathLst>
                <a:path w="6942" h="9154" extrusionOk="0">
                  <a:moveTo>
                    <a:pt x="197" y="1"/>
                  </a:moveTo>
                  <a:cubicBezTo>
                    <a:pt x="90" y="1"/>
                    <a:pt x="1" y="90"/>
                    <a:pt x="1" y="215"/>
                  </a:cubicBezTo>
                  <a:lnTo>
                    <a:pt x="1" y="8940"/>
                  </a:lnTo>
                  <a:cubicBezTo>
                    <a:pt x="1" y="9047"/>
                    <a:pt x="90" y="9154"/>
                    <a:pt x="197" y="9154"/>
                  </a:cubicBezTo>
                  <a:lnTo>
                    <a:pt x="5675" y="9154"/>
                  </a:lnTo>
                  <a:cubicBezTo>
                    <a:pt x="5675" y="9118"/>
                    <a:pt x="5693" y="9100"/>
                    <a:pt x="5693" y="9083"/>
                  </a:cubicBezTo>
                  <a:cubicBezTo>
                    <a:pt x="5764" y="8886"/>
                    <a:pt x="5853" y="8744"/>
                    <a:pt x="6014" y="8601"/>
                  </a:cubicBezTo>
                  <a:cubicBezTo>
                    <a:pt x="6121" y="8494"/>
                    <a:pt x="6246" y="8405"/>
                    <a:pt x="6371" y="8333"/>
                  </a:cubicBezTo>
                  <a:lnTo>
                    <a:pt x="6389" y="8333"/>
                  </a:lnTo>
                  <a:cubicBezTo>
                    <a:pt x="6424" y="8297"/>
                    <a:pt x="6460" y="8280"/>
                    <a:pt x="6496" y="8244"/>
                  </a:cubicBezTo>
                  <a:cubicBezTo>
                    <a:pt x="6513" y="8226"/>
                    <a:pt x="6531" y="8226"/>
                    <a:pt x="6531" y="8208"/>
                  </a:cubicBezTo>
                  <a:cubicBezTo>
                    <a:pt x="6638" y="8101"/>
                    <a:pt x="6763" y="8012"/>
                    <a:pt x="6906" y="7941"/>
                  </a:cubicBezTo>
                  <a:cubicBezTo>
                    <a:pt x="6924" y="7923"/>
                    <a:pt x="6924" y="7905"/>
                    <a:pt x="6942" y="7887"/>
                  </a:cubicBezTo>
                  <a:lnTo>
                    <a:pt x="6942" y="215"/>
                  </a:lnTo>
                  <a:cubicBezTo>
                    <a:pt x="6942" y="90"/>
                    <a:pt x="6852" y="1"/>
                    <a:pt x="674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5264375" y="4116950"/>
              <a:ext cx="51325" cy="228425"/>
            </a:xfrm>
            <a:custGeom>
              <a:avLst/>
              <a:gdLst/>
              <a:ahLst/>
              <a:cxnLst/>
              <a:rect l="l" t="t" r="r" b="b"/>
              <a:pathLst>
                <a:path w="2053" h="9137" extrusionOk="0">
                  <a:moveTo>
                    <a:pt x="1303" y="1"/>
                  </a:moveTo>
                  <a:cubicBezTo>
                    <a:pt x="1428" y="1"/>
                    <a:pt x="1518" y="90"/>
                    <a:pt x="1518" y="197"/>
                  </a:cubicBezTo>
                  <a:lnTo>
                    <a:pt x="1518" y="7637"/>
                  </a:lnTo>
                  <a:lnTo>
                    <a:pt x="1" y="9136"/>
                  </a:lnTo>
                  <a:lnTo>
                    <a:pt x="536" y="9136"/>
                  </a:lnTo>
                  <a:lnTo>
                    <a:pt x="2053" y="7637"/>
                  </a:lnTo>
                  <a:lnTo>
                    <a:pt x="2053" y="197"/>
                  </a:lnTo>
                  <a:cubicBezTo>
                    <a:pt x="2053" y="90"/>
                    <a:pt x="1946" y="1"/>
                    <a:pt x="1839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5250550" y="4178950"/>
              <a:ext cx="124925" cy="124925"/>
            </a:xfrm>
            <a:custGeom>
              <a:avLst/>
              <a:gdLst/>
              <a:ahLst/>
              <a:cxnLst/>
              <a:rect l="l" t="t" r="r" b="b"/>
              <a:pathLst>
                <a:path w="4997" h="4997" extrusionOk="0">
                  <a:moveTo>
                    <a:pt x="4176" y="1"/>
                  </a:moveTo>
                  <a:lnTo>
                    <a:pt x="358" y="3801"/>
                  </a:lnTo>
                  <a:lnTo>
                    <a:pt x="1" y="4997"/>
                  </a:lnTo>
                  <a:lnTo>
                    <a:pt x="1196" y="4640"/>
                  </a:lnTo>
                  <a:lnTo>
                    <a:pt x="4997" y="822"/>
                  </a:lnTo>
                  <a:lnTo>
                    <a:pt x="4176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5250550" y="4192775"/>
              <a:ext cx="124925" cy="111100"/>
            </a:xfrm>
            <a:custGeom>
              <a:avLst/>
              <a:gdLst/>
              <a:ahLst/>
              <a:cxnLst/>
              <a:rect l="l" t="t" r="r" b="b"/>
              <a:pathLst>
                <a:path w="4997" h="4444" extrusionOk="0">
                  <a:moveTo>
                    <a:pt x="4729" y="1"/>
                  </a:moveTo>
                  <a:lnTo>
                    <a:pt x="1018" y="3712"/>
                  </a:lnTo>
                  <a:lnTo>
                    <a:pt x="144" y="3980"/>
                  </a:lnTo>
                  <a:lnTo>
                    <a:pt x="1" y="4444"/>
                  </a:lnTo>
                  <a:lnTo>
                    <a:pt x="1196" y="4087"/>
                  </a:lnTo>
                  <a:lnTo>
                    <a:pt x="4997" y="269"/>
                  </a:lnTo>
                  <a:lnTo>
                    <a:pt x="4729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5348700" y="4173950"/>
              <a:ext cx="32125" cy="31800"/>
            </a:xfrm>
            <a:custGeom>
              <a:avLst/>
              <a:gdLst/>
              <a:ahLst/>
              <a:cxnLst/>
              <a:rect l="l" t="t" r="r" b="b"/>
              <a:pathLst>
                <a:path w="1285" h="1272" extrusionOk="0">
                  <a:moveTo>
                    <a:pt x="560" y="0"/>
                  </a:moveTo>
                  <a:cubicBezTo>
                    <a:pt x="482" y="0"/>
                    <a:pt x="402" y="31"/>
                    <a:pt x="339" y="94"/>
                  </a:cubicBezTo>
                  <a:lnTo>
                    <a:pt x="0" y="451"/>
                  </a:lnTo>
                  <a:lnTo>
                    <a:pt x="821" y="1271"/>
                  </a:lnTo>
                  <a:lnTo>
                    <a:pt x="1178" y="914"/>
                  </a:lnTo>
                  <a:cubicBezTo>
                    <a:pt x="1285" y="807"/>
                    <a:pt x="1285" y="611"/>
                    <a:pt x="1178" y="504"/>
                  </a:cubicBezTo>
                  <a:lnTo>
                    <a:pt x="767" y="94"/>
                  </a:lnTo>
                  <a:cubicBezTo>
                    <a:pt x="714" y="31"/>
                    <a:pt x="638" y="0"/>
                    <a:pt x="560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5354050" y="4173950"/>
              <a:ext cx="26775" cy="31800"/>
            </a:xfrm>
            <a:custGeom>
              <a:avLst/>
              <a:gdLst/>
              <a:ahLst/>
              <a:cxnLst/>
              <a:rect l="l" t="t" r="r" b="b"/>
              <a:pathLst>
                <a:path w="1071" h="1272" extrusionOk="0">
                  <a:moveTo>
                    <a:pt x="346" y="0"/>
                  </a:moveTo>
                  <a:cubicBezTo>
                    <a:pt x="268" y="0"/>
                    <a:pt x="188" y="31"/>
                    <a:pt x="125" y="94"/>
                  </a:cubicBezTo>
                  <a:lnTo>
                    <a:pt x="0" y="219"/>
                  </a:lnTo>
                  <a:cubicBezTo>
                    <a:pt x="36" y="192"/>
                    <a:pt x="76" y="178"/>
                    <a:pt x="116" y="178"/>
                  </a:cubicBezTo>
                  <a:cubicBezTo>
                    <a:pt x="156" y="178"/>
                    <a:pt x="197" y="192"/>
                    <a:pt x="232" y="219"/>
                  </a:cubicBezTo>
                  <a:lnTo>
                    <a:pt x="464" y="451"/>
                  </a:lnTo>
                  <a:cubicBezTo>
                    <a:pt x="571" y="575"/>
                    <a:pt x="571" y="754"/>
                    <a:pt x="464" y="879"/>
                  </a:cubicBezTo>
                  <a:lnTo>
                    <a:pt x="339" y="1004"/>
                  </a:lnTo>
                  <a:lnTo>
                    <a:pt x="607" y="1271"/>
                  </a:lnTo>
                  <a:lnTo>
                    <a:pt x="964" y="914"/>
                  </a:lnTo>
                  <a:cubicBezTo>
                    <a:pt x="1071" y="807"/>
                    <a:pt x="1071" y="611"/>
                    <a:pt x="964" y="504"/>
                  </a:cubicBezTo>
                  <a:lnTo>
                    <a:pt x="553" y="94"/>
                  </a:lnTo>
                  <a:cubicBezTo>
                    <a:pt x="500" y="31"/>
                    <a:pt x="424" y="0"/>
                    <a:pt x="346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5250550" y="4273975"/>
              <a:ext cx="29925" cy="29450"/>
            </a:xfrm>
            <a:custGeom>
              <a:avLst/>
              <a:gdLst/>
              <a:ahLst/>
              <a:cxnLst/>
              <a:rect l="l" t="t" r="r" b="b"/>
              <a:pathLst>
                <a:path w="1197" h="1178" extrusionOk="0">
                  <a:moveTo>
                    <a:pt x="358" y="0"/>
                  </a:moveTo>
                  <a:lnTo>
                    <a:pt x="144" y="714"/>
                  </a:lnTo>
                  <a:lnTo>
                    <a:pt x="1" y="1178"/>
                  </a:lnTo>
                  <a:lnTo>
                    <a:pt x="1" y="1178"/>
                  </a:lnTo>
                  <a:lnTo>
                    <a:pt x="1196" y="821"/>
                  </a:lnTo>
                  <a:cubicBezTo>
                    <a:pt x="1161" y="696"/>
                    <a:pt x="1107" y="571"/>
                    <a:pt x="1018" y="446"/>
                  </a:cubicBezTo>
                  <a:cubicBezTo>
                    <a:pt x="982" y="393"/>
                    <a:pt x="946" y="339"/>
                    <a:pt x="893" y="304"/>
                  </a:cubicBezTo>
                  <a:cubicBezTo>
                    <a:pt x="732" y="143"/>
                    <a:pt x="554" y="54"/>
                    <a:pt x="358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5278225" y="4307875"/>
              <a:ext cx="37475" cy="37500"/>
            </a:xfrm>
            <a:custGeom>
              <a:avLst/>
              <a:gdLst/>
              <a:ahLst/>
              <a:cxnLst/>
              <a:rect l="l" t="t" r="r" b="b"/>
              <a:pathLst>
                <a:path w="1499" h="1500" extrusionOk="0">
                  <a:moveTo>
                    <a:pt x="0" y="0"/>
                  </a:moveTo>
                  <a:lnTo>
                    <a:pt x="0" y="1499"/>
                  </a:lnTo>
                  <a:lnTo>
                    <a:pt x="14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5171600" y="4173075"/>
              <a:ext cx="29025" cy="30525"/>
            </a:xfrm>
            <a:custGeom>
              <a:avLst/>
              <a:gdLst/>
              <a:ahLst/>
              <a:cxnLst/>
              <a:rect l="l" t="t" r="r" b="b"/>
              <a:pathLst>
                <a:path w="1161" h="1221" extrusionOk="0">
                  <a:moveTo>
                    <a:pt x="589" y="379"/>
                  </a:moveTo>
                  <a:cubicBezTo>
                    <a:pt x="714" y="379"/>
                    <a:pt x="821" y="486"/>
                    <a:pt x="821" y="610"/>
                  </a:cubicBezTo>
                  <a:cubicBezTo>
                    <a:pt x="821" y="753"/>
                    <a:pt x="714" y="860"/>
                    <a:pt x="589" y="860"/>
                  </a:cubicBezTo>
                  <a:cubicBezTo>
                    <a:pt x="447" y="860"/>
                    <a:pt x="340" y="753"/>
                    <a:pt x="340" y="610"/>
                  </a:cubicBezTo>
                  <a:cubicBezTo>
                    <a:pt x="340" y="486"/>
                    <a:pt x="447" y="379"/>
                    <a:pt x="589" y="379"/>
                  </a:cubicBezTo>
                  <a:close/>
                  <a:moveTo>
                    <a:pt x="984" y="0"/>
                  </a:moveTo>
                  <a:cubicBezTo>
                    <a:pt x="911" y="0"/>
                    <a:pt x="855" y="49"/>
                    <a:pt x="839" y="111"/>
                  </a:cubicBezTo>
                  <a:cubicBezTo>
                    <a:pt x="772" y="71"/>
                    <a:pt x="695" y="51"/>
                    <a:pt x="616" y="51"/>
                  </a:cubicBezTo>
                  <a:cubicBezTo>
                    <a:pt x="589" y="51"/>
                    <a:pt x="563" y="53"/>
                    <a:pt x="536" y="57"/>
                  </a:cubicBezTo>
                  <a:cubicBezTo>
                    <a:pt x="268" y="93"/>
                    <a:pt x="72" y="289"/>
                    <a:pt x="36" y="557"/>
                  </a:cubicBezTo>
                  <a:cubicBezTo>
                    <a:pt x="1" y="878"/>
                    <a:pt x="268" y="1164"/>
                    <a:pt x="589" y="1164"/>
                  </a:cubicBezTo>
                  <a:cubicBezTo>
                    <a:pt x="679" y="1164"/>
                    <a:pt x="768" y="1146"/>
                    <a:pt x="839" y="1110"/>
                  </a:cubicBezTo>
                  <a:cubicBezTo>
                    <a:pt x="855" y="1172"/>
                    <a:pt x="911" y="1221"/>
                    <a:pt x="984" y="1221"/>
                  </a:cubicBezTo>
                  <a:cubicBezTo>
                    <a:pt x="995" y="1221"/>
                    <a:pt x="1006" y="1219"/>
                    <a:pt x="1018" y="1217"/>
                  </a:cubicBezTo>
                  <a:cubicBezTo>
                    <a:pt x="1089" y="1217"/>
                    <a:pt x="1160" y="1146"/>
                    <a:pt x="1160" y="1057"/>
                  </a:cubicBezTo>
                  <a:lnTo>
                    <a:pt x="1160" y="164"/>
                  </a:lnTo>
                  <a:cubicBezTo>
                    <a:pt x="1160" y="75"/>
                    <a:pt x="1089" y="4"/>
                    <a:pt x="1018" y="4"/>
                  </a:cubicBezTo>
                  <a:cubicBezTo>
                    <a:pt x="1006" y="1"/>
                    <a:pt x="995" y="0"/>
                    <a:pt x="98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5245200" y="4162825"/>
              <a:ext cx="30375" cy="41225"/>
            </a:xfrm>
            <a:custGeom>
              <a:avLst/>
              <a:gdLst/>
              <a:ahLst/>
              <a:cxnLst/>
              <a:rect l="l" t="t" r="r" b="b"/>
              <a:pathLst>
                <a:path w="1215" h="1649" extrusionOk="0">
                  <a:moveTo>
                    <a:pt x="607" y="753"/>
                  </a:moveTo>
                  <a:cubicBezTo>
                    <a:pt x="768" y="753"/>
                    <a:pt x="911" y="878"/>
                    <a:pt x="911" y="1038"/>
                  </a:cubicBezTo>
                  <a:cubicBezTo>
                    <a:pt x="911" y="1199"/>
                    <a:pt x="768" y="1324"/>
                    <a:pt x="607" y="1324"/>
                  </a:cubicBezTo>
                  <a:cubicBezTo>
                    <a:pt x="465" y="1324"/>
                    <a:pt x="322" y="1199"/>
                    <a:pt x="322" y="1038"/>
                  </a:cubicBezTo>
                  <a:cubicBezTo>
                    <a:pt x="322" y="878"/>
                    <a:pt x="465" y="753"/>
                    <a:pt x="607" y="753"/>
                  </a:cubicBezTo>
                  <a:close/>
                  <a:moveTo>
                    <a:pt x="151" y="1"/>
                  </a:moveTo>
                  <a:cubicBezTo>
                    <a:pt x="72" y="1"/>
                    <a:pt x="1" y="66"/>
                    <a:pt x="1" y="146"/>
                  </a:cubicBezTo>
                  <a:lnTo>
                    <a:pt x="1" y="1484"/>
                  </a:lnTo>
                  <a:cubicBezTo>
                    <a:pt x="1" y="1556"/>
                    <a:pt x="54" y="1627"/>
                    <a:pt x="143" y="1645"/>
                  </a:cubicBezTo>
                  <a:cubicBezTo>
                    <a:pt x="153" y="1647"/>
                    <a:pt x="162" y="1648"/>
                    <a:pt x="171" y="1648"/>
                  </a:cubicBezTo>
                  <a:cubicBezTo>
                    <a:pt x="229" y="1648"/>
                    <a:pt x="273" y="1602"/>
                    <a:pt x="304" y="1556"/>
                  </a:cubicBezTo>
                  <a:cubicBezTo>
                    <a:pt x="393" y="1609"/>
                    <a:pt x="500" y="1645"/>
                    <a:pt x="607" y="1645"/>
                  </a:cubicBezTo>
                  <a:cubicBezTo>
                    <a:pt x="946" y="1645"/>
                    <a:pt x="1214" y="1377"/>
                    <a:pt x="1214" y="1038"/>
                  </a:cubicBezTo>
                  <a:cubicBezTo>
                    <a:pt x="1214" y="699"/>
                    <a:pt x="946" y="432"/>
                    <a:pt x="607" y="432"/>
                  </a:cubicBezTo>
                  <a:cubicBezTo>
                    <a:pt x="500" y="432"/>
                    <a:pt x="411" y="467"/>
                    <a:pt x="322" y="503"/>
                  </a:cubicBezTo>
                  <a:lnTo>
                    <a:pt x="322" y="164"/>
                  </a:lnTo>
                  <a:cubicBezTo>
                    <a:pt x="322" y="75"/>
                    <a:pt x="268" y="3"/>
                    <a:pt x="179" y="3"/>
                  </a:cubicBezTo>
                  <a:cubicBezTo>
                    <a:pt x="170" y="2"/>
                    <a:pt x="161" y="1"/>
                    <a:pt x="15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5208175" y="4174425"/>
              <a:ext cx="29925" cy="29150"/>
            </a:xfrm>
            <a:custGeom>
              <a:avLst/>
              <a:gdLst/>
              <a:ahLst/>
              <a:cxnLst/>
              <a:rect l="l" t="t" r="r" b="b"/>
              <a:pathLst>
                <a:path w="1197" h="1166" extrusionOk="0">
                  <a:moveTo>
                    <a:pt x="598" y="1"/>
                  </a:moveTo>
                  <a:cubicBezTo>
                    <a:pt x="519" y="1"/>
                    <a:pt x="447" y="68"/>
                    <a:pt x="447" y="164"/>
                  </a:cubicBezTo>
                  <a:lnTo>
                    <a:pt x="447" y="414"/>
                  </a:lnTo>
                  <a:lnTo>
                    <a:pt x="179" y="414"/>
                  </a:lnTo>
                  <a:cubicBezTo>
                    <a:pt x="108" y="414"/>
                    <a:pt x="36" y="485"/>
                    <a:pt x="19" y="556"/>
                  </a:cubicBezTo>
                  <a:cubicBezTo>
                    <a:pt x="1" y="664"/>
                    <a:pt x="90" y="735"/>
                    <a:pt x="179" y="735"/>
                  </a:cubicBezTo>
                  <a:lnTo>
                    <a:pt x="447" y="735"/>
                  </a:lnTo>
                  <a:lnTo>
                    <a:pt x="447" y="1003"/>
                  </a:lnTo>
                  <a:cubicBezTo>
                    <a:pt x="447" y="1092"/>
                    <a:pt x="518" y="1163"/>
                    <a:pt x="590" y="1163"/>
                  </a:cubicBezTo>
                  <a:cubicBezTo>
                    <a:pt x="599" y="1165"/>
                    <a:pt x="608" y="1166"/>
                    <a:pt x="617" y="1166"/>
                  </a:cubicBezTo>
                  <a:cubicBezTo>
                    <a:pt x="696" y="1166"/>
                    <a:pt x="768" y="1099"/>
                    <a:pt x="768" y="1003"/>
                  </a:cubicBezTo>
                  <a:lnTo>
                    <a:pt x="768" y="735"/>
                  </a:lnTo>
                  <a:lnTo>
                    <a:pt x="1036" y="735"/>
                  </a:lnTo>
                  <a:cubicBezTo>
                    <a:pt x="1125" y="735"/>
                    <a:pt x="1196" y="664"/>
                    <a:pt x="1196" y="556"/>
                  </a:cubicBezTo>
                  <a:cubicBezTo>
                    <a:pt x="1178" y="485"/>
                    <a:pt x="1107" y="414"/>
                    <a:pt x="1018" y="414"/>
                  </a:cubicBezTo>
                  <a:lnTo>
                    <a:pt x="768" y="414"/>
                  </a:lnTo>
                  <a:lnTo>
                    <a:pt x="768" y="164"/>
                  </a:lnTo>
                  <a:cubicBezTo>
                    <a:pt x="768" y="75"/>
                    <a:pt x="714" y="3"/>
                    <a:pt x="625" y="3"/>
                  </a:cubicBezTo>
                  <a:cubicBezTo>
                    <a:pt x="616" y="2"/>
                    <a:pt x="607" y="1"/>
                    <a:pt x="59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5113625" y="4091075"/>
              <a:ext cx="270325" cy="258750"/>
            </a:xfrm>
            <a:custGeom>
              <a:avLst/>
              <a:gdLst/>
              <a:ahLst/>
              <a:cxnLst/>
              <a:rect l="l" t="t" r="r" b="b"/>
              <a:pathLst>
                <a:path w="10813" h="10350" extrusionOk="0">
                  <a:moveTo>
                    <a:pt x="9956" y="3480"/>
                  </a:moveTo>
                  <a:cubicBezTo>
                    <a:pt x="9992" y="3480"/>
                    <a:pt x="10028" y="3498"/>
                    <a:pt x="10063" y="3516"/>
                  </a:cubicBezTo>
                  <a:lnTo>
                    <a:pt x="10474" y="3926"/>
                  </a:lnTo>
                  <a:cubicBezTo>
                    <a:pt x="10492" y="3944"/>
                    <a:pt x="10509" y="3980"/>
                    <a:pt x="10509" y="4033"/>
                  </a:cubicBezTo>
                  <a:cubicBezTo>
                    <a:pt x="10509" y="4069"/>
                    <a:pt x="10492" y="4105"/>
                    <a:pt x="10474" y="4122"/>
                  </a:cubicBezTo>
                  <a:lnTo>
                    <a:pt x="10224" y="4372"/>
                  </a:lnTo>
                  <a:lnTo>
                    <a:pt x="9617" y="3766"/>
                  </a:lnTo>
                  <a:lnTo>
                    <a:pt x="9867" y="3516"/>
                  </a:lnTo>
                  <a:cubicBezTo>
                    <a:pt x="9885" y="3498"/>
                    <a:pt x="9921" y="3480"/>
                    <a:pt x="9956" y="3480"/>
                  </a:cubicBezTo>
                  <a:close/>
                  <a:moveTo>
                    <a:pt x="9403" y="3980"/>
                  </a:moveTo>
                  <a:lnTo>
                    <a:pt x="10010" y="4586"/>
                  </a:lnTo>
                  <a:lnTo>
                    <a:pt x="6727" y="7852"/>
                  </a:lnTo>
                  <a:cubicBezTo>
                    <a:pt x="6673" y="7727"/>
                    <a:pt x="6584" y="7602"/>
                    <a:pt x="6477" y="7513"/>
                  </a:cubicBezTo>
                  <a:cubicBezTo>
                    <a:pt x="6370" y="7405"/>
                    <a:pt x="6263" y="7316"/>
                    <a:pt x="6120" y="7263"/>
                  </a:cubicBezTo>
                  <a:lnTo>
                    <a:pt x="9403" y="3980"/>
                  </a:lnTo>
                  <a:close/>
                  <a:moveTo>
                    <a:pt x="5942" y="7513"/>
                  </a:moveTo>
                  <a:cubicBezTo>
                    <a:pt x="6067" y="7566"/>
                    <a:pt x="6174" y="7637"/>
                    <a:pt x="6263" y="7727"/>
                  </a:cubicBezTo>
                  <a:cubicBezTo>
                    <a:pt x="6352" y="7816"/>
                    <a:pt x="6423" y="7923"/>
                    <a:pt x="6459" y="8048"/>
                  </a:cubicBezTo>
                  <a:lnTo>
                    <a:pt x="5728" y="8262"/>
                  </a:lnTo>
                  <a:lnTo>
                    <a:pt x="5942" y="7513"/>
                  </a:lnTo>
                  <a:close/>
                  <a:moveTo>
                    <a:pt x="7690" y="8851"/>
                  </a:moveTo>
                  <a:lnTo>
                    <a:pt x="6727" y="9796"/>
                  </a:lnTo>
                  <a:lnTo>
                    <a:pt x="6727" y="8851"/>
                  </a:lnTo>
                  <a:close/>
                  <a:moveTo>
                    <a:pt x="179" y="1"/>
                  </a:moveTo>
                  <a:cubicBezTo>
                    <a:pt x="89" y="1"/>
                    <a:pt x="0" y="72"/>
                    <a:pt x="0" y="161"/>
                  </a:cubicBezTo>
                  <a:lnTo>
                    <a:pt x="0" y="9083"/>
                  </a:lnTo>
                  <a:cubicBezTo>
                    <a:pt x="0" y="9297"/>
                    <a:pt x="179" y="9457"/>
                    <a:pt x="375" y="9457"/>
                  </a:cubicBezTo>
                  <a:lnTo>
                    <a:pt x="981" y="9457"/>
                  </a:lnTo>
                  <a:lnTo>
                    <a:pt x="981" y="9975"/>
                  </a:lnTo>
                  <a:cubicBezTo>
                    <a:pt x="981" y="10189"/>
                    <a:pt x="1142" y="10350"/>
                    <a:pt x="1338" y="10350"/>
                  </a:cubicBezTo>
                  <a:lnTo>
                    <a:pt x="6566" y="10350"/>
                  </a:lnTo>
                  <a:cubicBezTo>
                    <a:pt x="6602" y="10350"/>
                    <a:pt x="6638" y="10332"/>
                    <a:pt x="6673" y="10296"/>
                  </a:cubicBezTo>
                  <a:lnTo>
                    <a:pt x="8172" y="8797"/>
                  </a:lnTo>
                  <a:cubicBezTo>
                    <a:pt x="8190" y="8779"/>
                    <a:pt x="8226" y="8744"/>
                    <a:pt x="8226" y="8690"/>
                  </a:cubicBezTo>
                  <a:lnTo>
                    <a:pt x="8226" y="6817"/>
                  </a:lnTo>
                  <a:lnTo>
                    <a:pt x="10688" y="4354"/>
                  </a:lnTo>
                  <a:cubicBezTo>
                    <a:pt x="10777" y="4265"/>
                    <a:pt x="10813" y="4158"/>
                    <a:pt x="10813" y="4033"/>
                  </a:cubicBezTo>
                  <a:cubicBezTo>
                    <a:pt x="10813" y="3908"/>
                    <a:pt x="10777" y="3801"/>
                    <a:pt x="10688" y="3712"/>
                  </a:cubicBezTo>
                  <a:lnTo>
                    <a:pt x="10278" y="3302"/>
                  </a:lnTo>
                  <a:cubicBezTo>
                    <a:pt x="10188" y="3212"/>
                    <a:pt x="10081" y="3177"/>
                    <a:pt x="9956" y="3177"/>
                  </a:cubicBezTo>
                  <a:cubicBezTo>
                    <a:pt x="9831" y="3177"/>
                    <a:pt x="9724" y="3212"/>
                    <a:pt x="9635" y="3302"/>
                  </a:cubicBezTo>
                  <a:lnTo>
                    <a:pt x="5728" y="7209"/>
                  </a:lnTo>
                  <a:cubicBezTo>
                    <a:pt x="5710" y="7227"/>
                    <a:pt x="5692" y="7245"/>
                    <a:pt x="5674" y="7281"/>
                  </a:cubicBezTo>
                  <a:lnTo>
                    <a:pt x="5317" y="8458"/>
                  </a:lnTo>
                  <a:cubicBezTo>
                    <a:pt x="5299" y="8512"/>
                    <a:pt x="5317" y="8583"/>
                    <a:pt x="5371" y="8619"/>
                  </a:cubicBezTo>
                  <a:cubicBezTo>
                    <a:pt x="5397" y="8645"/>
                    <a:pt x="5413" y="8661"/>
                    <a:pt x="5455" y="8661"/>
                  </a:cubicBezTo>
                  <a:cubicBezTo>
                    <a:pt x="5471" y="8661"/>
                    <a:pt x="5490" y="8659"/>
                    <a:pt x="5514" y="8654"/>
                  </a:cubicBezTo>
                  <a:cubicBezTo>
                    <a:pt x="5514" y="8654"/>
                    <a:pt x="6727" y="8315"/>
                    <a:pt x="6780" y="8262"/>
                  </a:cubicBezTo>
                  <a:lnTo>
                    <a:pt x="7904" y="7120"/>
                  </a:lnTo>
                  <a:lnTo>
                    <a:pt x="7904" y="8530"/>
                  </a:lnTo>
                  <a:lnTo>
                    <a:pt x="6584" y="8530"/>
                  </a:lnTo>
                  <a:cubicBezTo>
                    <a:pt x="6495" y="8530"/>
                    <a:pt x="6423" y="8601"/>
                    <a:pt x="6423" y="8690"/>
                  </a:cubicBezTo>
                  <a:lnTo>
                    <a:pt x="6423" y="10028"/>
                  </a:lnTo>
                  <a:lnTo>
                    <a:pt x="1338" y="10028"/>
                  </a:lnTo>
                  <a:cubicBezTo>
                    <a:pt x="1321" y="10028"/>
                    <a:pt x="1303" y="10010"/>
                    <a:pt x="1303" y="9975"/>
                  </a:cubicBezTo>
                  <a:lnTo>
                    <a:pt x="1303" y="1250"/>
                  </a:lnTo>
                  <a:cubicBezTo>
                    <a:pt x="1303" y="1214"/>
                    <a:pt x="1321" y="1196"/>
                    <a:pt x="1338" y="1196"/>
                  </a:cubicBezTo>
                  <a:lnTo>
                    <a:pt x="7851" y="1196"/>
                  </a:lnTo>
                  <a:cubicBezTo>
                    <a:pt x="7887" y="1196"/>
                    <a:pt x="7904" y="1214"/>
                    <a:pt x="7904" y="1250"/>
                  </a:cubicBezTo>
                  <a:lnTo>
                    <a:pt x="7904" y="4176"/>
                  </a:lnTo>
                  <a:cubicBezTo>
                    <a:pt x="7904" y="4265"/>
                    <a:pt x="7958" y="4337"/>
                    <a:pt x="8047" y="4337"/>
                  </a:cubicBezTo>
                  <a:cubicBezTo>
                    <a:pt x="8056" y="4338"/>
                    <a:pt x="8066" y="4339"/>
                    <a:pt x="8075" y="4339"/>
                  </a:cubicBezTo>
                  <a:cubicBezTo>
                    <a:pt x="8154" y="4339"/>
                    <a:pt x="8226" y="4274"/>
                    <a:pt x="8226" y="4194"/>
                  </a:cubicBezTo>
                  <a:lnTo>
                    <a:pt x="8226" y="1250"/>
                  </a:lnTo>
                  <a:cubicBezTo>
                    <a:pt x="8226" y="1054"/>
                    <a:pt x="8065" y="875"/>
                    <a:pt x="7851" y="875"/>
                  </a:cubicBezTo>
                  <a:lnTo>
                    <a:pt x="7262" y="875"/>
                  </a:lnTo>
                  <a:lnTo>
                    <a:pt x="7262" y="161"/>
                  </a:lnTo>
                  <a:cubicBezTo>
                    <a:pt x="7262" y="72"/>
                    <a:pt x="7173" y="1"/>
                    <a:pt x="7084" y="1"/>
                  </a:cubicBezTo>
                  <a:lnTo>
                    <a:pt x="1570" y="1"/>
                  </a:lnTo>
                  <a:cubicBezTo>
                    <a:pt x="1552" y="1"/>
                    <a:pt x="1535" y="1"/>
                    <a:pt x="1517" y="19"/>
                  </a:cubicBezTo>
                  <a:cubicBezTo>
                    <a:pt x="1392" y="161"/>
                    <a:pt x="1499" y="304"/>
                    <a:pt x="1624" y="304"/>
                  </a:cubicBezTo>
                  <a:lnTo>
                    <a:pt x="6905" y="304"/>
                  </a:lnTo>
                  <a:cubicBezTo>
                    <a:pt x="6941" y="304"/>
                    <a:pt x="6959" y="340"/>
                    <a:pt x="6959" y="358"/>
                  </a:cubicBezTo>
                  <a:lnTo>
                    <a:pt x="6959" y="875"/>
                  </a:lnTo>
                  <a:lnTo>
                    <a:pt x="1338" y="875"/>
                  </a:lnTo>
                  <a:cubicBezTo>
                    <a:pt x="1142" y="875"/>
                    <a:pt x="981" y="1054"/>
                    <a:pt x="981" y="1250"/>
                  </a:cubicBezTo>
                  <a:lnTo>
                    <a:pt x="981" y="9136"/>
                  </a:lnTo>
                  <a:lnTo>
                    <a:pt x="375" y="9136"/>
                  </a:lnTo>
                  <a:cubicBezTo>
                    <a:pt x="339" y="9136"/>
                    <a:pt x="321" y="9118"/>
                    <a:pt x="321" y="9083"/>
                  </a:cubicBezTo>
                  <a:lnTo>
                    <a:pt x="321" y="340"/>
                  </a:lnTo>
                  <a:cubicBezTo>
                    <a:pt x="321" y="322"/>
                    <a:pt x="339" y="304"/>
                    <a:pt x="339" y="304"/>
                  </a:cubicBezTo>
                  <a:lnTo>
                    <a:pt x="910" y="304"/>
                  </a:lnTo>
                  <a:cubicBezTo>
                    <a:pt x="928" y="304"/>
                    <a:pt x="946" y="304"/>
                    <a:pt x="964" y="286"/>
                  </a:cubicBezTo>
                  <a:cubicBezTo>
                    <a:pt x="1089" y="144"/>
                    <a:pt x="999" y="1"/>
                    <a:pt x="87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5314800" y="4207850"/>
              <a:ext cx="32125" cy="31350"/>
            </a:xfrm>
            <a:custGeom>
              <a:avLst/>
              <a:gdLst/>
              <a:ahLst/>
              <a:cxnLst/>
              <a:rect l="l" t="t" r="r" b="b"/>
              <a:pathLst>
                <a:path w="1285" h="1254" extrusionOk="0">
                  <a:moveTo>
                    <a:pt x="1106" y="0"/>
                  </a:moveTo>
                  <a:cubicBezTo>
                    <a:pt x="1066" y="0"/>
                    <a:pt x="1026" y="13"/>
                    <a:pt x="999" y="40"/>
                  </a:cubicBezTo>
                  <a:lnTo>
                    <a:pt x="54" y="986"/>
                  </a:lnTo>
                  <a:cubicBezTo>
                    <a:pt x="0" y="1039"/>
                    <a:pt x="0" y="1146"/>
                    <a:pt x="54" y="1200"/>
                  </a:cubicBezTo>
                  <a:cubicBezTo>
                    <a:pt x="89" y="1236"/>
                    <a:pt x="125" y="1254"/>
                    <a:pt x="179" y="1254"/>
                  </a:cubicBezTo>
                  <a:cubicBezTo>
                    <a:pt x="214" y="1254"/>
                    <a:pt x="250" y="1236"/>
                    <a:pt x="286" y="1200"/>
                  </a:cubicBezTo>
                  <a:lnTo>
                    <a:pt x="1213" y="272"/>
                  </a:lnTo>
                  <a:cubicBezTo>
                    <a:pt x="1285" y="201"/>
                    <a:pt x="1285" y="112"/>
                    <a:pt x="1213" y="40"/>
                  </a:cubicBezTo>
                  <a:cubicBezTo>
                    <a:pt x="1187" y="13"/>
                    <a:pt x="1147" y="0"/>
                    <a:pt x="110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5205050" y="4131225"/>
              <a:ext cx="48200" cy="7600"/>
            </a:xfrm>
            <a:custGeom>
              <a:avLst/>
              <a:gdLst/>
              <a:ahLst/>
              <a:cxnLst/>
              <a:rect l="l" t="t" r="r" b="b"/>
              <a:pathLst>
                <a:path w="1928" h="304" extrusionOk="0">
                  <a:moveTo>
                    <a:pt x="179" y="1"/>
                  </a:moveTo>
                  <a:cubicBezTo>
                    <a:pt x="90" y="1"/>
                    <a:pt x="19" y="54"/>
                    <a:pt x="19" y="126"/>
                  </a:cubicBezTo>
                  <a:cubicBezTo>
                    <a:pt x="1" y="233"/>
                    <a:pt x="72" y="304"/>
                    <a:pt x="161" y="304"/>
                  </a:cubicBezTo>
                  <a:lnTo>
                    <a:pt x="1767" y="304"/>
                  </a:lnTo>
                  <a:cubicBezTo>
                    <a:pt x="1857" y="304"/>
                    <a:pt x="1928" y="233"/>
                    <a:pt x="1910" y="126"/>
                  </a:cubicBezTo>
                  <a:cubicBezTo>
                    <a:pt x="1910" y="54"/>
                    <a:pt x="1839" y="1"/>
                    <a:pt x="174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5155100" y="4149075"/>
              <a:ext cx="148125" cy="8050"/>
            </a:xfrm>
            <a:custGeom>
              <a:avLst/>
              <a:gdLst/>
              <a:ahLst/>
              <a:cxnLst/>
              <a:rect l="l" t="t" r="r" b="b"/>
              <a:pathLst>
                <a:path w="5925" h="322" extrusionOk="0">
                  <a:moveTo>
                    <a:pt x="179" y="0"/>
                  </a:moveTo>
                  <a:cubicBezTo>
                    <a:pt x="90" y="0"/>
                    <a:pt x="18" y="54"/>
                    <a:pt x="18" y="143"/>
                  </a:cubicBezTo>
                  <a:cubicBezTo>
                    <a:pt x="1" y="232"/>
                    <a:pt x="72" y="321"/>
                    <a:pt x="161" y="321"/>
                  </a:cubicBezTo>
                  <a:lnTo>
                    <a:pt x="5764" y="321"/>
                  </a:lnTo>
                  <a:cubicBezTo>
                    <a:pt x="5853" y="321"/>
                    <a:pt x="5924" y="232"/>
                    <a:pt x="5906" y="143"/>
                  </a:cubicBezTo>
                  <a:cubicBezTo>
                    <a:pt x="5906" y="54"/>
                    <a:pt x="5835" y="0"/>
                    <a:pt x="57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5155100" y="4184750"/>
              <a:ext cx="8050" cy="7625"/>
            </a:xfrm>
            <a:custGeom>
              <a:avLst/>
              <a:gdLst/>
              <a:ahLst/>
              <a:cxnLst/>
              <a:rect l="l" t="t" r="r" b="b"/>
              <a:pathLst>
                <a:path w="322" h="305" extrusionOk="0">
                  <a:moveTo>
                    <a:pt x="161" y="1"/>
                  </a:moveTo>
                  <a:cubicBezTo>
                    <a:pt x="72" y="1"/>
                    <a:pt x="1" y="72"/>
                    <a:pt x="1" y="161"/>
                  </a:cubicBezTo>
                  <a:cubicBezTo>
                    <a:pt x="1" y="233"/>
                    <a:pt x="72" y="304"/>
                    <a:pt x="161" y="304"/>
                  </a:cubicBezTo>
                  <a:cubicBezTo>
                    <a:pt x="250" y="304"/>
                    <a:pt x="322" y="233"/>
                    <a:pt x="322" y="161"/>
                  </a:cubicBezTo>
                  <a:cubicBezTo>
                    <a:pt x="322" y="72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5171600" y="4223025"/>
              <a:ext cx="29025" cy="30525"/>
            </a:xfrm>
            <a:custGeom>
              <a:avLst/>
              <a:gdLst/>
              <a:ahLst/>
              <a:cxnLst/>
              <a:rect l="l" t="t" r="r" b="b"/>
              <a:pathLst>
                <a:path w="1161" h="1221" extrusionOk="0">
                  <a:moveTo>
                    <a:pt x="589" y="361"/>
                  </a:moveTo>
                  <a:cubicBezTo>
                    <a:pt x="714" y="361"/>
                    <a:pt x="821" y="468"/>
                    <a:pt x="821" y="611"/>
                  </a:cubicBezTo>
                  <a:cubicBezTo>
                    <a:pt x="821" y="736"/>
                    <a:pt x="714" y="843"/>
                    <a:pt x="589" y="843"/>
                  </a:cubicBezTo>
                  <a:cubicBezTo>
                    <a:pt x="447" y="843"/>
                    <a:pt x="340" y="736"/>
                    <a:pt x="340" y="611"/>
                  </a:cubicBezTo>
                  <a:cubicBezTo>
                    <a:pt x="340" y="468"/>
                    <a:pt x="447" y="361"/>
                    <a:pt x="589" y="361"/>
                  </a:cubicBezTo>
                  <a:close/>
                  <a:moveTo>
                    <a:pt x="984" y="1"/>
                  </a:moveTo>
                  <a:cubicBezTo>
                    <a:pt x="911" y="1"/>
                    <a:pt x="855" y="49"/>
                    <a:pt x="839" y="111"/>
                  </a:cubicBezTo>
                  <a:cubicBezTo>
                    <a:pt x="772" y="71"/>
                    <a:pt x="695" y="51"/>
                    <a:pt x="616" y="51"/>
                  </a:cubicBezTo>
                  <a:cubicBezTo>
                    <a:pt x="589" y="51"/>
                    <a:pt x="563" y="53"/>
                    <a:pt x="536" y="58"/>
                  </a:cubicBezTo>
                  <a:cubicBezTo>
                    <a:pt x="268" y="76"/>
                    <a:pt x="72" y="290"/>
                    <a:pt x="36" y="539"/>
                  </a:cubicBezTo>
                  <a:cubicBezTo>
                    <a:pt x="1" y="878"/>
                    <a:pt x="268" y="1164"/>
                    <a:pt x="589" y="1164"/>
                  </a:cubicBezTo>
                  <a:cubicBezTo>
                    <a:pt x="679" y="1164"/>
                    <a:pt x="768" y="1146"/>
                    <a:pt x="839" y="1110"/>
                  </a:cubicBezTo>
                  <a:cubicBezTo>
                    <a:pt x="855" y="1172"/>
                    <a:pt x="911" y="1221"/>
                    <a:pt x="984" y="1221"/>
                  </a:cubicBezTo>
                  <a:cubicBezTo>
                    <a:pt x="995" y="1221"/>
                    <a:pt x="1006" y="1220"/>
                    <a:pt x="1018" y="1218"/>
                  </a:cubicBezTo>
                  <a:cubicBezTo>
                    <a:pt x="1089" y="1200"/>
                    <a:pt x="1160" y="1128"/>
                    <a:pt x="1160" y="1057"/>
                  </a:cubicBezTo>
                  <a:lnTo>
                    <a:pt x="1160" y="165"/>
                  </a:lnTo>
                  <a:cubicBezTo>
                    <a:pt x="1160" y="76"/>
                    <a:pt x="1089" y="4"/>
                    <a:pt x="1018" y="4"/>
                  </a:cubicBezTo>
                  <a:cubicBezTo>
                    <a:pt x="1006" y="2"/>
                    <a:pt x="995" y="1"/>
                    <a:pt x="98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5245200" y="4212400"/>
              <a:ext cx="30800" cy="41525"/>
            </a:xfrm>
            <a:custGeom>
              <a:avLst/>
              <a:gdLst/>
              <a:ahLst/>
              <a:cxnLst/>
              <a:rect l="l" t="t" r="r" b="b"/>
              <a:pathLst>
                <a:path w="1232" h="1661" extrusionOk="0">
                  <a:moveTo>
                    <a:pt x="607" y="768"/>
                  </a:moveTo>
                  <a:cubicBezTo>
                    <a:pt x="768" y="768"/>
                    <a:pt x="911" y="893"/>
                    <a:pt x="911" y="1054"/>
                  </a:cubicBezTo>
                  <a:cubicBezTo>
                    <a:pt x="911" y="1214"/>
                    <a:pt x="768" y="1339"/>
                    <a:pt x="607" y="1339"/>
                  </a:cubicBezTo>
                  <a:cubicBezTo>
                    <a:pt x="465" y="1339"/>
                    <a:pt x="322" y="1214"/>
                    <a:pt x="322" y="1054"/>
                  </a:cubicBezTo>
                  <a:cubicBezTo>
                    <a:pt x="322" y="893"/>
                    <a:pt x="465" y="768"/>
                    <a:pt x="607" y="768"/>
                  </a:cubicBezTo>
                  <a:close/>
                  <a:moveTo>
                    <a:pt x="143" y="1"/>
                  </a:moveTo>
                  <a:cubicBezTo>
                    <a:pt x="72" y="19"/>
                    <a:pt x="1" y="90"/>
                    <a:pt x="1" y="162"/>
                  </a:cubicBezTo>
                  <a:lnTo>
                    <a:pt x="1" y="1482"/>
                  </a:lnTo>
                  <a:cubicBezTo>
                    <a:pt x="1" y="1571"/>
                    <a:pt x="54" y="1643"/>
                    <a:pt x="143" y="1643"/>
                  </a:cubicBezTo>
                  <a:cubicBezTo>
                    <a:pt x="156" y="1646"/>
                    <a:pt x="168" y="1647"/>
                    <a:pt x="180" y="1647"/>
                  </a:cubicBezTo>
                  <a:cubicBezTo>
                    <a:pt x="233" y="1647"/>
                    <a:pt x="275" y="1615"/>
                    <a:pt x="304" y="1571"/>
                  </a:cubicBezTo>
                  <a:cubicBezTo>
                    <a:pt x="393" y="1625"/>
                    <a:pt x="518" y="1660"/>
                    <a:pt x="625" y="1660"/>
                  </a:cubicBezTo>
                  <a:cubicBezTo>
                    <a:pt x="946" y="1643"/>
                    <a:pt x="1196" y="1393"/>
                    <a:pt x="1214" y="1089"/>
                  </a:cubicBezTo>
                  <a:cubicBezTo>
                    <a:pt x="1232" y="733"/>
                    <a:pt x="964" y="447"/>
                    <a:pt x="607" y="447"/>
                  </a:cubicBezTo>
                  <a:cubicBezTo>
                    <a:pt x="500" y="447"/>
                    <a:pt x="411" y="465"/>
                    <a:pt x="322" y="518"/>
                  </a:cubicBezTo>
                  <a:lnTo>
                    <a:pt x="322" y="162"/>
                  </a:lnTo>
                  <a:cubicBezTo>
                    <a:pt x="322" y="72"/>
                    <a:pt x="233" y="1"/>
                    <a:pt x="14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5211300" y="4227025"/>
              <a:ext cx="23675" cy="23175"/>
            </a:xfrm>
            <a:custGeom>
              <a:avLst/>
              <a:gdLst/>
              <a:ahLst/>
              <a:cxnLst/>
              <a:rect l="l" t="t" r="r" b="b"/>
              <a:pathLst>
                <a:path w="947" h="927" extrusionOk="0">
                  <a:moveTo>
                    <a:pt x="177" y="0"/>
                  </a:moveTo>
                  <a:cubicBezTo>
                    <a:pt x="135" y="0"/>
                    <a:pt x="90" y="14"/>
                    <a:pt x="54" y="40"/>
                  </a:cubicBezTo>
                  <a:cubicBezTo>
                    <a:pt x="1" y="112"/>
                    <a:pt x="1" y="201"/>
                    <a:pt x="54" y="272"/>
                  </a:cubicBezTo>
                  <a:lnTo>
                    <a:pt x="250" y="469"/>
                  </a:lnTo>
                  <a:lnTo>
                    <a:pt x="54" y="665"/>
                  </a:lnTo>
                  <a:cubicBezTo>
                    <a:pt x="1" y="718"/>
                    <a:pt x="1" y="826"/>
                    <a:pt x="54" y="879"/>
                  </a:cubicBezTo>
                  <a:cubicBezTo>
                    <a:pt x="83" y="908"/>
                    <a:pt x="122" y="926"/>
                    <a:pt x="165" y="926"/>
                  </a:cubicBezTo>
                  <a:cubicBezTo>
                    <a:pt x="203" y="926"/>
                    <a:pt x="245" y="912"/>
                    <a:pt x="286" y="879"/>
                  </a:cubicBezTo>
                  <a:lnTo>
                    <a:pt x="482" y="683"/>
                  </a:lnTo>
                  <a:lnTo>
                    <a:pt x="661" y="879"/>
                  </a:lnTo>
                  <a:cubicBezTo>
                    <a:pt x="692" y="900"/>
                    <a:pt x="735" y="920"/>
                    <a:pt x="782" y="920"/>
                  </a:cubicBezTo>
                  <a:cubicBezTo>
                    <a:pt x="817" y="920"/>
                    <a:pt x="855" y="909"/>
                    <a:pt x="893" y="879"/>
                  </a:cubicBezTo>
                  <a:cubicBezTo>
                    <a:pt x="946" y="808"/>
                    <a:pt x="946" y="718"/>
                    <a:pt x="893" y="647"/>
                  </a:cubicBezTo>
                  <a:lnTo>
                    <a:pt x="697" y="469"/>
                  </a:lnTo>
                  <a:lnTo>
                    <a:pt x="893" y="272"/>
                  </a:lnTo>
                  <a:cubicBezTo>
                    <a:pt x="946" y="219"/>
                    <a:pt x="946" y="112"/>
                    <a:pt x="893" y="58"/>
                  </a:cubicBezTo>
                  <a:cubicBezTo>
                    <a:pt x="857" y="23"/>
                    <a:pt x="817" y="5"/>
                    <a:pt x="777" y="5"/>
                  </a:cubicBezTo>
                  <a:cubicBezTo>
                    <a:pt x="737" y="5"/>
                    <a:pt x="697" y="23"/>
                    <a:pt x="661" y="58"/>
                  </a:cubicBezTo>
                  <a:lnTo>
                    <a:pt x="482" y="237"/>
                  </a:lnTo>
                  <a:lnTo>
                    <a:pt x="286" y="40"/>
                  </a:lnTo>
                  <a:cubicBezTo>
                    <a:pt x="259" y="14"/>
                    <a:pt x="219" y="0"/>
                    <a:pt x="17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5155100" y="4234275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1" y="0"/>
                  </a:moveTo>
                  <a:cubicBezTo>
                    <a:pt x="72" y="0"/>
                    <a:pt x="1" y="72"/>
                    <a:pt x="1" y="161"/>
                  </a:cubicBezTo>
                  <a:cubicBezTo>
                    <a:pt x="1" y="250"/>
                    <a:pt x="72" y="321"/>
                    <a:pt x="161" y="321"/>
                  </a:cubicBezTo>
                  <a:cubicBezTo>
                    <a:pt x="250" y="321"/>
                    <a:pt x="322" y="250"/>
                    <a:pt x="322" y="161"/>
                  </a:cubicBezTo>
                  <a:cubicBezTo>
                    <a:pt x="322" y="72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5171600" y="4272625"/>
              <a:ext cx="29025" cy="30800"/>
            </a:xfrm>
            <a:custGeom>
              <a:avLst/>
              <a:gdLst/>
              <a:ahLst/>
              <a:cxnLst/>
              <a:rect l="l" t="t" r="r" b="b"/>
              <a:pathLst>
                <a:path w="1161" h="1232" extrusionOk="0">
                  <a:moveTo>
                    <a:pt x="589" y="375"/>
                  </a:moveTo>
                  <a:cubicBezTo>
                    <a:pt x="714" y="375"/>
                    <a:pt x="821" y="482"/>
                    <a:pt x="821" y="607"/>
                  </a:cubicBezTo>
                  <a:cubicBezTo>
                    <a:pt x="821" y="750"/>
                    <a:pt x="714" y="857"/>
                    <a:pt x="589" y="857"/>
                  </a:cubicBezTo>
                  <a:cubicBezTo>
                    <a:pt x="447" y="857"/>
                    <a:pt x="340" y="750"/>
                    <a:pt x="340" y="607"/>
                  </a:cubicBezTo>
                  <a:cubicBezTo>
                    <a:pt x="340" y="482"/>
                    <a:pt x="447" y="375"/>
                    <a:pt x="589" y="375"/>
                  </a:cubicBezTo>
                  <a:close/>
                  <a:moveTo>
                    <a:pt x="1018" y="1"/>
                  </a:moveTo>
                  <a:cubicBezTo>
                    <a:pt x="929" y="1"/>
                    <a:pt x="857" y="36"/>
                    <a:pt x="839" y="108"/>
                  </a:cubicBezTo>
                  <a:cubicBezTo>
                    <a:pt x="750" y="72"/>
                    <a:pt x="643" y="54"/>
                    <a:pt x="536" y="54"/>
                  </a:cubicBezTo>
                  <a:cubicBezTo>
                    <a:pt x="268" y="90"/>
                    <a:pt x="72" y="304"/>
                    <a:pt x="36" y="554"/>
                  </a:cubicBezTo>
                  <a:cubicBezTo>
                    <a:pt x="1" y="893"/>
                    <a:pt x="268" y="1178"/>
                    <a:pt x="589" y="1178"/>
                  </a:cubicBezTo>
                  <a:cubicBezTo>
                    <a:pt x="679" y="1178"/>
                    <a:pt x="768" y="1161"/>
                    <a:pt x="839" y="1107"/>
                  </a:cubicBezTo>
                  <a:cubicBezTo>
                    <a:pt x="857" y="1178"/>
                    <a:pt x="929" y="1232"/>
                    <a:pt x="1018" y="1232"/>
                  </a:cubicBezTo>
                  <a:cubicBezTo>
                    <a:pt x="1089" y="1214"/>
                    <a:pt x="1160" y="1143"/>
                    <a:pt x="1160" y="1071"/>
                  </a:cubicBezTo>
                  <a:lnTo>
                    <a:pt x="1160" y="161"/>
                  </a:lnTo>
                  <a:cubicBezTo>
                    <a:pt x="1160" y="90"/>
                    <a:pt x="1089" y="19"/>
                    <a:pt x="101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5155100" y="4284225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1" y="1"/>
                  </a:moveTo>
                  <a:cubicBezTo>
                    <a:pt x="72" y="1"/>
                    <a:pt x="1" y="72"/>
                    <a:pt x="1" y="161"/>
                  </a:cubicBezTo>
                  <a:cubicBezTo>
                    <a:pt x="1" y="250"/>
                    <a:pt x="72" y="322"/>
                    <a:pt x="161" y="322"/>
                  </a:cubicBezTo>
                  <a:cubicBezTo>
                    <a:pt x="250" y="322"/>
                    <a:pt x="322" y="250"/>
                    <a:pt x="322" y="161"/>
                  </a:cubicBezTo>
                  <a:cubicBezTo>
                    <a:pt x="322" y="72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5205950" y="4264150"/>
              <a:ext cx="15650" cy="21875"/>
            </a:xfrm>
            <a:custGeom>
              <a:avLst/>
              <a:gdLst/>
              <a:ahLst/>
              <a:cxnLst/>
              <a:rect l="l" t="t" r="r" b="b"/>
              <a:pathLst>
                <a:path w="626" h="875" extrusionOk="0">
                  <a:moveTo>
                    <a:pt x="304" y="1"/>
                  </a:moveTo>
                  <a:cubicBezTo>
                    <a:pt x="179" y="1"/>
                    <a:pt x="54" y="108"/>
                    <a:pt x="18" y="251"/>
                  </a:cubicBezTo>
                  <a:cubicBezTo>
                    <a:pt x="1" y="340"/>
                    <a:pt x="54" y="411"/>
                    <a:pt x="143" y="429"/>
                  </a:cubicBezTo>
                  <a:lnTo>
                    <a:pt x="197" y="429"/>
                  </a:lnTo>
                  <a:cubicBezTo>
                    <a:pt x="143" y="500"/>
                    <a:pt x="125" y="536"/>
                    <a:pt x="108" y="572"/>
                  </a:cubicBezTo>
                  <a:cubicBezTo>
                    <a:pt x="54" y="607"/>
                    <a:pt x="18" y="661"/>
                    <a:pt x="36" y="750"/>
                  </a:cubicBezTo>
                  <a:cubicBezTo>
                    <a:pt x="54" y="804"/>
                    <a:pt x="108" y="839"/>
                    <a:pt x="143" y="857"/>
                  </a:cubicBezTo>
                  <a:cubicBezTo>
                    <a:pt x="161" y="857"/>
                    <a:pt x="179" y="875"/>
                    <a:pt x="286" y="875"/>
                  </a:cubicBezTo>
                  <a:cubicBezTo>
                    <a:pt x="340" y="875"/>
                    <a:pt x="393" y="875"/>
                    <a:pt x="464" y="857"/>
                  </a:cubicBezTo>
                  <a:cubicBezTo>
                    <a:pt x="554" y="857"/>
                    <a:pt x="625" y="786"/>
                    <a:pt x="625" y="697"/>
                  </a:cubicBezTo>
                  <a:cubicBezTo>
                    <a:pt x="625" y="625"/>
                    <a:pt x="572" y="572"/>
                    <a:pt x="500" y="554"/>
                  </a:cubicBezTo>
                  <a:cubicBezTo>
                    <a:pt x="500" y="536"/>
                    <a:pt x="518" y="536"/>
                    <a:pt x="518" y="536"/>
                  </a:cubicBezTo>
                  <a:cubicBezTo>
                    <a:pt x="554" y="482"/>
                    <a:pt x="607" y="393"/>
                    <a:pt x="607" y="304"/>
                  </a:cubicBezTo>
                  <a:cubicBezTo>
                    <a:pt x="607" y="143"/>
                    <a:pt x="464" y="1"/>
                    <a:pt x="30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7" name="Google Shape;1197;p39"/>
          <p:cNvGrpSpPr/>
          <p:nvPr/>
        </p:nvGrpSpPr>
        <p:grpSpPr>
          <a:xfrm>
            <a:off x="4778991" y="3789553"/>
            <a:ext cx="271776" cy="310740"/>
            <a:chOff x="3974800" y="4085275"/>
            <a:chExt cx="236450" cy="270350"/>
          </a:xfrm>
        </p:grpSpPr>
        <p:sp>
          <p:nvSpPr>
            <p:cNvPr id="1198" name="Google Shape;1198;p39"/>
            <p:cNvSpPr/>
            <p:nvPr/>
          </p:nvSpPr>
          <p:spPr>
            <a:xfrm>
              <a:off x="4050200" y="4265050"/>
              <a:ext cx="33475" cy="33925"/>
            </a:xfrm>
            <a:custGeom>
              <a:avLst/>
              <a:gdLst/>
              <a:ahLst/>
              <a:cxnLst/>
              <a:rect l="l" t="t" r="r" b="b"/>
              <a:pathLst>
                <a:path w="1339" h="1357" extrusionOk="0">
                  <a:moveTo>
                    <a:pt x="928" y="0"/>
                  </a:moveTo>
                  <a:lnTo>
                    <a:pt x="446" y="500"/>
                  </a:lnTo>
                  <a:lnTo>
                    <a:pt x="0" y="946"/>
                  </a:lnTo>
                  <a:lnTo>
                    <a:pt x="393" y="1356"/>
                  </a:lnTo>
                  <a:lnTo>
                    <a:pt x="857" y="893"/>
                  </a:lnTo>
                  <a:lnTo>
                    <a:pt x="1338" y="411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4055550" y="4265050"/>
              <a:ext cx="28125" cy="33925"/>
            </a:xfrm>
            <a:custGeom>
              <a:avLst/>
              <a:gdLst/>
              <a:ahLst/>
              <a:cxnLst/>
              <a:rect l="l" t="t" r="r" b="b"/>
              <a:pathLst>
                <a:path w="1125" h="1357" extrusionOk="0">
                  <a:moveTo>
                    <a:pt x="714" y="0"/>
                  </a:moveTo>
                  <a:lnTo>
                    <a:pt x="232" y="500"/>
                  </a:lnTo>
                  <a:cubicBezTo>
                    <a:pt x="268" y="554"/>
                    <a:pt x="322" y="607"/>
                    <a:pt x="375" y="661"/>
                  </a:cubicBezTo>
                  <a:cubicBezTo>
                    <a:pt x="393" y="678"/>
                    <a:pt x="411" y="696"/>
                    <a:pt x="446" y="732"/>
                  </a:cubicBezTo>
                  <a:lnTo>
                    <a:pt x="0" y="1178"/>
                  </a:lnTo>
                  <a:lnTo>
                    <a:pt x="179" y="1356"/>
                  </a:lnTo>
                  <a:lnTo>
                    <a:pt x="643" y="893"/>
                  </a:lnTo>
                  <a:lnTo>
                    <a:pt x="1124" y="411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3996675" y="4286225"/>
              <a:ext cx="66925" cy="65150"/>
            </a:xfrm>
            <a:custGeom>
              <a:avLst/>
              <a:gdLst/>
              <a:ahLst/>
              <a:cxnLst/>
              <a:rect l="l" t="t" r="r" b="b"/>
              <a:pathLst>
                <a:path w="2677" h="2606" extrusionOk="0">
                  <a:moveTo>
                    <a:pt x="1909" y="1"/>
                  </a:moveTo>
                  <a:cubicBezTo>
                    <a:pt x="1838" y="1"/>
                    <a:pt x="1767" y="28"/>
                    <a:pt x="1713" y="81"/>
                  </a:cubicBezTo>
                  <a:lnTo>
                    <a:pt x="107" y="1669"/>
                  </a:lnTo>
                  <a:cubicBezTo>
                    <a:pt x="0" y="1794"/>
                    <a:pt x="0" y="1973"/>
                    <a:pt x="107" y="2080"/>
                  </a:cubicBezTo>
                  <a:lnTo>
                    <a:pt x="553" y="2526"/>
                  </a:lnTo>
                  <a:cubicBezTo>
                    <a:pt x="616" y="2579"/>
                    <a:pt x="692" y="2606"/>
                    <a:pt x="765" y="2606"/>
                  </a:cubicBezTo>
                  <a:cubicBezTo>
                    <a:pt x="839" y="2606"/>
                    <a:pt x="910" y="2579"/>
                    <a:pt x="964" y="2526"/>
                  </a:cubicBezTo>
                  <a:lnTo>
                    <a:pt x="2569" y="938"/>
                  </a:lnTo>
                  <a:cubicBezTo>
                    <a:pt x="2677" y="813"/>
                    <a:pt x="2677" y="634"/>
                    <a:pt x="2569" y="527"/>
                  </a:cubicBezTo>
                  <a:lnTo>
                    <a:pt x="2106" y="81"/>
                  </a:lnTo>
                  <a:cubicBezTo>
                    <a:pt x="2052" y="28"/>
                    <a:pt x="1981" y="1"/>
                    <a:pt x="190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3978375" y="4088850"/>
              <a:ext cx="146325" cy="152125"/>
            </a:xfrm>
            <a:custGeom>
              <a:avLst/>
              <a:gdLst/>
              <a:ahLst/>
              <a:cxnLst/>
              <a:rect l="l" t="t" r="r" b="b"/>
              <a:pathLst>
                <a:path w="5853" h="6085" extrusionOk="0">
                  <a:moveTo>
                    <a:pt x="340" y="1"/>
                  </a:moveTo>
                  <a:cubicBezTo>
                    <a:pt x="161" y="1"/>
                    <a:pt x="1" y="143"/>
                    <a:pt x="1" y="340"/>
                  </a:cubicBezTo>
                  <a:lnTo>
                    <a:pt x="1" y="5746"/>
                  </a:lnTo>
                  <a:cubicBezTo>
                    <a:pt x="1" y="5924"/>
                    <a:pt x="161" y="6085"/>
                    <a:pt x="340" y="6085"/>
                  </a:cubicBezTo>
                  <a:lnTo>
                    <a:pt x="5514" y="6085"/>
                  </a:lnTo>
                  <a:cubicBezTo>
                    <a:pt x="5710" y="6085"/>
                    <a:pt x="5853" y="5924"/>
                    <a:pt x="5853" y="5746"/>
                  </a:cubicBezTo>
                  <a:lnTo>
                    <a:pt x="5853" y="340"/>
                  </a:lnTo>
                  <a:cubicBezTo>
                    <a:pt x="5853" y="143"/>
                    <a:pt x="5710" y="1"/>
                    <a:pt x="55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4051975" y="4149525"/>
              <a:ext cx="147675" cy="147225"/>
            </a:xfrm>
            <a:custGeom>
              <a:avLst/>
              <a:gdLst/>
              <a:ahLst/>
              <a:cxnLst/>
              <a:rect l="l" t="t" r="r" b="b"/>
              <a:pathLst>
                <a:path w="5907" h="5889" extrusionOk="0">
                  <a:moveTo>
                    <a:pt x="2945" y="0"/>
                  </a:moveTo>
                  <a:cubicBezTo>
                    <a:pt x="1321" y="0"/>
                    <a:pt x="1" y="1321"/>
                    <a:pt x="1" y="2944"/>
                  </a:cubicBezTo>
                  <a:cubicBezTo>
                    <a:pt x="1" y="4568"/>
                    <a:pt x="1321" y="5888"/>
                    <a:pt x="2945" y="5888"/>
                  </a:cubicBezTo>
                  <a:cubicBezTo>
                    <a:pt x="4586" y="5888"/>
                    <a:pt x="5907" y="4568"/>
                    <a:pt x="5907" y="2944"/>
                  </a:cubicBezTo>
                  <a:cubicBezTo>
                    <a:pt x="5907" y="1321"/>
                    <a:pt x="4586" y="0"/>
                    <a:pt x="2945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4061800" y="4165050"/>
              <a:ext cx="127600" cy="116150"/>
            </a:xfrm>
            <a:custGeom>
              <a:avLst/>
              <a:gdLst/>
              <a:ahLst/>
              <a:cxnLst/>
              <a:rect l="l" t="t" r="r" b="b"/>
              <a:pathLst>
                <a:path w="5104" h="4646" extrusionOk="0">
                  <a:moveTo>
                    <a:pt x="2557" y="1"/>
                  </a:moveTo>
                  <a:cubicBezTo>
                    <a:pt x="1961" y="1"/>
                    <a:pt x="1363" y="228"/>
                    <a:pt x="910" y="682"/>
                  </a:cubicBezTo>
                  <a:cubicBezTo>
                    <a:pt x="0" y="1592"/>
                    <a:pt x="0" y="3055"/>
                    <a:pt x="910" y="3965"/>
                  </a:cubicBezTo>
                  <a:cubicBezTo>
                    <a:pt x="928" y="3983"/>
                    <a:pt x="928" y="3983"/>
                    <a:pt x="946" y="4000"/>
                  </a:cubicBezTo>
                  <a:cubicBezTo>
                    <a:pt x="1394" y="4431"/>
                    <a:pt x="1972" y="4645"/>
                    <a:pt x="2550" y="4645"/>
                  </a:cubicBezTo>
                  <a:cubicBezTo>
                    <a:pt x="3145" y="4645"/>
                    <a:pt x="3740" y="4418"/>
                    <a:pt x="4193" y="3965"/>
                  </a:cubicBezTo>
                  <a:cubicBezTo>
                    <a:pt x="5103" y="3055"/>
                    <a:pt x="5103" y="1592"/>
                    <a:pt x="4193" y="682"/>
                  </a:cubicBezTo>
                  <a:cubicBezTo>
                    <a:pt x="4158" y="646"/>
                    <a:pt x="4122" y="628"/>
                    <a:pt x="4104" y="592"/>
                  </a:cubicBezTo>
                  <a:cubicBezTo>
                    <a:pt x="3666" y="197"/>
                    <a:pt x="3112" y="1"/>
                    <a:pt x="25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4062250" y="4165425"/>
              <a:ext cx="102150" cy="99650"/>
            </a:xfrm>
            <a:custGeom>
              <a:avLst/>
              <a:gdLst/>
              <a:ahLst/>
              <a:cxnLst/>
              <a:rect l="l" t="t" r="r" b="b"/>
              <a:pathLst>
                <a:path w="4086" h="3986" extrusionOk="0">
                  <a:moveTo>
                    <a:pt x="2558" y="1"/>
                  </a:moveTo>
                  <a:cubicBezTo>
                    <a:pt x="1962" y="1"/>
                    <a:pt x="1366" y="229"/>
                    <a:pt x="910" y="685"/>
                  </a:cubicBezTo>
                  <a:cubicBezTo>
                    <a:pt x="0" y="1577"/>
                    <a:pt x="0" y="3058"/>
                    <a:pt x="910" y="3950"/>
                  </a:cubicBezTo>
                  <a:cubicBezTo>
                    <a:pt x="910" y="3968"/>
                    <a:pt x="928" y="3985"/>
                    <a:pt x="946" y="3985"/>
                  </a:cubicBezTo>
                  <a:lnTo>
                    <a:pt x="4086" y="3985"/>
                  </a:lnTo>
                  <a:lnTo>
                    <a:pt x="4086" y="577"/>
                  </a:lnTo>
                  <a:cubicBezTo>
                    <a:pt x="3650" y="193"/>
                    <a:pt x="3104" y="1"/>
                    <a:pt x="2558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3974800" y="4085275"/>
              <a:ext cx="236450" cy="270350"/>
            </a:xfrm>
            <a:custGeom>
              <a:avLst/>
              <a:gdLst/>
              <a:ahLst/>
              <a:cxnLst/>
              <a:rect l="l" t="t" r="r" b="b"/>
              <a:pathLst>
                <a:path w="9458" h="10814" extrusionOk="0">
                  <a:moveTo>
                    <a:pt x="3748" y="7620"/>
                  </a:moveTo>
                  <a:cubicBezTo>
                    <a:pt x="3784" y="7655"/>
                    <a:pt x="3801" y="7691"/>
                    <a:pt x="3837" y="7709"/>
                  </a:cubicBezTo>
                  <a:cubicBezTo>
                    <a:pt x="3873" y="7745"/>
                    <a:pt x="3891" y="7780"/>
                    <a:pt x="3926" y="7798"/>
                  </a:cubicBezTo>
                  <a:lnTo>
                    <a:pt x="3409" y="8315"/>
                  </a:lnTo>
                  <a:lnTo>
                    <a:pt x="3230" y="8137"/>
                  </a:lnTo>
                  <a:lnTo>
                    <a:pt x="3748" y="7620"/>
                  </a:lnTo>
                  <a:close/>
                  <a:moveTo>
                    <a:pt x="2784" y="8191"/>
                  </a:moveTo>
                  <a:cubicBezTo>
                    <a:pt x="2802" y="8191"/>
                    <a:pt x="2838" y="8208"/>
                    <a:pt x="2874" y="8226"/>
                  </a:cubicBezTo>
                  <a:lnTo>
                    <a:pt x="3320" y="8672"/>
                  </a:lnTo>
                  <a:cubicBezTo>
                    <a:pt x="3373" y="8726"/>
                    <a:pt x="3373" y="8815"/>
                    <a:pt x="3320" y="8851"/>
                  </a:cubicBezTo>
                  <a:lnTo>
                    <a:pt x="1714" y="10457"/>
                  </a:lnTo>
                  <a:cubicBezTo>
                    <a:pt x="1692" y="10479"/>
                    <a:pt x="1663" y="10494"/>
                    <a:pt x="1636" y="10494"/>
                  </a:cubicBezTo>
                  <a:cubicBezTo>
                    <a:pt x="1619" y="10494"/>
                    <a:pt x="1602" y="10488"/>
                    <a:pt x="1589" y="10474"/>
                  </a:cubicBezTo>
                  <a:cubicBezTo>
                    <a:pt x="1571" y="10474"/>
                    <a:pt x="1553" y="10474"/>
                    <a:pt x="1535" y="10457"/>
                  </a:cubicBezTo>
                  <a:lnTo>
                    <a:pt x="1089" y="10011"/>
                  </a:lnTo>
                  <a:cubicBezTo>
                    <a:pt x="1071" y="9975"/>
                    <a:pt x="1054" y="9939"/>
                    <a:pt x="1054" y="9921"/>
                  </a:cubicBezTo>
                  <a:cubicBezTo>
                    <a:pt x="1054" y="9886"/>
                    <a:pt x="1071" y="9850"/>
                    <a:pt x="1089" y="9832"/>
                  </a:cubicBezTo>
                  <a:lnTo>
                    <a:pt x="2695" y="8226"/>
                  </a:lnTo>
                  <a:cubicBezTo>
                    <a:pt x="2713" y="8208"/>
                    <a:pt x="2749" y="8191"/>
                    <a:pt x="2784" y="8191"/>
                  </a:cubicBezTo>
                  <a:close/>
                  <a:moveTo>
                    <a:pt x="500" y="1"/>
                  </a:moveTo>
                  <a:cubicBezTo>
                    <a:pt x="215" y="1"/>
                    <a:pt x="1" y="215"/>
                    <a:pt x="1" y="483"/>
                  </a:cubicBezTo>
                  <a:lnTo>
                    <a:pt x="1" y="6228"/>
                  </a:lnTo>
                  <a:cubicBezTo>
                    <a:pt x="1" y="6317"/>
                    <a:pt x="72" y="6388"/>
                    <a:pt x="161" y="6388"/>
                  </a:cubicBezTo>
                  <a:lnTo>
                    <a:pt x="2517" y="6388"/>
                  </a:lnTo>
                  <a:cubicBezTo>
                    <a:pt x="2535" y="6388"/>
                    <a:pt x="2552" y="6388"/>
                    <a:pt x="2552" y="6371"/>
                  </a:cubicBezTo>
                  <a:cubicBezTo>
                    <a:pt x="2695" y="6246"/>
                    <a:pt x="2606" y="6085"/>
                    <a:pt x="2463" y="6085"/>
                  </a:cubicBezTo>
                  <a:lnTo>
                    <a:pt x="500" y="6085"/>
                  </a:lnTo>
                  <a:cubicBezTo>
                    <a:pt x="393" y="6085"/>
                    <a:pt x="322" y="5996"/>
                    <a:pt x="322" y="5907"/>
                  </a:cubicBezTo>
                  <a:lnTo>
                    <a:pt x="322" y="483"/>
                  </a:lnTo>
                  <a:cubicBezTo>
                    <a:pt x="322" y="393"/>
                    <a:pt x="393" y="304"/>
                    <a:pt x="500" y="304"/>
                  </a:cubicBezTo>
                  <a:lnTo>
                    <a:pt x="5675" y="304"/>
                  </a:lnTo>
                  <a:cubicBezTo>
                    <a:pt x="5764" y="304"/>
                    <a:pt x="5853" y="393"/>
                    <a:pt x="5853" y="483"/>
                  </a:cubicBezTo>
                  <a:lnTo>
                    <a:pt x="5853" y="2410"/>
                  </a:lnTo>
                  <a:cubicBezTo>
                    <a:pt x="5122" y="2463"/>
                    <a:pt x="4408" y="2766"/>
                    <a:pt x="3837" y="3320"/>
                  </a:cubicBezTo>
                  <a:cubicBezTo>
                    <a:pt x="3248" y="3908"/>
                    <a:pt x="2927" y="4693"/>
                    <a:pt x="2927" y="5514"/>
                  </a:cubicBezTo>
                  <a:cubicBezTo>
                    <a:pt x="2927" y="6192"/>
                    <a:pt x="3141" y="6852"/>
                    <a:pt x="3552" y="7370"/>
                  </a:cubicBezTo>
                  <a:lnTo>
                    <a:pt x="2998" y="7923"/>
                  </a:lnTo>
                  <a:cubicBezTo>
                    <a:pt x="2938" y="7889"/>
                    <a:pt x="2870" y="7873"/>
                    <a:pt x="2800" y="7873"/>
                  </a:cubicBezTo>
                  <a:cubicBezTo>
                    <a:pt x="2686" y="7873"/>
                    <a:pt x="2570" y="7917"/>
                    <a:pt x="2481" y="7994"/>
                  </a:cubicBezTo>
                  <a:lnTo>
                    <a:pt x="875" y="9600"/>
                  </a:lnTo>
                  <a:cubicBezTo>
                    <a:pt x="697" y="9779"/>
                    <a:pt x="697" y="10046"/>
                    <a:pt x="875" y="10225"/>
                  </a:cubicBezTo>
                  <a:lnTo>
                    <a:pt x="1321" y="10671"/>
                  </a:lnTo>
                  <a:cubicBezTo>
                    <a:pt x="1393" y="10742"/>
                    <a:pt x="1482" y="10796"/>
                    <a:pt x="1589" y="10813"/>
                  </a:cubicBezTo>
                  <a:cubicBezTo>
                    <a:pt x="1732" y="10813"/>
                    <a:pt x="1857" y="10778"/>
                    <a:pt x="1946" y="10689"/>
                  </a:cubicBezTo>
                  <a:lnTo>
                    <a:pt x="3552" y="9083"/>
                  </a:lnTo>
                  <a:cubicBezTo>
                    <a:pt x="3694" y="8940"/>
                    <a:pt x="3712" y="8726"/>
                    <a:pt x="3623" y="8547"/>
                  </a:cubicBezTo>
                  <a:lnTo>
                    <a:pt x="4176" y="8012"/>
                  </a:lnTo>
                  <a:cubicBezTo>
                    <a:pt x="4604" y="8333"/>
                    <a:pt x="5104" y="8530"/>
                    <a:pt x="5639" y="8601"/>
                  </a:cubicBezTo>
                  <a:cubicBezTo>
                    <a:pt x="5648" y="8603"/>
                    <a:pt x="5658" y="8603"/>
                    <a:pt x="5666" y="8603"/>
                  </a:cubicBezTo>
                  <a:cubicBezTo>
                    <a:pt x="5761" y="8603"/>
                    <a:pt x="5834" y="8520"/>
                    <a:pt x="5818" y="8423"/>
                  </a:cubicBezTo>
                  <a:cubicBezTo>
                    <a:pt x="5818" y="8351"/>
                    <a:pt x="5746" y="8298"/>
                    <a:pt x="5675" y="8280"/>
                  </a:cubicBezTo>
                  <a:cubicBezTo>
                    <a:pt x="5068" y="8208"/>
                    <a:pt x="4497" y="7923"/>
                    <a:pt x="4069" y="7495"/>
                  </a:cubicBezTo>
                  <a:cubicBezTo>
                    <a:pt x="3998" y="7423"/>
                    <a:pt x="3944" y="7352"/>
                    <a:pt x="3891" y="7298"/>
                  </a:cubicBezTo>
                  <a:cubicBezTo>
                    <a:pt x="3891" y="7298"/>
                    <a:pt x="3891" y="7298"/>
                    <a:pt x="3891" y="7281"/>
                  </a:cubicBezTo>
                  <a:cubicBezTo>
                    <a:pt x="3462" y="6799"/>
                    <a:pt x="3248" y="6174"/>
                    <a:pt x="3248" y="5514"/>
                  </a:cubicBezTo>
                  <a:cubicBezTo>
                    <a:pt x="3248" y="4765"/>
                    <a:pt x="3534" y="4069"/>
                    <a:pt x="4069" y="3534"/>
                  </a:cubicBezTo>
                  <a:cubicBezTo>
                    <a:pt x="4613" y="2989"/>
                    <a:pt x="5327" y="2717"/>
                    <a:pt x="6041" y="2717"/>
                  </a:cubicBezTo>
                  <a:cubicBezTo>
                    <a:pt x="6754" y="2717"/>
                    <a:pt x="7468" y="2989"/>
                    <a:pt x="8012" y="3534"/>
                  </a:cubicBezTo>
                  <a:cubicBezTo>
                    <a:pt x="9101" y="4622"/>
                    <a:pt x="9101" y="6406"/>
                    <a:pt x="8012" y="7495"/>
                  </a:cubicBezTo>
                  <a:cubicBezTo>
                    <a:pt x="7566" y="7941"/>
                    <a:pt x="7013" y="8208"/>
                    <a:pt x="6389" y="8280"/>
                  </a:cubicBezTo>
                  <a:cubicBezTo>
                    <a:pt x="6299" y="8298"/>
                    <a:pt x="6246" y="8369"/>
                    <a:pt x="6246" y="8458"/>
                  </a:cubicBezTo>
                  <a:cubicBezTo>
                    <a:pt x="6262" y="8523"/>
                    <a:pt x="6323" y="8603"/>
                    <a:pt x="6401" y="8603"/>
                  </a:cubicBezTo>
                  <a:cubicBezTo>
                    <a:pt x="6409" y="8603"/>
                    <a:pt x="6416" y="8603"/>
                    <a:pt x="6424" y="8601"/>
                  </a:cubicBezTo>
                  <a:cubicBezTo>
                    <a:pt x="7120" y="8512"/>
                    <a:pt x="7745" y="8208"/>
                    <a:pt x="8244" y="7709"/>
                  </a:cubicBezTo>
                  <a:cubicBezTo>
                    <a:pt x="9457" y="6496"/>
                    <a:pt x="9457" y="4533"/>
                    <a:pt x="8244" y="3320"/>
                  </a:cubicBezTo>
                  <a:cubicBezTo>
                    <a:pt x="7673" y="2749"/>
                    <a:pt x="6924" y="2445"/>
                    <a:pt x="6174" y="2410"/>
                  </a:cubicBezTo>
                  <a:lnTo>
                    <a:pt x="6174" y="483"/>
                  </a:lnTo>
                  <a:cubicBezTo>
                    <a:pt x="6174" y="215"/>
                    <a:pt x="5942" y="1"/>
                    <a:pt x="567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4057775" y="4161125"/>
              <a:ext cx="129825" cy="124025"/>
            </a:xfrm>
            <a:custGeom>
              <a:avLst/>
              <a:gdLst/>
              <a:ahLst/>
              <a:cxnLst/>
              <a:rect l="l" t="t" r="r" b="b"/>
              <a:pathLst>
                <a:path w="5193" h="4961" extrusionOk="0">
                  <a:moveTo>
                    <a:pt x="2713" y="321"/>
                  </a:moveTo>
                  <a:cubicBezTo>
                    <a:pt x="3230" y="321"/>
                    <a:pt x="3748" y="500"/>
                    <a:pt x="4158" y="857"/>
                  </a:cubicBezTo>
                  <a:cubicBezTo>
                    <a:pt x="4176" y="892"/>
                    <a:pt x="4211" y="928"/>
                    <a:pt x="4247" y="946"/>
                  </a:cubicBezTo>
                  <a:cubicBezTo>
                    <a:pt x="4658" y="1356"/>
                    <a:pt x="4872" y="1909"/>
                    <a:pt x="4872" y="2480"/>
                  </a:cubicBezTo>
                  <a:cubicBezTo>
                    <a:pt x="4872" y="2962"/>
                    <a:pt x="4711" y="3444"/>
                    <a:pt x="4408" y="3818"/>
                  </a:cubicBezTo>
                  <a:lnTo>
                    <a:pt x="4408" y="1535"/>
                  </a:lnTo>
                  <a:cubicBezTo>
                    <a:pt x="4408" y="1463"/>
                    <a:pt x="4354" y="1392"/>
                    <a:pt x="4283" y="1374"/>
                  </a:cubicBezTo>
                  <a:cubicBezTo>
                    <a:pt x="4176" y="1374"/>
                    <a:pt x="4104" y="1445"/>
                    <a:pt x="4104" y="1535"/>
                  </a:cubicBezTo>
                  <a:lnTo>
                    <a:pt x="4104" y="3997"/>
                  </a:lnTo>
                  <a:lnTo>
                    <a:pt x="1178" y="3997"/>
                  </a:lnTo>
                  <a:cubicBezTo>
                    <a:pt x="340" y="3158"/>
                    <a:pt x="340" y="1784"/>
                    <a:pt x="1178" y="946"/>
                  </a:cubicBezTo>
                  <a:cubicBezTo>
                    <a:pt x="1606" y="535"/>
                    <a:pt x="2160" y="321"/>
                    <a:pt x="2713" y="321"/>
                  </a:cubicBezTo>
                  <a:close/>
                  <a:moveTo>
                    <a:pt x="3872" y="4318"/>
                  </a:moveTo>
                  <a:cubicBezTo>
                    <a:pt x="3533" y="4514"/>
                    <a:pt x="3141" y="4639"/>
                    <a:pt x="2731" y="4639"/>
                  </a:cubicBezTo>
                  <a:cubicBezTo>
                    <a:pt x="2320" y="4639"/>
                    <a:pt x="1910" y="4532"/>
                    <a:pt x="1571" y="4318"/>
                  </a:cubicBezTo>
                  <a:close/>
                  <a:moveTo>
                    <a:pt x="2730" y="1"/>
                  </a:moveTo>
                  <a:cubicBezTo>
                    <a:pt x="2089" y="1"/>
                    <a:pt x="1449" y="247"/>
                    <a:pt x="964" y="732"/>
                  </a:cubicBezTo>
                  <a:cubicBezTo>
                    <a:pt x="1" y="1695"/>
                    <a:pt x="1" y="3265"/>
                    <a:pt x="964" y="4229"/>
                  </a:cubicBezTo>
                  <a:cubicBezTo>
                    <a:pt x="982" y="4247"/>
                    <a:pt x="982" y="4264"/>
                    <a:pt x="1000" y="4264"/>
                  </a:cubicBezTo>
                  <a:cubicBezTo>
                    <a:pt x="1464" y="4711"/>
                    <a:pt x="2070" y="4960"/>
                    <a:pt x="2713" y="4960"/>
                  </a:cubicBezTo>
                  <a:lnTo>
                    <a:pt x="2731" y="4960"/>
                  </a:lnTo>
                  <a:cubicBezTo>
                    <a:pt x="3391" y="4960"/>
                    <a:pt x="4015" y="4693"/>
                    <a:pt x="4461" y="4229"/>
                  </a:cubicBezTo>
                  <a:cubicBezTo>
                    <a:pt x="4943" y="3765"/>
                    <a:pt x="5193" y="3140"/>
                    <a:pt x="5193" y="2480"/>
                  </a:cubicBezTo>
                  <a:cubicBezTo>
                    <a:pt x="5193" y="1820"/>
                    <a:pt x="4943" y="1196"/>
                    <a:pt x="4461" y="732"/>
                  </a:cubicBezTo>
                  <a:cubicBezTo>
                    <a:pt x="4426" y="696"/>
                    <a:pt x="4390" y="660"/>
                    <a:pt x="4372" y="625"/>
                  </a:cubicBezTo>
                  <a:cubicBezTo>
                    <a:pt x="3903" y="207"/>
                    <a:pt x="3316" y="1"/>
                    <a:pt x="273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4095250" y="4195800"/>
              <a:ext cx="46425" cy="45775"/>
            </a:xfrm>
            <a:custGeom>
              <a:avLst/>
              <a:gdLst/>
              <a:ahLst/>
              <a:cxnLst/>
              <a:rect l="l" t="t" r="r" b="b"/>
              <a:pathLst>
                <a:path w="1857" h="1831" extrusionOk="0">
                  <a:moveTo>
                    <a:pt x="181" y="0"/>
                  </a:moveTo>
                  <a:cubicBezTo>
                    <a:pt x="139" y="0"/>
                    <a:pt x="99" y="14"/>
                    <a:pt x="72" y="40"/>
                  </a:cubicBezTo>
                  <a:cubicBezTo>
                    <a:pt x="0" y="94"/>
                    <a:pt x="0" y="201"/>
                    <a:pt x="72" y="272"/>
                  </a:cubicBezTo>
                  <a:lnTo>
                    <a:pt x="714" y="915"/>
                  </a:lnTo>
                  <a:lnTo>
                    <a:pt x="72" y="1557"/>
                  </a:lnTo>
                  <a:cubicBezTo>
                    <a:pt x="0" y="1628"/>
                    <a:pt x="0" y="1718"/>
                    <a:pt x="72" y="1789"/>
                  </a:cubicBezTo>
                  <a:cubicBezTo>
                    <a:pt x="103" y="1810"/>
                    <a:pt x="145" y="1830"/>
                    <a:pt x="193" y="1830"/>
                  </a:cubicBezTo>
                  <a:cubicBezTo>
                    <a:pt x="228" y="1830"/>
                    <a:pt x="266" y="1819"/>
                    <a:pt x="304" y="1789"/>
                  </a:cubicBezTo>
                  <a:lnTo>
                    <a:pt x="946" y="1129"/>
                  </a:lnTo>
                  <a:lnTo>
                    <a:pt x="1571" y="1771"/>
                  </a:lnTo>
                  <a:cubicBezTo>
                    <a:pt x="1601" y="1792"/>
                    <a:pt x="1644" y="1812"/>
                    <a:pt x="1692" y="1812"/>
                  </a:cubicBezTo>
                  <a:cubicBezTo>
                    <a:pt x="1727" y="1812"/>
                    <a:pt x="1765" y="1801"/>
                    <a:pt x="1802" y="1771"/>
                  </a:cubicBezTo>
                  <a:cubicBezTo>
                    <a:pt x="1856" y="1700"/>
                    <a:pt x="1856" y="1611"/>
                    <a:pt x="1802" y="1539"/>
                  </a:cubicBezTo>
                  <a:lnTo>
                    <a:pt x="1160" y="915"/>
                  </a:lnTo>
                  <a:lnTo>
                    <a:pt x="1802" y="290"/>
                  </a:lnTo>
                  <a:cubicBezTo>
                    <a:pt x="1856" y="219"/>
                    <a:pt x="1856" y="112"/>
                    <a:pt x="1802" y="58"/>
                  </a:cubicBezTo>
                  <a:cubicBezTo>
                    <a:pt x="1767" y="32"/>
                    <a:pt x="1727" y="18"/>
                    <a:pt x="1687" y="18"/>
                  </a:cubicBezTo>
                  <a:cubicBezTo>
                    <a:pt x="1646" y="18"/>
                    <a:pt x="1606" y="32"/>
                    <a:pt x="1571" y="58"/>
                  </a:cubicBezTo>
                  <a:lnTo>
                    <a:pt x="946" y="683"/>
                  </a:lnTo>
                  <a:lnTo>
                    <a:pt x="304" y="40"/>
                  </a:lnTo>
                  <a:cubicBezTo>
                    <a:pt x="268" y="14"/>
                    <a:pt x="223" y="0"/>
                    <a:pt x="18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4003350" y="4186550"/>
              <a:ext cx="26350" cy="38375"/>
            </a:xfrm>
            <a:custGeom>
              <a:avLst/>
              <a:gdLst/>
              <a:ahLst/>
              <a:cxnLst/>
              <a:rect l="l" t="t" r="r" b="b"/>
              <a:pathLst>
                <a:path w="1054" h="1535" extrusionOk="0">
                  <a:moveTo>
                    <a:pt x="358" y="0"/>
                  </a:moveTo>
                  <a:cubicBezTo>
                    <a:pt x="286" y="0"/>
                    <a:pt x="215" y="54"/>
                    <a:pt x="197" y="125"/>
                  </a:cubicBezTo>
                  <a:lnTo>
                    <a:pt x="108" y="678"/>
                  </a:lnTo>
                  <a:cubicBezTo>
                    <a:pt x="108" y="696"/>
                    <a:pt x="108" y="732"/>
                    <a:pt x="126" y="767"/>
                  </a:cubicBezTo>
                  <a:cubicBezTo>
                    <a:pt x="150" y="828"/>
                    <a:pt x="208" y="856"/>
                    <a:pt x="265" y="856"/>
                  </a:cubicBezTo>
                  <a:cubicBezTo>
                    <a:pt x="291" y="856"/>
                    <a:pt x="317" y="850"/>
                    <a:pt x="340" y="839"/>
                  </a:cubicBezTo>
                  <a:cubicBezTo>
                    <a:pt x="380" y="815"/>
                    <a:pt x="436" y="802"/>
                    <a:pt x="493" y="802"/>
                  </a:cubicBezTo>
                  <a:cubicBezTo>
                    <a:pt x="611" y="802"/>
                    <a:pt x="732" y="861"/>
                    <a:pt x="732" y="1017"/>
                  </a:cubicBezTo>
                  <a:cubicBezTo>
                    <a:pt x="732" y="1142"/>
                    <a:pt x="625" y="1213"/>
                    <a:pt x="518" y="1231"/>
                  </a:cubicBezTo>
                  <a:cubicBezTo>
                    <a:pt x="411" y="1231"/>
                    <a:pt x="322" y="1142"/>
                    <a:pt x="304" y="1035"/>
                  </a:cubicBezTo>
                  <a:cubicBezTo>
                    <a:pt x="322" y="964"/>
                    <a:pt x="268" y="857"/>
                    <a:pt x="144" y="857"/>
                  </a:cubicBezTo>
                  <a:cubicBezTo>
                    <a:pt x="54" y="857"/>
                    <a:pt x="1" y="928"/>
                    <a:pt x="1" y="1017"/>
                  </a:cubicBezTo>
                  <a:cubicBezTo>
                    <a:pt x="1" y="1035"/>
                    <a:pt x="1" y="1071"/>
                    <a:pt x="1" y="1089"/>
                  </a:cubicBezTo>
                  <a:cubicBezTo>
                    <a:pt x="36" y="1356"/>
                    <a:pt x="251" y="1535"/>
                    <a:pt x="518" y="1535"/>
                  </a:cubicBezTo>
                  <a:lnTo>
                    <a:pt x="536" y="1535"/>
                  </a:lnTo>
                  <a:cubicBezTo>
                    <a:pt x="804" y="1535"/>
                    <a:pt x="1036" y="1320"/>
                    <a:pt x="1054" y="1035"/>
                  </a:cubicBezTo>
                  <a:cubicBezTo>
                    <a:pt x="1054" y="874"/>
                    <a:pt x="982" y="696"/>
                    <a:pt x="839" y="589"/>
                  </a:cubicBezTo>
                  <a:cubicBezTo>
                    <a:pt x="750" y="518"/>
                    <a:pt x="625" y="482"/>
                    <a:pt x="518" y="482"/>
                  </a:cubicBezTo>
                  <a:lnTo>
                    <a:pt x="465" y="482"/>
                  </a:lnTo>
                  <a:lnTo>
                    <a:pt x="500" y="321"/>
                  </a:lnTo>
                  <a:lnTo>
                    <a:pt x="804" y="321"/>
                  </a:lnTo>
                  <a:cubicBezTo>
                    <a:pt x="875" y="321"/>
                    <a:pt x="946" y="268"/>
                    <a:pt x="964" y="214"/>
                  </a:cubicBezTo>
                  <a:cubicBezTo>
                    <a:pt x="1000" y="89"/>
                    <a:pt x="911" y="0"/>
                    <a:pt x="80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9"/>
            <p:cNvSpPr/>
            <p:nvPr/>
          </p:nvSpPr>
          <p:spPr>
            <a:xfrm>
              <a:off x="4002475" y="4151300"/>
              <a:ext cx="29450" cy="7600"/>
            </a:xfrm>
            <a:custGeom>
              <a:avLst/>
              <a:gdLst/>
              <a:ahLst/>
              <a:cxnLst/>
              <a:rect l="l" t="t" r="r" b="b"/>
              <a:pathLst>
                <a:path w="1178" h="304" extrusionOk="0">
                  <a:moveTo>
                    <a:pt x="161" y="1"/>
                  </a:moveTo>
                  <a:cubicBezTo>
                    <a:pt x="89" y="1"/>
                    <a:pt x="18" y="54"/>
                    <a:pt x="0" y="125"/>
                  </a:cubicBezTo>
                  <a:cubicBezTo>
                    <a:pt x="0" y="232"/>
                    <a:pt x="71" y="304"/>
                    <a:pt x="161" y="304"/>
                  </a:cubicBezTo>
                  <a:lnTo>
                    <a:pt x="999" y="304"/>
                  </a:lnTo>
                  <a:cubicBezTo>
                    <a:pt x="1089" y="304"/>
                    <a:pt x="1160" y="250"/>
                    <a:pt x="1160" y="179"/>
                  </a:cubicBezTo>
                  <a:cubicBezTo>
                    <a:pt x="1178" y="72"/>
                    <a:pt x="1106" y="1"/>
                    <a:pt x="101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9"/>
            <p:cNvSpPr/>
            <p:nvPr/>
          </p:nvSpPr>
          <p:spPr>
            <a:xfrm>
              <a:off x="4002475" y="4164225"/>
              <a:ext cx="29450" cy="8075"/>
            </a:xfrm>
            <a:custGeom>
              <a:avLst/>
              <a:gdLst/>
              <a:ahLst/>
              <a:cxnLst/>
              <a:rect l="l" t="t" r="r" b="b"/>
              <a:pathLst>
                <a:path w="1178" h="323" extrusionOk="0">
                  <a:moveTo>
                    <a:pt x="161" y="1"/>
                  </a:moveTo>
                  <a:cubicBezTo>
                    <a:pt x="89" y="1"/>
                    <a:pt x="18" y="55"/>
                    <a:pt x="0" y="144"/>
                  </a:cubicBezTo>
                  <a:cubicBezTo>
                    <a:pt x="0" y="233"/>
                    <a:pt x="71" y="322"/>
                    <a:pt x="161" y="322"/>
                  </a:cubicBezTo>
                  <a:lnTo>
                    <a:pt x="1017" y="322"/>
                  </a:lnTo>
                  <a:cubicBezTo>
                    <a:pt x="1106" y="322"/>
                    <a:pt x="1178" y="233"/>
                    <a:pt x="1160" y="144"/>
                  </a:cubicBezTo>
                  <a:cubicBezTo>
                    <a:pt x="1160" y="55"/>
                    <a:pt x="1089" y="1"/>
                    <a:pt x="99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9"/>
            <p:cNvSpPr/>
            <p:nvPr/>
          </p:nvSpPr>
          <p:spPr>
            <a:xfrm>
              <a:off x="4001125" y="4101425"/>
              <a:ext cx="31250" cy="36050"/>
            </a:xfrm>
            <a:custGeom>
              <a:avLst/>
              <a:gdLst/>
              <a:ahLst/>
              <a:cxnLst/>
              <a:rect l="l" t="t" r="r" b="b"/>
              <a:pathLst>
                <a:path w="1250" h="1442" extrusionOk="0">
                  <a:moveTo>
                    <a:pt x="213" y="1"/>
                  </a:moveTo>
                  <a:cubicBezTo>
                    <a:pt x="180" y="1"/>
                    <a:pt x="148" y="10"/>
                    <a:pt x="125" y="33"/>
                  </a:cubicBezTo>
                  <a:cubicBezTo>
                    <a:pt x="54" y="86"/>
                    <a:pt x="36" y="176"/>
                    <a:pt x="90" y="247"/>
                  </a:cubicBezTo>
                  <a:lnTo>
                    <a:pt x="411" y="675"/>
                  </a:lnTo>
                  <a:lnTo>
                    <a:pt x="36" y="1157"/>
                  </a:lnTo>
                  <a:cubicBezTo>
                    <a:pt x="1" y="1228"/>
                    <a:pt x="1" y="1335"/>
                    <a:pt x="72" y="1389"/>
                  </a:cubicBezTo>
                  <a:cubicBezTo>
                    <a:pt x="97" y="1405"/>
                    <a:pt x="133" y="1418"/>
                    <a:pt x="172" y="1418"/>
                  </a:cubicBezTo>
                  <a:cubicBezTo>
                    <a:pt x="217" y="1418"/>
                    <a:pt x="266" y="1401"/>
                    <a:pt x="304" y="1353"/>
                  </a:cubicBezTo>
                  <a:lnTo>
                    <a:pt x="607" y="943"/>
                  </a:lnTo>
                  <a:lnTo>
                    <a:pt x="946" y="1371"/>
                  </a:lnTo>
                  <a:cubicBezTo>
                    <a:pt x="970" y="1406"/>
                    <a:pt x="1008" y="1441"/>
                    <a:pt x="1062" y="1441"/>
                  </a:cubicBezTo>
                  <a:cubicBezTo>
                    <a:pt x="1091" y="1441"/>
                    <a:pt x="1123" y="1431"/>
                    <a:pt x="1160" y="1407"/>
                  </a:cubicBezTo>
                  <a:cubicBezTo>
                    <a:pt x="1232" y="1353"/>
                    <a:pt x="1250" y="1246"/>
                    <a:pt x="1196" y="1175"/>
                  </a:cubicBezTo>
                  <a:lnTo>
                    <a:pt x="804" y="675"/>
                  </a:lnTo>
                  <a:lnTo>
                    <a:pt x="1125" y="247"/>
                  </a:lnTo>
                  <a:cubicBezTo>
                    <a:pt x="1178" y="176"/>
                    <a:pt x="1160" y="86"/>
                    <a:pt x="1107" y="33"/>
                  </a:cubicBezTo>
                  <a:cubicBezTo>
                    <a:pt x="1077" y="10"/>
                    <a:pt x="1041" y="1"/>
                    <a:pt x="1005" y="1"/>
                  </a:cubicBezTo>
                  <a:cubicBezTo>
                    <a:pt x="955" y="1"/>
                    <a:pt x="906" y="20"/>
                    <a:pt x="875" y="51"/>
                  </a:cubicBezTo>
                  <a:lnTo>
                    <a:pt x="607" y="408"/>
                  </a:lnTo>
                  <a:lnTo>
                    <a:pt x="340" y="51"/>
                  </a:lnTo>
                  <a:cubicBezTo>
                    <a:pt x="308" y="20"/>
                    <a:pt x="259" y="1"/>
                    <a:pt x="2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9"/>
            <p:cNvSpPr/>
            <p:nvPr/>
          </p:nvSpPr>
          <p:spPr>
            <a:xfrm>
              <a:off x="4037250" y="4102600"/>
              <a:ext cx="33050" cy="32300"/>
            </a:xfrm>
            <a:custGeom>
              <a:avLst/>
              <a:gdLst/>
              <a:ahLst/>
              <a:cxnLst/>
              <a:rect l="l" t="t" r="r" b="b"/>
              <a:pathLst>
                <a:path w="1322" h="1292" extrusionOk="0">
                  <a:moveTo>
                    <a:pt x="671" y="1"/>
                  </a:moveTo>
                  <a:cubicBezTo>
                    <a:pt x="662" y="1"/>
                    <a:pt x="652" y="2"/>
                    <a:pt x="643" y="4"/>
                  </a:cubicBezTo>
                  <a:cubicBezTo>
                    <a:pt x="554" y="4"/>
                    <a:pt x="500" y="75"/>
                    <a:pt x="500" y="164"/>
                  </a:cubicBezTo>
                  <a:lnTo>
                    <a:pt x="500" y="485"/>
                  </a:lnTo>
                  <a:lnTo>
                    <a:pt x="179" y="485"/>
                  </a:lnTo>
                  <a:cubicBezTo>
                    <a:pt x="90" y="485"/>
                    <a:pt x="19" y="539"/>
                    <a:pt x="1" y="628"/>
                  </a:cubicBezTo>
                  <a:cubicBezTo>
                    <a:pt x="1" y="717"/>
                    <a:pt x="72" y="807"/>
                    <a:pt x="161" y="807"/>
                  </a:cubicBezTo>
                  <a:lnTo>
                    <a:pt x="500" y="807"/>
                  </a:lnTo>
                  <a:lnTo>
                    <a:pt x="500" y="1128"/>
                  </a:lnTo>
                  <a:cubicBezTo>
                    <a:pt x="500" y="1217"/>
                    <a:pt x="554" y="1288"/>
                    <a:pt x="643" y="1288"/>
                  </a:cubicBezTo>
                  <a:cubicBezTo>
                    <a:pt x="652" y="1290"/>
                    <a:pt x="662" y="1291"/>
                    <a:pt x="671" y="1291"/>
                  </a:cubicBezTo>
                  <a:cubicBezTo>
                    <a:pt x="750" y="1291"/>
                    <a:pt x="822" y="1226"/>
                    <a:pt x="822" y="1146"/>
                  </a:cubicBezTo>
                  <a:lnTo>
                    <a:pt x="822" y="807"/>
                  </a:lnTo>
                  <a:lnTo>
                    <a:pt x="1143" y="807"/>
                  </a:lnTo>
                  <a:cubicBezTo>
                    <a:pt x="1214" y="807"/>
                    <a:pt x="1286" y="735"/>
                    <a:pt x="1303" y="664"/>
                  </a:cubicBezTo>
                  <a:cubicBezTo>
                    <a:pt x="1321" y="557"/>
                    <a:pt x="1250" y="485"/>
                    <a:pt x="1143" y="485"/>
                  </a:cubicBezTo>
                  <a:lnTo>
                    <a:pt x="822" y="485"/>
                  </a:lnTo>
                  <a:lnTo>
                    <a:pt x="822" y="164"/>
                  </a:lnTo>
                  <a:cubicBezTo>
                    <a:pt x="822" y="68"/>
                    <a:pt x="750" y="1"/>
                    <a:pt x="67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9"/>
            <p:cNvSpPr/>
            <p:nvPr/>
          </p:nvSpPr>
          <p:spPr>
            <a:xfrm>
              <a:off x="4078300" y="4100900"/>
              <a:ext cx="23675" cy="36150"/>
            </a:xfrm>
            <a:custGeom>
              <a:avLst/>
              <a:gdLst/>
              <a:ahLst/>
              <a:cxnLst/>
              <a:rect l="l" t="t" r="r" b="b"/>
              <a:pathLst>
                <a:path w="947" h="1446" extrusionOk="0">
                  <a:moveTo>
                    <a:pt x="446" y="0"/>
                  </a:moveTo>
                  <a:cubicBezTo>
                    <a:pt x="232" y="0"/>
                    <a:pt x="54" y="143"/>
                    <a:pt x="18" y="357"/>
                  </a:cubicBezTo>
                  <a:cubicBezTo>
                    <a:pt x="0" y="446"/>
                    <a:pt x="54" y="518"/>
                    <a:pt x="143" y="536"/>
                  </a:cubicBezTo>
                  <a:cubicBezTo>
                    <a:pt x="152" y="538"/>
                    <a:pt x="162" y="539"/>
                    <a:pt x="171" y="539"/>
                  </a:cubicBezTo>
                  <a:cubicBezTo>
                    <a:pt x="236" y="539"/>
                    <a:pt x="306" y="488"/>
                    <a:pt x="322" y="411"/>
                  </a:cubicBezTo>
                  <a:cubicBezTo>
                    <a:pt x="339" y="357"/>
                    <a:pt x="393" y="321"/>
                    <a:pt x="446" y="321"/>
                  </a:cubicBezTo>
                  <a:cubicBezTo>
                    <a:pt x="589" y="339"/>
                    <a:pt x="589" y="482"/>
                    <a:pt x="482" y="625"/>
                  </a:cubicBezTo>
                  <a:cubicBezTo>
                    <a:pt x="304" y="875"/>
                    <a:pt x="197" y="1017"/>
                    <a:pt x="143" y="1089"/>
                  </a:cubicBezTo>
                  <a:cubicBezTo>
                    <a:pt x="72" y="1178"/>
                    <a:pt x="36" y="1231"/>
                    <a:pt x="54" y="1321"/>
                  </a:cubicBezTo>
                  <a:cubicBezTo>
                    <a:pt x="72" y="1374"/>
                    <a:pt x="107" y="1410"/>
                    <a:pt x="161" y="1428"/>
                  </a:cubicBezTo>
                  <a:cubicBezTo>
                    <a:pt x="179" y="1428"/>
                    <a:pt x="197" y="1446"/>
                    <a:pt x="411" y="1446"/>
                  </a:cubicBezTo>
                  <a:lnTo>
                    <a:pt x="768" y="1446"/>
                  </a:lnTo>
                  <a:cubicBezTo>
                    <a:pt x="857" y="1446"/>
                    <a:pt x="928" y="1374"/>
                    <a:pt x="928" y="1303"/>
                  </a:cubicBezTo>
                  <a:cubicBezTo>
                    <a:pt x="946" y="1196"/>
                    <a:pt x="875" y="1124"/>
                    <a:pt x="768" y="1124"/>
                  </a:cubicBezTo>
                  <a:lnTo>
                    <a:pt x="518" y="1124"/>
                  </a:lnTo>
                  <a:cubicBezTo>
                    <a:pt x="571" y="1053"/>
                    <a:pt x="643" y="946"/>
                    <a:pt x="732" y="821"/>
                  </a:cubicBezTo>
                  <a:cubicBezTo>
                    <a:pt x="803" y="714"/>
                    <a:pt x="857" y="607"/>
                    <a:pt x="875" y="518"/>
                  </a:cubicBezTo>
                  <a:cubicBezTo>
                    <a:pt x="875" y="500"/>
                    <a:pt x="875" y="482"/>
                    <a:pt x="892" y="446"/>
                  </a:cubicBezTo>
                  <a:cubicBezTo>
                    <a:pt x="892" y="197"/>
                    <a:pt x="678" y="0"/>
                    <a:pt x="4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4" name="Google Shape;1214;p39"/>
          <p:cNvGrpSpPr/>
          <p:nvPr/>
        </p:nvGrpSpPr>
        <p:grpSpPr>
          <a:xfrm>
            <a:off x="4087857" y="3803921"/>
            <a:ext cx="312780" cy="281459"/>
            <a:chOff x="3373500" y="4097775"/>
            <a:chExt cx="272125" cy="244875"/>
          </a:xfrm>
        </p:grpSpPr>
        <p:sp>
          <p:nvSpPr>
            <p:cNvPr id="1215" name="Google Shape;1215;p39"/>
            <p:cNvSpPr/>
            <p:nvPr/>
          </p:nvSpPr>
          <p:spPr>
            <a:xfrm>
              <a:off x="3435075" y="4198150"/>
              <a:ext cx="37050" cy="111525"/>
            </a:xfrm>
            <a:custGeom>
              <a:avLst/>
              <a:gdLst/>
              <a:ahLst/>
              <a:cxnLst/>
              <a:rect l="l" t="t" r="r" b="b"/>
              <a:pathLst>
                <a:path w="1482" h="4461" extrusionOk="0">
                  <a:moveTo>
                    <a:pt x="0" y="0"/>
                  </a:moveTo>
                  <a:lnTo>
                    <a:pt x="0" y="4461"/>
                  </a:lnTo>
                  <a:lnTo>
                    <a:pt x="1481" y="4461"/>
                  </a:lnTo>
                  <a:lnTo>
                    <a:pt x="1481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9"/>
            <p:cNvSpPr/>
            <p:nvPr/>
          </p:nvSpPr>
          <p:spPr>
            <a:xfrm>
              <a:off x="3386900" y="4304375"/>
              <a:ext cx="253825" cy="34375"/>
            </a:xfrm>
            <a:custGeom>
              <a:avLst/>
              <a:gdLst/>
              <a:ahLst/>
              <a:cxnLst/>
              <a:rect l="l" t="t" r="r" b="b"/>
              <a:pathLst>
                <a:path w="10153" h="1375" extrusionOk="0">
                  <a:moveTo>
                    <a:pt x="9241" y="1"/>
                  </a:moveTo>
                  <a:cubicBezTo>
                    <a:pt x="9186" y="1"/>
                    <a:pt x="9136" y="49"/>
                    <a:pt x="9136" y="122"/>
                  </a:cubicBezTo>
                  <a:lnTo>
                    <a:pt x="9136" y="354"/>
                  </a:lnTo>
                  <a:lnTo>
                    <a:pt x="0" y="354"/>
                  </a:lnTo>
                  <a:lnTo>
                    <a:pt x="0" y="1015"/>
                  </a:lnTo>
                  <a:lnTo>
                    <a:pt x="9136" y="1015"/>
                  </a:lnTo>
                  <a:lnTo>
                    <a:pt x="9136" y="1264"/>
                  </a:lnTo>
                  <a:cubicBezTo>
                    <a:pt x="9136" y="1329"/>
                    <a:pt x="9192" y="1375"/>
                    <a:pt x="9250" y="1375"/>
                  </a:cubicBezTo>
                  <a:cubicBezTo>
                    <a:pt x="9272" y="1375"/>
                    <a:pt x="9294" y="1368"/>
                    <a:pt x="9314" y="1354"/>
                  </a:cubicBezTo>
                  <a:lnTo>
                    <a:pt x="10099" y="783"/>
                  </a:lnTo>
                  <a:cubicBezTo>
                    <a:pt x="10153" y="729"/>
                    <a:pt x="10153" y="640"/>
                    <a:pt x="10099" y="586"/>
                  </a:cubicBezTo>
                  <a:lnTo>
                    <a:pt x="9314" y="33"/>
                  </a:lnTo>
                  <a:cubicBezTo>
                    <a:pt x="9292" y="11"/>
                    <a:pt x="9266" y="1"/>
                    <a:pt x="9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9"/>
            <p:cNvSpPr/>
            <p:nvPr/>
          </p:nvSpPr>
          <p:spPr>
            <a:xfrm>
              <a:off x="3377075" y="4101800"/>
              <a:ext cx="35725" cy="227950"/>
            </a:xfrm>
            <a:custGeom>
              <a:avLst/>
              <a:gdLst/>
              <a:ahLst/>
              <a:cxnLst/>
              <a:rect l="l" t="t" r="r" b="b"/>
              <a:pathLst>
                <a:path w="1429" h="9118" extrusionOk="0">
                  <a:moveTo>
                    <a:pt x="714" y="0"/>
                  </a:moveTo>
                  <a:cubicBezTo>
                    <a:pt x="679" y="0"/>
                    <a:pt x="643" y="18"/>
                    <a:pt x="625" y="54"/>
                  </a:cubicBezTo>
                  <a:lnTo>
                    <a:pt x="554" y="161"/>
                  </a:lnTo>
                  <a:lnTo>
                    <a:pt x="54" y="821"/>
                  </a:lnTo>
                  <a:cubicBezTo>
                    <a:pt x="1" y="892"/>
                    <a:pt x="54" y="999"/>
                    <a:pt x="143" y="999"/>
                  </a:cubicBezTo>
                  <a:lnTo>
                    <a:pt x="393" y="999"/>
                  </a:lnTo>
                  <a:lnTo>
                    <a:pt x="393" y="9118"/>
                  </a:lnTo>
                  <a:lnTo>
                    <a:pt x="1036" y="9118"/>
                  </a:lnTo>
                  <a:lnTo>
                    <a:pt x="1036" y="999"/>
                  </a:lnTo>
                  <a:lnTo>
                    <a:pt x="1285" y="999"/>
                  </a:lnTo>
                  <a:cubicBezTo>
                    <a:pt x="1375" y="999"/>
                    <a:pt x="1428" y="892"/>
                    <a:pt x="1375" y="821"/>
                  </a:cubicBezTo>
                  <a:lnTo>
                    <a:pt x="804" y="54"/>
                  </a:lnTo>
                  <a:cubicBezTo>
                    <a:pt x="786" y="18"/>
                    <a:pt x="750" y="0"/>
                    <a:pt x="7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9"/>
            <p:cNvSpPr/>
            <p:nvPr/>
          </p:nvSpPr>
          <p:spPr>
            <a:xfrm>
              <a:off x="3451125" y="4197250"/>
              <a:ext cx="20100" cy="116450"/>
            </a:xfrm>
            <a:custGeom>
              <a:avLst/>
              <a:gdLst/>
              <a:ahLst/>
              <a:cxnLst/>
              <a:rect l="l" t="t" r="r" b="b"/>
              <a:pathLst>
                <a:path w="804" h="4658" extrusionOk="0">
                  <a:moveTo>
                    <a:pt x="1" y="0"/>
                  </a:moveTo>
                  <a:cubicBezTo>
                    <a:pt x="161" y="0"/>
                    <a:pt x="304" y="125"/>
                    <a:pt x="304" y="286"/>
                  </a:cubicBezTo>
                  <a:lnTo>
                    <a:pt x="304" y="4657"/>
                  </a:lnTo>
                  <a:lnTo>
                    <a:pt x="804" y="4657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9"/>
            <p:cNvSpPr/>
            <p:nvPr/>
          </p:nvSpPr>
          <p:spPr>
            <a:xfrm>
              <a:off x="3489500" y="4148625"/>
              <a:ext cx="39275" cy="165075"/>
            </a:xfrm>
            <a:custGeom>
              <a:avLst/>
              <a:gdLst/>
              <a:ahLst/>
              <a:cxnLst/>
              <a:rect l="l" t="t" r="r" b="b"/>
              <a:pathLst>
                <a:path w="1571" h="6603" extrusionOk="0">
                  <a:moveTo>
                    <a:pt x="0" y="0"/>
                  </a:moveTo>
                  <a:lnTo>
                    <a:pt x="0" y="6602"/>
                  </a:lnTo>
                  <a:lnTo>
                    <a:pt x="1570" y="6602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9"/>
            <p:cNvSpPr/>
            <p:nvPr/>
          </p:nvSpPr>
          <p:spPr>
            <a:xfrm>
              <a:off x="3508675" y="4148625"/>
              <a:ext cx="20100" cy="165075"/>
            </a:xfrm>
            <a:custGeom>
              <a:avLst/>
              <a:gdLst/>
              <a:ahLst/>
              <a:cxnLst/>
              <a:rect l="l" t="t" r="r" b="b"/>
              <a:pathLst>
                <a:path w="804" h="6603" extrusionOk="0">
                  <a:moveTo>
                    <a:pt x="0" y="0"/>
                  </a:moveTo>
                  <a:cubicBezTo>
                    <a:pt x="161" y="0"/>
                    <a:pt x="304" y="125"/>
                    <a:pt x="304" y="286"/>
                  </a:cubicBezTo>
                  <a:lnTo>
                    <a:pt x="304" y="6602"/>
                  </a:lnTo>
                  <a:lnTo>
                    <a:pt x="803" y="6602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9"/>
            <p:cNvSpPr/>
            <p:nvPr/>
          </p:nvSpPr>
          <p:spPr>
            <a:xfrm>
              <a:off x="3547925" y="4233825"/>
              <a:ext cx="38825" cy="79875"/>
            </a:xfrm>
            <a:custGeom>
              <a:avLst/>
              <a:gdLst/>
              <a:ahLst/>
              <a:cxnLst/>
              <a:rect l="l" t="t" r="r" b="b"/>
              <a:pathLst>
                <a:path w="1553" h="3195" extrusionOk="0">
                  <a:moveTo>
                    <a:pt x="0" y="0"/>
                  </a:moveTo>
                  <a:lnTo>
                    <a:pt x="0" y="3194"/>
                  </a:lnTo>
                  <a:lnTo>
                    <a:pt x="1553" y="3194"/>
                  </a:lnTo>
                  <a:lnTo>
                    <a:pt x="1553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9"/>
            <p:cNvSpPr/>
            <p:nvPr/>
          </p:nvSpPr>
          <p:spPr>
            <a:xfrm>
              <a:off x="3567100" y="4233825"/>
              <a:ext cx="19650" cy="79875"/>
            </a:xfrm>
            <a:custGeom>
              <a:avLst/>
              <a:gdLst/>
              <a:ahLst/>
              <a:cxnLst/>
              <a:rect l="l" t="t" r="r" b="b"/>
              <a:pathLst>
                <a:path w="786" h="3195" extrusionOk="0">
                  <a:moveTo>
                    <a:pt x="1" y="0"/>
                  </a:moveTo>
                  <a:cubicBezTo>
                    <a:pt x="161" y="0"/>
                    <a:pt x="286" y="125"/>
                    <a:pt x="286" y="286"/>
                  </a:cubicBezTo>
                  <a:lnTo>
                    <a:pt x="286" y="3194"/>
                  </a:lnTo>
                  <a:lnTo>
                    <a:pt x="786" y="3194"/>
                  </a:lnTo>
                  <a:lnTo>
                    <a:pt x="786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9"/>
            <p:cNvSpPr/>
            <p:nvPr/>
          </p:nvSpPr>
          <p:spPr>
            <a:xfrm>
              <a:off x="3373500" y="4097775"/>
              <a:ext cx="272125" cy="244875"/>
            </a:xfrm>
            <a:custGeom>
              <a:avLst/>
              <a:gdLst/>
              <a:ahLst/>
              <a:cxnLst/>
              <a:rect l="l" t="t" r="r" b="b"/>
              <a:pathLst>
                <a:path w="10885" h="9795" extrusionOk="0">
                  <a:moveTo>
                    <a:pt x="840" y="0"/>
                  </a:moveTo>
                  <a:cubicBezTo>
                    <a:pt x="843" y="0"/>
                    <a:pt x="846" y="0"/>
                    <a:pt x="849" y="1"/>
                  </a:cubicBezTo>
                  <a:lnTo>
                    <a:pt x="849" y="1"/>
                  </a:lnTo>
                  <a:cubicBezTo>
                    <a:pt x="851" y="0"/>
                    <a:pt x="854" y="0"/>
                    <a:pt x="857" y="0"/>
                  </a:cubicBezTo>
                  <a:close/>
                  <a:moveTo>
                    <a:pt x="7745" y="5585"/>
                  </a:moveTo>
                  <a:lnTo>
                    <a:pt x="7138" y="6192"/>
                  </a:lnTo>
                  <a:lnTo>
                    <a:pt x="7138" y="5585"/>
                  </a:lnTo>
                  <a:close/>
                  <a:moveTo>
                    <a:pt x="8387" y="5585"/>
                  </a:moveTo>
                  <a:lnTo>
                    <a:pt x="8387" y="5817"/>
                  </a:lnTo>
                  <a:lnTo>
                    <a:pt x="7138" y="7066"/>
                  </a:lnTo>
                  <a:lnTo>
                    <a:pt x="7138" y="6638"/>
                  </a:lnTo>
                  <a:lnTo>
                    <a:pt x="8209" y="5585"/>
                  </a:lnTo>
                  <a:close/>
                  <a:moveTo>
                    <a:pt x="8387" y="6263"/>
                  </a:moveTo>
                  <a:lnTo>
                    <a:pt x="8387" y="6691"/>
                  </a:lnTo>
                  <a:lnTo>
                    <a:pt x="7138" y="7940"/>
                  </a:lnTo>
                  <a:lnTo>
                    <a:pt x="7138" y="7512"/>
                  </a:lnTo>
                  <a:lnTo>
                    <a:pt x="8387" y="6263"/>
                  </a:lnTo>
                  <a:close/>
                  <a:moveTo>
                    <a:pt x="6067" y="2177"/>
                  </a:moveTo>
                  <a:lnTo>
                    <a:pt x="6067" y="8476"/>
                  </a:lnTo>
                  <a:lnTo>
                    <a:pt x="4818" y="8476"/>
                  </a:lnTo>
                  <a:lnTo>
                    <a:pt x="4818" y="2177"/>
                  </a:lnTo>
                  <a:close/>
                  <a:moveTo>
                    <a:pt x="8387" y="7137"/>
                  </a:moveTo>
                  <a:lnTo>
                    <a:pt x="8387" y="7566"/>
                  </a:lnTo>
                  <a:lnTo>
                    <a:pt x="7477" y="8476"/>
                  </a:lnTo>
                  <a:lnTo>
                    <a:pt x="7138" y="8476"/>
                  </a:lnTo>
                  <a:lnTo>
                    <a:pt x="7138" y="8386"/>
                  </a:lnTo>
                  <a:lnTo>
                    <a:pt x="8387" y="7137"/>
                  </a:lnTo>
                  <a:close/>
                  <a:moveTo>
                    <a:pt x="8387" y="8012"/>
                  </a:moveTo>
                  <a:lnTo>
                    <a:pt x="8387" y="8476"/>
                  </a:lnTo>
                  <a:lnTo>
                    <a:pt x="7923" y="8476"/>
                  </a:lnTo>
                  <a:lnTo>
                    <a:pt x="8387" y="8012"/>
                  </a:lnTo>
                  <a:close/>
                  <a:moveTo>
                    <a:pt x="875" y="339"/>
                  </a:moveTo>
                  <a:lnTo>
                    <a:pt x="1357" y="1000"/>
                  </a:lnTo>
                  <a:lnTo>
                    <a:pt x="1196" y="1000"/>
                  </a:lnTo>
                  <a:cubicBezTo>
                    <a:pt x="1107" y="1000"/>
                    <a:pt x="1036" y="1071"/>
                    <a:pt x="1036" y="1160"/>
                  </a:cubicBezTo>
                  <a:lnTo>
                    <a:pt x="1036" y="8636"/>
                  </a:lnTo>
                  <a:cubicBezTo>
                    <a:pt x="1036" y="8725"/>
                    <a:pt x="1107" y="8797"/>
                    <a:pt x="1196" y="8797"/>
                  </a:cubicBezTo>
                  <a:lnTo>
                    <a:pt x="2963" y="8797"/>
                  </a:lnTo>
                  <a:lnTo>
                    <a:pt x="2963" y="9136"/>
                  </a:lnTo>
                  <a:lnTo>
                    <a:pt x="697" y="9136"/>
                  </a:lnTo>
                  <a:lnTo>
                    <a:pt x="697" y="1160"/>
                  </a:lnTo>
                  <a:cubicBezTo>
                    <a:pt x="697" y="1071"/>
                    <a:pt x="625" y="1000"/>
                    <a:pt x="536" y="1000"/>
                  </a:cubicBezTo>
                  <a:lnTo>
                    <a:pt x="376" y="1000"/>
                  </a:lnTo>
                  <a:lnTo>
                    <a:pt x="875" y="339"/>
                  </a:lnTo>
                  <a:close/>
                  <a:moveTo>
                    <a:pt x="5282" y="8797"/>
                  </a:moveTo>
                  <a:lnTo>
                    <a:pt x="5282" y="9136"/>
                  </a:lnTo>
                  <a:lnTo>
                    <a:pt x="3266" y="9136"/>
                  </a:lnTo>
                  <a:lnTo>
                    <a:pt x="3266" y="8797"/>
                  </a:lnTo>
                  <a:close/>
                  <a:moveTo>
                    <a:pt x="7602" y="8797"/>
                  </a:moveTo>
                  <a:lnTo>
                    <a:pt x="7602" y="9136"/>
                  </a:lnTo>
                  <a:lnTo>
                    <a:pt x="5604" y="9136"/>
                  </a:lnTo>
                  <a:lnTo>
                    <a:pt x="5604" y="8797"/>
                  </a:lnTo>
                  <a:close/>
                  <a:moveTo>
                    <a:pt x="849" y="1"/>
                  </a:moveTo>
                  <a:cubicBezTo>
                    <a:pt x="763" y="4"/>
                    <a:pt x="695" y="56"/>
                    <a:pt x="643" y="125"/>
                  </a:cubicBezTo>
                  <a:lnTo>
                    <a:pt x="72" y="893"/>
                  </a:lnTo>
                  <a:cubicBezTo>
                    <a:pt x="19" y="982"/>
                    <a:pt x="1" y="1089"/>
                    <a:pt x="72" y="1178"/>
                  </a:cubicBezTo>
                  <a:cubicBezTo>
                    <a:pt x="108" y="1267"/>
                    <a:pt x="215" y="1321"/>
                    <a:pt x="304" y="1321"/>
                  </a:cubicBezTo>
                  <a:lnTo>
                    <a:pt x="376" y="1321"/>
                  </a:lnTo>
                  <a:lnTo>
                    <a:pt x="376" y="9296"/>
                  </a:lnTo>
                  <a:cubicBezTo>
                    <a:pt x="376" y="9368"/>
                    <a:pt x="447" y="9439"/>
                    <a:pt x="536" y="9439"/>
                  </a:cubicBezTo>
                  <a:lnTo>
                    <a:pt x="2963" y="9439"/>
                  </a:lnTo>
                  <a:lnTo>
                    <a:pt x="2963" y="9582"/>
                  </a:lnTo>
                  <a:cubicBezTo>
                    <a:pt x="2963" y="9671"/>
                    <a:pt x="3016" y="9742"/>
                    <a:pt x="3106" y="9742"/>
                  </a:cubicBezTo>
                  <a:cubicBezTo>
                    <a:pt x="3115" y="9744"/>
                    <a:pt x="3124" y="9745"/>
                    <a:pt x="3133" y="9745"/>
                  </a:cubicBezTo>
                  <a:cubicBezTo>
                    <a:pt x="3209" y="9745"/>
                    <a:pt x="3266" y="9678"/>
                    <a:pt x="3266" y="9582"/>
                  </a:cubicBezTo>
                  <a:lnTo>
                    <a:pt x="3266" y="9439"/>
                  </a:lnTo>
                  <a:lnTo>
                    <a:pt x="5282" y="9439"/>
                  </a:lnTo>
                  <a:lnTo>
                    <a:pt x="5282" y="9582"/>
                  </a:lnTo>
                  <a:cubicBezTo>
                    <a:pt x="5282" y="9671"/>
                    <a:pt x="5336" y="9742"/>
                    <a:pt x="5425" y="9742"/>
                  </a:cubicBezTo>
                  <a:cubicBezTo>
                    <a:pt x="5434" y="9744"/>
                    <a:pt x="5444" y="9745"/>
                    <a:pt x="5453" y="9745"/>
                  </a:cubicBezTo>
                  <a:cubicBezTo>
                    <a:pt x="5532" y="9745"/>
                    <a:pt x="5604" y="9678"/>
                    <a:pt x="5604" y="9582"/>
                  </a:cubicBezTo>
                  <a:lnTo>
                    <a:pt x="5604" y="9439"/>
                  </a:lnTo>
                  <a:lnTo>
                    <a:pt x="7602" y="9439"/>
                  </a:lnTo>
                  <a:lnTo>
                    <a:pt x="7602" y="9582"/>
                  </a:lnTo>
                  <a:cubicBezTo>
                    <a:pt x="7602" y="9671"/>
                    <a:pt x="7655" y="9742"/>
                    <a:pt x="7745" y="9742"/>
                  </a:cubicBezTo>
                  <a:cubicBezTo>
                    <a:pt x="7754" y="9744"/>
                    <a:pt x="7763" y="9745"/>
                    <a:pt x="7772" y="9745"/>
                  </a:cubicBezTo>
                  <a:cubicBezTo>
                    <a:pt x="7851" y="9745"/>
                    <a:pt x="7923" y="9678"/>
                    <a:pt x="7923" y="9582"/>
                  </a:cubicBezTo>
                  <a:lnTo>
                    <a:pt x="7923" y="8797"/>
                  </a:lnTo>
                  <a:lnTo>
                    <a:pt x="9690" y="8797"/>
                  </a:lnTo>
                  <a:cubicBezTo>
                    <a:pt x="9779" y="8797"/>
                    <a:pt x="9850" y="8725"/>
                    <a:pt x="9850" y="8636"/>
                  </a:cubicBezTo>
                  <a:lnTo>
                    <a:pt x="9850" y="8476"/>
                  </a:lnTo>
                  <a:lnTo>
                    <a:pt x="10492" y="8957"/>
                  </a:lnTo>
                  <a:lnTo>
                    <a:pt x="9850" y="9439"/>
                  </a:lnTo>
                  <a:lnTo>
                    <a:pt x="9850" y="9296"/>
                  </a:lnTo>
                  <a:cubicBezTo>
                    <a:pt x="9850" y="9207"/>
                    <a:pt x="9779" y="9136"/>
                    <a:pt x="9690" y="9136"/>
                  </a:cubicBezTo>
                  <a:lnTo>
                    <a:pt x="8512" y="9136"/>
                  </a:lnTo>
                  <a:cubicBezTo>
                    <a:pt x="8512" y="9136"/>
                    <a:pt x="8351" y="9207"/>
                    <a:pt x="8351" y="9279"/>
                  </a:cubicBezTo>
                  <a:cubicBezTo>
                    <a:pt x="8351" y="9368"/>
                    <a:pt x="8423" y="9439"/>
                    <a:pt x="8512" y="9439"/>
                  </a:cubicBezTo>
                  <a:lnTo>
                    <a:pt x="9511" y="9439"/>
                  </a:lnTo>
                  <a:lnTo>
                    <a:pt x="9511" y="9528"/>
                  </a:lnTo>
                  <a:cubicBezTo>
                    <a:pt x="9529" y="9635"/>
                    <a:pt x="9582" y="9725"/>
                    <a:pt x="9672" y="9778"/>
                  </a:cubicBezTo>
                  <a:cubicBezTo>
                    <a:pt x="9696" y="9786"/>
                    <a:pt x="9734" y="9794"/>
                    <a:pt x="9778" y="9794"/>
                  </a:cubicBezTo>
                  <a:cubicBezTo>
                    <a:pt x="9833" y="9794"/>
                    <a:pt x="9898" y="9782"/>
                    <a:pt x="9957" y="9742"/>
                  </a:cubicBezTo>
                  <a:lnTo>
                    <a:pt x="10724" y="9189"/>
                  </a:lnTo>
                  <a:cubicBezTo>
                    <a:pt x="10849" y="9100"/>
                    <a:pt x="10885" y="8868"/>
                    <a:pt x="10724" y="8743"/>
                  </a:cubicBezTo>
                  <a:lnTo>
                    <a:pt x="9957" y="8172"/>
                  </a:lnTo>
                  <a:cubicBezTo>
                    <a:pt x="9905" y="8141"/>
                    <a:pt x="9847" y="8122"/>
                    <a:pt x="9791" y="8122"/>
                  </a:cubicBezTo>
                  <a:cubicBezTo>
                    <a:pt x="9750" y="8122"/>
                    <a:pt x="9709" y="8132"/>
                    <a:pt x="9672" y="8155"/>
                  </a:cubicBezTo>
                  <a:cubicBezTo>
                    <a:pt x="9582" y="8208"/>
                    <a:pt x="9529" y="8404"/>
                    <a:pt x="9529" y="8404"/>
                  </a:cubicBezTo>
                  <a:lnTo>
                    <a:pt x="9529" y="8476"/>
                  </a:lnTo>
                  <a:lnTo>
                    <a:pt x="8708" y="8476"/>
                  </a:lnTo>
                  <a:lnTo>
                    <a:pt x="8708" y="5425"/>
                  </a:lnTo>
                  <a:cubicBezTo>
                    <a:pt x="8708" y="5335"/>
                    <a:pt x="8637" y="5264"/>
                    <a:pt x="8548" y="5264"/>
                  </a:cubicBezTo>
                  <a:lnTo>
                    <a:pt x="6977" y="5264"/>
                  </a:lnTo>
                  <a:cubicBezTo>
                    <a:pt x="6888" y="5264"/>
                    <a:pt x="6817" y="5335"/>
                    <a:pt x="6817" y="5425"/>
                  </a:cubicBezTo>
                  <a:lnTo>
                    <a:pt x="6817" y="8476"/>
                  </a:lnTo>
                  <a:lnTo>
                    <a:pt x="6389" y="8476"/>
                  </a:lnTo>
                  <a:lnTo>
                    <a:pt x="6389" y="2017"/>
                  </a:lnTo>
                  <a:cubicBezTo>
                    <a:pt x="6389" y="1927"/>
                    <a:pt x="6317" y="1856"/>
                    <a:pt x="6228" y="1856"/>
                  </a:cubicBezTo>
                  <a:lnTo>
                    <a:pt x="4640" y="1856"/>
                  </a:lnTo>
                  <a:cubicBezTo>
                    <a:pt x="4551" y="1856"/>
                    <a:pt x="4479" y="1927"/>
                    <a:pt x="4479" y="2017"/>
                  </a:cubicBezTo>
                  <a:lnTo>
                    <a:pt x="4479" y="8476"/>
                  </a:lnTo>
                  <a:lnTo>
                    <a:pt x="4051" y="8476"/>
                  </a:lnTo>
                  <a:lnTo>
                    <a:pt x="4051" y="3961"/>
                  </a:lnTo>
                  <a:cubicBezTo>
                    <a:pt x="4051" y="3872"/>
                    <a:pt x="3980" y="3801"/>
                    <a:pt x="3891" y="3801"/>
                  </a:cubicBezTo>
                  <a:lnTo>
                    <a:pt x="2338" y="3801"/>
                  </a:lnTo>
                  <a:cubicBezTo>
                    <a:pt x="2249" y="3801"/>
                    <a:pt x="2178" y="3872"/>
                    <a:pt x="2178" y="3961"/>
                  </a:cubicBezTo>
                  <a:lnTo>
                    <a:pt x="2178" y="7851"/>
                  </a:lnTo>
                  <a:cubicBezTo>
                    <a:pt x="2178" y="7923"/>
                    <a:pt x="2231" y="7994"/>
                    <a:pt x="2321" y="8012"/>
                  </a:cubicBezTo>
                  <a:cubicBezTo>
                    <a:pt x="2328" y="8013"/>
                    <a:pt x="2336" y="8014"/>
                    <a:pt x="2344" y="8014"/>
                  </a:cubicBezTo>
                  <a:cubicBezTo>
                    <a:pt x="2425" y="8014"/>
                    <a:pt x="2499" y="7933"/>
                    <a:pt x="2499" y="7851"/>
                  </a:cubicBezTo>
                  <a:lnTo>
                    <a:pt x="2499" y="4122"/>
                  </a:lnTo>
                  <a:lnTo>
                    <a:pt x="3748" y="4122"/>
                  </a:lnTo>
                  <a:lnTo>
                    <a:pt x="3748" y="8476"/>
                  </a:lnTo>
                  <a:lnTo>
                    <a:pt x="1339" y="8476"/>
                  </a:lnTo>
                  <a:lnTo>
                    <a:pt x="1339" y="1339"/>
                  </a:lnTo>
                  <a:lnTo>
                    <a:pt x="1411" y="1339"/>
                  </a:lnTo>
                  <a:cubicBezTo>
                    <a:pt x="1500" y="1339"/>
                    <a:pt x="1571" y="1303"/>
                    <a:pt x="1625" y="1232"/>
                  </a:cubicBezTo>
                  <a:cubicBezTo>
                    <a:pt x="1714" y="1142"/>
                    <a:pt x="1714" y="1000"/>
                    <a:pt x="1643" y="893"/>
                  </a:cubicBezTo>
                  <a:lnTo>
                    <a:pt x="1072" y="125"/>
                  </a:lnTo>
                  <a:cubicBezTo>
                    <a:pt x="1020" y="56"/>
                    <a:pt x="935" y="4"/>
                    <a:pt x="84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4" name="Google Shape;1224;p39"/>
          <p:cNvGrpSpPr/>
          <p:nvPr/>
        </p:nvGrpSpPr>
        <p:grpSpPr>
          <a:xfrm>
            <a:off x="3421866" y="3800070"/>
            <a:ext cx="312780" cy="289448"/>
            <a:chOff x="2794075" y="4094425"/>
            <a:chExt cx="272125" cy="251825"/>
          </a:xfrm>
        </p:grpSpPr>
        <p:sp>
          <p:nvSpPr>
            <p:cNvPr id="1225" name="Google Shape;1225;p39"/>
            <p:cNvSpPr/>
            <p:nvPr/>
          </p:nvSpPr>
          <p:spPr>
            <a:xfrm>
              <a:off x="2798075" y="4114275"/>
              <a:ext cx="203900" cy="203425"/>
            </a:xfrm>
            <a:custGeom>
              <a:avLst/>
              <a:gdLst/>
              <a:ahLst/>
              <a:cxnLst/>
              <a:rect l="l" t="t" r="r" b="b"/>
              <a:pathLst>
                <a:path w="8156" h="8137" extrusionOk="0">
                  <a:moveTo>
                    <a:pt x="6745" y="1"/>
                  </a:moveTo>
                  <a:lnTo>
                    <a:pt x="304" y="6442"/>
                  </a:lnTo>
                  <a:lnTo>
                    <a:pt x="1" y="8137"/>
                  </a:lnTo>
                  <a:lnTo>
                    <a:pt x="1" y="8137"/>
                  </a:lnTo>
                  <a:lnTo>
                    <a:pt x="1714" y="7834"/>
                  </a:lnTo>
                  <a:lnTo>
                    <a:pt x="8155" y="1392"/>
                  </a:lnTo>
                  <a:lnTo>
                    <a:pt x="6745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9"/>
            <p:cNvSpPr/>
            <p:nvPr/>
          </p:nvSpPr>
          <p:spPr>
            <a:xfrm>
              <a:off x="2943950" y="4114275"/>
              <a:ext cx="58025" cy="58025"/>
            </a:xfrm>
            <a:custGeom>
              <a:avLst/>
              <a:gdLst/>
              <a:ahLst/>
              <a:cxnLst/>
              <a:rect l="l" t="t" r="r" b="b"/>
              <a:pathLst>
                <a:path w="2321" h="2321" extrusionOk="0">
                  <a:moveTo>
                    <a:pt x="910" y="1"/>
                  </a:moveTo>
                  <a:lnTo>
                    <a:pt x="1" y="911"/>
                  </a:lnTo>
                  <a:lnTo>
                    <a:pt x="1392" y="2320"/>
                  </a:lnTo>
                  <a:lnTo>
                    <a:pt x="2320" y="1392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2964925" y="4098550"/>
              <a:ext cx="54000" cy="52775"/>
            </a:xfrm>
            <a:custGeom>
              <a:avLst/>
              <a:gdLst/>
              <a:ahLst/>
              <a:cxnLst/>
              <a:rect l="l" t="t" r="r" b="b"/>
              <a:pathLst>
                <a:path w="2160" h="2111" extrusionOk="0">
                  <a:moveTo>
                    <a:pt x="908" y="1"/>
                  </a:moveTo>
                  <a:cubicBezTo>
                    <a:pt x="781" y="1"/>
                    <a:pt x="651" y="50"/>
                    <a:pt x="553" y="148"/>
                  </a:cubicBezTo>
                  <a:lnTo>
                    <a:pt x="0" y="719"/>
                  </a:lnTo>
                  <a:lnTo>
                    <a:pt x="1392" y="2111"/>
                  </a:lnTo>
                  <a:lnTo>
                    <a:pt x="1963" y="1540"/>
                  </a:lnTo>
                  <a:cubicBezTo>
                    <a:pt x="2159" y="1343"/>
                    <a:pt x="2159" y="1040"/>
                    <a:pt x="1963" y="844"/>
                  </a:cubicBezTo>
                  <a:lnTo>
                    <a:pt x="1249" y="148"/>
                  </a:lnTo>
                  <a:cubicBezTo>
                    <a:pt x="1160" y="50"/>
                    <a:pt x="1035" y="1"/>
                    <a:pt x="908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39"/>
            <p:cNvSpPr/>
            <p:nvPr/>
          </p:nvSpPr>
          <p:spPr>
            <a:xfrm>
              <a:off x="2979200" y="4098550"/>
              <a:ext cx="39725" cy="52775"/>
            </a:xfrm>
            <a:custGeom>
              <a:avLst/>
              <a:gdLst/>
              <a:ahLst/>
              <a:cxnLst/>
              <a:rect l="l" t="t" r="r" b="b"/>
              <a:pathLst>
                <a:path w="1589" h="2111" extrusionOk="0">
                  <a:moveTo>
                    <a:pt x="345" y="1"/>
                  </a:moveTo>
                  <a:cubicBezTo>
                    <a:pt x="276" y="1"/>
                    <a:pt x="207" y="15"/>
                    <a:pt x="143" y="41"/>
                  </a:cubicBezTo>
                  <a:cubicBezTo>
                    <a:pt x="89" y="59"/>
                    <a:pt x="36" y="94"/>
                    <a:pt x="0" y="130"/>
                  </a:cubicBezTo>
                  <a:cubicBezTo>
                    <a:pt x="33" y="105"/>
                    <a:pt x="74" y="92"/>
                    <a:pt x="115" y="92"/>
                  </a:cubicBezTo>
                  <a:cubicBezTo>
                    <a:pt x="163" y="92"/>
                    <a:pt x="212" y="110"/>
                    <a:pt x="250" y="148"/>
                  </a:cubicBezTo>
                  <a:cubicBezTo>
                    <a:pt x="464" y="344"/>
                    <a:pt x="892" y="790"/>
                    <a:pt x="892" y="790"/>
                  </a:cubicBezTo>
                  <a:cubicBezTo>
                    <a:pt x="1088" y="986"/>
                    <a:pt x="1088" y="1290"/>
                    <a:pt x="892" y="1486"/>
                  </a:cubicBezTo>
                  <a:lnTo>
                    <a:pt x="553" y="1843"/>
                  </a:lnTo>
                  <a:lnTo>
                    <a:pt x="821" y="2111"/>
                  </a:lnTo>
                  <a:lnTo>
                    <a:pt x="1392" y="1540"/>
                  </a:lnTo>
                  <a:cubicBezTo>
                    <a:pt x="1588" y="1343"/>
                    <a:pt x="1588" y="1040"/>
                    <a:pt x="1392" y="844"/>
                  </a:cubicBezTo>
                  <a:lnTo>
                    <a:pt x="678" y="148"/>
                  </a:lnTo>
                  <a:cubicBezTo>
                    <a:pt x="587" y="45"/>
                    <a:pt x="466" y="1"/>
                    <a:pt x="345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39"/>
            <p:cNvSpPr/>
            <p:nvPr/>
          </p:nvSpPr>
          <p:spPr>
            <a:xfrm>
              <a:off x="2798075" y="4275300"/>
              <a:ext cx="42850" cy="42400"/>
            </a:xfrm>
            <a:custGeom>
              <a:avLst/>
              <a:gdLst/>
              <a:ahLst/>
              <a:cxnLst/>
              <a:rect l="l" t="t" r="r" b="b"/>
              <a:pathLst>
                <a:path w="1714" h="1696" extrusionOk="0">
                  <a:moveTo>
                    <a:pt x="304" y="1"/>
                  </a:moveTo>
                  <a:lnTo>
                    <a:pt x="1" y="1696"/>
                  </a:lnTo>
                  <a:lnTo>
                    <a:pt x="1" y="1696"/>
                  </a:lnTo>
                  <a:lnTo>
                    <a:pt x="1714" y="1393"/>
                  </a:lnTo>
                  <a:cubicBezTo>
                    <a:pt x="1571" y="1107"/>
                    <a:pt x="1375" y="822"/>
                    <a:pt x="1125" y="572"/>
                  </a:cubicBezTo>
                  <a:cubicBezTo>
                    <a:pt x="875" y="340"/>
                    <a:pt x="608" y="144"/>
                    <a:pt x="304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2819950" y="4148625"/>
              <a:ext cx="147225" cy="147225"/>
            </a:xfrm>
            <a:custGeom>
              <a:avLst/>
              <a:gdLst/>
              <a:ahLst/>
              <a:cxnLst/>
              <a:rect l="l" t="t" r="r" b="b"/>
              <a:pathLst>
                <a:path w="5889" h="5889" extrusionOk="0">
                  <a:moveTo>
                    <a:pt x="5424" y="0"/>
                  </a:moveTo>
                  <a:lnTo>
                    <a:pt x="0" y="5425"/>
                  </a:lnTo>
                  <a:cubicBezTo>
                    <a:pt x="161" y="5550"/>
                    <a:pt x="321" y="5710"/>
                    <a:pt x="482" y="5889"/>
                  </a:cubicBezTo>
                  <a:lnTo>
                    <a:pt x="5888" y="482"/>
                  </a:lnTo>
                  <a:lnTo>
                    <a:pt x="542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39"/>
            <p:cNvSpPr/>
            <p:nvPr/>
          </p:nvSpPr>
          <p:spPr>
            <a:xfrm>
              <a:off x="2900675" y="4185325"/>
              <a:ext cx="161050" cy="157025"/>
            </a:xfrm>
            <a:custGeom>
              <a:avLst/>
              <a:gdLst/>
              <a:ahLst/>
              <a:cxnLst/>
              <a:rect l="l" t="t" r="r" b="b"/>
              <a:pathLst>
                <a:path w="6442" h="6281" extrusionOk="0">
                  <a:moveTo>
                    <a:pt x="4453" y="0"/>
                  </a:moveTo>
                  <a:cubicBezTo>
                    <a:pt x="4341" y="0"/>
                    <a:pt x="4229" y="40"/>
                    <a:pt x="4140" y="120"/>
                  </a:cubicBezTo>
                  <a:lnTo>
                    <a:pt x="483" y="3796"/>
                  </a:lnTo>
                  <a:cubicBezTo>
                    <a:pt x="1" y="4278"/>
                    <a:pt x="1" y="5045"/>
                    <a:pt x="483" y="5527"/>
                  </a:cubicBezTo>
                  <a:lnTo>
                    <a:pt x="875" y="5919"/>
                  </a:lnTo>
                  <a:cubicBezTo>
                    <a:pt x="1116" y="6160"/>
                    <a:pt x="1428" y="6281"/>
                    <a:pt x="1740" y="6281"/>
                  </a:cubicBezTo>
                  <a:cubicBezTo>
                    <a:pt x="2053" y="6281"/>
                    <a:pt x="2365" y="6160"/>
                    <a:pt x="2606" y="5919"/>
                  </a:cubicBezTo>
                  <a:lnTo>
                    <a:pt x="6264" y="2244"/>
                  </a:lnTo>
                  <a:cubicBezTo>
                    <a:pt x="6442" y="2083"/>
                    <a:pt x="6442" y="1816"/>
                    <a:pt x="6264" y="1637"/>
                  </a:cubicBezTo>
                  <a:lnTo>
                    <a:pt x="4765" y="120"/>
                  </a:lnTo>
                  <a:cubicBezTo>
                    <a:pt x="4676" y="40"/>
                    <a:pt x="4564" y="0"/>
                    <a:pt x="4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39"/>
            <p:cNvSpPr/>
            <p:nvPr/>
          </p:nvSpPr>
          <p:spPr>
            <a:xfrm>
              <a:off x="2916750" y="4192775"/>
              <a:ext cx="136500" cy="136525"/>
            </a:xfrm>
            <a:custGeom>
              <a:avLst/>
              <a:gdLst/>
              <a:ahLst/>
              <a:cxnLst/>
              <a:rect l="l" t="t" r="r" b="b"/>
              <a:pathLst>
                <a:path w="5460" h="5461" extrusionOk="0">
                  <a:moveTo>
                    <a:pt x="3337" y="1"/>
                  </a:moveTo>
                  <a:lnTo>
                    <a:pt x="0" y="3337"/>
                  </a:lnTo>
                  <a:lnTo>
                    <a:pt x="2123" y="5461"/>
                  </a:lnTo>
                  <a:lnTo>
                    <a:pt x="5460" y="2124"/>
                  </a:lnTo>
                  <a:lnTo>
                    <a:pt x="3337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2956875" y="4238500"/>
              <a:ext cx="55350" cy="48550"/>
            </a:xfrm>
            <a:custGeom>
              <a:avLst/>
              <a:gdLst/>
              <a:ahLst/>
              <a:cxnLst/>
              <a:rect l="l" t="t" r="r" b="b"/>
              <a:pathLst>
                <a:path w="2214" h="1942" extrusionOk="0">
                  <a:moveTo>
                    <a:pt x="1519" y="0"/>
                  </a:moveTo>
                  <a:cubicBezTo>
                    <a:pt x="1228" y="0"/>
                    <a:pt x="876" y="158"/>
                    <a:pt x="590" y="456"/>
                  </a:cubicBezTo>
                  <a:cubicBezTo>
                    <a:pt x="126" y="902"/>
                    <a:pt x="1" y="1508"/>
                    <a:pt x="286" y="1794"/>
                  </a:cubicBezTo>
                  <a:cubicBezTo>
                    <a:pt x="387" y="1894"/>
                    <a:pt x="524" y="1942"/>
                    <a:pt x="681" y="1942"/>
                  </a:cubicBezTo>
                  <a:cubicBezTo>
                    <a:pt x="970" y="1942"/>
                    <a:pt x="1324" y="1780"/>
                    <a:pt x="1625" y="1491"/>
                  </a:cubicBezTo>
                  <a:cubicBezTo>
                    <a:pt x="2071" y="1027"/>
                    <a:pt x="2213" y="438"/>
                    <a:pt x="1928" y="152"/>
                  </a:cubicBezTo>
                  <a:cubicBezTo>
                    <a:pt x="1825" y="50"/>
                    <a:pt x="1682" y="0"/>
                    <a:pt x="151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39"/>
            <p:cNvSpPr/>
            <p:nvPr/>
          </p:nvSpPr>
          <p:spPr>
            <a:xfrm>
              <a:off x="2794075" y="4094425"/>
              <a:ext cx="228850" cy="227450"/>
            </a:xfrm>
            <a:custGeom>
              <a:avLst/>
              <a:gdLst/>
              <a:ahLst/>
              <a:cxnLst/>
              <a:rect l="l" t="t" r="r" b="b"/>
              <a:pathLst>
                <a:path w="9154" h="9098" extrusionOk="0">
                  <a:moveTo>
                    <a:pt x="7744" y="326"/>
                  </a:moveTo>
                  <a:cubicBezTo>
                    <a:pt x="7829" y="326"/>
                    <a:pt x="7914" y="357"/>
                    <a:pt x="7976" y="420"/>
                  </a:cubicBezTo>
                  <a:lnTo>
                    <a:pt x="8690" y="1116"/>
                  </a:lnTo>
                  <a:cubicBezTo>
                    <a:pt x="8815" y="1259"/>
                    <a:pt x="8815" y="1473"/>
                    <a:pt x="8690" y="1598"/>
                  </a:cubicBezTo>
                  <a:lnTo>
                    <a:pt x="8315" y="1972"/>
                  </a:lnTo>
                  <a:lnTo>
                    <a:pt x="7137" y="795"/>
                  </a:lnTo>
                  <a:lnTo>
                    <a:pt x="7512" y="420"/>
                  </a:lnTo>
                  <a:cubicBezTo>
                    <a:pt x="7575" y="357"/>
                    <a:pt x="7659" y="326"/>
                    <a:pt x="7744" y="326"/>
                  </a:cubicBezTo>
                  <a:close/>
                  <a:moveTo>
                    <a:pt x="6905" y="1009"/>
                  </a:moveTo>
                  <a:lnTo>
                    <a:pt x="8083" y="2186"/>
                  </a:lnTo>
                  <a:lnTo>
                    <a:pt x="7387" y="2882"/>
                  </a:lnTo>
                  <a:lnTo>
                    <a:pt x="7048" y="2525"/>
                  </a:lnTo>
                  <a:lnTo>
                    <a:pt x="6798" y="2293"/>
                  </a:lnTo>
                  <a:lnTo>
                    <a:pt x="6210" y="1705"/>
                  </a:lnTo>
                  <a:lnTo>
                    <a:pt x="6905" y="1009"/>
                  </a:lnTo>
                  <a:close/>
                  <a:moveTo>
                    <a:pt x="5996" y="1937"/>
                  </a:moveTo>
                  <a:lnTo>
                    <a:pt x="6227" y="2168"/>
                  </a:lnTo>
                  <a:lnTo>
                    <a:pt x="5710" y="2686"/>
                  </a:lnTo>
                  <a:cubicBezTo>
                    <a:pt x="5656" y="2757"/>
                    <a:pt x="5656" y="2847"/>
                    <a:pt x="5710" y="2918"/>
                  </a:cubicBezTo>
                  <a:cubicBezTo>
                    <a:pt x="5746" y="2945"/>
                    <a:pt x="5790" y="2958"/>
                    <a:pt x="5833" y="2958"/>
                  </a:cubicBezTo>
                  <a:cubicBezTo>
                    <a:pt x="5875" y="2958"/>
                    <a:pt x="5915" y="2945"/>
                    <a:pt x="5942" y="2918"/>
                  </a:cubicBezTo>
                  <a:lnTo>
                    <a:pt x="6459" y="2400"/>
                  </a:lnTo>
                  <a:lnTo>
                    <a:pt x="6709" y="2650"/>
                  </a:lnTo>
                  <a:lnTo>
                    <a:pt x="1517" y="7825"/>
                  </a:lnTo>
                  <a:cubicBezTo>
                    <a:pt x="1463" y="7753"/>
                    <a:pt x="1374" y="7682"/>
                    <a:pt x="1267" y="7575"/>
                  </a:cubicBezTo>
                  <a:lnTo>
                    <a:pt x="5407" y="3453"/>
                  </a:lnTo>
                  <a:cubicBezTo>
                    <a:pt x="5460" y="3400"/>
                    <a:pt x="5460" y="3293"/>
                    <a:pt x="5407" y="3221"/>
                  </a:cubicBezTo>
                  <a:cubicBezTo>
                    <a:pt x="5371" y="3194"/>
                    <a:pt x="5331" y="3181"/>
                    <a:pt x="5291" y="3181"/>
                  </a:cubicBezTo>
                  <a:cubicBezTo>
                    <a:pt x="5251" y="3181"/>
                    <a:pt x="5210" y="3194"/>
                    <a:pt x="5175" y="3221"/>
                  </a:cubicBezTo>
                  <a:lnTo>
                    <a:pt x="1035" y="7379"/>
                  </a:lnTo>
                  <a:cubicBezTo>
                    <a:pt x="928" y="7307"/>
                    <a:pt x="839" y="7254"/>
                    <a:pt x="732" y="7182"/>
                  </a:cubicBezTo>
                  <a:lnTo>
                    <a:pt x="5996" y="1937"/>
                  </a:lnTo>
                  <a:close/>
                  <a:moveTo>
                    <a:pt x="589" y="7468"/>
                  </a:moveTo>
                  <a:cubicBezTo>
                    <a:pt x="714" y="7539"/>
                    <a:pt x="839" y="7628"/>
                    <a:pt x="946" y="7718"/>
                  </a:cubicBezTo>
                  <a:cubicBezTo>
                    <a:pt x="1089" y="7842"/>
                    <a:pt x="1232" y="7967"/>
                    <a:pt x="1374" y="8146"/>
                  </a:cubicBezTo>
                  <a:cubicBezTo>
                    <a:pt x="1463" y="8271"/>
                    <a:pt x="1553" y="8378"/>
                    <a:pt x="1624" y="8520"/>
                  </a:cubicBezTo>
                  <a:lnTo>
                    <a:pt x="357" y="8735"/>
                  </a:lnTo>
                  <a:lnTo>
                    <a:pt x="589" y="7468"/>
                  </a:lnTo>
                  <a:close/>
                  <a:moveTo>
                    <a:pt x="7737" y="1"/>
                  </a:moveTo>
                  <a:cubicBezTo>
                    <a:pt x="7570" y="1"/>
                    <a:pt x="7405" y="63"/>
                    <a:pt x="7280" y="188"/>
                  </a:cubicBezTo>
                  <a:lnTo>
                    <a:pt x="357" y="7111"/>
                  </a:lnTo>
                  <a:cubicBezTo>
                    <a:pt x="339" y="7147"/>
                    <a:pt x="322" y="7147"/>
                    <a:pt x="322" y="7200"/>
                  </a:cubicBezTo>
                  <a:lnTo>
                    <a:pt x="0" y="8913"/>
                  </a:lnTo>
                  <a:cubicBezTo>
                    <a:pt x="0" y="8977"/>
                    <a:pt x="43" y="9097"/>
                    <a:pt x="153" y="9097"/>
                  </a:cubicBezTo>
                  <a:cubicBezTo>
                    <a:pt x="167" y="9097"/>
                    <a:pt x="181" y="9095"/>
                    <a:pt x="197" y="9091"/>
                  </a:cubicBezTo>
                  <a:lnTo>
                    <a:pt x="1892" y="8788"/>
                  </a:lnTo>
                  <a:cubicBezTo>
                    <a:pt x="1927" y="8788"/>
                    <a:pt x="1945" y="8770"/>
                    <a:pt x="1981" y="8735"/>
                  </a:cubicBezTo>
                  <a:lnTo>
                    <a:pt x="2748" y="7967"/>
                  </a:lnTo>
                  <a:cubicBezTo>
                    <a:pt x="2820" y="7914"/>
                    <a:pt x="2820" y="7807"/>
                    <a:pt x="2748" y="7753"/>
                  </a:cubicBezTo>
                  <a:cubicBezTo>
                    <a:pt x="2721" y="7718"/>
                    <a:pt x="2681" y="7700"/>
                    <a:pt x="2641" y="7700"/>
                  </a:cubicBezTo>
                  <a:cubicBezTo>
                    <a:pt x="2601" y="7700"/>
                    <a:pt x="2561" y="7718"/>
                    <a:pt x="2534" y="7753"/>
                  </a:cubicBezTo>
                  <a:lnTo>
                    <a:pt x="1910" y="8360"/>
                  </a:lnTo>
                  <a:cubicBezTo>
                    <a:pt x="1856" y="8271"/>
                    <a:pt x="1785" y="8164"/>
                    <a:pt x="1713" y="8074"/>
                  </a:cubicBezTo>
                  <a:lnTo>
                    <a:pt x="6923" y="2864"/>
                  </a:lnTo>
                  <a:lnTo>
                    <a:pt x="7173" y="3114"/>
                  </a:lnTo>
                  <a:lnTo>
                    <a:pt x="3051" y="7218"/>
                  </a:lnTo>
                  <a:cubicBezTo>
                    <a:pt x="2998" y="7289"/>
                    <a:pt x="2998" y="7379"/>
                    <a:pt x="3051" y="7450"/>
                  </a:cubicBezTo>
                  <a:cubicBezTo>
                    <a:pt x="3087" y="7477"/>
                    <a:pt x="3127" y="7490"/>
                    <a:pt x="3167" y="7490"/>
                  </a:cubicBezTo>
                  <a:cubicBezTo>
                    <a:pt x="3208" y="7490"/>
                    <a:pt x="3248" y="7477"/>
                    <a:pt x="3283" y="7450"/>
                  </a:cubicBezTo>
                  <a:lnTo>
                    <a:pt x="8904" y="1812"/>
                  </a:lnTo>
                  <a:cubicBezTo>
                    <a:pt x="9154" y="1562"/>
                    <a:pt x="9154" y="1151"/>
                    <a:pt x="8904" y="902"/>
                  </a:cubicBezTo>
                  <a:lnTo>
                    <a:pt x="8208" y="188"/>
                  </a:lnTo>
                  <a:cubicBezTo>
                    <a:pt x="8074" y="63"/>
                    <a:pt x="7905" y="1"/>
                    <a:pt x="773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9"/>
            <p:cNvSpPr/>
            <p:nvPr/>
          </p:nvSpPr>
          <p:spPr>
            <a:xfrm>
              <a:off x="2896225" y="4181175"/>
              <a:ext cx="169975" cy="165075"/>
            </a:xfrm>
            <a:custGeom>
              <a:avLst/>
              <a:gdLst/>
              <a:ahLst/>
              <a:cxnLst/>
              <a:rect l="l" t="t" r="r" b="b"/>
              <a:pathLst>
                <a:path w="6799" h="6603" extrusionOk="0">
                  <a:moveTo>
                    <a:pt x="4639" y="322"/>
                  </a:moveTo>
                  <a:cubicBezTo>
                    <a:pt x="4711" y="322"/>
                    <a:pt x="4782" y="358"/>
                    <a:pt x="4818" y="411"/>
                  </a:cubicBezTo>
                  <a:lnTo>
                    <a:pt x="6334" y="1910"/>
                  </a:lnTo>
                  <a:cubicBezTo>
                    <a:pt x="6442" y="2017"/>
                    <a:pt x="6442" y="2196"/>
                    <a:pt x="6334" y="2303"/>
                  </a:cubicBezTo>
                  <a:lnTo>
                    <a:pt x="6281" y="2356"/>
                  </a:lnTo>
                  <a:lnTo>
                    <a:pt x="4372" y="465"/>
                  </a:lnTo>
                  <a:lnTo>
                    <a:pt x="4443" y="411"/>
                  </a:lnTo>
                  <a:cubicBezTo>
                    <a:pt x="4497" y="358"/>
                    <a:pt x="4550" y="322"/>
                    <a:pt x="4639" y="322"/>
                  </a:cubicBezTo>
                  <a:close/>
                  <a:moveTo>
                    <a:pt x="4158" y="679"/>
                  </a:moveTo>
                  <a:lnTo>
                    <a:pt x="6049" y="2588"/>
                  </a:lnTo>
                  <a:lnTo>
                    <a:pt x="2944" y="5693"/>
                  </a:lnTo>
                  <a:lnTo>
                    <a:pt x="1874" y="4622"/>
                  </a:lnTo>
                  <a:cubicBezTo>
                    <a:pt x="1847" y="4587"/>
                    <a:pt x="1807" y="4569"/>
                    <a:pt x="1767" y="4569"/>
                  </a:cubicBezTo>
                  <a:cubicBezTo>
                    <a:pt x="1727" y="4569"/>
                    <a:pt x="1686" y="4587"/>
                    <a:pt x="1660" y="4622"/>
                  </a:cubicBezTo>
                  <a:cubicBezTo>
                    <a:pt x="1588" y="4676"/>
                    <a:pt x="1588" y="4783"/>
                    <a:pt x="1660" y="4836"/>
                  </a:cubicBezTo>
                  <a:lnTo>
                    <a:pt x="2730" y="5925"/>
                  </a:lnTo>
                  <a:cubicBezTo>
                    <a:pt x="2641" y="6014"/>
                    <a:pt x="2516" y="6103"/>
                    <a:pt x="2391" y="6175"/>
                  </a:cubicBezTo>
                  <a:cubicBezTo>
                    <a:pt x="2356" y="6192"/>
                    <a:pt x="2338" y="6192"/>
                    <a:pt x="2320" y="6210"/>
                  </a:cubicBezTo>
                  <a:cubicBezTo>
                    <a:pt x="2191" y="6263"/>
                    <a:pt x="2054" y="6289"/>
                    <a:pt x="1917" y="6289"/>
                  </a:cubicBezTo>
                  <a:cubicBezTo>
                    <a:pt x="1639" y="6289"/>
                    <a:pt x="1364" y="6182"/>
                    <a:pt x="1160" y="5978"/>
                  </a:cubicBezTo>
                  <a:lnTo>
                    <a:pt x="768" y="5586"/>
                  </a:lnTo>
                  <a:cubicBezTo>
                    <a:pt x="571" y="5372"/>
                    <a:pt x="464" y="5104"/>
                    <a:pt x="464" y="4819"/>
                  </a:cubicBezTo>
                  <a:cubicBezTo>
                    <a:pt x="464" y="4551"/>
                    <a:pt x="571" y="4283"/>
                    <a:pt x="768" y="4069"/>
                  </a:cubicBezTo>
                  <a:lnTo>
                    <a:pt x="821" y="4016"/>
                  </a:lnTo>
                  <a:lnTo>
                    <a:pt x="1124" y="4319"/>
                  </a:lnTo>
                  <a:cubicBezTo>
                    <a:pt x="1160" y="4355"/>
                    <a:pt x="1200" y="4372"/>
                    <a:pt x="1240" y="4372"/>
                  </a:cubicBezTo>
                  <a:cubicBezTo>
                    <a:pt x="1281" y="4372"/>
                    <a:pt x="1321" y="4355"/>
                    <a:pt x="1356" y="4319"/>
                  </a:cubicBezTo>
                  <a:cubicBezTo>
                    <a:pt x="1410" y="4265"/>
                    <a:pt x="1410" y="4158"/>
                    <a:pt x="1356" y="4105"/>
                  </a:cubicBezTo>
                  <a:lnTo>
                    <a:pt x="1053" y="3801"/>
                  </a:lnTo>
                  <a:lnTo>
                    <a:pt x="4158" y="679"/>
                  </a:lnTo>
                  <a:close/>
                  <a:moveTo>
                    <a:pt x="4479" y="1"/>
                  </a:moveTo>
                  <a:cubicBezTo>
                    <a:pt x="4425" y="1"/>
                    <a:pt x="4354" y="19"/>
                    <a:pt x="4318" y="72"/>
                  </a:cubicBezTo>
                  <a:lnTo>
                    <a:pt x="536" y="3837"/>
                  </a:lnTo>
                  <a:cubicBezTo>
                    <a:pt x="107" y="4265"/>
                    <a:pt x="0" y="4926"/>
                    <a:pt x="322" y="5532"/>
                  </a:cubicBezTo>
                  <a:cubicBezTo>
                    <a:pt x="357" y="5586"/>
                    <a:pt x="393" y="5639"/>
                    <a:pt x="429" y="5675"/>
                  </a:cubicBezTo>
                  <a:lnTo>
                    <a:pt x="946" y="6192"/>
                  </a:lnTo>
                  <a:cubicBezTo>
                    <a:pt x="1214" y="6460"/>
                    <a:pt x="1553" y="6603"/>
                    <a:pt x="1910" y="6603"/>
                  </a:cubicBezTo>
                  <a:cubicBezTo>
                    <a:pt x="2249" y="6603"/>
                    <a:pt x="2641" y="6460"/>
                    <a:pt x="2891" y="6192"/>
                  </a:cubicBezTo>
                  <a:lnTo>
                    <a:pt x="6566" y="2517"/>
                  </a:lnTo>
                  <a:cubicBezTo>
                    <a:pt x="6798" y="2285"/>
                    <a:pt x="6798" y="1910"/>
                    <a:pt x="6566" y="1678"/>
                  </a:cubicBezTo>
                  <a:lnTo>
                    <a:pt x="4943" y="72"/>
                  </a:lnTo>
                  <a:cubicBezTo>
                    <a:pt x="4907" y="19"/>
                    <a:pt x="4836" y="1"/>
                    <a:pt x="478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2955100" y="4234850"/>
              <a:ext cx="58450" cy="56550"/>
            </a:xfrm>
            <a:custGeom>
              <a:avLst/>
              <a:gdLst/>
              <a:ahLst/>
              <a:cxnLst/>
              <a:rect l="l" t="t" r="r" b="b"/>
              <a:pathLst>
                <a:path w="2338" h="2262" extrusionOk="0">
                  <a:moveTo>
                    <a:pt x="1574" y="304"/>
                  </a:moveTo>
                  <a:cubicBezTo>
                    <a:pt x="1678" y="304"/>
                    <a:pt x="1800" y="325"/>
                    <a:pt x="1892" y="405"/>
                  </a:cubicBezTo>
                  <a:cubicBezTo>
                    <a:pt x="2017" y="530"/>
                    <a:pt x="1999" y="745"/>
                    <a:pt x="1963" y="869"/>
                  </a:cubicBezTo>
                  <a:cubicBezTo>
                    <a:pt x="1910" y="1084"/>
                    <a:pt x="1785" y="1315"/>
                    <a:pt x="1589" y="1512"/>
                  </a:cubicBezTo>
                  <a:cubicBezTo>
                    <a:pt x="1325" y="1776"/>
                    <a:pt x="1004" y="1927"/>
                    <a:pt x="757" y="1927"/>
                  </a:cubicBezTo>
                  <a:cubicBezTo>
                    <a:pt x="637" y="1927"/>
                    <a:pt x="535" y="1891"/>
                    <a:pt x="464" y="1815"/>
                  </a:cubicBezTo>
                  <a:cubicBezTo>
                    <a:pt x="340" y="1690"/>
                    <a:pt x="357" y="1476"/>
                    <a:pt x="393" y="1369"/>
                  </a:cubicBezTo>
                  <a:cubicBezTo>
                    <a:pt x="429" y="1137"/>
                    <a:pt x="572" y="905"/>
                    <a:pt x="768" y="709"/>
                  </a:cubicBezTo>
                  <a:cubicBezTo>
                    <a:pt x="964" y="513"/>
                    <a:pt x="1196" y="370"/>
                    <a:pt x="1428" y="316"/>
                  </a:cubicBezTo>
                  <a:cubicBezTo>
                    <a:pt x="1466" y="310"/>
                    <a:pt x="1517" y="304"/>
                    <a:pt x="1574" y="304"/>
                  </a:cubicBezTo>
                  <a:close/>
                  <a:moveTo>
                    <a:pt x="1607" y="0"/>
                  </a:moveTo>
                  <a:cubicBezTo>
                    <a:pt x="1527" y="0"/>
                    <a:pt x="1443" y="10"/>
                    <a:pt x="1357" y="31"/>
                  </a:cubicBezTo>
                  <a:cubicBezTo>
                    <a:pt x="1071" y="84"/>
                    <a:pt x="786" y="263"/>
                    <a:pt x="554" y="495"/>
                  </a:cubicBezTo>
                  <a:cubicBezTo>
                    <a:pt x="304" y="727"/>
                    <a:pt x="143" y="1030"/>
                    <a:pt x="72" y="1298"/>
                  </a:cubicBezTo>
                  <a:cubicBezTo>
                    <a:pt x="1" y="1619"/>
                    <a:pt x="72" y="1886"/>
                    <a:pt x="250" y="2065"/>
                  </a:cubicBezTo>
                  <a:cubicBezTo>
                    <a:pt x="375" y="2190"/>
                    <a:pt x="554" y="2261"/>
                    <a:pt x="750" y="2261"/>
                  </a:cubicBezTo>
                  <a:cubicBezTo>
                    <a:pt x="1089" y="2261"/>
                    <a:pt x="1482" y="2083"/>
                    <a:pt x="1803" y="1744"/>
                  </a:cubicBezTo>
                  <a:cubicBezTo>
                    <a:pt x="2052" y="1512"/>
                    <a:pt x="2213" y="1226"/>
                    <a:pt x="2284" y="941"/>
                  </a:cubicBezTo>
                  <a:cubicBezTo>
                    <a:pt x="2338" y="637"/>
                    <a:pt x="2284" y="370"/>
                    <a:pt x="2106" y="191"/>
                  </a:cubicBezTo>
                  <a:cubicBezTo>
                    <a:pt x="1979" y="64"/>
                    <a:pt x="1806" y="0"/>
                    <a:pt x="16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39"/>
          <p:cNvGrpSpPr/>
          <p:nvPr/>
        </p:nvGrpSpPr>
        <p:grpSpPr>
          <a:xfrm>
            <a:off x="2754840" y="3790703"/>
            <a:ext cx="311229" cy="308039"/>
            <a:chOff x="2213750" y="4086275"/>
            <a:chExt cx="270775" cy="268000"/>
          </a:xfrm>
        </p:grpSpPr>
        <p:sp>
          <p:nvSpPr>
            <p:cNvPr id="1238" name="Google Shape;1238;p39"/>
            <p:cNvSpPr/>
            <p:nvPr/>
          </p:nvSpPr>
          <p:spPr>
            <a:xfrm>
              <a:off x="2400650" y="4151300"/>
              <a:ext cx="81200" cy="80325"/>
            </a:xfrm>
            <a:custGeom>
              <a:avLst/>
              <a:gdLst/>
              <a:ahLst/>
              <a:cxnLst/>
              <a:rect l="l" t="t" r="r" b="b"/>
              <a:pathLst>
                <a:path w="3248" h="3213" extrusionOk="0">
                  <a:moveTo>
                    <a:pt x="1115" y="1"/>
                  </a:moveTo>
                  <a:cubicBezTo>
                    <a:pt x="1022" y="1"/>
                    <a:pt x="928" y="36"/>
                    <a:pt x="857" y="108"/>
                  </a:cubicBezTo>
                  <a:lnTo>
                    <a:pt x="0" y="964"/>
                  </a:lnTo>
                  <a:lnTo>
                    <a:pt x="2248" y="3212"/>
                  </a:lnTo>
                  <a:lnTo>
                    <a:pt x="3105" y="2356"/>
                  </a:lnTo>
                  <a:cubicBezTo>
                    <a:pt x="3248" y="2213"/>
                    <a:pt x="3248" y="1981"/>
                    <a:pt x="3105" y="1838"/>
                  </a:cubicBezTo>
                  <a:lnTo>
                    <a:pt x="1374" y="108"/>
                  </a:lnTo>
                  <a:cubicBezTo>
                    <a:pt x="1303" y="36"/>
                    <a:pt x="1209" y="1"/>
                    <a:pt x="1115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9"/>
            <p:cNvSpPr/>
            <p:nvPr/>
          </p:nvSpPr>
          <p:spPr>
            <a:xfrm>
              <a:off x="2415350" y="4151300"/>
              <a:ext cx="66500" cy="80325"/>
            </a:xfrm>
            <a:custGeom>
              <a:avLst/>
              <a:gdLst/>
              <a:ahLst/>
              <a:cxnLst/>
              <a:rect l="l" t="t" r="r" b="b"/>
              <a:pathLst>
                <a:path w="2660" h="3213" extrusionOk="0">
                  <a:moveTo>
                    <a:pt x="527" y="1"/>
                  </a:moveTo>
                  <a:cubicBezTo>
                    <a:pt x="434" y="1"/>
                    <a:pt x="340" y="36"/>
                    <a:pt x="269" y="108"/>
                  </a:cubicBezTo>
                  <a:lnTo>
                    <a:pt x="1" y="375"/>
                  </a:lnTo>
                  <a:cubicBezTo>
                    <a:pt x="54" y="322"/>
                    <a:pt x="121" y="295"/>
                    <a:pt x="188" y="295"/>
                  </a:cubicBezTo>
                  <a:cubicBezTo>
                    <a:pt x="255" y="295"/>
                    <a:pt x="322" y="322"/>
                    <a:pt x="376" y="375"/>
                  </a:cubicBezTo>
                  <a:lnTo>
                    <a:pt x="1839" y="1838"/>
                  </a:lnTo>
                  <a:cubicBezTo>
                    <a:pt x="1982" y="1981"/>
                    <a:pt x="1982" y="2195"/>
                    <a:pt x="1839" y="2338"/>
                  </a:cubicBezTo>
                  <a:lnTo>
                    <a:pt x="1321" y="2873"/>
                  </a:lnTo>
                  <a:lnTo>
                    <a:pt x="1660" y="3212"/>
                  </a:lnTo>
                  <a:lnTo>
                    <a:pt x="2517" y="2356"/>
                  </a:lnTo>
                  <a:cubicBezTo>
                    <a:pt x="2660" y="2213"/>
                    <a:pt x="2660" y="1981"/>
                    <a:pt x="2517" y="1838"/>
                  </a:cubicBezTo>
                  <a:lnTo>
                    <a:pt x="786" y="108"/>
                  </a:lnTo>
                  <a:cubicBezTo>
                    <a:pt x="715" y="36"/>
                    <a:pt x="621" y="1"/>
                    <a:pt x="527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9"/>
            <p:cNvSpPr/>
            <p:nvPr/>
          </p:nvSpPr>
          <p:spPr>
            <a:xfrm>
              <a:off x="2292700" y="4271300"/>
              <a:ext cx="68275" cy="68275"/>
            </a:xfrm>
            <a:custGeom>
              <a:avLst/>
              <a:gdLst/>
              <a:ahLst/>
              <a:cxnLst/>
              <a:rect l="l" t="t" r="r" b="b"/>
              <a:pathLst>
                <a:path w="2731" h="2731" extrusionOk="0">
                  <a:moveTo>
                    <a:pt x="482" y="0"/>
                  </a:moveTo>
                  <a:lnTo>
                    <a:pt x="0" y="482"/>
                  </a:lnTo>
                  <a:cubicBezTo>
                    <a:pt x="0" y="482"/>
                    <a:pt x="571" y="1624"/>
                    <a:pt x="0" y="2177"/>
                  </a:cubicBezTo>
                  <a:lnTo>
                    <a:pt x="536" y="2730"/>
                  </a:lnTo>
                  <a:cubicBezTo>
                    <a:pt x="726" y="2540"/>
                    <a:pt x="980" y="2476"/>
                    <a:pt x="1233" y="2476"/>
                  </a:cubicBezTo>
                  <a:cubicBezTo>
                    <a:pt x="1741" y="2476"/>
                    <a:pt x="2248" y="2730"/>
                    <a:pt x="2248" y="2730"/>
                  </a:cubicBezTo>
                  <a:lnTo>
                    <a:pt x="2730" y="2231"/>
                  </a:lnTo>
                  <a:lnTo>
                    <a:pt x="482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39"/>
            <p:cNvSpPr/>
            <p:nvPr/>
          </p:nvSpPr>
          <p:spPr>
            <a:xfrm>
              <a:off x="2297600" y="4318575"/>
              <a:ext cx="63375" cy="21000"/>
            </a:xfrm>
            <a:custGeom>
              <a:avLst/>
              <a:gdLst/>
              <a:ahLst/>
              <a:cxnLst/>
              <a:rect l="l" t="t" r="r" b="b"/>
              <a:pathLst>
                <a:path w="2535" h="840" extrusionOk="0">
                  <a:moveTo>
                    <a:pt x="2195" y="1"/>
                  </a:moveTo>
                  <a:lnTo>
                    <a:pt x="1803" y="393"/>
                  </a:lnTo>
                  <a:cubicBezTo>
                    <a:pt x="1767" y="441"/>
                    <a:pt x="1715" y="464"/>
                    <a:pt x="1664" y="464"/>
                  </a:cubicBezTo>
                  <a:cubicBezTo>
                    <a:pt x="1638" y="464"/>
                    <a:pt x="1612" y="458"/>
                    <a:pt x="1589" y="447"/>
                  </a:cubicBezTo>
                  <a:cubicBezTo>
                    <a:pt x="1401" y="374"/>
                    <a:pt x="1050" y="252"/>
                    <a:pt x="698" y="252"/>
                  </a:cubicBezTo>
                  <a:cubicBezTo>
                    <a:pt x="446" y="252"/>
                    <a:pt x="194" y="314"/>
                    <a:pt x="1" y="500"/>
                  </a:cubicBezTo>
                  <a:lnTo>
                    <a:pt x="340" y="839"/>
                  </a:lnTo>
                  <a:cubicBezTo>
                    <a:pt x="530" y="649"/>
                    <a:pt x="784" y="585"/>
                    <a:pt x="1037" y="585"/>
                  </a:cubicBezTo>
                  <a:cubicBezTo>
                    <a:pt x="1545" y="585"/>
                    <a:pt x="2052" y="839"/>
                    <a:pt x="2052" y="839"/>
                  </a:cubicBezTo>
                  <a:lnTo>
                    <a:pt x="2534" y="340"/>
                  </a:lnTo>
                  <a:lnTo>
                    <a:pt x="2195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39"/>
            <p:cNvSpPr/>
            <p:nvPr/>
          </p:nvSpPr>
          <p:spPr>
            <a:xfrm>
              <a:off x="2281100" y="4325725"/>
              <a:ext cx="25000" cy="24325"/>
            </a:xfrm>
            <a:custGeom>
              <a:avLst/>
              <a:gdLst/>
              <a:ahLst/>
              <a:cxnLst/>
              <a:rect l="l" t="t" r="r" b="b"/>
              <a:pathLst>
                <a:path w="1000" h="973" extrusionOk="0">
                  <a:moveTo>
                    <a:pt x="464" y="0"/>
                  </a:moveTo>
                  <a:lnTo>
                    <a:pt x="107" y="357"/>
                  </a:lnTo>
                  <a:cubicBezTo>
                    <a:pt x="0" y="464"/>
                    <a:pt x="0" y="642"/>
                    <a:pt x="107" y="749"/>
                  </a:cubicBezTo>
                  <a:lnTo>
                    <a:pt x="268" y="892"/>
                  </a:lnTo>
                  <a:cubicBezTo>
                    <a:pt x="321" y="946"/>
                    <a:pt x="393" y="972"/>
                    <a:pt x="464" y="972"/>
                  </a:cubicBezTo>
                  <a:cubicBezTo>
                    <a:pt x="536" y="972"/>
                    <a:pt x="607" y="946"/>
                    <a:pt x="661" y="892"/>
                  </a:cubicBezTo>
                  <a:lnTo>
                    <a:pt x="1000" y="553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9"/>
            <p:cNvSpPr/>
            <p:nvPr/>
          </p:nvSpPr>
          <p:spPr>
            <a:xfrm>
              <a:off x="2282425" y="4331075"/>
              <a:ext cx="23675" cy="18975"/>
            </a:xfrm>
            <a:custGeom>
              <a:avLst/>
              <a:gdLst/>
              <a:ahLst/>
              <a:cxnLst/>
              <a:rect l="l" t="t" r="r" b="b"/>
              <a:pathLst>
                <a:path w="947" h="759" extrusionOk="0">
                  <a:moveTo>
                    <a:pt x="608" y="0"/>
                  </a:moveTo>
                  <a:lnTo>
                    <a:pt x="268" y="339"/>
                  </a:lnTo>
                  <a:cubicBezTo>
                    <a:pt x="216" y="391"/>
                    <a:pt x="145" y="424"/>
                    <a:pt x="75" y="424"/>
                  </a:cubicBezTo>
                  <a:cubicBezTo>
                    <a:pt x="50" y="424"/>
                    <a:pt x="25" y="420"/>
                    <a:pt x="1" y="410"/>
                  </a:cubicBezTo>
                  <a:lnTo>
                    <a:pt x="1" y="410"/>
                  </a:lnTo>
                  <a:cubicBezTo>
                    <a:pt x="1" y="464"/>
                    <a:pt x="37" y="500"/>
                    <a:pt x="54" y="535"/>
                  </a:cubicBezTo>
                  <a:lnTo>
                    <a:pt x="215" y="678"/>
                  </a:lnTo>
                  <a:cubicBezTo>
                    <a:pt x="268" y="732"/>
                    <a:pt x="340" y="758"/>
                    <a:pt x="411" y="758"/>
                  </a:cubicBezTo>
                  <a:cubicBezTo>
                    <a:pt x="483" y="758"/>
                    <a:pt x="554" y="732"/>
                    <a:pt x="608" y="678"/>
                  </a:cubicBezTo>
                  <a:lnTo>
                    <a:pt x="947" y="339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9"/>
            <p:cNvSpPr/>
            <p:nvPr/>
          </p:nvSpPr>
          <p:spPr>
            <a:xfrm>
              <a:off x="2300725" y="4166475"/>
              <a:ext cx="165075" cy="165050"/>
            </a:xfrm>
            <a:custGeom>
              <a:avLst/>
              <a:gdLst/>
              <a:ahLst/>
              <a:cxnLst/>
              <a:rect l="l" t="t" r="r" b="b"/>
              <a:pathLst>
                <a:path w="6603" h="6602" extrusionOk="0">
                  <a:moveTo>
                    <a:pt x="4354" y="0"/>
                  </a:moveTo>
                  <a:lnTo>
                    <a:pt x="0" y="4354"/>
                  </a:lnTo>
                  <a:lnTo>
                    <a:pt x="2249" y="6602"/>
                  </a:lnTo>
                  <a:lnTo>
                    <a:pt x="6602" y="2248"/>
                  </a:lnTo>
                  <a:lnTo>
                    <a:pt x="435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39"/>
            <p:cNvSpPr/>
            <p:nvPr/>
          </p:nvSpPr>
          <p:spPr>
            <a:xfrm>
              <a:off x="2352025" y="4227900"/>
              <a:ext cx="55325" cy="48550"/>
            </a:xfrm>
            <a:custGeom>
              <a:avLst/>
              <a:gdLst/>
              <a:ahLst/>
              <a:cxnLst/>
              <a:rect l="l" t="t" r="r" b="b"/>
              <a:pathLst>
                <a:path w="2213" h="1942" extrusionOk="0">
                  <a:moveTo>
                    <a:pt x="1533" y="0"/>
                  </a:moveTo>
                  <a:cubicBezTo>
                    <a:pt x="1244" y="0"/>
                    <a:pt x="890" y="162"/>
                    <a:pt x="589" y="452"/>
                  </a:cubicBezTo>
                  <a:cubicBezTo>
                    <a:pt x="143" y="915"/>
                    <a:pt x="0" y="1504"/>
                    <a:pt x="286" y="1790"/>
                  </a:cubicBezTo>
                  <a:cubicBezTo>
                    <a:pt x="388" y="1892"/>
                    <a:pt x="532" y="1942"/>
                    <a:pt x="695" y="1942"/>
                  </a:cubicBezTo>
                  <a:cubicBezTo>
                    <a:pt x="986" y="1942"/>
                    <a:pt x="1338" y="1784"/>
                    <a:pt x="1624" y="1486"/>
                  </a:cubicBezTo>
                  <a:cubicBezTo>
                    <a:pt x="2088" y="1040"/>
                    <a:pt x="2213" y="434"/>
                    <a:pt x="1927" y="148"/>
                  </a:cubicBezTo>
                  <a:cubicBezTo>
                    <a:pt x="1827" y="48"/>
                    <a:pt x="1689" y="0"/>
                    <a:pt x="1533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39"/>
            <p:cNvSpPr/>
            <p:nvPr/>
          </p:nvSpPr>
          <p:spPr>
            <a:xfrm>
              <a:off x="2364950" y="4227875"/>
              <a:ext cx="42400" cy="48500"/>
            </a:xfrm>
            <a:custGeom>
              <a:avLst/>
              <a:gdLst/>
              <a:ahLst/>
              <a:cxnLst/>
              <a:rect l="l" t="t" r="r" b="b"/>
              <a:pathLst>
                <a:path w="1696" h="1940" extrusionOk="0">
                  <a:moveTo>
                    <a:pt x="1012" y="1"/>
                  </a:moveTo>
                  <a:cubicBezTo>
                    <a:pt x="946" y="1"/>
                    <a:pt x="876" y="9"/>
                    <a:pt x="804" y="24"/>
                  </a:cubicBezTo>
                  <a:cubicBezTo>
                    <a:pt x="893" y="60"/>
                    <a:pt x="964" y="96"/>
                    <a:pt x="1036" y="149"/>
                  </a:cubicBezTo>
                  <a:cubicBezTo>
                    <a:pt x="1321" y="435"/>
                    <a:pt x="1178" y="1041"/>
                    <a:pt x="714" y="1487"/>
                  </a:cubicBezTo>
                  <a:cubicBezTo>
                    <a:pt x="500" y="1719"/>
                    <a:pt x="233" y="1862"/>
                    <a:pt x="1" y="1916"/>
                  </a:cubicBezTo>
                  <a:cubicBezTo>
                    <a:pt x="56" y="1932"/>
                    <a:pt x="116" y="1940"/>
                    <a:pt x="179" y="1940"/>
                  </a:cubicBezTo>
                  <a:cubicBezTo>
                    <a:pt x="464" y="1940"/>
                    <a:pt x="815" y="1779"/>
                    <a:pt x="1107" y="1487"/>
                  </a:cubicBezTo>
                  <a:cubicBezTo>
                    <a:pt x="1571" y="1041"/>
                    <a:pt x="1696" y="435"/>
                    <a:pt x="1410" y="149"/>
                  </a:cubicBezTo>
                  <a:cubicBezTo>
                    <a:pt x="1309" y="48"/>
                    <a:pt x="1172" y="1"/>
                    <a:pt x="1012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9"/>
            <p:cNvSpPr/>
            <p:nvPr/>
          </p:nvSpPr>
          <p:spPr>
            <a:xfrm>
              <a:off x="2389925" y="4090300"/>
              <a:ext cx="32600" cy="30575"/>
            </a:xfrm>
            <a:custGeom>
              <a:avLst/>
              <a:gdLst/>
              <a:ahLst/>
              <a:cxnLst/>
              <a:rect l="l" t="t" r="r" b="b"/>
              <a:pathLst>
                <a:path w="1304" h="1223" extrusionOk="0">
                  <a:moveTo>
                    <a:pt x="831" y="1"/>
                  </a:moveTo>
                  <a:cubicBezTo>
                    <a:pt x="724" y="1"/>
                    <a:pt x="617" y="41"/>
                    <a:pt x="536" y="121"/>
                  </a:cubicBezTo>
                  <a:lnTo>
                    <a:pt x="162" y="496"/>
                  </a:lnTo>
                  <a:cubicBezTo>
                    <a:pt x="1" y="656"/>
                    <a:pt x="1" y="924"/>
                    <a:pt x="162" y="1102"/>
                  </a:cubicBezTo>
                  <a:cubicBezTo>
                    <a:pt x="242" y="1183"/>
                    <a:pt x="349" y="1223"/>
                    <a:pt x="458" y="1223"/>
                  </a:cubicBezTo>
                  <a:cubicBezTo>
                    <a:pt x="567" y="1223"/>
                    <a:pt x="679" y="1183"/>
                    <a:pt x="768" y="1102"/>
                  </a:cubicBezTo>
                  <a:lnTo>
                    <a:pt x="1125" y="728"/>
                  </a:lnTo>
                  <a:cubicBezTo>
                    <a:pt x="1303" y="567"/>
                    <a:pt x="1303" y="299"/>
                    <a:pt x="1125" y="121"/>
                  </a:cubicBezTo>
                  <a:cubicBezTo>
                    <a:pt x="1045" y="41"/>
                    <a:pt x="938" y="1"/>
                    <a:pt x="83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9"/>
            <p:cNvSpPr/>
            <p:nvPr/>
          </p:nvSpPr>
          <p:spPr>
            <a:xfrm>
              <a:off x="2227125" y="4094100"/>
              <a:ext cx="190500" cy="189700"/>
            </a:xfrm>
            <a:custGeom>
              <a:avLst/>
              <a:gdLst/>
              <a:ahLst/>
              <a:cxnLst/>
              <a:rect l="l" t="t" r="r" b="b"/>
              <a:pathLst>
                <a:path w="7620" h="7588" extrusionOk="0">
                  <a:moveTo>
                    <a:pt x="6433" y="0"/>
                  </a:moveTo>
                  <a:cubicBezTo>
                    <a:pt x="6352" y="0"/>
                    <a:pt x="6272" y="31"/>
                    <a:pt x="6210" y="94"/>
                  </a:cubicBezTo>
                  <a:lnTo>
                    <a:pt x="393" y="5911"/>
                  </a:lnTo>
                  <a:cubicBezTo>
                    <a:pt x="339" y="5964"/>
                    <a:pt x="304" y="6035"/>
                    <a:pt x="286" y="6125"/>
                  </a:cubicBezTo>
                  <a:lnTo>
                    <a:pt x="0" y="7588"/>
                  </a:lnTo>
                  <a:lnTo>
                    <a:pt x="1463" y="7302"/>
                  </a:lnTo>
                  <a:cubicBezTo>
                    <a:pt x="1535" y="7284"/>
                    <a:pt x="1624" y="7249"/>
                    <a:pt x="1678" y="7177"/>
                  </a:cubicBezTo>
                  <a:lnTo>
                    <a:pt x="7494" y="1379"/>
                  </a:lnTo>
                  <a:cubicBezTo>
                    <a:pt x="7619" y="1254"/>
                    <a:pt x="7619" y="1040"/>
                    <a:pt x="7494" y="933"/>
                  </a:cubicBezTo>
                  <a:lnTo>
                    <a:pt x="6656" y="94"/>
                  </a:lnTo>
                  <a:cubicBezTo>
                    <a:pt x="6593" y="31"/>
                    <a:pt x="6513" y="0"/>
                    <a:pt x="6433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9"/>
            <p:cNvSpPr/>
            <p:nvPr/>
          </p:nvSpPr>
          <p:spPr>
            <a:xfrm>
              <a:off x="2227125" y="4094100"/>
              <a:ext cx="190500" cy="189700"/>
            </a:xfrm>
            <a:custGeom>
              <a:avLst/>
              <a:gdLst/>
              <a:ahLst/>
              <a:cxnLst/>
              <a:rect l="l" t="t" r="r" b="b"/>
              <a:pathLst>
                <a:path w="7620" h="7588" extrusionOk="0">
                  <a:moveTo>
                    <a:pt x="6433" y="0"/>
                  </a:moveTo>
                  <a:cubicBezTo>
                    <a:pt x="6352" y="0"/>
                    <a:pt x="6272" y="31"/>
                    <a:pt x="6210" y="94"/>
                  </a:cubicBezTo>
                  <a:lnTo>
                    <a:pt x="393" y="5911"/>
                  </a:lnTo>
                  <a:cubicBezTo>
                    <a:pt x="339" y="5964"/>
                    <a:pt x="304" y="6035"/>
                    <a:pt x="286" y="6125"/>
                  </a:cubicBezTo>
                  <a:lnTo>
                    <a:pt x="0" y="7588"/>
                  </a:lnTo>
                  <a:lnTo>
                    <a:pt x="1463" y="7302"/>
                  </a:lnTo>
                  <a:cubicBezTo>
                    <a:pt x="1535" y="7284"/>
                    <a:pt x="1624" y="7249"/>
                    <a:pt x="1678" y="7177"/>
                  </a:cubicBezTo>
                  <a:lnTo>
                    <a:pt x="7494" y="1379"/>
                  </a:lnTo>
                  <a:cubicBezTo>
                    <a:pt x="7619" y="1254"/>
                    <a:pt x="7619" y="1040"/>
                    <a:pt x="7494" y="933"/>
                  </a:cubicBezTo>
                  <a:lnTo>
                    <a:pt x="6656" y="94"/>
                  </a:lnTo>
                  <a:cubicBezTo>
                    <a:pt x="6593" y="31"/>
                    <a:pt x="6513" y="0"/>
                    <a:pt x="6433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9"/>
            <p:cNvSpPr/>
            <p:nvPr/>
          </p:nvSpPr>
          <p:spPr>
            <a:xfrm>
              <a:off x="2227125" y="4094100"/>
              <a:ext cx="190500" cy="189700"/>
            </a:xfrm>
            <a:custGeom>
              <a:avLst/>
              <a:gdLst/>
              <a:ahLst/>
              <a:cxnLst/>
              <a:rect l="l" t="t" r="r" b="b"/>
              <a:pathLst>
                <a:path w="7620" h="7588" extrusionOk="0">
                  <a:moveTo>
                    <a:pt x="6433" y="0"/>
                  </a:moveTo>
                  <a:cubicBezTo>
                    <a:pt x="6352" y="0"/>
                    <a:pt x="6272" y="31"/>
                    <a:pt x="6210" y="94"/>
                  </a:cubicBezTo>
                  <a:lnTo>
                    <a:pt x="6031" y="272"/>
                  </a:lnTo>
                  <a:cubicBezTo>
                    <a:pt x="6067" y="237"/>
                    <a:pt x="6111" y="219"/>
                    <a:pt x="6156" y="219"/>
                  </a:cubicBezTo>
                  <a:cubicBezTo>
                    <a:pt x="6201" y="219"/>
                    <a:pt x="6245" y="237"/>
                    <a:pt x="6281" y="272"/>
                  </a:cubicBezTo>
                  <a:lnTo>
                    <a:pt x="6923" y="915"/>
                  </a:lnTo>
                  <a:cubicBezTo>
                    <a:pt x="7048" y="1040"/>
                    <a:pt x="7048" y="1254"/>
                    <a:pt x="6923" y="1361"/>
                  </a:cubicBezTo>
                  <a:lnTo>
                    <a:pt x="1107" y="7177"/>
                  </a:lnTo>
                  <a:cubicBezTo>
                    <a:pt x="1053" y="7249"/>
                    <a:pt x="982" y="7284"/>
                    <a:pt x="893" y="7302"/>
                  </a:cubicBezTo>
                  <a:lnTo>
                    <a:pt x="286" y="7409"/>
                  </a:lnTo>
                  <a:cubicBezTo>
                    <a:pt x="269" y="7414"/>
                    <a:pt x="253" y="7416"/>
                    <a:pt x="238" y="7416"/>
                  </a:cubicBezTo>
                  <a:cubicBezTo>
                    <a:pt x="135" y="7416"/>
                    <a:pt x="56" y="7319"/>
                    <a:pt x="72" y="7195"/>
                  </a:cubicBezTo>
                  <a:lnTo>
                    <a:pt x="72" y="7195"/>
                  </a:lnTo>
                  <a:lnTo>
                    <a:pt x="18" y="7463"/>
                  </a:lnTo>
                  <a:lnTo>
                    <a:pt x="0" y="7588"/>
                  </a:lnTo>
                  <a:lnTo>
                    <a:pt x="1463" y="7302"/>
                  </a:lnTo>
                  <a:cubicBezTo>
                    <a:pt x="1535" y="7284"/>
                    <a:pt x="1624" y="7249"/>
                    <a:pt x="1678" y="7177"/>
                  </a:cubicBezTo>
                  <a:lnTo>
                    <a:pt x="7494" y="1379"/>
                  </a:lnTo>
                  <a:cubicBezTo>
                    <a:pt x="7619" y="1254"/>
                    <a:pt x="7619" y="1040"/>
                    <a:pt x="7494" y="933"/>
                  </a:cubicBezTo>
                  <a:lnTo>
                    <a:pt x="6656" y="94"/>
                  </a:lnTo>
                  <a:cubicBezTo>
                    <a:pt x="6593" y="31"/>
                    <a:pt x="6513" y="0"/>
                    <a:pt x="6433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9"/>
            <p:cNvSpPr/>
            <p:nvPr/>
          </p:nvSpPr>
          <p:spPr>
            <a:xfrm>
              <a:off x="2300725" y="4166475"/>
              <a:ext cx="43725" cy="43275"/>
            </a:xfrm>
            <a:custGeom>
              <a:avLst/>
              <a:gdLst/>
              <a:ahLst/>
              <a:cxnLst/>
              <a:rect l="l" t="t" r="r" b="b"/>
              <a:pathLst>
                <a:path w="1749" h="1731" extrusionOk="0">
                  <a:moveTo>
                    <a:pt x="464" y="0"/>
                  </a:moveTo>
                  <a:lnTo>
                    <a:pt x="0" y="464"/>
                  </a:lnTo>
                  <a:lnTo>
                    <a:pt x="1285" y="1731"/>
                  </a:lnTo>
                  <a:lnTo>
                    <a:pt x="1749" y="1267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9"/>
            <p:cNvSpPr/>
            <p:nvPr/>
          </p:nvSpPr>
          <p:spPr>
            <a:xfrm>
              <a:off x="2325700" y="4191450"/>
              <a:ext cx="18750" cy="18300"/>
            </a:xfrm>
            <a:custGeom>
              <a:avLst/>
              <a:gdLst/>
              <a:ahLst/>
              <a:cxnLst/>
              <a:rect l="l" t="t" r="r" b="b"/>
              <a:pathLst>
                <a:path w="750" h="732" extrusionOk="0">
                  <a:moveTo>
                    <a:pt x="465" y="0"/>
                  </a:moveTo>
                  <a:lnTo>
                    <a:pt x="1" y="446"/>
                  </a:lnTo>
                  <a:lnTo>
                    <a:pt x="286" y="732"/>
                  </a:lnTo>
                  <a:lnTo>
                    <a:pt x="750" y="268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9"/>
            <p:cNvSpPr/>
            <p:nvPr/>
          </p:nvSpPr>
          <p:spPr>
            <a:xfrm>
              <a:off x="2350675" y="4223975"/>
              <a:ext cx="61600" cy="56700"/>
            </a:xfrm>
            <a:custGeom>
              <a:avLst/>
              <a:gdLst/>
              <a:ahLst/>
              <a:cxnLst/>
              <a:rect l="l" t="t" r="r" b="b"/>
              <a:pathLst>
                <a:path w="2464" h="2268" extrusionOk="0">
                  <a:moveTo>
                    <a:pt x="1589" y="323"/>
                  </a:moveTo>
                  <a:cubicBezTo>
                    <a:pt x="1714" y="323"/>
                    <a:pt x="1803" y="359"/>
                    <a:pt x="1874" y="430"/>
                  </a:cubicBezTo>
                  <a:cubicBezTo>
                    <a:pt x="2088" y="644"/>
                    <a:pt x="1963" y="1144"/>
                    <a:pt x="1571" y="1536"/>
                  </a:cubicBezTo>
                  <a:cubicBezTo>
                    <a:pt x="1319" y="1801"/>
                    <a:pt x="1002" y="1943"/>
                    <a:pt x="756" y="1943"/>
                  </a:cubicBezTo>
                  <a:cubicBezTo>
                    <a:pt x="637" y="1943"/>
                    <a:pt x="535" y="1910"/>
                    <a:pt x="465" y="1840"/>
                  </a:cubicBezTo>
                  <a:cubicBezTo>
                    <a:pt x="322" y="1715"/>
                    <a:pt x="358" y="1501"/>
                    <a:pt x="375" y="1376"/>
                  </a:cubicBezTo>
                  <a:cubicBezTo>
                    <a:pt x="429" y="1162"/>
                    <a:pt x="572" y="930"/>
                    <a:pt x="768" y="733"/>
                  </a:cubicBezTo>
                  <a:cubicBezTo>
                    <a:pt x="1018" y="466"/>
                    <a:pt x="1339" y="323"/>
                    <a:pt x="1589" y="323"/>
                  </a:cubicBezTo>
                  <a:close/>
                  <a:moveTo>
                    <a:pt x="1594" y="1"/>
                  </a:moveTo>
                  <a:cubicBezTo>
                    <a:pt x="1261" y="1"/>
                    <a:pt x="871" y="178"/>
                    <a:pt x="536" y="501"/>
                  </a:cubicBezTo>
                  <a:cubicBezTo>
                    <a:pt x="304" y="751"/>
                    <a:pt x="126" y="1037"/>
                    <a:pt x="72" y="1304"/>
                  </a:cubicBezTo>
                  <a:cubicBezTo>
                    <a:pt x="1" y="1626"/>
                    <a:pt x="54" y="1893"/>
                    <a:pt x="233" y="2072"/>
                  </a:cubicBezTo>
                  <a:cubicBezTo>
                    <a:pt x="358" y="2197"/>
                    <a:pt x="536" y="2268"/>
                    <a:pt x="750" y="2268"/>
                  </a:cubicBezTo>
                  <a:cubicBezTo>
                    <a:pt x="822" y="2268"/>
                    <a:pt x="911" y="2250"/>
                    <a:pt x="982" y="2232"/>
                  </a:cubicBezTo>
                  <a:cubicBezTo>
                    <a:pt x="1268" y="2161"/>
                    <a:pt x="1553" y="2000"/>
                    <a:pt x="1803" y="1768"/>
                  </a:cubicBezTo>
                  <a:cubicBezTo>
                    <a:pt x="2320" y="1233"/>
                    <a:pt x="2463" y="555"/>
                    <a:pt x="2106" y="198"/>
                  </a:cubicBezTo>
                  <a:cubicBezTo>
                    <a:pt x="1973" y="64"/>
                    <a:pt x="1794" y="1"/>
                    <a:pt x="159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9"/>
            <p:cNvSpPr/>
            <p:nvPr/>
          </p:nvSpPr>
          <p:spPr>
            <a:xfrm>
              <a:off x="2277975" y="4147275"/>
              <a:ext cx="206550" cy="207000"/>
            </a:xfrm>
            <a:custGeom>
              <a:avLst/>
              <a:gdLst/>
              <a:ahLst/>
              <a:cxnLst/>
              <a:rect l="l" t="t" r="r" b="b"/>
              <a:pathLst>
                <a:path w="8262" h="8280" extrusionOk="0">
                  <a:moveTo>
                    <a:pt x="6013" y="322"/>
                  </a:moveTo>
                  <a:cubicBezTo>
                    <a:pt x="6067" y="322"/>
                    <a:pt x="6120" y="340"/>
                    <a:pt x="6156" y="393"/>
                  </a:cubicBezTo>
                  <a:lnTo>
                    <a:pt x="7887" y="2106"/>
                  </a:lnTo>
                  <a:cubicBezTo>
                    <a:pt x="7923" y="2160"/>
                    <a:pt x="7958" y="2213"/>
                    <a:pt x="7958" y="2267"/>
                  </a:cubicBezTo>
                  <a:cubicBezTo>
                    <a:pt x="7958" y="2320"/>
                    <a:pt x="7923" y="2374"/>
                    <a:pt x="7887" y="2410"/>
                  </a:cubicBezTo>
                  <a:lnTo>
                    <a:pt x="7512" y="2784"/>
                  </a:lnTo>
                  <a:lnTo>
                    <a:pt x="5496" y="768"/>
                  </a:lnTo>
                  <a:lnTo>
                    <a:pt x="5871" y="393"/>
                  </a:lnTo>
                  <a:cubicBezTo>
                    <a:pt x="5906" y="340"/>
                    <a:pt x="5960" y="322"/>
                    <a:pt x="6013" y="322"/>
                  </a:cubicBezTo>
                  <a:close/>
                  <a:moveTo>
                    <a:pt x="5264" y="982"/>
                  </a:moveTo>
                  <a:lnTo>
                    <a:pt x="7280" y="3016"/>
                  </a:lnTo>
                  <a:lnTo>
                    <a:pt x="7155" y="3141"/>
                  </a:lnTo>
                  <a:lnTo>
                    <a:pt x="5139" y="1125"/>
                  </a:lnTo>
                  <a:lnTo>
                    <a:pt x="5264" y="982"/>
                  </a:lnTo>
                  <a:close/>
                  <a:moveTo>
                    <a:pt x="910" y="5354"/>
                  </a:moveTo>
                  <a:lnTo>
                    <a:pt x="2927" y="7370"/>
                  </a:lnTo>
                  <a:lnTo>
                    <a:pt x="2802" y="7495"/>
                  </a:lnTo>
                  <a:cubicBezTo>
                    <a:pt x="2613" y="7417"/>
                    <a:pt x="2231" y="7277"/>
                    <a:pt x="1836" y="7277"/>
                  </a:cubicBezTo>
                  <a:cubicBezTo>
                    <a:pt x="1596" y="7277"/>
                    <a:pt x="1351" y="7329"/>
                    <a:pt x="1142" y="7477"/>
                  </a:cubicBezTo>
                  <a:lnTo>
                    <a:pt x="803" y="7138"/>
                  </a:lnTo>
                  <a:cubicBezTo>
                    <a:pt x="1196" y="6585"/>
                    <a:pt x="893" y="5764"/>
                    <a:pt x="786" y="5479"/>
                  </a:cubicBezTo>
                  <a:lnTo>
                    <a:pt x="910" y="5354"/>
                  </a:lnTo>
                  <a:close/>
                  <a:moveTo>
                    <a:pt x="589" y="7370"/>
                  </a:moveTo>
                  <a:lnTo>
                    <a:pt x="910" y="7691"/>
                  </a:lnTo>
                  <a:lnTo>
                    <a:pt x="678" y="7923"/>
                  </a:lnTo>
                  <a:cubicBezTo>
                    <a:pt x="661" y="7941"/>
                    <a:pt x="625" y="7959"/>
                    <a:pt x="607" y="7959"/>
                  </a:cubicBezTo>
                  <a:cubicBezTo>
                    <a:pt x="571" y="7959"/>
                    <a:pt x="518" y="7959"/>
                    <a:pt x="500" y="7923"/>
                  </a:cubicBezTo>
                  <a:lnTo>
                    <a:pt x="357" y="7780"/>
                  </a:lnTo>
                  <a:cubicBezTo>
                    <a:pt x="339" y="7762"/>
                    <a:pt x="322" y="7745"/>
                    <a:pt x="322" y="7709"/>
                  </a:cubicBezTo>
                  <a:cubicBezTo>
                    <a:pt x="304" y="7673"/>
                    <a:pt x="322" y="7638"/>
                    <a:pt x="339" y="7602"/>
                  </a:cubicBezTo>
                  <a:lnTo>
                    <a:pt x="589" y="7370"/>
                  </a:lnTo>
                  <a:close/>
                  <a:moveTo>
                    <a:pt x="6013" y="1"/>
                  </a:moveTo>
                  <a:cubicBezTo>
                    <a:pt x="5871" y="1"/>
                    <a:pt x="5746" y="54"/>
                    <a:pt x="5657" y="162"/>
                  </a:cubicBezTo>
                  <a:lnTo>
                    <a:pt x="482" y="5336"/>
                  </a:lnTo>
                  <a:cubicBezTo>
                    <a:pt x="429" y="5389"/>
                    <a:pt x="411" y="5461"/>
                    <a:pt x="446" y="5514"/>
                  </a:cubicBezTo>
                  <a:cubicBezTo>
                    <a:pt x="446" y="5514"/>
                    <a:pt x="589" y="5782"/>
                    <a:pt x="643" y="6121"/>
                  </a:cubicBezTo>
                  <a:cubicBezTo>
                    <a:pt x="732" y="6531"/>
                    <a:pt x="661" y="6835"/>
                    <a:pt x="482" y="7031"/>
                  </a:cubicBezTo>
                  <a:lnTo>
                    <a:pt x="125" y="7370"/>
                  </a:lnTo>
                  <a:cubicBezTo>
                    <a:pt x="54" y="7459"/>
                    <a:pt x="0" y="7566"/>
                    <a:pt x="0" y="7691"/>
                  </a:cubicBezTo>
                  <a:cubicBezTo>
                    <a:pt x="0" y="7798"/>
                    <a:pt x="54" y="7923"/>
                    <a:pt x="125" y="7994"/>
                  </a:cubicBezTo>
                  <a:lnTo>
                    <a:pt x="268" y="8155"/>
                  </a:lnTo>
                  <a:cubicBezTo>
                    <a:pt x="357" y="8226"/>
                    <a:pt x="464" y="8280"/>
                    <a:pt x="589" y="8280"/>
                  </a:cubicBezTo>
                  <a:cubicBezTo>
                    <a:pt x="696" y="8280"/>
                    <a:pt x="821" y="8226"/>
                    <a:pt x="893" y="8155"/>
                  </a:cubicBezTo>
                  <a:lnTo>
                    <a:pt x="1249" y="7798"/>
                  </a:lnTo>
                  <a:cubicBezTo>
                    <a:pt x="1384" y="7663"/>
                    <a:pt x="1570" y="7596"/>
                    <a:pt x="1806" y="7596"/>
                  </a:cubicBezTo>
                  <a:cubicBezTo>
                    <a:pt x="1913" y="7596"/>
                    <a:pt x="2031" y="7610"/>
                    <a:pt x="2159" y="7638"/>
                  </a:cubicBezTo>
                  <a:cubicBezTo>
                    <a:pt x="2481" y="7691"/>
                    <a:pt x="2766" y="7834"/>
                    <a:pt x="2766" y="7834"/>
                  </a:cubicBezTo>
                  <a:cubicBezTo>
                    <a:pt x="2779" y="7840"/>
                    <a:pt x="2797" y="7845"/>
                    <a:pt x="2818" y="7845"/>
                  </a:cubicBezTo>
                  <a:cubicBezTo>
                    <a:pt x="2854" y="7845"/>
                    <a:pt x="2899" y="7832"/>
                    <a:pt x="2944" y="7798"/>
                  </a:cubicBezTo>
                  <a:lnTo>
                    <a:pt x="3926" y="6835"/>
                  </a:lnTo>
                  <a:cubicBezTo>
                    <a:pt x="3979" y="6763"/>
                    <a:pt x="3979" y="6656"/>
                    <a:pt x="3926" y="6603"/>
                  </a:cubicBezTo>
                  <a:cubicBezTo>
                    <a:pt x="3890" y="6567"/>
                    <a:pt x="3850" y="6549"/>
                    <a:pt x="3810" y="6549"/>
                  </a:cubicBezTo>
                  <a:cubicBezTo>
                    <a:pt x="3770" y="6549"/>
                    <a:pt x="3730" y="6567"/>
                    <a:pt x="3694" y="6603"/>
                  </a:cubicBezTo>
                  <a:lnTo>
                    <a:pt x="3159" y="7138"/>
                  </a:lnTo>
                  <a:lnTo>
                    <a:pt x="1142" y="5122"/>
                  </a:lnTo>
                  <a:lnTo>
                    <a:pt x="1196" y="5068"/>
                  </a:lnTo>
                  <a:lnTo>
                    <a:pt x="4907" y="1357"/>
                  </a:lnTo>
                  <a:lnTo>
                    <a:pt x="6923" y="3373"/>
                  </a:lnTo>
                  <a:lnTo>
                    <a:pt x="4229" y="6067"/>
                  </a:lnTo>
                  <a:cubicBezTo>
                    <a:pt x="4158" y="6139"/>
                    <a:pt x="4158" y="6228"/>
                    <a:pt x="4229" y="6299"/>
                  </a:cubicBezTo>
                  <a:cubicBezTo>
                    <a:pt x="4256" y="6326"/>
                    <a:pt x="4296" y="6340"/>
                    <a:pt x="4336" y="6340"/>
                  </a:cubicBezTo>
                  <a:cubicBezTo>
                    <a:pt x="4376" y="6340"/>
                    <a:pt x="4416" y="6326"/>
                    <a:pt x="4443" y="6299"/>
                  </a:cubicBezTo>
                  <a:lnTo>
                    <a:pt x="8119" y="2624"/>
                  </a:lnTo>
                  <a:cubicBezTo>
                    <a:pt x="8208" y="2535"/>
                    <a:pt x="8262" y="2392"/>
                    <a:pt x="8262" y="2267"/>
                  </a:cubicBezTo>
                  <a:cubicBezTo>
                    <a:pt x="8262" y="2124"/>
                    <a:pt x="8208" y="1981"/>
                    <a:pt x="8119" y="1892"/>
                  </a:cubicBezTo>
                  <a:lnTo>
                    <a:pt x="6388" y="162"/>
                  </a:lnTo>
                  <a:cubicBezTo>
                    <a:pt x="6281" y="54"/>
                    <a:pt x="6156" y="1"/>
                    <a:pt x="60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9"/>
            <p:cNvSpPr/>
            <p:nvPr/>
          </p:nvSpPr>
          <p:spPr>
            <a:xfrm>
              <a:off x="2213750" y="4086275"/>
              <a:ext cx="211450" cy="210150"/>
            </a:xfrm>
            <a:custGeom>
              <a:avLst/>
              <a:gdLst/>
              <a:ahLst/>
              <a:cxnLst/>
              <a:rect l="l" t="t" r="r" b="b"/>
              <a:pathLst>
                <a:path w="8458" h="8406" extrusionOk="0">
                  <a:moveTo>
                    <a:pt x="7878" y="327"/>
                  </a:moveTo>
                  <a:cubicBezTo>
                    <a:pt x="7945" y="327"/>
                    <a:pt x="8011" y="353"/>
                    <a:pt x="8065" y="407"/>
                  </a:cubicBezTo>
                  <a:cubicBezTo>
                    <a:pt x="8118" y="443"/>
                    <a:pt x="8154" y="514"/>
                    <a:pt x="8154" y="585"/>
                  </a:cubicBezTo>
                  <a:cubicBezTo>
                    <a:pt x="8154" y="657"/>
                    <a:pt x="8118" y="728"/>
                    <a:pt x="8065" y="782"/>
                  </a:cubicBezTo>
                  <a:lnTo>
                    <a:pt x="7922" y="924"/>
                  </a:lnTo>
                  <a:lnTo>
                    <a:pt x="7548" y="532"/>
                  </a:lnTo>
                  <a:lnTo>
                    <a:pt x="7690" y="407"/>
                  </a:lnTo>
                  <a:cubicBezTo>
                    <a:pt x="7744" y="353"/>
                    <a:pt x="7811" y="327"/>
                    <a:pt x="7878" y="327"/>
                  </a:cubicBezTo>
                  <a:close/>
                  <a:moveTo>
                    <a:pt x="6968" y="474"/>
                  </a:moveTo>
                  <a:cubicBezTo>
                    <a:pt x="7008" y="474"/>
                    <a:pt x="7048" y="487"/>
                    <a:pt x="7084" y="514"/>
                  </a:cubicBezTo>
                  <a:lnTo>
                    <a:pt x="7209" y="657"/>
                  </a:lnTo>
                  <a:lnTo>
                    <a:pt x="7904" y="1353"/>
                  </a:lnTo>
                  <a:cubicBezTo>
                    <a:pt x="7976" y="1406"/>
                    <a:pt x="7976" y="1513"/>
                    <a:pt x="7904" y="1567"/>
                  </a:cubicBezTo>
                  <a:lnTo>
                    <a:pt x="5228" y="4261"/>
                  </a:lnTo>
                  <a:lnTo>
                    <a:pt x="4175" y="3208"/>
                  </a:lnTo>
                  <a:lnTo>
                    <a:pt x="6852" y="514"/>
                  </a:lnTo>
                  <a:cubicBezTo>
                    <a:pt x="6887" y="487"/>
                    <a:pt x="6927" y="474"/>
                    <a:pt x="6968" y="474"/>
                  </a:cubicBezTo>
                  <a:close/>
                  <a:moveTo>
                    <a:pt x="3943" y="3422"/>
                  </a:moveTo>
                  <a:lnTo>
                    <a:pt x="4996" y="4475"/>
                  </a:lnTo>
                  <a:lnTo>
                    <a:pt x="4764" y="4725"/>
                  </a:lnTo>
                  <a:lnTo>
                    <a:pt x="3711" y="3672"/>
                  </a:lnTo>
                  <a:lnTo>
                    <a:pt x="3943" y="3422"/>
                  </a:lnTo>
                  <a:close/>
                  <a:moveTo>
                    <a:pt x="7878" y="1"/>
                  </a:moveTo>
                  <a:cubicBezTo>
                    <a:pt x="7726" y="1"/>
                    <a:pt x="7574" y="59"/>
                    <a:pt x="7458" y="175"/>
                  </a:cubicBezTo>
                  <a:lnTo>
                    <a:pt x="7333" y="318"/>
                  </a:lnTo>
                  <a:cubicBezTo>
                    <a:pt x="7240" y="215"/>
                    <a:pt x="7108" y="161"/>
                    <a:pt x="6975" y="161"/>
                  </a:cubicBezTo>
                  <a:cubicBezTo>
                    <a:pt x="6853" y="161"/>
                    <a:pt x="6731" y="206"/>
                    <a:pt x="6638" y="300"/>
                  </a:cubicBezTo>
                  <a:lnTo>
                    <a:pt x="6513" y="425"/>
                  </a:lnTo>
                  <a:lnTo>
                    <a:pt x="6245" y="157"/>
                  </a:lnTo>
                  <a:cubicBezTo>
                    <a:pt x="6218" y="130"/>
                    <a:pt x="6178" y="117"/>
                    <a:pt x="6138" y="117"/>
                  </a:cubicBezTo>
                  <a:cubicBezTo>
                    <a:pt x="6098" y="117"/>
                    <a:pt x="6058" y="130"/>
                    <a:pt x="6031" y="157"/>
                  </a:cubicBezTo>
                  <a:lnTo>
                    <a:pt x="3997" y="2173"/>
                  </a:lnTo>
                  <a:cubicBezTo>
                    <a:pt x="3997" y="2191"/>
                    <a:pt x="3979" y="2209"/>
                    <a:pt x="3979" y="2227"/>
                  </a:cubicBezTo>
                  <a:lnTo>
                    <a:pt x="3836" y="2512"/>
                  </a:lnTo>
                  <a:cubicBezTo>
                    <a:pt x="3801" y="2602"/>
                    <a:pt x="3836" y="2691"/>
                    <a:pt x="3908" y="2726"/>
                  </a:cubicBezTo>
                  <a:cubicBezTo>
                    <a:pt x="3930" y="2738"/>
                    <a:pt x="3955" y="2744"/>
                    <a:pt x="3979" y="2744"/>
                  </a:cubicBezTo>
                  <a:cubicBezTo>
                    <a:pt x="4032" y="2744"/>
                    <a:pt x="4085" y="2716"/>
                    <a:pt x="4122" y="2655"/>
                  </a:cubicBezTo>
                  <a:lnTo>
                    <a:pt x="4247" y="2387"/>
                  </a:lnTo>
                  <a:lnTo>
                    <a:pt x="6138" y="496"/>
                  </a:lnTo>
                  <a:lnTo>
                    <a:pt x="6281" y="639"/>
                  </a:lnTo>
                  <a:lnTo>
                    <a:pt x="821" y="6099"/>
                  </a:lnTo>
                  <a:cubicBezTo>
                    <a:pt x="732" y="6188"/>
                    <a:pt x="678" y="6295"/>
                    <a:pt x="660" y="6402"/>
                  </a:cubicBezTo>
                  <a:lnTo>
                    <a:pt x="393" y="7812"/>
                  </a:lnTo>
                  <a:lnTo>
                    <a:pt x="71" y="8133"/>
                  </a:lnTo>
                  <a:cubicBezTo>
                    <a:pt x="0" y="8204"/>
                    <a:pt x="0" y="8293"/>
                    <a:pt x="71" y="8365"/>
                  </a:cubicBezTo>
                  <a:cubicBezTo>
                    <a:pt x="102" y="8385"/>
                    <a:pt x="145" y="8406"/>
                    <a:pt x="190" y="8406"/>
                  </a:cubicBezTo>
                  <a:cubicBezTo>
                    <a:pt x="222" y="8406"/>
                    <a:pt x="255" y="8395"/>
                    <a:pt x="286" y="8365"/>
                  </a:cubicBezTo>
                  <a:lnTo>
                    <a:pt x="607" y="8044"/>
                  </a:lnTo>
                  <a:lnTo>
                    <a:pt x="2016" y="7776"/>
                  </a:lnTo>
                  <a:cubicBezTo>
                    <a:pt x="2141" y="7740"/>
                    <a:pt x="2248" y="7687"/>
                    <a:pt x="2320" y="7615"/>
                  </a:cubicBezTo>
                  <a:lnTo>
                    <a:pt x="4354" y="5581"/>
                  </a:lnTo>
                  <a:cubicBezTo>
                    <a:pt x="4407" y="5528"/>
                    <a:pt x="4407" y="5421"/>
                    <a:pt x="4354" y="5367"/>
                  </a:cubicBezTo>
                  <a:cubicBezTo>
                    <a:pt x="4318" y="5331"/>
                    <a:pt x="4273" y="5314"/>
                    <a:pt x="4231" y="5314"/>
                  </a:cubicBezTo>
                  <a:cubicBezTo>
                    <a:pt x="4189" y="5314"/>
                    <a:pt x="4149" y="5331"/>
                    <a:pt x="4122" y="5367"/>
                  </a:cubicBezTo>
                  <a:lnTo>
                    <a:pt x="2106" y="7383"/>
                  </a:lnTo>
                  <a:cubicBezTo>
                    <a:pt x="2070" y="7419"/>
                    <a:pt x="2016" y="7455"/>
                    <a:pt x="1963" y="7455"/>
                  </a:cubicBezTo>
                  <a:lnTo>
                    <a:pt x="732" y="7705"/>
                  </a:lnTo>
                  <a:lnTo>
                    <a:pt x="964" y="6473"/>
                  </a:lnTo>
                  <a:cubicBezTo>
                    <a:pt x="981" y="6420"/>
                    <a:pt x="999" y="6366"/>
                    <a:pt x="1035" y="6331"/>
                  </a:cubicBezTo>
                  <a:lnTo>
                    <a:pt x="3479" y="3886"/>
                  </a:lnTo>
                  <a:lnTo>
                    <a:pt x="4657" y="5064"/>
                  </a:lnTo>
                  <a:cubicBezTo>
                    <a:pt x="4678" y="5084"/>
                    <a:pt x="4722" y="5105"/>
                    <a:pt x="4770" y="5105"/>
                  </a:cubicBezTo>
                  <a:cubicBezTo>
                    <a:pt x="4804" y="5105"/>
                    <a:pt x="4841" y="5094"/>
                    <a:pt x="4871" y="5064"/>
                  </a:cubicBezTo>
                  <a:lnTo>
                    <a:pt x="5335" y="4600"/>
                  </a:lnTo>
                  <a:lnTo>
                    <a:pt x="8136" y="1799"/>
                  </a:lnTo>
                  <a:cubicBezTo>
                    <a:pt x="8315" y="1620"/>
                    <a:pt x="8315" y="1335"/>
                    <a:pt x="8154" y="1138"/>
                  </a:cubicBezTo>
                  <a:lnTo>
                    <a:pt x="8297" y="996"/>
                  </a:lnTo>
                  <a:cubicBezTo>
                    <a:pt x="8404" y="889"/>
                    <a:pt x="8458" y="746"/>
                    <a:pt x="8458" y="585"/>
                  </a:cubicBezTo>
                  <a:cubicBezTo>
                    <a:pt x="8458" y="425"/>
                    <a:pt x="8404" y="282"/>
                    <a:pt x="8297" y="175"/>
                  </a:cubicBezTo>
                  <a:cubicBezTo>
                    <a:pt x="8181" y="59"/>
                    <a:pt x="8029" y="1"/>
                    <a:pt x="787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6" name="Google Shape;1256;p39"/>
          <p:cNvGrpSpPr/>
          <p:nvPr/>
        </p:nvGrpSpPr>
        <p:grpSpPr>
          <a:xfrm>
            <a:off x="5421419" y="3789553"/>
            <a:ext cx="310740" cy="310740"/>
            <a:chOff x="4533725" y="4085275"/>
            <a:chExt cx="270350" cy="270350"/>
          </a:xfrm>
        </p:grpSpPr>
        <p:sp>
          <p:nvSpPr>
            <p:cNvPr id="1257" name="Google Shape;1257;p39"/>
            <p:cNvSpPr/>
            <p:nvPr/>
          </p:nvSpPr>
          <p:spPr>
            <a:xfrm>
              <a:off x="4536400" y="4089175"/>
              <a:ext cx="265000" cy="262550"/>
            </a:xfrm>
            <a:custGeom>
              <a:avLst/>
              <a:gdLst/>
              <a:ahLst/>
              <a:cxnLst/>
              <a:rect l="l" t="t" r="r" b="b"/>
              <a:pathLst>
                <a:path w="10600" h="10502" extrusionOk="0">
                  <a:moveTo>
                    <a:pt x="9029" y="1147"/>
                  </a:moveTo>
                  <a:cubicBezTo>
                    <a:pt x="9261" y="1147"/>
                    <a:pt x="9440" y="1326"/>
                    <a:pt x="9440" y="1540"/>
                  </a:cubicBezTo>
                  <a:cubicBezTo>
                    <a:pt x="9440" y="1772"/>
                    <a:pt x="9261" y="1932"/>
                    <a:pt x="9029" y="1932"/>
                  </a:cubicBezTo>
                  <a:cubicBezTo>
                    <a:pt x="8815" y="1932"/>
                    <a:pt x="8637" y="1772"/>
                    <a:pt x="8637" y="1540"/>
                  </a:cubicBezTo>
                  <a:cubicBezTo>
                    <a:pt x="8637" y="1326"/>
                    <a:pt x="8815" y="1147"/>
                    <a:pt x="9029" y="1147"/>
                  </a:cubicBezTo>
                  <a:close/>
                  <a:moveTo>
                    <a:pt x="8690" y="1"/>
                  </a:moveTo>
                  <a:cubicBezTo>
                    <a:pt x="8561" y="1"/>
                    <a:pt x="8431" y="50"/>
                    <a:pt x="8333" y="148"/>
                  </a:cubicBezTo>
                  <a:lnTo>
                    <a:pt x="197" y="8267"/>
                  </a:lnTo>
                  <a:cubicBezTo>
                    <a:pt x="1" y="8463"/>
                    <a:pt x="1" y="8784"/>
                    <a:pt x="197" y="8980"/>
                  </a:cubicBezTo>
                  <a:lnTo>
                    <a:pt x="1571" y="10354"/>
                  </a:lnTo>
                  <a:cubicBezTo>
                    <a:pt x="1669" y="10452"/>
                    <a:pt x="1798" y="10501"/>
                    <a:pt x="1928" y="10501"/>
                  </a:cubicBezTo>
                  <a:cubicBezTo>
                    <a:pt x="2057" y="10501"/>
                    <a:pt x="2186" y="10452"/>
                    <a:pt x="2285" y="10354"/>
                  </a:cubicBezTo>
                  <a:lnTo>
                    <a:pt x="7941" y="4698"/>
                  </a:lnTo>
                  <a:lnTo>
                    <a:pt x="10403" y="2218"/>
                  </a:lnTo>
                  <a:cubicBezTo>
                    <a:pt x="10599" y="2022"/>
                    <a:pt x="10599" y="1700"/>
                    <a:pt x="10403" y="1504"/>
                  </a:cubicBezTo>
                  <a:lnTo>
                    <a:pt x="9047" y="148"/>
                  </a:lnTo>
                  <a:cubicBezTo>
                    <a:pt x="8949" y="50"/>
                    <a:pt x="8819" y="1"/>
                    <a:pt x="86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9"/>
            <p:cNvSpPr/>
            <p:nvPr/>
          </p:nvSpPr>
          <p:spPr>
            <a:xfrm>
              <a:off x="4734450" y="4089175"/>
              <a:ext cx="66950" cy="117475"/>
            </a:xfrm>
            <a:custGeom>
              <a:avLst/>
              <a:gdLst/>
              <a:ahLst/>
              <a:cxnLst/>
              <a:rect l="l" t="t" r="r" b="b"/>
              <a:pathLst>
                <a:path w="2678" h="4699" extrusionOk="0">
                  <a:moveTo>
                    <a:pt x="1107" y="1147"/>
                  </a:moveTo>
                  <a:cubicBezTo>
                    <a:pt x="1339" y="1147"/>
                    <a:pt x="1518" y="1326"/>
                    <a:pt x="1518" y="1540"/>
                  </a:cubicBezTo>
                  <a:cubicBezTo>
                    <a:pt x="1518" y="1772"/>
                    <a:pt x="1339" y="1932"/>
                    <a:pt x="1107" y="1932"/>
                  </a:cubicBezTo>
                  <a:cubicBezTo>
                    <a:pt x="893" y="1932"/>
                    <a:pt x="715" y="1772"/>
                    <a:pt x="715" y="1540"/>
                  </a:cubicBezTo>
                  <a:cubicBezTo>
                    <a:pt x="715" y="1326"/>
                    <a:pt x="893" y="1147"/>
                    <a:pt x="1107" y="1147"/>
                  </a:cubicBezTo>
                  <a:close/>
                  <a:moveTo>
                    <a:pt x="750" y="1"/>
                  </a:moveTo>
                  <a:cubicBezTo>
                    <a:pt x="621" y="1"/>
                    <a:pt x="492" y="50"/>
                    <a:pt x="393" y="148"/>
                  </a:cubicBezTo>
                  <a:lnTo>
                    <a:pt x="1" y="541"/>
                  </a:lnTo>
                  <a:lnTo>
                    <a:pt x="1" y="4698"/>
                  </a:lnTo>
                  <a:lnTo>
                    <a:pt x="2481" y="2218"/>
                  </a:lnTo>
                  <a:cubicBezTo>
                    <a:pt x="2677" y="2022"/>
                    <a:pt x="2677" y="1700"/>
                    <a:pt x="2481" y="1504"/>
                  </a:cubicBezTo>
                  <a:lnTo>
                    <a:pt x="1107" y="148"/>
                  </a:lnTo>
                  <a:cubicBezTo>
                    <a:pt x="1009" y="50"/>
                    <a:pt x="880" y="1"/>
                    <a:pt x="750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9"/>
            <p:cNvSpPr/>
            <p:nvPr/>
          </p:nvSpPr>
          <p:spPr>
            <a:xfrm>
              <a:off x="4533725" y="4085275"/>
              <a:ext cx="270350" cy="270350"/>
            </a:xfrm>
            <a:custGeom>
              <a:avLst/>
              <a:gdLst/>
              <a:ahLst/>
              <a:cxnLst/>
              <a:rect l="l" t="t" r="r" b="b"/>
              <a:pathLst>
                <a:path w="10814" h="10814" extrusionOk="0">
                  <a:moveTo>
                    <a:pt x="8797" y="1"/>
                  </a:moveTo>
                  <a:cubicBezTo>
                    <a:pt x="8619" y="1"/>
                    <a:pt x="8458" y="54"/>
                    <a:pt x="8333" y="179"/>
                  </a:cubicBezTo>
                  <a:lnTo>
                    <a:pt x="1571" y="6942"/>
                  </a:lnTo>
                  <a:cubicBezTo>
                    <a:pt x="1535" y="6995"/>
                    <a:pt x="1499" y="7084"/>
                    <a:pt x="1571" y="7174"/>
                  </a:cubicBezTo>
                  <a:lnTo>
                    <a:pt x="1999" y="7602"/>
                  </a:lnTo>
                  <a:cubicBezTo>
                    <a:pt x="2030" y="7622"/>
                    <a:pt x="2073" y="7643"/>
                    <a:pt x="2117" y="7643"/>
                  </a:cubicBezTo>
                  <a:cubicBezTo>
                    <a:pt x="2150" y="7643"/>
                    <a:pt x="2183" y="7632"/>
                    <a:pt x="2213" y="7602"/>
                  </a:cubicBezTo>
                  <a:cubicBezTo>
                    <a:pt x="2285" y="7530"/>
                    <a:pt x="2285" y="7441"/>
                    <a:pt x="2213" y="7370"/>
                  </a:cubicBezTo>
                  <a:lnTo>
                    <a:pt x="1910" y="7049"/>
                  </a:lnTo>
                  <a:lnTo>
                    <a:pt x="2677" y="6299"/>
                  </a:lnTo>
                  <a:lnTo>
                    <a:pt x="2980" y="6603"/>
                  </a:lnTo>
                  <a:cubicBezTo>
                    <a:pt x="3009" y="6631"/>
                    <a:pt x="3048" y="6650"/>
                    <a:pt x="3092" y="6650"/>
                  </a:cubicBezTo>
                  <a:cubicBezTo>
                    <a:pt x="3129" y="6650"/>
                    <a:pt x="3171" y="6636"/>
                    <a:pt x="3212" y="6603"/>
                  </a:cubicBezTo>
                  <a:cubicBezTo>
                    <a:pt x="3266" y="6549"/>
                    <a:pt x="3266" y="6442"/>
                    <a:pt x="3212" y="6388"/>
                  </a:cubicBezTo>
                  <a:lnTo>
                    <a:pt x="2891" y="6067"/>
                  </a:lnTo>
                  <a:lnTo>
                    <a:pt x="3658" y="5300"/>
                  </a:lnTo>
                  <a:lnTo>
                    <a:pt x="3980" y="5621"/>
                  </a:lnTo>
                  <a:cubicBezTo>
                    <a:pt x="4011" y="5642"/>
                    <a:pt x="4053" y="5662"/>
                    <a:pt x="4098" y="5662"/>
                  </a:cubicBezTo>
                  <a:cubicBezTo>
                    <a:pt x="4130" y="5662"/>
                    <a:pt x="4164" y="5651"/>
                    <a:pt x="4194" y="5621"/>
                  </a:cubicBezTo>
                  <a:cubicBezTo>
                    <a:pt x="4265" y="5550"/>
                    <a:pt x="4265" y="5461"/>
                    <a:pt x="4194" y="5389"/>
                  </a:cubicBezTo>
                  <a:lnTo>
                    <a:pt x="3890" y="5068"/>
                  </a:lnTo>
                  <a:lnTo>
                    <a:pt x="4658" y="4319"/>
                  </a:lnTo>
                  <a:lnTo>
                    <a:pt x="4961" y="4622"/>
                  </a:lnTo>
                  <a:cubicBezTo>
                    <a:pt x="4990" y="4651"/>
                    <a:pt x="5028" y="4669"/>
                    <a:pt x="5072" y="4669"/>
                  </a:cubicBezTo>
                  <a:cubicBezTo>
                    <a:pt x="5110" y="4669"/>
                    <a:pt x="5151" y="4655"/>
                    <a:pt x="5193" y="4622"/>
                  </a:cubicBezTo>
                  <a:cubicBezTo>
                    <a:pt x="5246" y="4569"/>
                    <a:pt x="5246" y="4461"/>
                    <a:pt x="5193" y="4408"/>
                  </a:cubicBezTo>
                  <a:lnTo>
                    <a:pt x="4872" y="4087"/>
                  </a:lnTo>
                  <a:lnTo>
                    <a:pt x="5639" y="3320"/>
                  </a:lnTo>
                  <a:lnTo>
                    <a:pt x="5960" y="3641"/>
                  </a:lnTo>
                  <a:cubicBezTo>
                    <a:pt x="5991" y="3661"/>
                    <a:pt x="6034" y="3682"/>
                    <a:pt x="6078" y="3682"/>
                  </a:cubicBezTo>
                  <a:cubicBezTo>
                    <a:pt x="6111" y="3682"/>
                    <a:pt x="6144" y="3671"/>
                    <a:pt x="6174" y="3641"/>
                  </a:cubicBezTo>
                  <a:cubicBezTo>
                    <a:pt x="6246" y="3569"/>
                    <a:pt x="6246" y="3480"/>
                    <a:pt x="6174" y="3409"/>
                  </a:cubicBezTo>
                  <a:lnTo>
                    <a:pt x="5871" y="3088"/>
                  </a:lnTo>
                  <a:lnTo>
                    <a:pt x="6638" y="2338"/>
                  </a:lnTo>
                  <a:lnTo>
                    <a:pt x="6941" y="2642"/>
                  </a:lnTo>
                  <a:cubicBezTo>
                    <a:pt x="6970" y="2670"/>
                    <a:pt x="7009" y="2689"/>
                    <a:pt x="7053" y="2689"/>
                  </a:cubicBezTo>
                  <a:cubicBezTo>
                    <a:pt x="7091" y="2689"/>
                    <a:pt x="7132" y="2675"/>
                    <a:pt x="7173" y="2642"/>
                  </a:cubicBezTo>
                  <a:cubicBezTo>
                    <a:pt x="7227" y="2588"/>
                    <a:pt x="7227" y="2481"/>
                    <a:pt x="7173" y="2427"/>
                  </a:cubicBezTo>
                  <a:lnTo>
                    <a:pt x="6852" y="2106"/>
                  </a:lnTo>
                  <a:lnTo>
                    <a:pt x="7887" y="1071"/>
                  </a:lnTo>
                  <a:lnTo>
                    <a:pt x="7887" y="2998"/>
                  </a:lnTo>
                  <a:cubicBezTo>
                    <a:pt x="7887" y="3070"/>
                    <a:pt x="7941" y="3141"/>
                    <a:pt x="8030" y="3141"/>
                  </a:cubicBezTo>
                  <a:cubicBezTo>
                    <a:pt x="8039" y="3143"/>
                    <a:pt x="8048" y="3144"/>
                    <a:pt x="8057" y="3144"/>
                  </a:cubicBezTo>
                  <a:cubicBezTo>
                    <a:pt x="8130" y="3144"/>
                    <a:pt x="8173" y="3078"/>
                    <a:pt x="8173" y="2998"/>
                  </a:cubicBezTo>
                  <a:lnTo>
                    <a:pt x="8173" y="768"/>
                  </a:lnTo>
                  <a:lnTo>
                    <a:pt x="8547" y="411"/>
                  </a:lnTo>
                  <a:cubicBezTo>
                    <a:pt x="8565" y="393"/>
                    <a:pt x="8601" y="376"/>
                    <a:pt x="8637" y="358"/>
                  </a:cubicBezTo>
                  <a:cubicBezTo>
                    <a:pt x="8672" y="322"/>
                    <a:pt x="8744" y="304"/>
                    <a:pt x="8797" y="304"/>
                  </a:cubicBezTo>
                  <a:cubicBezTo>
                    <a:pt x="8886" y="304"/>
                    <a:pt x="8976" y="340"/>
                    <a:pt x="9047" y="411"/>
                  </a:cubicBezTo>
                  <a:lnTo>
                    <a:pt x="10403" y="1767"/>
                  </a:lnTo>
                  <a:cubicBezTo>
                    <a:pt x="10474" y="1839"/>
                    <a:pt x="10510" y="1928"/>
                    <a:pt x="10510" y="2017"/>
                  </a:cubicBezTo>
                  <a:cubicBezTo>
                    <a:pt x="10510" y="2106"/>
                    <a:pt x="10474" y="2195"/>
                    <a:pt x="10403" y="2267"/>
                  </a:cubicBezTo>
                  <a:lnTo>
                    <a:pt x="8208" y="4461"/>
                  </a:lnTo>
                  <a:lnTo>
                    <a:pt x="8208" y="3748"/>
                  </a:lnTo>
                  <a:cubicBezTo>
                    <a:pt x="8208" y="3676"/>
                    <a:pt x="8155" y="3605"/>
                    <a:pt x="8101" y="3587"/>
                  </a:cubicBezTo>
                  <a:cubicBezTo>
                    <a:pt x="8076" y="3576"/>
                    <a:pt x="8051" y="3571"/>
                    <a:pt x="8028" y="3571"/>
                  </a:cubicBezTo>
                  <a:cubicBezTo>
                    <a:pt x="7937" y="3571"/>
                    <a:pt x="7869" y="3648"/>
                    <a:pt x="7869" y="3748"/>
                  </a:cubicBezTo>
                  <a:lnTo>
                    <a:pt x="7869" y="4783"/>
                  </a:lnTo>
                  <a:lnTo>
                    <a:pt x="6763" y="5907"/>
                  </a:lnTo>
                  <a:lnTo>
                    <a:pt x="6442" y="5586"/>
                  </a:lnTo>
                  <a:cubicBezTo>
                    <a:pt x="6415" y="5559"/>
                    <a:pt x="6375" y="5545"/>
                    <a:pt x="6335" y="5545"/>
                  </a:cubicBezTo>
                  <a:cubicBezTo>
                    <a:pt x="6295" y="5545"/>
                    <a:pt x="6255" y="5559"/>
                    <a:pt x="6228" y="5586"/>
                  </a:cubicBezTo>
                  <a:cubicBezTo>
                    <a:pt x="6156" y="5657"/>
                    <a:pt x="6156" y="5746"/>
                    <a:pt x="6228" y="5818"/>
                  </a:cubicBezTo>
                  <a:lnTo>
                    <a:pt x="6531" y="6121"/>
                  </a:lnTo>
                  <a:lnTo>
                    <a:pt x="4783" y="7887"/>
                  </a:lnTo>
                  <a:lnTo>
                    <a:pt x="4461" y="7566"/>
                  </a:lnTo>
                  <a:cubicBezTo>
                    <a:pt x="4435" y="7539"/>
                    <a:pt x="4394" y="7526"/>
                    <a:pt x="4354" y="7526"/>
                  </a:cubicBezTo>
                  <a:cubicBezTo>
                    <a:pt x="4314" y="7526"/>
                    <a:pt x="4274" y="7539"/>
                    <a:pt x="4247" y="7566"/>
                  </a:cubicBezTo>
                  <a:cubicBezTo>
                    <a:pt x="4176" y="7637"/>
                    <a:pt x="4176" y="7727"/>
                    <a:pt x="4247" y="7798"/>
                  </a:cubicBezTo>
                  <a:lnTo>
                    <a:pt x="4551" y="8101"/>
                  </a:lnTo>
                  <a:lnTo>
                    <a:pt x="2802" y="9868"/>
                  </a:lnTo>
                  <a:lnTo>
                    <a:pt x="2481" y="9547"/>
                  </a:lnTo>
                  <a:cubicBezTo>
                    <a:pt x="2454" y="9520"/>
                    <a:pt x="2414" y="9506"/>
                    <a:pt x="2374" y="9506"/>
                  </a:cubicBezTo>
                  <a:cubicBezTo>
                    <a:pt x="2334" y="9506"/>
                    <a:pt x="2293" y="9520"/>
                    <a:pt x="2267" y="9547"/>
                  </a:cubicBezTo>
                  <a:cubicBezTo>
                    <a:pt x="2195" y="9618"/>
                    <a:pt x="2195" y="9707"/>
                    <a:pt x="2267" y="9779"/>
                  </a:cubicBezTo>
                  <a:lnTo>
                    <a:pt x="2570" y="10082"/>
                  </a:lnTo>
                  <a:lnTo>
                    <a:pt x="2285" y="10385"/>
                  </a:lnTo>
                  <a:cubicBezTo>
                    <a:pt x="2213" y="10457"/>
                    <a:pt x="2124" y="10492"/>
                    <a:pt x="2035" y="10492"/>
                  </a:cubicBezTo>
                  <a:cubicBezTo>
                    <a:pt x="1946" y="10492"/>
                    <a:pt x="1856" y="10457"/>
                    <a:pt x="1785" y="10385"/>
                  </a:cubicBezTo>
                  <a:lnTo>
                    <a:pt x="429" y="9029"/>
                  </a:lnTo>
                  <a:cubicBezTo>
                    <a:pt x="358" y="8958"/>
                    <a:pt x="322" y="8869"/>
                    <a:pt x="322" y="8779"/>
                  </a:cubicBezTo>
                  <a:cubicBezTo>
                    <a:pt x="322" y="8690"/>
                    <a:pt x="358" y="8601"/>
                    <a:pt x="429" y="8530"/>
                  </a:cubicBezTo>
                  <a:lnTo>
                    <a:pt x="697" y="8280"/>
                  </a:lnTo>
                  <a:lnTo>
                    <a:pt x="1000" y="8583"/>
                  </a:lnTo>
                  <a:cubicBezTo>
                    <a:pt x="1029" y="8612"/>
                    <a:pt x="1067" y="8630"/>
                    <a:pt x="1111" y="8630"/>
                  </a:cubicBezTo>
                  <a:cubicBezTo>
                    <a:pt x="1149" y="8630"/>
                    <a:pt x="1190" y="8616"/>
                    <a:pt x="1232" y="8583"/>
                  </a:cubicBezTo>
                  <a:cubicBezTo>
                    <a:pt x="1285" y="8530"/>
                    <a:pt x="1285" y="8423"/>
                    <a:pt x="1232" y="8369"/>
                  </a:cubicBezTo>
                  <a:lnTo>
                    <a:pt x="911" y="8048"/>
                  </a:lnTo>
                  <a:lnTo>
                    <a:pt x="1268" y="7691"/>
                  </a:lnTo>
                  <a:cubicBezTo>
                    <a:pt x="1339" y="7620"/>
                    <a:pt x="1339" y="7530"/>
                    <a:pt x="1268" y="7459"/>
                  </a:cubicBezTo>
                  <a:cubicBezTo>
                    <a:pt x="1241" y="7432"/>
                    <a:pt x="1201" y="7419"/>
                    <a:pt x="1160" y="7419"/>
                  </a:cubicBezTo>
                  <a:cubicBezTo>
                    <a:pt x="1120" y="7419"/>
                    <a:pt x="1080" y="7432"/>
                    <a:pt x="1053" y="7459"/>
                  </a:cubicBezTo>
                  <a:lnTo>
                    <a:pt x="197" y="8315"/>
                  </a:lnTo>
                  <a:cubicBezTo>
                    <a:pt x="72" y="8440"/>
                    <a:pt x="1" y="8601"/>
                    <a:pt x="1" y="8779"/>
                  </a:cubicBezTo>
                  <a:cubicBezTo>
                    <a:pt x="1" y="8958"/>
                    <a:pt x="72" y="9118"/>
                    <a:pt x="197" y="9243"/>
                  </a:cubicBezTo>
                  <a:lnTo>
                    <a:pt x="1571" y="10617"/>
                  </a:lnTo>
                  <a:cubicBezTo>
                    <a:pt x="1696" y="10742"/>
                    <a:pt x="1856" y="10813"/>
                    <a:pt x="2035" y="10813"/>
                  </a:cubicBezTo>
                  <a:cubicBezTo>
                    <a:pt x="2213" y="10813"/>
                    <a:pt x="2374" y="10742"/>
                    <a:pt x="2499" y="10617"/>
                  </a:cubicBezTo>
                  <a:lnTo>
                    <a:pt x="10635" y="2481"/>
                  </a:lnTo>
                  <a:cubicBezTo>
                    <a:pt x="10760" y="2356"/>
                    <a:pt x="10813" y="2195"/>
                    <a:pt x="10813" y="2017"/>
                  </a:cubicBezTo>
                  <a:cubicBezTo>
                    <a:pt x="10813" y="1839"/>
                    <a:pt x="10760" y="1678"/>
                    <a:pt x="10635" y="1553"/>
                  </a:cubicBezTo>
                  <a:lnTo>
                    <a:pt x="9261" y="179"/>
                  </a:lnTo>
                  <a:cubicBezTo>
                    <a:pt x="9136" y="54"/>
                    <a:pt x="8976" y="1"/>
                    <a:pt x="879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9"/>
            <p:cNvSpPr/>
            <p:nvPr/>
          </p:nvSpPr>
          <p:spPr>
            <a:xfrm>
              <a:off x="4748300" y="4113825"/>
              <a:ext cx="27675" cy="27675"/>
            </a:xfrm>
            <a:custGeom>
              <a:avLst/>
              <a:gdLst/>
              <a:ahLst/>
              <a:cxnLst/>
              <a:rect l="l" t="t" r="r" b="b"/>
              <a:pathLst>
                <a:path w="1107" h="1107" extrusionOk="0">
                  <a:moveTo>
                    <a:pt x="553" y="322"/>
                  </a:moveTo>
                  <a:cubicBezTo>
                    <a:pt x="696" y="322"/>
                    <a:pt x="803" y="429"/>
                    <a:pt x="803" y="554"/>
                  </a:cubicBezTo>
                  <a:cubicBezTo>
                    <a:pt x="803" y="697"/>
                    <a:pt x="696" y="804"/>
                    <a:pt x="553" y="804"/>
                  </a:cubicBezTo>
                  <a:cubicBezTo>
                    <a:pt x="428" y="804"/>
                    <a:pt x="321" y="697"/>
                    <a:pt x="321" y="554"/>
                  </a:cubicBezTo>
                  <a:cubicBezTo>
                    <a:pt x="321" y="429"/>
                    <a:pt x="428" y="322"/>
                    <a:pt x="553" y="322"/>
                  </a:cubicBezTo>
                  <a:close/>
                  <a:moveTo>
                    <a:pt x="553" y="1"/>
                  </a:moveTo>
                  <a:cubicBezTo>
                    <a:pt x="250" y="1"/>
                    <a:pt x="0" y="251"/>
                    <a:pt x="0" y="554"/>
                  </a:cubicBezTo>
                  <a:cubicBezTo>
                    <a:pt x="0" y="857"/>
                    <a:pt x="250" y="1107"/>
                    <a:pt x="553" y="1107"/>
                  </a:cubicBezTo>
                  <a:cubicBezTo>
                    <a:pt x="856" y="1107"/>
                    <a:pt x="1106" y="857"/>
                    <a:pt x="1106" y="554"/>
                  </a:cubicBezTo>
                  <a:cubicBezTo>
                    <a:pt x="1106" y="251"/>
                    <a:pt x="856" y="1"/>
                    <a:pt x="55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1" name="Google Shape;1261;p39"/>
          <p:cNvGrpSpPr/>
          <p:nvPr/>
        </p:nvGrpSpPr>
        <p:grpSpPr>
          <a:xfrm>
            <a:off x="2087269" y="3789324"/>
            <a:ext cx="312292" cy="310970"/>
            <a:chOff x="1632950" y="4085075"/>
            <a:chExt cx="271700" cy="270550"/>
          </a:xfrm>
        </p:grpSpPr>
        <p:sp>
          <p:nvSpPr>
            <p:cNvPr id="1262" name="Google Shape;1262;p39"/>
            <p:cNvSpPr/>
            <p:nvPr/>
          </p:nvSpPr>
          <p:spPr>
            <a:xfrm>
              <a:off x="1636075" y="4089275"/>
              <a:ext cx="265000" cy="262325"/>
            </a:xfrm>
            <a:custGeom>
              <a:avLst/>
              <a:gdLst/>
              <a:ahLst/>
              <a:cxnLst/>
              <a:rect l="l" t="t" r="r" b="b"/>
              <a:pathLst>
                <a:path w="10600" h="10493" extrusionOk="0">
                  <a:moveTo>
                    <a:pt x="8828" y="4382"/>
                  </a:moveTo>
                  <a:cubicBezTo>
                    <a:pt x="8896" y="4382"/>
                    <a:pt x="8958" y="4433"/>
                    <a:pt x="8958" y="4516"/>
                  </a:cubicBezTo>
                  <a:lnTo>
                    <a:pt x="8958" y="8726"/>
                  </a:lnTo>
                  <a:cubicBezTo>
                    <a:pt x="8958" y="8798"/>
                    <a:pt x="8886" y="8851"/>
                    <a:pt x="8815" y="8851"/>
                  </a:cubicBezTo>
                  <a:lnTo>
                    <a:pt x="4604" y="8851"/>
                  </a:lnTo>
                  <a:cubicBezTo>
                    <a:pt x="4497" y="8851"/>
                    <a:pt x="4444" y="8709"/>
                    <a:pt x="4515" y="8637"/>
                  </a:cubicBezTo>
                  <a:lnTo>
                    <a:pt x="8726" y="4426"/>
                  </a:lnTo>
                  <a:cubicBezTo>
                    <a:pt x="8756" y="4396"/>
                    <a:pt x="8793" y="4382"/>
                    <a:pt x="8828" y="4382"/>
                  </a:cubicBezTo>
                  <a:close/>
                  <a:moveTo>
                    <a:pt x="10287" y="1"/>
                  </a:moveTo>
                  <a:cubicBezTo>
                    <a:pt x="10254" y="1"/>
                    <a:pt x="10221" y="7"/>
                    <a:pt x="10189" y="19"/>
                  </a:cubicBezTo>
                  <a:cubicBezTo>
                    <a:pt x="10118" y="37"/>
                    <a:pt x="9939" y="251"/>
                    <a:pt x="9886" y="287"/>
                  </a:cubicBezTo>
                  <a:lnTo>
                    <a:pt x="197" y="9975"/>
                  </a:lnTo>
                  <a:cubicBezTo>
                    <a:pt x="1" y="10172"/>
                    <a:pt x="144" y="10493"/>
                    <a:pt x="411" y="10493"/>
                  </a:cubicBezTo>
                  <a:lnTo>
                    <a:pt x="10296" y="10493"/>
                  </a:lnTo>
                  <a:cubicBezTo>
                    <a:pt x="10457" y="10493"/>
                    <a:pt x="10599" y="10368"/>
                    <a:pt x="10599" y="10190"/>
                  </a:cubicBezTo>
                  <a:lnTo>
                    <a:pt x="10599" y="305"/>
                  </a:lnTo>
                  <a:cubicBezTo>
                    <a:pt x="10599" y="129"/>
                    <a:pt x="10442" y="1"/>
                    <a:pt x="10287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9"/>
            <p:cNvSpPr/>
            <p:nvPr/>
          </p:nvSpPr>
          <p:spPr>
            <a:xfrm>
              <a:off x="1651250" y="4102225"/>
              <a:ext cx="144100" cy="141875"/>
            </a:xfrm>
            <a:custGeom>
              <a:avLst/>
              <a:gdLst/>
              <a:ahLst/>
              <a:cxnLst/>
              <a:rect l="l" t="t" r="r" b="b"/>
              <a:pathLst>
                <a:path w="5764" h="5675" extrusionOk="0">
                  <a:moveTo>
                    <a:pt x="4194" y="3587"/>
                  </a:moveTo>
                  <a:cubicBezTo>
                    <a:pt x="4479" y="3587"/>
                    <a:pt x="4711" y="3819"/>
                    <a:pt x="4711" y="4105"/>
                  </a:cubicBezTo>
                  <a:cubicBezTo>
                    <a:pt x="4711" y="4390"/>
                    <a:pt x="4479" y="4622"/>
                    <a:pt x="4194" y="4622"/>
                  </a:cubicBezTo>
                  <a:cubicBezTo>
                    <a:pt x="3926" y="4622"/>
                    <a:pt x="3694" y="4390"/>
                    <a:pt x="3694" y="4105"/>
                  </a:cubicBezTo>
                  <a:cubicBezTo>
                    <a:pt x="3694" y="3819"/>
                    <a:pt x="3926" y="3587"/>
                    <a:pt x="4194" y="3587"/>
                  </a:cubicBezTo>
                  <a:close/>
                  <a:moveTo>
                    <a:pt x="5459" y="0"/>
                  </a:moveTo>
                  <a:cubicBezTo>
                    <a:pt x="5411" y="0"/>
                    <a:pt x="5363" y="12"/>
                    <a:pt x="5318" y="37"/>
                  </a:cubicBezTo>
                  <a:cubicBezTo>
                    <a:pt x="5300" y="37"/>
                    <a:pt x="5104" y="233"/>
                    <a:pt x="5086" y="251"/>
                  </a:cubicBezTo>
                  <a:lnTo>
                    <a:pt x="179" y="5157"/>
                  </a:lnTo>
                  <a:cubicBezTo>
                    <a:pt x="1" y="5354"/>
                    <a:pt x="125" y="5675"/>
                    <a:pt x="393" y="5675"/>
                  </a:cubicBezTo>
                  <a:lnTo>
                    <a:pt x="5460" y="5675"/>
                  </a:lnTo>
                  <a:cubicBezTo>
                    <a:pt x="5639" y="5675"/>
                    <a:pt x="5764" y="5532"/>
                    <a:pt x="5764" y="5371"/>
                  </a:cubicBezTo>
                  <a:lnTo>
                    <a:pt x="5764" y="304"/>
                  </a:lnTo>
                  <a:cubicBezTo>
                    <a:pt x="5764" y="126"/>
                    <a:pt x="5616" y="0"/>
                    <a:pt x="545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9"/>
            <p:cNvSpPr/>
            <p:nvPr/>
          </p:nvSpPr>
          <p:spPr>
            <a:xfrm>
              <a:off x="1775700" y="4102225"/>
              <a:ext cx="20100" cy="141875"/>
            </a:xfrm>
            <a:custGeom>
              <a:avLst/>
              <a:gdLst/>
              <a:ahLst/>
              <a:cxnLst/>
              <a:rect l="l" t="t" r="r" b="b"/>
              <a:pathLst>
                <a:path w="804" h="5675" extrusionOk="0">
                  <a:moveTo>
                    <a:pt x="499" y="0"/>
                  </a:moveTo>
                  <a:cubicBezTo>
                    <a:pt x="451" y="0"/>
                    <a:pt x="403" y="12"/>
                    <a:pt x="357" y="37"/>
                  </a:cubicBezTo>
                  <a:cubicBezTo>
                    <a:pt x="357" y="37"/>
                    <a:pt x="268" y="90"/>
                    <a:pt x="250" y="126"/>
                  </a:cubicBezTo>
                  <a:lnTo>
                    <a:pt x="108" y="251"/>
                  </a:lnTo>
                  <a:cubicBezTo>
                    <a:pt x="233" y="304"/>
                    <a:pt x="304" y="411"/>
                    <a:pt x="304" y="536"/>
                  </a:cubicBezTo>
                  <a:lnTo>
                    <a:pt x="304" y="5371"/>
                  </a:lnTo>
                  <a:cubicBezTo>
                    <a:pt x="304" y="5532"/>
                    <a:pt x="161" y="5675"/>
                    <a:pt x="1" y="5675"/>
                  </a:cubicBezTo>
                  <a:lnTo>
                    <a:pt x="500" y="5675"/>
                  </a:lnTo>
                  <a:cubicBezTo>
                    <a:pt x="679" y="5675"/>
                    <a:pt x="804" y="5532"/>
                    <a:pt x="804" y="5371"/>
                  </a:cubicBezTo>
                  <a:lnTo>
                    <a:pt x="804" y="304"/>
                  </a:lnTo>
                  <a:cubicBezTo>
                    <a:pt x="804" y="126"/>
                    <a:pt x="656" y="0"/>
                    <a:pt x="49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9"/>
            <p:cNvSpPr/>
            <p:nvPr/>
          </p:nvSpPr>
          <p:spPr>
            <a:xfrm>
              <a:off x="1632950" y="4085075"/>
              <a:ext cx="271700" cy="270550"/>
            </a:xfrm>
            <a:custGeom>
              <a:avLst/>
              <a:gdLst/>
              <a:ahLst/>
              <a:cxnLst/>
              <a:rect l="l" t="t" r="r" b="b"/>
              <a:pathLst>
                <a:path w="10868" h="10822" extrusionOk="0">
                  <a:moveTo>
                    <a:pt x="6210" y="830"/>
                  </a:moveTo>
                  <a:cubicBezTo>
                    <a:pt x="6264" y="847"/>
                    <a:pt x="6335" y="847"/>
                    <a:pt x="6353" y="972"/>
                  </a:cubicBezTo>
                  <a:lnTo>
                    <a:pt x="6353" y="4220"/>
                  </a:lnTo>
                  <a:lnTo>
                    <a:pt x="6353" y="6040"/>
                  </a:lnTo>
                  <a:cubicBezTo>
                    <a:pt x="6353" y="6129"/>
                    <a:pt x="6282" y="6182"/>
                    <a:pt x="6210" y="6182"/>
                  </a:cubicBezTo>
                  <a:lnTo>
                    <a:pt x="1143" y="6182"/>
                  </a:lnTo>
                  <a:cubicBezTo>
                    <a:pt x="1054" y="6182"/>
                    <a:pt x="1018" y="6129"/>
                    <a:pt x="1000" y="6093"/>
                  </a:cubicBezTo>
                  <a:cubicBezTo>
                    <a:pt x="1000" y="6075"/>
                    <a:pt x="982" y="6004"/>
                    <a:pt x="1036" y="5950"/>
                  </a:cubicBezTo>
                  <a:lnTo>
                    <a:pt x="1393" y="5594"/>
                  </a:lnTo>
                  <a:lnTo>
                    <a:pt x="1482" y="5683"/>
                  </a:lnTo>
                  <a:cubicBezTo>
                    <a:pt x="1511" y="5711"/>
                    <a:pt x="1549" y="5730"/>
                    <a:pt x="1590" y="5730"/>
                  </a:cubicBezTo>
                  <a:cubicBezTo>
                    <a:pt x="1626" y="5730"/>
                    <a:pt x="1663" y="5716"/>
                    <a:pt x="1696" y="5683"/>
                  </a:cubicBezTo>
                  <a:cubicBezTo>
                    <a:pt x="1767" y="5629"/>
                    <a:pt x="1767" y="5522"/>
                    <a:pt x="1696" y="5469"/>
                  </a:cubicBezTo>
                  <a:lnTo>
                    <a:pt x="1607" y="5362"/>
                  </a:lnTo>
                  <a:lnTo>
                    <a:pt x="2196" y="4773"/>
                  </a:lnTo>
                  <a:lnTo>
                    <a:pt x="2285" y="4880"/>
                  </a:lnTo>
                  <a:cubicBezTo>
                    <a:pt x="2316" y="4900"/>
                    <a:pt x="2359" y="4921"/>
                    <a:pt x="2406" y="4921"/>
                  </a:cubicBezTo>
                  <a:cubicBezTo>
                    <a:pt x="2441" y="4921"/>
                    <a:pt x="2479" y="4910"/>
                    <a:pt x="2517" y="4880"/>
                  </a:cubicBezTo>
                  <a:cubicBezTo>
                    <a:pt x="2570" y="4808"/>
                    <a:pt x="2570" y="4719"/>
                    <a:pt x="2517" y="4648"/>
                  </a:cubicBezTo>
                  <a:lnTo>
                    <a:pt x="2428" y="4559"/>
                  </a:lnTo>
                  <a:lnTo>
                    <a:pt x="3016" y="3970"/>
                  </a:lnTo>
                  <a:lnTo>
                    <a:pt x="3106" y="4059"/>
                  </a:lnTo>
                  <a:cubicBezTo>
                    <a:pt x="3134" y="4088"/>
                    <a:pt x="3173" y="4106"/>
                    <a:pt x="3217" y="4106"/>
                  </a:cubicBezTo>
                  <a:cubicBezTo>
                    <a:pt x="3255" y="4106"/>
                    <a:pt x="3296" y="4092"/>
                    <a:pt x="3338" y="4059"/>
                  </a:cubicBezTo>
                  <a:cubicBezTo>
                    <a:pt x="3391" y="4006"/>
                    <a:pt x="3391" y="3899"/>
                    <a:pt x="3338" y="3827"/>
                  </a:cubicBezTo>
                  <a:lnTo>
                    <a:pt x="3230" y="3738"/>
                  </a:lnTo>
                  <a:lnTo>
                    <a:pt x="3819" y="3149"/>
                  </a:lnTo>
                  <a:lnTo>
                    <a:pt x="3926" y="3238"/>
                  </a:lnTo>
                  <a:cubicBezTo>
                    <a:pt x="3945" y="3267"/>
                    <a:pt x="3985" y="3285"/>
                    <a:pt x="4029" y="3285"/>
                  </a:cubicBezTo>
                  <a:cubicBezTo>
                    <a:pt x="4066" y="3285"/>
                    <a:pt x="4107" y="3272"/>
                    <a:pt x="4140" y="3238"/>
                  </a:cubicBezTo>
                  <a:cubicBezTo>
                    <a:pt x="4212" y="3185"/>
                    <a:pt x="4212" y="3078"/>
                    <a:pt x="4140" y="3024"/>
                  </a:cubicBezTo>
                  <a:lnTo>
                    <a:pt x="4051" y="2935"/>
                  </a:lnTo>
                  <a:lnTo>
                    <a:pt x="4676" y="2311"/>
                  </a:lnTo>
                  <a:lnTo>
                    <a:pt x="4765" y="2400"/>
                  </a:lnTo>
                  <a:cubicBezTo>
                    <a:pt x="4796" y="2420"/>
                    <a:pt x="4839" y="2441"/>
                    <a:pt x="4886" y="2441"/>
                  </a:cubicBezTo>
                  <a:cubicBezTo>
                    <a:pt x="4921" y="2441"/>
                    <a:pt x="4959" y="2430"/>
                    <a:pt x="4997" y="2400"/>
                  </a:cubicBezTo>
                  <a:cubicBezTo>
                    <a:pt x="5050" y="2328"/>
                    <a:pt x="5050" y="2239"/>
                    <a:pt x="4997" y="2168"/>
                  </a:cubicBezTo>
                  <a:lnTo>
                    <a:pt x="4908" y="2079"/>
                  </a:lnTo>
                  <a:lnTo>
                    <a:pt x="5496" y="1490"/>
                  </a:lnTo>
                  <a:lnTo>
                    <a:pt x="5586" y="1579"/>
                  </a:lnTo>
                  <a:cubicBezTo>
                    <a:pt x="5614" y="1608"/>
                    <a:pt x="5653" y="1626"/>
                    <a:pt x="5697" y="1626"/>
                  </a:cubicBezTo>
                  <a:cubicBezTo>
                    <a:pt x="5735" y="1626"/>
                    <a:pt x="5776" y="1612"/>
                    <a:pt x="5818" y="1579"/>
                  </a:cubicBezTo>
                  <a:cubicBezTo>
                    <a:pt x="5871" y="1525"/>
                    <a:pt x="5871" y="1418"/>
                    <a:pt x="5818" y="1365"/>
                  </a:cubicBezTo>
                  <a:lnTo>
                    <a:pt x="5711" y="1258"/>
                  </a:lnTo>
                  <a:lnTo>
                    <a:pt x="6103" y="883"/>
                  </a:lnTo>
                  <a:cubicBezTo>
                    <a:pt x="6139" y="847"/>
                    <a:pt x="6175" y="830"/>
                    <a:pt x="6210" y="830"/>
                  </a:cubicBezTo>
                  <a:close/>
                  <a:moveTo>
                    <a:pt x="10400" y="0"/>
                  </a:moveTo>
                  <a:cubicBezTo>
                    <a:pt x="10285" y="0"/>
                    <a:pt x="10176" y="52"/>
                    <a:pt x="10082" y="134"/>
                  </a:cubicBezTo>
                  <a:lnTo>
                    <a:pt x="6674" y="3560"/>
                  </a:lnTo>
                  <a:lnTo>
                    <a:pt x="6674" y="972"/>
                  </a:lnTo>
                  <a:cubicBezTo>
                    <a:pt x="6674" y="794"/>
                    <a:pt x="6567" y="633"/>
                    <a:pt x="6389" y="544"/>
                  </a:cubicBezTo>
                  <a:cubicBezTo>
                    <a:pt x="6334" y="522"/>
                    <a:pt x="6278" y="512"/>
                    <a:pt x="6223" y="512"/>
                  </a:cubicBezTo>
                  <a:cubicBezTo>
                    <a:pt x="6097" y="512"/>
                    <a:pt x="5976" y="564"/>
                    <a:pt x="5889" y="651"/>
                  </a:cubicBezTo>
                  <a:lnTo>
                    <a:pt x="822" y="5718"/>
                  </a:lnTo>
                  <a:cubicBezTo>
                    <a:pt x="679" y="5861"/>
                    <a:pt x="643" y="6057"/>
                    <a:pt x="715" y="6236"/>
                  </a:cubicBezTo>
                  <a:cubicBezTo>
                    <a:pt x="804" y="6396"/>
                    <a:pt x="964" y="6504"/>
                    <a:pt x="1143" y="6504"/>
                  </a:cubicBezTo>
                  <a:lnTo>
                    <a:pt x="4248" y="6504"/>
                  </a:lnTo>
                  <a:lnTo>
                    <a:pt x="4569" y="6825"/>
                  </a:lnTo>
                  <a:cubicBezTo>
                    <a:pt x="4589" y="6845"/>
                    <a:pt x="4634" y="6866"/>
                    <a:pt x="4681" y="6866"/>
                  </a:cubicBezTo>
                  <a:cubicBezTo>
                    <a:pt x="4716" y="6866"/>
                    <a:pt x="4753" y="6855"/>
                    <a:pt x="4783" y="6825"/>
                  </a:cubicBezTo>
                  <a:cubicBezTo>
                    <a:pt x="4854" y="6753"/>
                    <a:pt x="4854" y="6664"/>
                    <a:pt x="4783" y="6593"/>
                  </a:cubicBezTo>
                  <a:lnTo>
                    <a:pt x="4694" y="6504"/>
                  </a:lnTo>
                  <a:lnTo>
                    <a:pt x="6210" y="6504"/>
                  </a:lnTo>
                  <a:cubicBezTo>
                    <a:pt x="6460" y="6504"/>
                    <a:pt x="6674" y="6307"/>
                    <a:pt x="6674" y="6040"/>
                  </a:cubicBezTo>
                  <a:lnTo>
                    <a:pt x="6674" y="4612"/>
                  </a:lnTo>
                  <a:cubicBezTo>
                    <a:pt x="6710" y="4660"/>
                    <a:pt x="6769" y="4707"/>
                    <a:pt x="6837" y="4707"/>
                  </a:cubicBezTo>
                  <a:cubicBezTo>
                    <a:pt x="6870" y="4707"/>
                    <a:pt x="6906" y="4695"/>
                    <a:pt x="6942" y="4666"/>
                  </a:cubicBezTo>
                  <a:cubicBezTo>
                    <a:pt x="7013" y="4594"/>
                    <a:pt x="7013" y="4505"/>
                    <a:pt x="6942" y="4434"/>
                  </a:cubicBezTo>
                  <a:lnTo>
                    <a:pt x="6674" y="4166"/>
                  </a:lnTo>
                  <a:lnTo>
                    <a:pt x="6674" y="4006"/>
                  </a:lnTo>
                  <a:lnTo>
                    <a:pt x="7441" y="3221"/>
                  </a:lnTo>
                  <a:lnTo>
                    <a:pt x="7798" y="3577"/>
                  </a:lnTo>
                  <a:cubicBezTo>
                    <a:pt x="7827" y="3606"/>
                    <a:pt x="7866" y="3624"/>
                    <a:pt x="7909" y="3624"/>
                  </a:cubicBezTo>
                  <a:cubicBezTo>
                    <a:pt x="7947" y="3624"/>
                    <a:pt x="7989" y="3611"/>
                    <a:pt x="8030" y="3577"/>
                  </a:cubicBezTo>
                  <a:cubicBezTo>
                    <a:pt x="8084" y="3524"/>
                    <a:pt x="8084" y="3417"/>
                    <a:pt x="8030" y="3363"/>
                  </a:cubicBezTo>
                  <a:lnTo>
                    <a:pt x="7673" y="3006"/>
                  </a:lnTo>
                  <a:lnTo>
                    <a:pt x="8530" y="2150"/>
                  </a:lnTo>
                  <a:lnTo>
                    <a:pt x="8887" y="2507"/>
                  </a:lnTo>
                  <a:cubicBezTo>
                    <a:pt x="8907" y="2527"/>
                    <a:pt x="8952" y="2548"/>
                    <a:pt x="8999" y="2548"/>
                  </a:cubicBezTo>
                  <a:cubicBezTo>
                    <a:pt x="9034" y="2548"/>
                    <a:pt x="9071" y="2537"/>
                    <a:pt x="9101" y="2507"/>
                  </a:cubicBezTo>
                  <a:cubicBezTo>
                    <a:pt x="9172" y="2435"/>
                    <a:pt x="9172" y="2346"/>
                    <a:pt x="9101" y="2275"/>
                  </a:cubicBezTo>
                  <a:lnTo>
                    <a:pt x="8744" y="1918"/>
                  </a:lnTo>
                  <a:lnTo>
                    <a:pt x="9600" y="1062"/>
                  </a:lnTo>
                  <a:lnTo>
                    <a:pt x="9957" y="1418"/>
                  </a:lnTo>
                  <a:cubicBezTo>
                    <a:pt x="9986" y="1447"/>
                    <a:pt x="10025" y="1465"/>
                    <a:pt x="10068" y="1465"/>
                  </a:cubicBezTo>
                  <a:cubicBezTo>
                    <a:pt x="10106" y="1465"/>
                    <a:pt x="10148" y="1452"/>
                    <a:pt x="10189" y="1418"/>
                  </a:cubicBezTo>
                  <a:cubicBezTo>
                    <a:pt x="10243" y="1365"/>
                    <a:pt x="10243" y="1258"/>
                    <a:pt x="10189" y="1204"/>
                  </a:cubicBezTo>
                  <a:lnTo>
                    <a:pt x="9832" y="830"/>
                  </a:lnTo>
                  <a:lnTo>
                    <a:pt x="10296" y="366"/>
                  </a:lnTo>
                  <a:cubicBezTo>
                    <a:pt x="10336" y="326"/>
                    <a:pt x="10375" y="314"/>
                    <a:pt x="10405" y="314"/>
                  </a:cubicBezTo>
                  <a:cubicBezTo>
                    <a:pt x="10430" y="314"/>
                    <a:pt x="10449" y="322"/>
                    <a:pt x="10457" y="330"/>
                  </a:cubicBezTo>
                  <a:cubicBezTo>
                    <a:pt x="10492" y="330"/>
                    <a:pt x="10564" y="366"/>
                    <a:pt x="10564" y="455"/>
                  </a:cubicBezTo>
                  <a:lnTo>
                    <a:pt x="10564" y="10358"/>
                  </a:lnTo>
                  <a:cubicBezTo>
                    <a:pt x="10564" y="10429"/>
                    <a:pt x="10492" y="10500"/>
                    <a:pt x="10403" y="10500"/>
                  </a:cubicBezTo>
                  <a:lnTo>
                    <a:pt x="536" y="10500"/>
                  </a:lnTo>
                  <a:cubicBezTo>
                    <a:pt x="429" y="10500"/>
                    <a:pt x="394" y="10429"/>
                    <a:pt x="394" y="10411"/>
                  </a:cubicBezTo>
                  <a:cubicBezTo>
                    <a:pt x="376" y="10393"/>
                    <a:pt x="358" y="10322"/>
                    <a:pt x="429" y="10250"/>
                  </a:cubicBezTo>
                  <a:lnTo>
                    <a:pt x="911" y="9751"/>
                  </a:lnTo>
                  <a:lnTo>
                    <a:pt x="1268" y="10108"/>
                  </a:lnTo>
                  <a:cubicBezTo>
                    <a:pt x="1296" y="10136"/>
                    <a:pt x="1335" y="10155"/>
                    <a:pt x="1379" y="10155"/>
                  </a:cubicBezTo>
                  <a:cubicBezTo>
                    <a:pt x="1417" y="10155"/>
                    <a:pt x="1458" y="10141"/>
                    <a:pt x="1500" y="10108"/>
                  </a:cubicBezTo>
                  <a:cubicBezTo>
                    <a:pt x="1553" y="10054"/>
                    <a:pt x="1553" y="9947"/>
                    <a:pt x="1500" y="9894"/>
                  </a:cubicBezTo>
                  <a:lnTo>
                    <a:pt x="1143" y="9537"/>
                  </a:lnTo>
                  <a:lnTo>
                    <a:pt x="1999" y="8680"/>
                  </a:lnTo>
                  <a:lnTo>
                    <a:pt x="2356" y="9037"/>
                  </a:lnTo>
                  <a:cubicBezTo>
                    <a:pt x="2387" y="9058"/>
                    <a:pt x="2430" y="9078"/>
                    <a:pt x="2474" y="9078"/>
                  </a:cubicBezTo>
                  <a:cubicBezTo>
                    <a:pt x="2507" y="9078"/>
                    <a:pt x="2540" y="9067"/>
                    <a:pt x="2570" y="9037"/>
                  </a:cubicBezTo>
                  <a:cubicBezTo>
                    <a:pt x="2642" y="8966"/>
                    <a:pt x="2642" y="8877"/>
                    <a:pt x="2570" y="8805"/>
                  </a:cubicBezTo>
                  <a:lnTo>
                    <a:pt x="2213" y="8448"/>
                  </a:lnTo>
                  <a:lnTo>
                    <a:pt x="3123" y="7538"/>
                  </a:lnTo>
                  <a:lnTo>
                    <a:pt x="3480" y="7895"/>
                  </a:lnTo>
                  <a:cubicBezTo>
                    <a:pt x="3509" y="7924"/>
                    <a:pt x="3548" y="7942"/>
                    <a:pt x="3591" y="7942"/>
                  </a:cubicBezTo>
                  <a:cubicBezTo>
                    <a:pt x="3629" y="7942"/>
                    <a:pt x="3671" y="7928"/>
                    <a:pt x="3712" y="7895"/>
                  </a:cubicBezTo>
                  <a:cubicBezTo>
                    <a:pt x="3766" y="7842"/>
                    <a:pt x="3766" y="7735"/>
                    <a:pt x="3712" y="7681"/>
                  </a:cubicBezTo>
                  <a:lnTo>
                    <a:pt x="3355" y="7324"/>
                  </a:lnTo>
                  <a:lnTo>
                    <a:pt x="3605" y="7057"/>
                  </a:lnTo>
                  <a:cubicBezTo>
                    <a:pt x="3712" y="6967"/>
                    <a:pt x="3659" y="6789"/>
                    <a:pt x="3462" y="6771"/>
                  </a:cubicBezTo>
                  <a:cubicBezTo>
                    <a:pt x="3462" y="6771"/>
                    <a:pt x="3445" y="6789"/>
                    <a:pt x="3427" y="6789"/>
                  </a:cubicBezTo>
                  <a:lnTo>
                    <a:pt x="126" y="10108"/>
                  </a:lnTo>
                  <a:cubicBezTo>
                    <a:pt x="90" y="10126"/>
                    <a:pt x="72" y="10161"/>
                    <a:pt x="72" y="10197"/>
                  </a:cubicBezTo>
                  <a:cubicBezTo>
                    <a:pt x="1" y="10554"/>
                    <a:pt x="233" y="10821"/>
                    <a:pt x="536" y="10821"/>
                  </a:cubicBezTo>
                  <a:lnTo>
                    <a:pt x="10707" y="10821"/>
                  </a:lnTo>
                  <a:cubicBezTo>
                    <a:pt x="10796" y="10821"/>
                    <a:pt x="10867" y="10750"/>
                    <a:pt x="10867" y="10661"/>
                  </a:cubicBezTo>
                  <a:lnTo>
                    <a:pt x="10867" y="473"/>
                  </a:lnTo>
                  <a:cubicBezTo>
                    <a:pt x="10867" y="276"/>
                    <a:pt x="10760" y="116"/>
                    <a:pt x="10582" y="45"/>
                  </a:cubicBezTo>
                  <a:cubicBezTo>
                    <a:pt x="10521" y="14"/>
                    <a:pt x="10460" y="0"/>
                    <a:pt x="1040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9"/>
            <p:cNvSpPr/>
            <p:nvPr/>
          </p:nvSpPr>
          <p:spPr>
            <a:xfrm>
              <a:off x="1742700" y="4194650"/>
              <a:ext cx="120900" cy="119500"/>
            </a:xfrm>
            <a:custGeom>
              <a:avLst/>
              <a:gdLst/>
              <a:ahLst/>
              <a:cxnLst/>
              <a:rect l="l" t="t" r="r" b="b"/>
              <a:pathLst>
                <a:path w="4836" h="4780" extrusionOk="0">
                  <a:moveTo>
                    <a:pt x="4545" y="0"/>
                  </a:moveTo>
                  <a:cubicBezTo>
                    <a:pt x="4468" y="0"/>
                    <a:pt x="4391" y="31"/>
                    <a:pt x="4336" y="86"/>
                  </a:cubicBezTo>
                  <a:lnTo>
                    <a:pt x="107" y="4315"/>
                  </a:lnTo>
                  <a:cubicBezTo>
                    <a:pt x="72" y="4351"/>
                    <a:pt x="72" y="4369"/>
                    <a:pt x="54" y="4404"/>
                  </a:cubicBezTo>
                  <a:cubicBezTo>
                    <a:pt x="0" y="4619"/>
                    <a:pt x="161" y="4779"/>
                    <a:pt x="339" y="4779"/>
                  </a:cubicBezTo>
                  <a:lnTo>
                    <a:pt x="4675" y="4779"/>
                  </a:lnTo>
                  <a:cubicBezTo>
                    <a:pt x="4764" y="4779"/>
                    <a:pt x="4836" y="4708"/>
                    <a:pt x="4836" y="4619"/>
                  </a:cubicBezTo>
                  <a:lnTo>
                    <a:pt x="4836" y="3958"/>
                  </a:lnTo>
                  <a:cubicBezTo>
                    <a:pt x="4836" y="3923"/>
                    <a:pt x="4818" y="3905"/>
                    <a:pt x="4800" y="3887"/>
                  </a:cubicBezTo>
                  <a:cubicBezTo>
                    <a:pt x="4761" y="3848"/>
                    <a:pt x="4718" y="3831"/>
                    <a:pt x="4677" y="3831"/>
                  </a:cubicBezTo>
                  <a:cubicBezTo>
                    <a:pt x="4590" y="3831"/>
                    <a:pt x="4514" y="3908"/>
                    <a:pt x="4514" y="3994"/>
                  </a:cubicBezTo>
                  <a:lnTo>
                    <a:pt x="4514" y="4476"/>
                  </a:lnTo>
                  <a:lnTo>
                    <a:pt x="411" y="4476"/>
                  </a:lnTo>
                  <a:lnTo>
                    <a:pt x="4514" y="354"/>
                  </a:lnTo>
                  <a:lnTo>
                    <a:pt x="4514" y="3245"/>
                  </a:lnTo>
                  <a:cubicBezTo>
                    <a:pt x="4514" y="3330"/>
                    <a:pt x="4590" y="3399"/>
                    <a:pt x="4678" y="3399"/>
                  </a:cubicBezTo>
                  <a:cubicBezTo>
                    <a:pt x="4718" y="3399"/>
                    <a:pt x="4761" y="3385"/>
                    <a:pt x="4800" y="3352"/>
                  </a:cubicBezTo>
                  <a:cubicBezTo>
                    <a:pt x="4818" y="3334"/>
                    <a:pt x="4836" y="3298"/>
                    <a:pt x="4836" y="3280"/>
                  </a:cubicBezTo>
                  <a:lnTo>
                    <a:pt x="4836" y="247"/>
                  </a:lnTo>
                  <a:cubicBezTo>
                    <a:pt x="4836" y="211"/>
                    <a:pt x="4818" y="176"/>
                    <a:pt x="4800" y="158"/>
                  </a:cubicBezTo>
                  <a:cubicBezTo>
                    <a:pt x="4740" y="49"/>
                    <a:pt x="4642" y="0"/>
                    <a:pt x="454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9"/>
            <p:cNvSpPr/>
            <p:nvPr/>
          </p:nvSpPr>
          <p:spPr>
            <a:xfrm>
              <a:off x="1739575" y="4187875"/>
              <a:ext cx="33475" cy="33475"/>
            </a:xfrm>
            <a:custGeom>
              <a:avLst/>
              <a:gdLst/>
              <a:ahLst/>
              <a:cxnLst/>
              <a:rect l="l" t="t" r="r" b="b"/>
              <a:pathLst>
                <a:path w="1339" h="1339" extrusionOk="0">
                  <a:moveTo>
                    <a:pt x="661" y="322"/>
                  </a:moveTo>
                  <a:cubicBezTo>
                    <a:pt x="857" y="322"/>
                    <a:pt x="1017" y="482"/>
                    <a:pt x="1017" y="679"/>
                  </a:cubicBezTo>
                  <a:cubicBezTo>
                    <a:pt x="1017" y="875"/>
                    <a:pt x="857" y="1036"/>
                    <a:pt x="661" y="1036"/>
                  </a:cubicBezTo>
                  <a:cubicBezTo>
                    <a:pt x="464" y="1036"/>
                    <a:pt x="322" y="875"/>
                    <a:pt x="322" y="679"/>
                  </a:cubicBezTo>
                  <a:cubicBezTo>
                    <a:pt x="322" y="482"/>
                    <a:pt x="464" y="322"/>
                    <a:pt x="661" y="322"/>
                  </a:cubicBezTo>
                  <a:close/>
                  <a:moveTo>
                    <a:pt x="661" y="1"/>
                  </a:moveTo>
                  <a:cubicBezTo>
                    <a:pt x="304" y="1"/>
                    <a:pt x="0" y="304"/>
                    <a:pt x="0" y="679"/>
                  </a:cubicBezTo>
                  <a:cubicBezTo>
                    <a:pt x="0" y="1053"/>
                    <a:pt x="304" y="1339"/>
                    <a:pt x="661" y="1339"/>
                  </a:cubicBezTo>
                  <a:cubicBezTo>
                    <a:pt x="1035" y="1339"/>
                    <a:pt x="1339" y="1053"/>
                    <a:pt x="1339" y="679"/>
                  </a:cubicBezTo>
                  <a:cubicBezTo>
                    <a:pt x="1339" y="304"/>
                    <a:pt x="1035" y="1"/>
                    <a:pt x="6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8" name="Google Shape;1268;p39"/>
          <p:cNvGrpSpPr/>
          <p:nvPr/>
        </p:nvGrpSpPr>
        <p:grpSpPr>
          <a:xfrm>
            <a:off x="1412054" y="3790732"/>
            <a:ext cx="322004" cy="308010"/>
            <a:chOff x="1045500" y="4086300"/>
            <a:chExt cx="280150" cy="267975"/>
          </a:xfrm>
        </p:grpSpPr>
        <p:sp>
          <p:nvSpPr>
            <p:cNvPr id="1269" name="Google Shape;1269;p39"/>
            <p:cNvSpPr/>
            <p:nvPr/>
          </p:nvSpPr>
          <p:spPr>
            <a:xfrm>
              <a:off x="1045500" y="4130325"/>
              <a:ext cx="224400" cy="219925"/>
            </a:xfrm>
            <a:custGeom>
              <a:avLst/>
              <a:gdLst/>
              <a:ahLst/>
              <a:cxnLst/>
              <a:rect l="l" t="t" r="r" b="b"/>
              <a:pathLst>
                <a:path w="8976" h="8797" extrusionOk="0">
                  <a:moveTo>
                    <a:pt x="4925" y="1"/>
                  </a:moveTo>
                  <a:cubicBezTo>
                    <a:pt x="2159" y="1"/>
                    <a:pt x="0" y="2535"/>
                    <a:pt x="643" y="5407"/>
                  </a:cubicBezTo>
                  <a:cubicBezTo>
                    <a:pt x="999" y="7049"/>
                    <a:pt x="2302" y="8333"/>
                    <a:pt x="3943" y="8690"/>
                  </a:cubicBezTo>
                  <a:cubicBezTo>
                    <a:pt x="4276" y="8762"/>
                    <a:pt x="4603" y="8796"/>
                    <a:pt x="4923" y="8796"/>
                  </a:cubicBezTo>
                  <a:cubicBezTo>
                    <a:pt x="6747" y="8796"/>
                    <a:pt x="8307" y="7682"/>
                    <a:pt x="8975" y="6103"/>
                  </a:cubicBezTo>
                  <a:lnTo>
                    <a:pt x="6727" y="5157"/>
                  </a:lnTo>
                  <a:lnTo>
                    <a:pt x="4925" y="4390"/>
                  </a:lnTo>
                  <a:lnTo>
                    <a:pt x="49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9"/>
            <p:cNvSpPr/>
            <p:nvPr/>
          </p:nvSpPr>
          <p:spPr>
            <a:xfrm>
              <a:off x="1117850" y="4191000"/>
              <a:ext cx="95825" cy="98425"/>
            </a:xfrm>
            <a:custGeom>
              <a:avLst/>
              <a:gdLst/>
              <a:ahLst/>
              <a:cxnLst/>
              <a:rect l="l" t="t" r="r" b="b"/>
              <a:pathLst>
                <a:path w="3833" h="3937" extrusionOk="0">
                  <a:moveTo>
                    <a:pt x="2031" y="1"/>
                  </a:moveTo>
                  <a:cubicBezTo>
                    <a:pt x="996" y="1"/>
                    <a:pt x="139" y="821"/>
                    <a:pt x="68" y="1838"/>
                  </a:cubicBezTo>
                  <a:cubicBezTo>
                    <a:pt x="1" y="2983"/>
                    <a:pt x="917" y="3936"/>
                    <a:pt x="2040" y="3936"/>
                  </a:cubicBezTo>
                  <a:cubicBezTo>
                    <a:pt x="2107" y="3936"/>
                    <a:pt x="2176" y="3933"/>
                    <a:pt x="2245" y="3926"/>
                  </a:cubicBezTo>
                  <a:cubicBezTo>
                    <a:pt x="2959" y="3837"/>
                    <a:pt x="3565" y="3373"/>
                    <a:pt x="3833" y="2730"/>
                  </a:cubicBezTo>
                  <a:lnTo>
                    <a:pt x="2031" y="1963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9"/>
            <p:cNvSpPr/>
            <p:nvPr/>
          </p:nvSpPr>
          <p:spPr>
            <a:xfrm>
              <a:off x="1153450" y="4191000"/>
              <a:ext cx="61125" cy="73175"/>
            </a:xfrm>
            <a:custGeom>
              <a:avLst/>
              <a:gdLst/>
              <a:ahLst/>
              <a:cxnLst/>
              <a:rect l="l" t="t" r="r" b="b"/>
              <a:pathLst>
                <a:path w="2445" h="2927" extrusionOk="0">
                  <a:moveTo>
                    <a:pt x="607" y="1"/>
                  </a:moveTo>
                  <a:cubicBezTo>
                    <a:pt x="393" y="1"/>
                    <a:pt x="179" y="36"/>
                    <a:pt x="0" y="90"/>
                  </a:cubicBezTo>
                  <a:lnTo>
                    <a:pt x="0" y="1785"/>
                  </a:lnTo>
                  <a:cubicBezTo>
                    <a:pt x="0" y="1892"/>
                    <a:pt x="54" y="1999"/>
                    <a:pt x="161" y="2035"/>
                  </a:cubicBezTo>
                  <a:lnTo>
                    <a:pt x="2338" y="2927"/>
                  </a:lnTo>
                  <a:cubicBezTo>
                    <a:pt x="2373" y="2873"/>
                    <a:pt x="2409" y="2802"/>
                    <a:pt x="2445" y="2730"/>
                  </a:cubicBezTo>
                  <a:lnTo>
                    <a:pt x="607" y="1963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9"/>
            <p:cNvSpPr/>
            <p:nvPr/>
          </p:nvSpPr>
          <p:spPr>
            <a:xfrm>
              <a:off x="1192250" y="4148175"/>
              <a:ext cx="109750" cy="127600"/>
            </a:xfrm>
            <a:custGeom>
              <a:avLst/>
              <a:gdLst/>
              <a:ahLst/>
              <a:cxnLst/>
              <a:rect l="l" t="t" r="r" b="b"/>
              <a:pathLst>
                <a:path w="4390" h="5104" extrusionOk="0">
                  <a:moveTo>
                    <a:pt x="2802" y="1"/>
                  </a:moveTo>
                  <a:lnTo>
                    <a:pt x="0" y="3391"/>
                  </a:lnTo>
                  <a:lnTo>
                    <a:pt x="4051" y="5104"/>
                  </a:lnTo>
                  <a:cubicBezTo>
                    <a:pt x="4265" y="4586"/>
                    <a:pt x="4390" y="3997"/>
                    <a:pt x="4390" y="3391"/>
                  </a:cubicBezTo>
                  <a:cubicBezTo>
                    <a:pt x="4390" y="2035"/>
                    <a:pt x="3765" y="821"/>
                    <a:pt x="280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9"/>
            <p:cNvSpPr/>
            <p:nvPr/>
          </p:nvSpPr>
          <p:spPr>
            <a:xfrm>
              <a:off x="1185100" y="4106700"/>
              <a:ext cx="70075" cy="110200"/>
            </a:xfrm>
            <a:custGeom>
              <a:avLst/>
              <a:gdLst/>
              <a:ahLst/>
              <a:cxnLst/>
              <a:rect l="l" t="t" r="r" b="b"/>
              <a:pathLst>
                <a:path w="2803" h="4408" extrusionOk="0">
                  <a:moveTo>
                    <a:pt x="1" y="0"/>
                  </a:moveTo>
                  <a:lnTo>
                    <a:pt x="1" y="4407"/>
                  </a:lnTo>
                  <a:lnTo>
                    <a:pt x="2802" y="1017"/>
                  </a:lnTo>
                  <a:cubicBezTo>
                    <a:pt x="2035" y="393"/>
                    <a:pt x="1054" y="0"/>
                    <a:pt x="1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9"/>
            <p:cNvSpPr/>
            <p:nvPr/>
          </p:nvSpPr>
          <p:spPr>
            <a:xfrm>
              <a:off x="1054425" y="4126325"/>
              <a:ext cx="219475" cy="227950"/>
            </a:xfrm>
            <a:custGeom>
              <a:avLst/>
              <a:gdLst/>
              <a:ahLst/>
              <a:cxnLst/>
              <a:rect l="l" t="t" r="r" b="b"/>
              <a:pathLst>
                <a:path w="8779" h="9118" extrusionOk="0">
                  <a:moveTo>
                    <a:pt x="4122" y="2802"/>
                  </a:moveTo>
                  <a:lnTo>
                    <a:pt x="2819" y="4122"/>
                  </a:lnTo>
                  <a:cubicBezTo>
                    <a:pt x="2980" y="3480"/>
                    <a:pt x="3479" y="2962"/>
                    <a:pt x="4122" y="2802"/>
                  </a:cubicBezTo>
                  <a:close/>
                  <a:moveTo>
                    <a:pt x="4407" y="2998"/>
                  </a:moveTo>
                  <a:lnTo>
                    <a:pt x="4407" y="3515"/>
                  </a:lnTo>
                  <a:lnTo>
                    <a:pt x="2837" y="5086"/>
                  </a:lnTo>
                  <a:cubicBezTo>
                    <a:pt x="2801" y="4925"/>
                    <a:pt x="2766" y="4782"/>
                    <a:pt x="2766" y="4622"/>
                  </a:cubicBezTo>
                  <a:lnTo>
                    <a:pt x="4407" y="2998"/>
                  </a:lnTo>
                  <a:close/>
                  <a:moveTo>
                    <a:pt x="4407" y="3979"/>
                  </a:moveTo>
                  <a:lnTo>
                    <a:pt x="4407" y="4497"/>
                  </a:lnTo>
                  <a:lnTo>
                    <a:pt x="3176" y="5710"/>
                  </a:lnTo>
                  <a:cubicBezTo>
                    <a:pt x="3105" y="5603"/>
                    <a:pt x="3033" y="5514"/>
                    <a:pt x="2980" y="5407"/>
                  </a:cubicBezTo>
                  <a:lnTo>
                    <a:pt x="4407" y="3979"/>
                  </a:lnTo>
                  <a:close/>
                  <a:moveTo>
                    <a:pt x="4603" y="4746"/>
                  </a:moveTo>
                  <a:lnTo>
                    <a:pt x="4960" y="4907"/>
                  </a:lnTo>
                  <a:lnTo>
                    <a:pt x="3711" y="6138"/>
                  </a:lnTo>
                  <a:cubicBezTo>
                    <a:pt x="3604" y="6085"/>
                    <a:pt x="3515" y="6013"/>
                    <a:pt x="3408" y="5942"/>
                  </a:cubicBezTo>
                  <a:lnTo>
                    <a:pt x="4603" y="4746"/>
                  </a:lnTo>
                  <a:close/>
                  <a:moveTo>
                    <a:pt x="5959" y="5317"/>
                  </a:moveTo>
                  <a:lnTo>
                    <a:pt x="6156" y="5407"/>
                  </a:lnTo>
                  <a:cubicBezTo>
                    <a:pt x="5906" y="5853"/>
                    <a:pt x="5478" y="6192"/>
                    <a:pt x="4978" y="6299"/>
                  </a:cubicBezTo>
                  <a:lnTo>
                    <a:pt x="5959" y="5317"/>
                  </a:lnTo>
                  <a:close/>
                  <a:moveTo>
                    <a:pt x="5281" y="5032"/>
                  </a:moveTo>
                  <a:lnTo>
                    <a:pt x="5638" y="5193"/>
                  </a:lnTo>
                  <a:lnTo>
                    <a:pt x="4479" y="6352"/>
                  </a:lnTo>
                  <a:cubicBezTo>
                    <a:pt x="4336" y="6352"/>
                    <a:pt x="4175" y="6317"/>
                    <a:pt x="4050" y="6281"/>
                  </a:cubicBezTo>
                  <a:lnTo>
                    <a:pt x="5281" y="5032"/>
                  </a:lnTo>
                  <a:close/>
                  <a:moveTo>
                    <a:pt x="4568" y="0"/>
                  </a:moveTo>
                  <a:cubicBezTo>
                    <a:pt x="2052" y="0"/>
                    <a:pt x="0" y="2034"/>
                    <a:pt x="0" y="4550"/>
                  </a:cubicBezTo>
                  <a:cubicBezTo>
                    <a:pt x="0" y="5960"/>
                    <a:pt x="642" y="7262"/>
                    <a:pt x="1749" y="8137"/>
                  </a:cubicBezTo>
                  <a:cubicBezTo>
                    <a:pt x="1777" y="8158"/>
                    <a:pt x="1808" y="8168"/>
                    <a:pt x="1838" y="8168"/>
                  </a:cubicBezTo>
                  <a:cubicBezTo>
                    <a:pt x="1885" y="8168"/>
                    <a:pt x="1930" y="8144"/>
                    <a:pt x="1963" y="8101"/>
                  </a:cubicBezTo>
                  <a:cubicBezTo>
                    <a:pt x="2034" y="8030"/>
                    <a:pt x="2016" y="7940"/>
                    <a:pt x="1945" y="7887"/>
                  </a:cubicBezTo>
                  <a:cubicBezTo>
                    <a:pt x="910" y="7066"/>
                    <a:pt x="321" y="5853"/>
                    <a:pt x="321" y="4550"/>
                  </a:cubicBezTo>
                  <a:cubicBezTo>
                    <a:pt x="321" y="2284"/>
                    <a:pt x="2141" y="411"/>
                    <a:pt x="4407" y="322"/>
                  </a:cubicBezTo>
                  <a:lnTo>
                    <a:pt x="4407" y="2445"/>
                  </a:lnTo>
                  <a:cubicBezTo>
                    <a:pt x="3354" y="2516"/>
                    <a:pt x="2516" y="3355"/>
                    <a:pt x="2444" y="4425"/>
                  </a:cubicBezTo>
                  <a:cubicBezTo>
                    <a:pt x="2360" y="5690"/>
                    <a:pt x="3423" y="6684"/>
                    <a:pt x="4579" y="6684"/>
                  </a:cubicBezTo>
                  <a:cubicBezTo>
                    <a:pt x="4647" y="6684"/>
                    <a:pt x="4714" y="6680"/>
                    <a:pt x="4782" y="6673"/>
                  </a:cubicBezTo>
                  <a:cubicBezTo>
                    <a:pt x="5496" y="6584"/>
                    <a:pt x="6120" y="6156"/>
                    <a:pt x="6459" y="5532"/>
                  </a:cubicBezTo>
                  <a:lnTo>
                    <a:pt x="8404" y="6352"/>
                  </a:lnTo>
                  <a:cubicBezTo>
                    <a:pt x="7708" y="7833"/>
                    <a:pt x="6209" y="8797"/>
                    <a:pt x="4568" y="8797"/>
                  </a:cubicBezTo>
                  <a:cubicBezTo>
                    <a:pt x="3854" y="8797"/>
                    <a:pt x="3158" y="8618"/>
                    <a:pt x="2552" y="8279"/>
                  </a:cubicBezTo>
                  <a:cubicBezTo>
                    <a:pt x="2523" y="8268"/>
                    <a:pt x="2495" y="8262"/>
                    <a:pt x="2468" y="8262"/>
                  </a:cubicBezTo>
                  <a:cubicBezTo>
                    <a:pt x="2409" y="8262"/>
                    <a:pt x="2356" y="8290"/>
                    <a:pt x="2320" y="8351"/>
                  </a:cubicBezTo>
                  <a:cubicBezTo>
                    <a:pt x="2284" y="8422"/>
                    <a:pt x="2320" y="8529"/>
                    <a:pt x="2391" y="8565"/>
                  </a:cubicBezTo>
                  <a:cubicBezTo>
                    <a:pt x="3051" y="8922"/>
                    <a:pt x="3801" y="9118"/>
                    <a:pt x="4568" y="9118"/>
                  </a:cubicBezTo>
                  <a:cubicBezTo>
                    <a:pt x="6406" y="9118"/>
                    <a:pt x="8047" y="8012"/>
                    <a:pt x="8761" y="6334"/>
                  </a:cubicBezTo>
                  <a:cubicBezTo>
                    <a:pt x="8779" y="6281"/>
                    <a:pt x="8779" y="6245"/>
                    <a:pt x="8761" y="6210"/>
                  </a:cubicBezTo>
                  <a:cubicBezTo>
                    <a:pt x="8743" y="6156"/>
                    <a:pt x="8725" y="6138"/>
                    <a:pt x="8672" y="6120"/>
                  </a:cubicBezTo>
                  <a:lnTo>
                    <a:pt x="4711" y="4443"/>
                  </a:lnTo>
                  <a:lnTo>
                    <a:pt x="4711" y="161"/>
                  </a:lnTo>
                  <a:cubicBezTo>
                    <a:pt x="4728" y="72"/>
                    <a:pt x="4657" y="0"/>
                    <a:pt x="456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9"/>
            <p:cNvSpPr/>
            <p:nvPr/>
          </p:nvSpPr>
          <p:spPr>
            <a:xfrm>
              <a:off x="1187775" y="4144175"/>
              <a:ext cx="118250" cy="135600"/>
            </a:xfrm>
            <a:custGeom>
              <a:avLst/>
              <a:gdLst/>
              <a:ahLst/>
              <a:cxnLst/>
              <a:rect l="l" t="t" r="r" b="b"/>
              <a:pathLst>
                <a:path w="4730" h="5424" extrusionOk="0">
                  <a:moveTo>
                    <a:pt x="2963" y="0"/>
                  </a:moveTo>
                  <a:cubicBezTo>
                    <a:pt x="2927" y="18"/>
                    <a:pt x="2874" y="36"/>
                    <a:pt x="2856" y="71"/>
                  </a:cubicBezTo>
                  <a:lnTo>
                    <a:pt x="55" y="3444"/>
                  </a:lnTo>
                  <a:cubicBezTo>
                    <a:pt x="19" y="3497"/>
                    <a:pt x="1" y="3551"/>
                    <a:pt x="19" y="3586"/>
                  </a:cubicBezTo>
                  <a:cubicBezTo>
                    <a:pt x="37" y="3640"/>
                    <a:pt x="72" y="3693"/>
                    <a:pt x="108" y="3711"/>
                  </a:cubicBezTo>
                  <a:lnTo>
                    <a:pt x="4158" y="5406"/>
                  </a:lnTo>
                  <a:cubicBezTo>
                    <a:pt x="4180" y="5417"/>
                    <a:pt x="4205" y="5423"/>
                    <a:pt x="4230" y="5423"/>
                  </a:cubicBezTo>
                  <a:cubicBezTo>
                    <a:pt x="4288" y="5423"/>
                    <a:pt x="4348" y="5392"/>
                    <a:pt x="4372" y="5317"/>
                  </a:cubicBezTo>
                  <a:cubicBezTo>
                    <a:pt x="4622" y="4764"/>
                    <a:pt x="4729" y="4175"/>
                    <a:pt x="4729" y="3551"/>
                  </a:cubicBezTo>
                  <a:cubicBezTo>
                    <a:pt x="4729" y="2819"/>
                    <a:pt x="4551" y="2105"/>
                    <a:pt x="4230" y="1445"/>
                  </a:cubicBezTo>
                  <a:cubicBezTo>
                    <a:pt x="4194" y="1398"/>
                    <a:pt x="4142" y="1366"/>
                    <a:pt x="4086" y="1366"/>
                  </a:cubicBezTo>
                  <a:cubicBezTo>
                    <a:pt x="4057" y="1366"/>
                    <a:pt x="4027" y="1374"/>
                    <a:pt x="3998" y="1392"/>
                  </a:cubicBezTo>
                  <a:cubicBezTo>
                    <a:pt x="3926" y="1427"/>
                    <a:pt x="3891" y="1517"/>
                    <a:pt x="3926" y="1606"/>
                  </a:cubicBezTo>
                  <a:cubicBezTo>
                    <a:pt x="4248" y="2195"/>
                    <a:pt x="4408" y="2873"/>
                    <a:pt x="4408" y="3551"/>
                  </a:cubicBezTo>
                  <a:cubicBezTo>
                    <a:pt x="4408" y="4068"/>
                    <a:pt x="4319" y="4568"/>
                    <a:pt x="4140" y="5050"/>
                  </a:cubicBezTo>
                  <a:lnTo>
                    <a:pt x="447" y="3497"/>
                  </a:lnTo>
                  <a:lnTo>
                    <a:pt x="2999" y="393"/>
                  </a:lnTo>
                  <a:cubicBezTo>
                    <a:pt x="3159" y="553"/>
                    <a:pt x="3320" y="696"/>
                    <a:pt x="3445" y="874"/>
                  </a:cubicBezTo>
                  <a:lnTo>
                    <a:pt x="2749" y="1588"/>
                  </a:lnTo>
                  <a:cubicBezTo>
                    <a:pt x="2677" y="1642"/>
                    <a:pt x="2677" y="1749"/>
                    <a:pt x="2749" y="1802"/>
                  </a:cubicBezTo>
                  <a:cubicBezTo>
                    <a:pt x="2779" y="1832"/>
                    <a:pt x="2820" y="1857"/>
                    <a:pt x="2866" y="1857"/>
                  </a:cubicBezTo>
                  <a:cubicBezTo>
                    <a:pt x="2902" y="1857"/>
                    <a:pt x="2941" y="1841"/>
                    <a:pt x="2981" y="1802"/>
                  </a:cubicBezTo>
                  <a:lnTo>
                    <a:pt x="4283" y="500"/>
                  </a:lnTo>
                  <a:cubicBezTo>
                    <a:pt x="4337" y="446"/>
                    <a:pt x="4337" y="339"/>
                    <a:pt x="4283" y="268"/>
                  </a:cubicBezTo>
                  <a:cubicBezTo>
                    <a:pt x="4248" y="241"/>
                    <a:pt x="4207" y="228"/>
                    <a:pt x="4167" y="228"/>
                  </a:cubicBezTo>
                  <a:cubicBezTo>
                    <a:pt x="4127" y="228"/>
                    <a:pt x="4087" y="241"/>
                    <a:pt x="4051" y="268"/>
                  </a:cubicBezTo>
                  <a:lnTo>
                    <a:pt x="3677" y="642"/>
                  </a:lnTo>
                  <a:cubicBezTo>
                    <a:pt x="3498" y="428"/>
                    <a:pt x="3302" y="232"/>
                    <a:pt x="3088" y="36"/>
                  </a:cubicBezTo>
                  <a:cubicBezTo>
                    <a:pt x="3052" y="18"/>
                    <a:pt x="2999" y="0"/>
                    <a:pt x="296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9"/>
            <p:cNvSpPr/>
            <p:nvPr/>
          </p:nvSpPr>
          <p:spPr>
            <a:xfrm>
              <a:off x="1180650" y="4096875"/>
              <a:ext cx="115550" cy="123850"/>
            </a:xfrm>
            <a:custGeom>
              <a:avLst/>
              <a:gdLst/>
              <a:ahLst/>
              <a:cxnLst/>
              <a:rect l="l" t="t" r="r" b="b"/>
              <a:pathLst>
                <a:path w="4622" h="4954" extrusionOk="0">
                  <a:moveTo>
                    <a:pt x="2713" y="1"/>
                  </a:moveTo>
                  <a:cubicBezTo>
                    <a:pt x="2677" y="1"/>
                    <a:pt x="2641" y="19"/>
                    <a:pt x="2606" y="36"/>
                  </a:cubicBezTo>
                  <a:lnTo>
                    <a:pt x="1178" y="1482"/>
                  </a:lnTo>
                  <a:cubicBezTo>
                    <a:pt x="1107" y="1535"/>
                    <a:pt x="1107" y="1642"/>
                    <a:pt x="1178" y="1714"/>
                  </a:cubicBezTo>
                  <a:cubicBezTo>
                    <a:pt x="1199" y="1734"/>
                    <a:pt x="1243" y="1755"/>
                    <a:pt x="1291" y="1755"/>
                  </a:cubicBezTo>
                  <a:cubicBezTo>
                    <a:pt x="1326" y="1755"/>
                    <a:pt x="1362" y="1744"/>
                    <a:pt x="1392" y="1714"/>
                  </a:cubicBezTo>
                  <a:lnTo>
                    <a:pt x="2088" y="1018"/>
                  </a:lnTo>
                  <a:cubicBezTo>
                    <a:pt x="2320" y="1143"/>
                    <a:pt x="2534" y="1285"/>
                    <a:pt x="2748" y="1428"/>
                  </a:cubicBezTo>
                  <a:lnTo>
                    <a:pt x="322" y="4354"/>
                  </a:lnTo>
                  <a:lnTo>
                    <a:pt x="322" y="572"/>
                  </a:lnTo>
                  <a:cubicBezTo>
                    <a:pt x="661" y="572"/>
                    <a:pt x="964" y="625"/>
                    <a:pt x="1285" y="714"/>
                  </a:cubicBezTo>
                  <a:cubicBezTo>
                    <a:pt x="1297" y="717"/>
                    <a:pt x="1308" y="718"/>
                    <a:pt x="1320" y="718"/>
                  </a:cubicBezTo>
                  <a:cubicBezTo>
                    <a:pt x="1396" y="718"/>
                    <a:pt x="1466" y="667"/>
                    <a:pt x="1481" y="590"/>
                  </a:cubicBezTo>
                  <a:cubicBezTo>
                    <a:pt x="1499" y="518"/>
                    <a:pt x="1446" y="429"/>
                    <a:pt x="1374" y="393"/>
                  </a:cubicBezTo>
                  <a:cubicBezTo>
                    <a:pt x="982" y="286"/>
                    <a:pt x="571" y="233"/>
                    <a:pt x="161" y="233"/>
                  </a:cubicBezTo>
                  <a:cubicBezTo>
                    <a:pt x="72" y="233"/>
                    <a:pt x="1" y="304"/>
                    <a:pt x="1" y="393"/>
                  </a:cubicBezTo>
                  <a:lnTo>
                    <a:pt x="1" y="4800"/>
                  </a:lnTo>
                  <a:cubicBezTo>
                    <a:pt x="1" y="4872"/>
                    <a:pt x="54" y="4925"/>
                    <a:pt x="108" y="4943"/>
                  </a:cubicBezTo>
                  <a:cubicBezTo>
                    <a:pt x="127" y="4950"/>
                    <a:pt x="149" y="4954"/>
                    <a:pt x="172" y="4954"/>
                  </a:cubicBezTo>
                  <a:cubicBezTo>
                    <a:pt x="211" y="4954"/>
                    <a:pt x="252" y="4941"/>
                    <a:pt x="286" y="4907"/>
                  </a:cubicBezTo>
                  <a:lnTo>
                    <a:pt x="3105" y="1517"/>
                  </a:lnTo>
                  <a:cubicBezTo>
                    <a:pt x="3159" y="1446"/>
                    <a:pt x="3141" y="1339"/>
                    <a:pt x="3069" y="1285"/>
                  </a:cubicBezTo>
                  <a:cubicBezTo>
                    <a:pt x="2837" y="1089"/>
                    <a:pt x="2588" y="929"/>
                    <a:pt x="2320" y="786"/>
                  </a:cubicBezTo>
                  <a:lnTo>
                    <a:pt x="2784" y="322"/>
                  </a:lnTo>
                  <a:lnTo>
                    <a:pt x="4443" y="322"/>
                  </a:lnTo>
                  <a:cubicBezTo>
                    <a:pt x="4533" y="322"/>
                    <a:pt x="4622" y="251"/>
                    <a:pt x="4622" y="161"/>
                  </a:cubicBezTo>
                  <a:cubicBezTo>
                    <a:pt x="4622" y="72"/>
                    <a:pt x="4533" y="1"/>
                    <a:pt x="444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9"/>
            <p:cNvSpPr/>
            <p:nvPr/>
          </p:nvSpPr>
          <p:spPr>
            <a:xfrm>
              <a:off x="1299750" y="4138075"/>
              <a:ext cx="24550" cy="38375"/>
            </a:xfrm>
            <a:custGeom>
              <a:avLst/>
              <a:gdLst/>
              <a:ahLst/>
              <a:cxnLst/>
              <a:rect l="l" t="t" r="r" b="b"/>
              <a:pathLst>
                <a:path w="982" h="1535" extrusionOk="0">
                  <a:moveTo>
                    <a:pt x="193" y="1"/>
                  </a:moveTo>
                  <a:cubicBezTo>
                    <a:pt x="175" y="1"/>
                    <a:pt x="158" y="4"/>
                    <a:pt x="143" y="12"/>
                  </a:cubicBezTo>
                  <a:cubicBezTo>
                    <a:pt x="54" y="48"/>
                    <a:pt x="1" y="137"/>
                    <a:pt x="36" y="226"/>
                  </a:cubicBezTo>
                  <a:lnTo>
                    <a:pt x="322" y="1029"/>
                  </a:lnTo>
                  <a:lnTo>
                    <a:pt x="232" y="1315"/>
                  </a:lnTo>
                  <a:cubicBezTo>
                    <a:pt x="197" y="1404"/>
                    <a:pt x="232" y="1493"/>
                    <a:pt x="322" y="1529"/>
                  </a:cubicBezTo>
                  <a:cubicBezTo>
                    <a:pt x="337" y="1533"/>
                    <a:pt x="353" y="1535"/>
                    <a:pt x="370" y="1535"/>
                  </a:cubicBezTo>
                  <a:cubicBezTo>
                    <a:pt x="430" y="1535"/>
                    <a:pt x="494" y="1506"/>
                    <a:pt x="536" y="1422"/>
                  </a:cubicBezTo>
                  <a:lnTo>
                    <a:pt x="946" y="226"/>
                  </a:lnTo>
                  <a:cubicBezTo>
                    <a:pt x="982" y="137"/>
                    <a:pt x="928" y="48"/>
                    <a:pt x="857" y="12"/>
                  </a:cubicBezTo>
                  <a:cubicBezTo>
                    <a:pt x="838" y="4"/>
                    <a:pt x="819" y="1"/>
                    <a:pt x="800" y="1"/>
                  </a:cubicBezTo>
                  <a:cubicBezTo>
                    <a:pt x="732" y="1"/>
                    <a:pt x="671" y="49"/>
                    <a:pt x="643" y="119"/>
                  </a:cubicBezTo>
                  <a:lnTo>
                    <a:pt x="500" y="547"/>
                  </a:lnTo>
                  <a:lnTo>
                    <a:pt x="340" y="119"/>
                  </a:lnTo>
                  <a:cubicBezTo>
                    <a:pt x="325" y="49"/>
                    <a:pt x="256" y="1"/>
                    <a:pt x="19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9"/>
            <p:cNvSpPr/>
            <p:nvPr/>
          </p:nvSpPr>
          <p:spPr>
            <a:xfrm>
              <a:off x="1299750" y="4086300"/>
              <a:ext cx="25900" cy="28850"/>
            </a:xfrm>
            <a:custGeom>
              <a:avLst/>
              <a:gdLst/>
              <a:ahLst/>
              <a:cxnLst/>
              <a:rect l="l" t="t" r="r" b="b"/>
              <a:pathLst>
                <a:path w="1036" h="1154" extrusionOk="0">
                  <a:moveTo>
                    <a:pt x="221" y="0"/>
                  </a:moveTo>
                  <a:cubicBezTo>
                    <a:pt x="187" y="0"/>
                    <a:pt x="154" y="10"/>
                    <a:pt x="125" y="31"/>
                  </a:cubicBezTo>
                  <a:cubicBezTo>
                    <a:pt x="54" y="85"/>
                    <a:pt x="36" y="192"/>
                    <a:pt x="90" y="263"/>
                  </a:cubicBezTo>
                  <a:lnTo>
                    <a:pt x="304" y="549"/>
                  </a:lnTo>
                  <a:lnTo>
                    <a:pt x="54" y="888"/>
                  </a:lnTo>
                  <a:cubicBezTo>
                    <a:pt x="1" y="959"/>
                    <a:pt x="18" y="1048"/>
                    <a:pt x="90" y="1102"/>
                  </a:cubicBezTo>
                  <a:cubicBezTo>
                    <a:pt x="116" y="1120"/>
                    <a:pt x="157" y="1133"/>
                    <a:pt x="199" y="1133"/>
                  </a:cubicBezTo>
                  <a:cubicBezTo>
                    <a:pt x="241" y="1133"/>
                    <a:pt x="286" y="1120"/>
                    <a:pt x="322" y="1084"/>
                  </a:cubicBezTo>
                  <a:lnTo>
                    <a:pt x="518" y="816"/>
                  </a:lnTo>
                  <a:lnTo>
                    <a:pt x="714" y="1084"/>
                  </a:lnTo>
                  <a:cubicBezTo>
                    <a:pt x="749" y="1119"/>
                    <a:pt x="784" y="1154"/>
                    <a:pt x="839" y="1154"/>
                  </a:cubicBezTo>
                  <a:cubicBezTo>
                    <a:pt x="868" y="1154"/>
                    <a:pt x="903" y="1144"/>
                    <a:pt x="946" y="1120"/>
                  </a:cubicBezTo>
                  <a:cubicBezTo>
                    <a:pt x="1018" y="1066"/>
                    <a:pt x="1035" y="959"/>
                    <a:pt x="982" y="888"/>
                  </a:cubicBezTo>
                  <a:lnTo>
                    <a:pt x="714" y="549"/>
                  </a:lnTo>
                  <a:lnTo>
                    <a:pt x="928" y="263"/>
                  </a:lnTo>
                  <a:cubicBezTo>
                    <a:pt x="982" y="192"/>
                    <a:pt x="964" y="85"/>
                    <a:pt x="893" y="31"/>
                  </a:cubicBezTo>
                  <a:cubicBezTo>
                    <a:pt x="864" y="10"/>
                    <a:pt x="834" y="0"/>
                    <a:pt x="802" y="0"/>
                  </a:cubicBezTo>
                  <a:cubicBezTo>
                    <a:pt x="754" y="0"/>
                    <a:pt x="704" y="24"/>
                    <a:pt x="661" y="67"/>
                  </a:cubicBezTo>
                  <a:lnTo>
                    <a:pt x="518" y="281"/>
                  </a:lnTo>
                  <a:lnTo>
                    <a:pt x="357" y="67"/>
                  </a:lnTo>
                  <a:cubicBezTo>
                    <a:pt x="325" y="24"/>
                    <a:pt x="273" y="0"/>
                    <a:pt x="22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9" name="Google Shape;1279;p39"/>
          <p:cNvGrpSpPr/>
          <p:nvPr/>
        </p:nvGrpSpPr>
        <p:grpSpPr>
          <a:xfrm>
            <a:off x="7430743" y="3293788"/>
            <a:ext cx="292781" cy="310712"/>
            <a:chOff x="6281875" y="3653950"/>
            <a:chExt cx="254725" cy="270325"/>
          </a:xfrm>
        </p:grpSpPr>
        <p:sp>
          <p:nvSpPr>
            <p:cNvPr id="1280" name="Google Shape;1280;p39"/>
            <p:cNvSpPr/>
            <p:nvPr/>
          </p:nvSpPr>
          <p:spPr>
            <a:xfrm>
              <a:off x="6286325" y="3739125"/>
              <a:ext cx="218150" cy="99500"/>
            </a:xfrm>
            <a:custGeom>
              <a:avLst/>
              <a:gdLst/>
              <a:ahLst/>
              <a:cxnLst/>
              <a:rect l="l" t="t" r="r" b="b"/>
              <a:pathLst>
                <a:path w="8726" h="3980" extrusionOk="0">
                  <a:moveTo>
                    <a:pt x="0" y="1"/>
                  </a:moveTo>
                  <a:lnTo>
                    <a:pt x="0" y="3980"/>
                  </a:lnTo>
                  <a:lnTo>
                    <a:pt x="8726" y="3980"/>
                  </a:lnTo>
                  <a:lnTo>
                    <a:pt x="87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9"/>
            <p:cNvSpPr/>
            <p:nvPr/>
          </p:nvSpPr>
          <p:spPr>
            <a:xfrm>
              <a:off x="6354575" y="3657950"/>
              <a:ext cx="81200" cy="81200"/>
            </a:xfrm>
            <a:custGeom>
              <a:avLst/>
              <a:gdLst/>
              <a:ahLst/>
              <a:cxnLst/>
              <a:rect l="l" t="t" r="r" b="b"/>
              <a:pathLst>
                <a:path w="3248" h="3248" extrusionOk="0">
                  <a:moveTo>
                    <a:pt x="1624" y="1"/>
                  </a:moveTo>
                  <a:cubicBezTo>
                    <a:pt x="732" y="1"/>
                    <a:pt x="0" y="732"/>
                    <a:pt x="0" y="1624"/>
                  </a:cubicBezTo>
                  <a:cubicBezTo>
                    <a:pt x="0" y="2516"/>
                    <a:pt x="732" y="3248"/>
                    <a:pt x="1624" y="3248"/>
                  </a:cubicBezTo>
                  <a:cubicBezTo>
                    <a:pt x="2516" y="3248"/>
                    <a:pt x="3248" y="2516"/>
                    <a:pt x="3248" y="1624"/>
                  </a:cubicBezTo>
                  <a:cubicBezTo>
                    <a:pt x="3248" y="732"/>
                    <a:pt x="2516" y="1"/>
                    <a:pt x="1624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9"/>
            <p:cNvSpPr/>
            <p:nvPr/>
          </p:nvSpPr>
          <p:spPr>
            <a:xfrm>
              <a:off x="6354575" y="3839050"/>
              <a:ext cx="81200" cy="81225"/>
            </a:xfrm>
            <a:custGeom>
              <a:avLst/>
              <a:gdLst/>
              <a:ahLst/>
              <a:cxnLst/>
              <a:rect l="l" t="t" r="r" b="b"/>
              <a:pathLst>
                <a:path w="3248" h="3249" extrusionOk="0">
                  <a:moveTo>
                    <a:pt x="1624" y="1"/>
                  </a:moveTo>
                  <a:cubicBezTo>
                    <a:pt x="732" y="1"/>
                    <a:pt x="0" y="732"/>
                    <a:pt x="0" y="1624"/>
                  </a:cubicBezTo>
                  <a:cubicBezTo>
                    <a:pt x="0" y="2517"/>
                    <a:pt x="732" y="3248"/>
                    <a:pt x="1624" y="3248"/>
                  </a:cubicBezTo>
                  <a:cubicBezTo>
                    <a:pt x="2516" y="3248"/>
                    <a:pt x="3248" y="2517"/>
                    <a:pt x="3248" y="1624"/>
                  </a:cubicBezTo>
                  <a:cubicBezTo>
                    <a:pt x="3248" y="732"/>
                    <a:pt x="2516" y="1"/>
                    <a:pt x="1624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9"/>
            <p:cNvSpPr/>
            <p:nvPr/>
          </p:nvSpPr>
          <p:spPr>
            <a:xfrm>
              <a:off x="6281875" y="3653950"/>
              <a:ext cx="226175" cy="270325"/>
            </a:xfrm>
            <a:custGeom>
              <a:avLst/>
              <a:gdLst/>
              <a:ahLst/>
              <a:cxnLst/>
              <a:rect l="l" t="t" r="r" b="b"/>
              <a:pathLst>
                <a:path w="9047" h="10813" extrusionOk="0">
                  <a:moveTo>
                    <a:pt x="8725" y="3569"/>
                  </a:moveTo>
                  <a:lnTo>
                    <a:pt x="8725" y="7244"/>
                  </a:lnTo>
                  <a:lnTo>
                    <a:pt x="321" y="7244"/>
                  </a:lnTo>
                  <a:lnTo>
                    <a:pt x="321" y="3569"/>
                  </a:lnTo>
                  <a:close/>
                  <a:moveTo>
                    <a:pt x="4532" y="7565"/>
                  </a:moveTo>
                  <a:cubicBezTo>
                    <a:pt x="5335" y="7565"/>
                    <a:pt x="5995" y="8225"/>
                    <a:pt x="5995" y="9028"/>
                  </a:cubicBezTo>
                  <a:cubicBezTo>
                    <a:pt x="5995" y="9831"/>
                    <a:pt x="5335" y="10491"/>
                    <a:pt x="4532" y="10491"/>
                  </a:cubicBezTo>
                  <a:cubicBezTo>
                    <a:pt x="4175" y="10491"/>
                    <a:pt x="3872" y="10367"/>
                    <a:pt x="3604" y="10170"/>
                  </a:cubicBezTo>
                  <a:lnTo>
                    <a:pt x="4639" y="9135"/>
                  </a:lnTo>
                  <a:cubicBezTo>
                    <a:pt x="4710" y="9082"/>
                    <a:pt x="4710" y="8975"/>
                    <a:pt x="4639" y="8921"/>
                  </a:cubicBezTo>
                  <a:cubicBezTo>
                    <a:pt x="4612" y="8886"/>
                    <a:pt x="4572" y="8868"/>
                    <a:pt x="4532" y="8868"/>
                  </a:cubicBezTo>
                  <a:cubicBezTo>
                    <a:pt x="4492" y="8868"/>
                    <a:pt x="4452" y="8886"/>
                    <a:pt x="4425" y="8921"/>
                  </a:cubicBezTo>
                  <a:lnTo>
                    <a:pt x="3390" y="9956"/>
                  </a:lnTo>
                  <a:cubicBezTo>
                    <a:pt x="3194" y="9689"/>
                    <a:pt x="3069" y="9385"/>
                    <a:pt x="3069" y="9028"/>
                  </a:cubicBezTo>
                  <a:cubicBezTo>
                    <a:pt x="3069" y="8225"/>
                    <a:pt x="3729" y="7565"/>
                    <a:pt x="4532" y="7565"/>
                  </a:cubicBezTo>
                  <a:close/>
                  <a:moveTo>
                    <a:pt x="4532" y="0"/>
                  </a:moveTo>
                  <a:cubicBezTo>
                    <a:pt x="3711" y="0"/>
                    <a:pt x="2998" y="571"/>
                    <a:pt x="2801" y="1356"/>
                  </a:cubicBezTo>
                  <a:cubicBezTo>
                    <a:pt x="2783" y="1427"/>
                    <a:pt x="2819" y="1517"/>
                    <a:pt x="2873" y="1552"/>
                  </a:cubicBezTo>
                  <a:cubicBezTo>
                    <a:pt x="2896" y="1560"/>
                    <a:pt x="2918" y="1563"/>
                    <a:pt x="2940" y="1563"/>
                  </a:cubicBezTo>
                  <a:cubicBezTo>
                    <a:pt x="3021" y="1563"/>
                    <a:pt x="3091" y="1515"/>
                    <a:pt x="3105" y="1445"/>
                  </a:cubicBezTo>
                  <a:cubicBezTo>
                    <a:pt x="3265" y="785"/>
                    <a:pt x="3854" y="321"/>
                    <a:pt x="4532" y="321"/>
                  </a:cubicBezTo>
                  <a:cubicBezTo>
                    <a:pt x="4871" y="321"/>
                    <a:pt x="5192" y="446"/>
                    <a:pt x="5442" y="642"/>
                  </a:cubicBezTo>
                  <a:lnTo>
                    <a:pt x="4425" y="1677"/>
                  </a:lnTo>
                  <a:cubicBezTo>
                    <a:pt x="4354" y="1731"/>
                    <a:pt x="4354" y="1838"/>
                    <a:pt x="4425" y="1891"/>
                  </a:cubicBezTo>
                  <a:cubicBezTo>
                    <a:pt x="4443" y="1927"/>
                    <a:pt x="4496" y="1945"/>
                    <a:pt x="4532" y="1945"/>
                  </a:cubicBezTo>
                  <a:cubicBezTo>
                    <a:pt x="4568" y="1945"/>
                    <a:pt x="4603" y="1927"/>
                    <a:pt x="4639" y="1891"/>
                  </a:cubicBezTo>
                  <a:lnTo>
                    <a:pt x="5674" y="874"/>
                  </a:lnTo>
                  <a:cubicBezTo>
                    <a:pt x="5870" y="1124"/>
                    <a:pt x="5995" y="1445"/>
                    <a:pt x="5995" y="1784"/>
                  </a:cubicBezTo>
                  <a:cubicBezTo>
                    <a:pt x="5995" y="2587"/>
                    <a:pt x="5335" y="3247"/>
                    <a:pt x="4532" y="3247"/>
                  </a:cubicBezTo>
                  <a:cubicBezTo>
                    <a:pt x="3836" y="3247"/>
                    <a:pt x="3247" y="2766"/>
                    <a:pt x="3105" y="2105"/>
                  </a:cubicBezTo>
                  <a:cubicBezTo>
                    <a:pt x="3089" y="2028"/>
                    <a:pt x="3019" y="1977"/>
                    <a:pt x="2943" y="1977"/>
                  </a:cubicBezTo>
                  <a:cubicBezTo>
                    <a:pt x="2931" y="1977"/>
                    <a:pt x="2920" y="1978"/>
                    <a:pt x="2908" y="1981"/>
                  </a:cubicBezTo>
                  <a:cubicBezTo>
                    <a:pt x="2819" y="1998"/>
                    <a:pt x="2766" y="2088"/>
                    <a:pt x="2783" y="2177"/>
                  </a:cubicBezTo>
                  <a:cubicBezTo>
                    <a:pt x="2873" y="2552"/>
                    <a:pt x="3087" y="2908"/>
                    <a:pt x="3408" y="3176"/>
                  </a:cubicBezTo>
                  <a:cubicBezTo>
                    <a:pt x="3444" y="3194"/>
                    <a:pt x="3479" y="3230"/>
                    <a:pt x="3515" y="3247"/>
                  </a:cubicBezTo>
                  <a:lnTo>
                    <a:pt x="161" y="3247"/>
                  </a:lnTo>
                  <a:cubicBezTo>
                    <a:pt x="71" y="3247"/>
                    <a:pt x="0" y="3319"/>
                    <a:pt x="0" y="3408"/>
                  </a:cubicBezTo>
                  <a:lnTo>
                    <a:pt x="0" y="7405"/>
                  </a:lnTo>
                  <a:cubicBezTo>
                    <a:pt x="0" y="7494"/>
                    <a:pt x="71" y="7565"/>
                    <a:pt x="161" y="7565"/>
                  </a:cubicBezTo>
                  <a:lnTo>
                    <a:pt x="3515" y="7565"/>
                  </a:lnTo>
                  <a:cubicBezTo>
                    <a:pt x="3051" y="7886"/>
                    <a:pt x="2748" y="8422"/>
                    <a:pt x="2748" y="9028"/>
                  </a:cubicBezTo>
                  <a:cubicBezTo>
                    <a:pt x="2748" y="10010"/>
                    <a:pt x="3551" y="10813"/>
                    <a:pt x="4532" y="10813"/>
                  </a:cubicBezTo>
                  <a:cubicBezTo>
                    <a:pt x="5513" y="10813"/>
                    <a:pt x="6316" y="10010"/>
                    <a:pt x="6316" y="9028"/>
                  </a:cubicBezTo>
                  <a:cubicBezTo>
                    <a:pt x="6316" y="8422"/>
                    <a:pt x="6013" y="7886"/>
                    <a:pt x="5549" y="7565"/>
                  </a:cubicBezTo>
                  <a:lnTo>
                    <a:pt x="8886" y="7565"/>
                  </a:lnTo>
                  <a:cubicBezTo>
                    <a:pt x="8975" y="7565"/>
                    <a:pt x="9046" y="7494"/>
                    <a:pt x="9046" y="7405"/>
                  </a:cubicBezTo>
                  <a:lnTo>
                    <a:pt x="9046" y="3408"/>
                  </a:lnTo>
                  <a:cubicBezTo>
                    <a:pt x="9046" y="3319"/>
                    <a:pt x="8975" y="3247"/>
                    <a:pt x="8886" y="3247"/>
                  </a:cubicBezTo>
                  <a:lnTo>
                    <a:pt x="5549" y="3247"/>
                  </a:lnTo>
                  <a:cubicBezTo>
                    <a:pt x="6013" y="2926"/>
                    <a:pt x="6316" y="2391"/>
                    <a:pt x="6316" y="1784"/>
                  </a:cubicBezTo>
                  <a:cubicBezTo>
                    <a:pt x="6316" y="821"/>
                    <a:pt x="5513" y="0"/>
                    <a:pt x="453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9"/>
            <p:cNvSpPr/>
            <p:nvPr/>
          </p:nvSpPr>
          <p:spPr>
            <a:xfrm>
              <a:off x="6512025" y="3735125"/>
              <a:ext cx="24575" cy="78550"/>
            </a:xfrm>
            <a:custGeom>
              <a:avLst/>
              <a:gdLst/>
              <a:ahLst/>
              <a:cxnLst/>
              <a:rect l="l" t="t" r="r" b="b"/>
              <a:pathLst>
                <a:path w="983" h="3142" extrusionOk="0">
                  <a:moveTo>
                    <a:pt x="197" y="0"/>
                  </a:moveTo>
                  <a:cubicBezTo>
                    <a:pt x="144" y="0"/>
                    <a:pt x="90" y="36"/>
                    <a:pt x="72" y="72"/>
                  </a:cubicBezTo>
                  <a:cubicBezTo>
                    <a:pt x="1" y="197"/>
                    <a:pt x="90" y="322"/>
                    <a:pt x="197" y="322"/>
                  </a:cubicBezTo>
                  <a:lnTo>
                    <a:pt x="322" y="322"/>
                  </a:lnTo>
                  <a:lnTo>
                    <a:pt x="322" y="2998"/>
                  </a:lnTo>
                  <a:cubicBezTo>
                    <a:pt x="322" y="3034"/>
                    <a:pt x="358" y="3087"/>
                    <a:pt x="393" y="3105"/>
                  </a:cubicBezTo>
                  <a:cubicBezTo>
                    <a:pt x="429" y="3130"/>
                    <a:pt x="464" y="3141"/>
                    <a:pt x="496" y="3141"/>
                  </a:cubicBezTo>
                  <a:cubicBezTo>
                    <a:pt x="579" y="3141"/>
                    <a:pt x="643" y="3070"/>
                    <a:pt x="643" y="2980"/>
                  </a:cubicBezTo>
                  <a:lnTo>
                    <a:pt x="643" y="322"/>
                  </a:lnTo>
                  <a:lnTo>
                    <a:pt x="786" y="322"/>
                  </a:lnTo>
                  <a:cubicBezTo>
                    <a:pt x="839" y="322"/>
                    <a:pt x="875" y="304"/>
                    <a:pt x="911" y="250"/>
                  </a:cubicBezTo>
                  <a:cubicBezTo>
                    <a:pt x="982" y="125"/>
                    <a:pt x="893" y="0"/>
                    <a:pt x="76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9"/>
            <p:cNvSpPr/>
            <p:nvPr/>
          </p:nvSpPr>
          <p:spPr>
            <a:xfrm>
              <a:off x="6512025" y="3824150"/>
              <a:ext cx="24575" cy="18950"/>
            </a:xfrm>
            <a:custGeom>
              <a:avLst/>
              <a:gdLst/>
              <a:ahLst/>
              <a:cxnLst/>
              <a:rect l="l" t="t" r="r" b="b"/>
              <a:pathLst>
                <a:path w="983" h="758" extrusionOk="0">
                  <a:moveTo>
                    <a:pt x="489" y="0"/>
                  </a:moveTo>
                  <a:cubicBezTo>
                    <a:pt x="403" y="0"/>
                    <a:pt x="322" y="74"/>
                    <a:pt x="322" y="168"/>
                  </a:cubicBezTo>
                  <a:lnTo>
                    <a:pt x="322" y="436"/>
                  </a:lnTo>
                  <a:lnTo>
                    <a:pt x="197" y="436"/>
                  </a:lnTo>
                  <a:cubicBezTo>
                    <a:pt x="144" y="436"/>
                    <a:pt x="90" y="454"/>
                    <a:pt x="72" y="507"/>
                  </a:cubicBezTo>
                  <a:cubicBezTo>
                    <a:pt x="1" y="632"/>
                    <a:pt x="90" y="757"/>
                    <a:pt x="197" y="757"/>
                  </a:cubicBezTo>
                  <a:lnTo>
                    <a:pt x="786" y="757"/>
                  </a:lnTo>
                  <a:cubicBezTo>
                    <a:pt x="839" y="757"/>
                    <a:pt x="875" y="722"/>
                    <a:pt x="911" y="686"/>
                  </a:cubicBezTo>
                  <a:cubicBezTo>
                    <a:pt x="982" y="561"/>
                    <a:pt x="893" y="436"/>
                    <a:pt x="768" y="436"/>
                  </a:cubicBezTo>
                  <a:lnTo>
                    <a:pt x="643" y="436"/>
                  </a:lnTo>
                  <a:lnTo>
                    <a:pt x="643" y="151"/>
                  </a:lnTo>
                  <a:cubicBezTo>
                    <a:pt x="643" y="97"/>
                    <a:pt x="625" y="61"/>
                    <a:pt x="572" y="26"/>
                  </a:cubicBezTo>
                  <a:cubicBezTo>
                    <a:pt x="546" y="8"/>
                    <a:pt x="517" y="0"/>
                    <a:pt x="48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9"/>
            <p:cNvSpPr/>
            <p:nvPr/>
          </p:nvSpPr>
          <p:spPr>
            <a:xfrm>
              <a:off x="6390700" y="3754550"/>
              <a:ext cx="8500" cy="9100"/>
            </a:xfrm>
            <a:custGeom>
              <a:avLst/>
              <a:gdLst/>
              <a:ahLst/>
              <a:cxnLst/>
              <a:rect l="l" t="t" r="r" b="b"/>
              <a:pathLst>
                <a:path w="340" h="364" extrusionOk="0">
                  <a:moveTo>
                    <a:pt x="177" y="0"/>
                  </a:moveTo>
                  <a:cubicBezTo>
                    <a:pt x="77" y="0"/>
                    <a:pt x="1" y="78"/>
                    <a:pt x="1" y="169"/>
                  </a:cubicBezTo>
                  <a:lnTo>
                    <a:pt x="1" y="187"/>
                  </a:lnTo>
                  <a:cubicBezTo>
                    <a:pt x="1" y="276"/>
                    <a:pt x="54" y="330"/>
                    <a:pt x="126" y="347"/>
                  </a:cubicBezTo>
                  <a:cubicBezTo>
                    <a:pt x="147" y="358"/>
                    <a:pt x="169" y="363"/>
                    <a:pt x="190" y="363"/>
                  </a:cubicBezTo>
                  <a:cubicBezTo>
                    <a:pt x="272" y="363"/>
                    <a:pt x="340" y="286"/>
                    <a:pt x="340" y="187"/>
                  </a:cubicBezTo>
                  <a:lnTo>
                    <a:pt x="340" y="169"/>
                  </a:lnTo>
                  <a:cubicBezTo>
                    <a:pt x="340" y="98"/>
                    <a:pt x="304" y="26"/>
                    <a:pt x="233" y="8"/>
                  </a:cubicBezTo>
                  <a:cubicBezTo>
                    <a:pt x="214" y="3"/>
                    <a:pt x="195" y="0"/>
                    <a:pt x="17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9"/>
            <p:cNvSpPr/>
            <p:nvPr/>
          </p:nvSpPr>
          <p:spPr>
            <a:xfrm>
              <a:off x="6390700" y="3774625"/>
              <a:ext cx="8500" cy="8900"/>
            </a:xfrm>
            <a:custGeom>
              <a:avLst/>
              <a:gdLst/>
              <a:ahLst/>
              <a:cxnLst/>
              <a:rect l="l" t="t" r="r" b="b"/>
              <a:pathLst>
                <a:path w="340" h="356" extrusionOk="0">
                  <a:moveTo>
                    <a:pt x="174" y="0"/>
                  </a:moveTo>
                  <a:cubicBezTo>
                    <a:pt x="158" y="0"/>
                    <a:pt x="142" y="3"/>
                    <a:pt x="126" y="8"/>
                  </a:cubicBezTo>
                  <a:cubicBezTo>
                    <a:pt x="54" y="26"/>
                    <a:pt x="1" y="98"/>
                    <a:pt x="1" y="169"/>
                  </a:cubicBezTo>
                  <a:lnTo>
                    <a:pt x="1" y="187"/>
                  </a:lnTo>
                  <a:cubicBezTo>
                    <a:pt x="1" y="258"/>
                    <a:pt x="54" y="330"/>
                    <a:pt x="126" y="347"/>
                  </a:cubicBezTo>
                  <a:cubicBezTo>
                    <a:pt x="142" y="353"/>
                    <a:pt x="158" y="355"/>
                    <a:pt x="174" y="355"/>
                  </a:cubicBezTo>
                  <a:cubicBezTo>
                    <a:pt x="263" y="355"/>
                    <a:pt x="340" y="277"/>
                    <a:pt x="340" y="187"/>
                  </a:cubicBezTo>
                  <a:lnTo>
                    <a:pt x="340" y="169"/>
                  </a:lnTo>
                  <a:cubicBezTo>
                    <a:pt x="340" y="78"/>
                    <a:pt x="263" y="0"/>
                    <a:pt x="17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9"/>
            <p:cNvSpPr/>
            <p:nvPr/>
          </p:nvSpPr>
          <p:spPr>
            <a:xfrm>
              <a:off x="6390700" y="3794700"/>
              <a:ext cx="8500" cy="9350"/>
            </a:xfrm>
            <a:custGeom>
              <a:avLst/>
              <a:gdLst/>
              <a:ahLst/>
              <a:cxnLst/>
              <a:rect l="l" t="t" r="r" b="b"/>
              <a:pathLst>
                <a:path w="340" h="374" extrusionOk="0">
                  <a:moveTo>
                    <a:pt x="174" y="0"/>
                  </a:moveTo>
                  <a:cubicBezTo>
                    <a:pt x="158" y="0"/>
                    <a:pt x="142" y="3"/>
                    <a:pt x="126" y="8"/>
                  </a:cubicBezTo>
                  <a:cubicBezTo>
                    <a:pt x="54" y="44"/>
                    <a:pt x="1" y="97"/>
                    <a:pt x="1" y="169"/>
                  </a:cubicBezTo>
                  <a:lnTo>
                    <a:pt x="1" y="205"/>
                  </a:lnTo>
                  <a:cubicBezTo>
                    <a:pt x="1" y="276"/>
                    <a:pt x="54" y="329"/>
                    <a:pt x="126" y="365"/>
                  </a:cubicBezTo>
                  <a:cubicBezTo>
                    <a:pt x="142" y="371"/>
                    <a:pt x="158" y="373"/>
                    <a:pt x="174" y="373"/>
                  </a:cubicBezTo>
                  <a:cubicBezTo>
                    <a:pt x="263" y="373"/>
                    <a:pt x="340" y="295"/>
                    <a:pt x="340" y="205"/>
                  </a:cubicBezTo>
                  <a:lnTo>
                    <a:pt x="340" y="169"/>
                  </a:lnTo>
                  <a:cubicBezTo>
                    <a:pt x="340" y="78"/>
                    <a:pt x="263" y="0"/>
                    <a:pt x="17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9"/>
            <p:cNvSpPr/>
            <p:nvPr/>
          </p:nvSpPr>
          <p:spPr>
            <a:xfrm>
              <a:off x="6390700" y="3814575"/>
              <a:ext cx="8500" cy="9100"/>
            </a:xfrm>
            <a:custGeom>
              <a:avLst/>
              <a:gdLst/>
              <a:ahLst/>
              <a:cxnLst/>
              <a:rect l="l" t="t" r="r" b="b"/>
              <a:pathLst>
                <a:path w="340" h="364" extrusionOk="0">
                  <a:moveTo>
                    <a:pt x="190" y="0"/>
                  </a:moveTo>
                  <a:cubicBezTo>
                    <a:pt x="169" y="0"/>
                    <a:pt x="147" y="5"/>
                    <a:pt x="126" y="16"/>
                  </a:cubicBezTo>
                  <a:cubicBezTo>
                    <a:pt x="54" y="34"/>
                    <a:pt x="1" y="105"/>
                    <a:pt x="1" y="177"/>
                  </a:cubicBezTo>
                  <a:lnTo>
                    <a:pt x="1" y="195"/>
                  </a:lnTo>
                  <a:cubicBezTo>
                    <a:pt x="1" y="266"/>
                    <a:pt x="54" y="337"/>
                    <a:pt x="126" y="355"/>
                  </a:cubicBezTo>
                  <a:cubicBezTo>
                    <a:pt x="142" y="361"/>
                    <a:pt x="158" y="363"/>
                    <a:pt x="174" y="363"/>
                  </a:cubicBezTo>
                  <a:cubicBezTo>
                    <a:pt x="263" y="363"/>
                    <a:pt x="340" y="285"/>
                    <a:pt x="340" y="195"/>
                  </a:cubicBezTo>
                  <a:lnTo>
                    <a:pt x="340" y="177"/>
                  </a:lnTo>
                  <a:cubicBezTo>
                    <a:pt x="340" y="77"/>
                    <a:pt x="272" y="0"/>
                    <a:pt x="19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39"/>
          <p:cNvGrpSpPr/>
          <p:nvPr/>
        </p:nvGrpSpPr>
        <p:grpSpPr>
          <a:xfrm>
            <a:off x="7421002" y="2797995"/>
            <a:ext cx="310712" cy="310712"/>
            <a:chOff x="6273400" y="3222600"/>
            <a:chExt cx="270325" cy="270325"/>
          </a:xfrm>
        </p:grpSpPr>
        <p:sp>
          <p:nvSpPr>
            <p:cNvPr id="1291" name="Google Shape;1291;p39"/>
            <p:cNvSpPr/>
            <p:nvPr/>
          </p:nvSpPr>
          <p:spPr>
            <a:xfrm>
              <a:off x="6277400" y="3226600"/>
              <a:ext cx="262750" cy="262775"/>
            </a:xfrm>
            <a:custGeom>
              <a:avLst/>
              <a:gdLst/>
              <a:ahLst/>
              <a:cxnLst/>
              <a:rect l="l" t="t" r="r" b="b"/>
              <a:pathLst>
                <a:path w="10510" h="10511" extrusionOk="0">
                  <a:moveTo>
                    <a:pt x="5246" y="1"/>
                  </a:moveTo>
                  <a:cubicBezTo>
                    <a:pt x="2356" y="1"/>
                    <a:pt x="1" y="2356"/>
                    <a:pt x="1" y="5247"/>
                  </a:cubicBezTo>
                  <a:cubicBezTo>
                    <a:pt x="1" y="8155"/>
                    <a:pt x="2356" y="10510"/>
                    <a:pt x="5246" y="10510"/>
                  </a:cubicBezTo>
                  <a:cubicBezTo>
                    <a:pt x="8155" y="10510"/>
                    <a:pt x="10510" y="8155"/>
                    <a:pt x="10510" y="5247"/>
                  </a:cubicBezTo>
                  <a:cubicBezTo>
                    <a:pt x="10510" y="2356"/>
                    <a:pt x="8155" y="1"/>
                    <a:pt x="5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9"/>
            <p:cNvSpPr/>
            <p:nvPr/>
          </p:nvSpPr>
          <p:spPr>
            <a:xfrm>
              <a:off x="6408550" y="3226600"/>
              <a:ext cx="131600" cy="131175"/>
            </a:xfrm>
            <a:custGeom>
              <a:avLst/>
              <a:gdLst/>
              <a:ahLst/>
              <a:cxnLst/>
              <a:rect l="l" t="t" r="r" b="b"/>
              <a:pathLst>
                <a:path w="5264" h="5247" extrusionOk="0">
                  <a:moveTo>
                    <a:pt x="0" y="1"/>
                  </a:moveTo>
                  <a:lnTo>
                    <a:pt x="0" y="5247"/>
                  </a:lnTo>
                  <a:lnTo>
                    <a:pt x="5264" y="5247"/>
                  </a:lnTo>
                  <a:cubicBezTo>
                    <a:pt x="5264" y="2356"/>
                    <a:pt x="2909" y="1"/>
                    <a:pt x="0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9"/>
            <p:cNvSpPr/>
            <p:nvPr/>
          </p:nvSpPr>
          <p:spPr>
            <a:xfrm>
              <a:off x="6408550" y="3226600"/>
              <a:ext cx="131600" cy="131175"/>
            </a:xfrm>
            <a:custGeom>
              <a:avLst/>
              <a:gdLst/>
              <a:ahLst/>
              <a:cxnLst/>
              <a:rect l="l" t="t" r="r" b="b"/>
              <a:pathLst>
                <a:path w="5264" h="5247" extrusionOk="0">
                  <a:moveTo>
                    <a:pt x="0" y="1"/>
                  </a:moveTo>
                  <a:lnTo>
                    <a:pt x="0" y="72"/>
                  </a:lnTo>
                  <a:cubicBezTo>
                    <a:pt x="2534" y="447"/>
                    <a:pt x="4461" y="2624"/>
                    <a:pt x="4461" y="5247"/>
                  </a:cubicBezTo>
                  <a:lnTo>
                    <a:pt x="5264" y="5247"/>
                  </a:lnTo>
                  <a:cubicBezTo>
                    <a:pt x="5264" y="2356"/>
                    <a:pt x="2909" y="1"/>
                    <a:pt x="0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9"/>
            <p:cNvSpPr/>
            <p:nvPr/>
          </p:nvSpPr>
          <p:spPr>
            <a:xfrm>
              <a:off x="6273400" y="3222600"/>
              <a:ext cx="270325" cy="270325"/>
            </a:xfrm>
            <a:custGeom>
              <a:avLst/>
              <a:gdLst/>
              <a:ahLst/>
              <a:cxnLst/>
              <a:rect l="l" t="t" r="r" b="b"/>
              <a:pathLst>
                <a:path w="10813" h="10813" extrusionOk="0">
                  <a:moveTo>
                    <a:pt x="7084" y="589"/>
                  </a:moveTo>
                  <a:lnTo>
                    <a:pt x="7084" y="589"/>
                  </a:lnTo>
                  <a:cubicBezTo>
                    <a:pt x="7815" y="839"/>
                    <a:pt x="8457" y="1249"/>
                    <a:pt x="9011" y="1802"/>
                  </a:cubicBezTo>
                  <a:cubicBezTo>
                    <a:pt x="9938" y="2730"/>
                    <a:pt x="10456" y="3943"/>
                    <a:pt x="10509" y="5246"/>
                  </a:cubicBezTo>
                  <a:lnTo>
                    <a:pt x="9064" y="5246"/>
                  </a:lnTo>
                  <a:cubicBezTo>
                    <a:pt x="9028" y="3872"/>
                    <a:pt x="8672" y="2587"/>
                    <a:pt x="8011" y="1606"/>
                  </a:cubicBezTo>
                  <a:cubicBezTo>
                    <a:pt x="7744" y="1196"/>
                    <a:pt x="7423" y="857"/>
                    <a:pt x="7084" y="589"/>
                  </a:cubicBezTo>
                  <a:close/>
                  <a:moveTo>
                    <a:pt x="10509" y="5567"/>
                  </a:moveTo>
                  <a:cubicBezTo>
                    <a:pt x="10456" y="6870"/>
                    <a:pt x="9938" y="8083"/>
                    <a:pt x="9011" y="9011"/>
                  </a:cubicBezTo>
                  <a:cubicBezTo>
                    <a:pt x="8457" y="9546"/>
                    <a:pt x="7815" y="9956"/>
                    <a:pt x="7084" y="10206"/>
                  </a:cubicBezTo>
                  <a:cubicBezTo>
                    <a:pt x="7423" y="9956"/>
                    <a:pt x="7744" y="9617"/>
                    <a:pt x="8011" y="9207"/>
                  </a:cubicBezTo>
                  <a:cubicBezTo>
                    <a:pt x="8672" y="8226"/>
                    <a:pt x="9028" y="6941"/>
                    <a:pt x="9064" y="5567"/>
                  </a:cubicBezTo>
                  <a:close/>
                  <a:moveTo>
                    <a:pt x="6138" y="428"/>
                  </a:moveTo>
                  <a:lnTo>
                    <a:pt x="6138" y="428"/>
                  </a:lnTo>
                  <a:cubicBezTo>
                    <a:pt x="7619" y="946"/>
                    <a:pt x="8743" y="2980"/>
                    <a:pt x="8743" y="5407"/>
                  </a:cubicBezTo>
                  <a:cubicBezTo>
                    <a:pt x="8743" y="7833"/>
                    <a:pt x="7619" y="9867"/>
                    <a:pt x="6138" y="10367"/>
                  </a:cubicBezTo>
                  <a:cubicBezTo>
                    <a:pt x="6352" y="10099"/>
                    <a:pt x="6530" y="9689"/>
                    <a:pt x="6691" y="9153"/>
                  </a:cubicBezTo>
                  <a:cubicBezTo>
                    <a:pt x="6994" y="8190"/>
                    <a:pt x="7155" y="6923"/>
                    <a:pt x="7173" y="5567"/>
                  </a:cubicBezTo>
                  <a:lnTo>
                    <a:pt x="8172" y="5567"/>
                  </a:lnTo>
                  <a:cubicBezTo>
                    <a:pt x="8261" y="5567"/>
                    <a:pt x="8333" y="5496"/>
                    <a:pt x="8333" y="5424"/>
                  </a:cubicBezTo>
                  <a:cubicBezTo>
                    <a:pt x="8350" y="5317"/>
                    <a:pt x="8279" y="5246"/>
                    <a:pt x="8172" y="5246"/>
                  </a:cubicBezTo>
                  <a:lnTo>
                    <a:pt x="7173" y="5246"/>
                  </a:lnTo>
                  <a:cubicBezTo>
                    <a:pt x="7155" y="3890"/>
                    <a:pt x="6994" y="2605"/>
                    <a:pt x="6691" y="1642"/>
                  </a:cubicBezTo>
                  <a:cubicBezTo>
                    <a:pt x="6530" y="1124"/>
                    <a:pt x="6352" y="714"/>
                    <a:pt x="6138" y="428"/>
                  </a:cubicBezTo>
                  <a:close/>
                  <a:moveTo>
                    <a:pt x="5246" y="339"/>
                  </a:moveTo>
                  <a:lnTo>
                    <a:pt x="5246" y="6102"/>
                  </a:lnTo>
                  <a:cubicBezTo>
                    <a:pt x="5246" y="6174"/>
                    <a:pt x="5299" y="6245"/>
                    <a:pt x="5389" y="6263"/>
                  </a:cubicBezTo>
                  <a:cubicBezTo>
                    <a:pt x="5478" y="6263"/>
                    <a:pt x="5567" y="6192"/>
                    <a:pt x="5567" y="6102"/>
                  </a:cubicBezTo>
                  <a:lnTo>
                    <a:pt x="5567" y="5567"/>
                  </a:lnTo>
                  <a:lnTo>
                    <a:pt x="6227" y="5567"/>
                  </a:lnTo>
                  <a:cubicBezTo>
                    <a:pt x="6316" y="5567"/>
                    <a:pt x="6370" y="5514"/>
                    <a:pt x="6388" y="5442"/>
                  </a:cubicBezTo>
                  <a:cubicBezTo>
                    <a:pt x="6423" y="5335"/>
                    <a:pt x="6334" y="5246"/>
                    <a:pt x="6245" y="5246"/>
                  </a:cubicBezTo>
                  <a:lnTo>
                    <a:pt x="5567" y="5246"/>
                  </a:lnTo>
                  <a:lnTo>
                    <a:pt x="5567" y="357"/>
                  </a:lnTo>
                  <a:cubicBezTo>
                    <a:pt x="5852" y="482"/>
                    <a:pt x="6156" y="982"/>
                    <a:pt x="6388" y="1731"/>
                  </a:cubicBezTo>
                  <a:cubicBezTo>
                    <a:pt x="6691" y="2712"/>
                    <a:pt x="6852" y="4015"/>
                    <a:pt x="6852" y="5407"/>
                  </a:cubicBezTo>
                  <a:cubicBezTo>
                    <a:pt x="6852" y="6798"/>
                    <a:pt x="6691" y="8119"/>
                    <a:pt x="6388" y="9100"/>
                  </a:cubicBezTo>
                  <a:cubicBezTo>
                    <a:pt x="6120" y="9992"/>
                    <a:pt x="5745" y="10527"/>
                    <a:pt x="5406" y="10527"/>
                  </a:cubicBezTo>
                  <a:cubicBezTo>
                    <a:pt x="5139" y="10527"/>
                    <a:pt x="4871" y="10224"/>
                    <a:pt x="4639" y="9689"/>
                  </a:cubicBezTo>
                  <a:cubicBezTo>
                    <a:pt x="4389" y="9118"/>
                    <a:pt x="4193" y="8315"/>
                    <a:pt x="4068" y="7369"/>
                  </a:cubicBezTo>
                  <a:cubicBezTo>
                    <a:pt x="4068" y="7289"/>
                    <a:pt x="3997" y="7224"/>
                    <a:pt x="3918" y="7224"/>
                  </a:cubicBezTo>
                  <a:cubicBezTo>
                    <a:pt x="3908" y="7224"/>
                    <a:pt x="3899" y="7225"/>
                    <a:pt x="3890" y="7226"/>
                  </a:cubicBezTo>
                  <a:cubicBezTo>
                    <a:pt x="3801" y="7226"/>
                    <a:pt x="3747" y="7316"/>
                    <a:pt x="3747" y="7405"/>
                  </a:cubicBezTo>
                  <a:cubicBezTo>
                    <a:pt x="3890" y="8565"/>
                    <a:pt x="4211" y="9778"/>
                    <a:pt x="4675" y="10402"/>
                  </a:cubicBezTo>
                  <a:cubicBezTo>
                    <a:pt x="3176" y="9903"/>
                    <a:pt x="2052" y="7851"/>
                    <a:pt x="2052" y="5407"/>
                  </a:cubicBezTo>
                  <a:cubicBezTo>
                    <a:pt x="2052" y="2980"/>
                    <a:pt x="3176" y="928"/>
                    <a:pt x="4675" y="428"/>
                  </a:cubicBezTo>
                  <a:lnTo>
                    <a:pt x="4675" y="428"/>
                  </a:lnTo>
                  <a:cubicBezTo>
                    <a:pt x="4532" y="607"/>
                    <a:pt x="4425" y="821"/>
                    <a:pt x="4336" y="1035"/>
                  </a:cubicBezTo>
                  <a:cubicBezTo>
                    <a:pt x="4068" y="1660"/>
                    <a:pt x="3854" y="2516"/>
                    <a:pt x="3747" y="3533"/>
                  </a:cubicBezTo>
                  <a:cubicBezTo>
                    <a:pt x="3729" y="3604"/>
                    <a:pt x="3801" y="3694"/>
                    <a:pt x="3890" y="3694"/>
                  </a:cubicBezTo>
                  <a:cubicBezTo>
                    <a:pt x="3899" y="3696"/>
                    <a:pt x="3908" y="3697"/>
                    <a:pt x="3918" y="3697"/>
                  </a:cubicBezTo>
                  <a:cubicBezTo>
                    <a:pt x="3983" y="3697"/>
                    <a:pt x="4050" y="3646"/>
                    <a:pt x="4050" y="3569"/>
                  </a:cubicBezTo>
                  <a:cubicBezTo>
                    <a:pt x="4175" y="2587"/>
                    <a:pt x="4371" y="1749"/>
                    <a:pt x="4621" y="1160"/>
                  </a:cubicBezTo>
                  <a:cubicBezTo>
                    <a:pt x="4818" y="714"/>
                    <a:pt x="5032" y="428"/>
                    <a:pt x="5246" y="339"/>
                  </a:cubicBezTo>
                  <a:close/>
                  <a:moveTo>
                    <a:pt x="5406" y="0"/>
                  </a:moveTo>
                  <a:cubicBezTo>
                    <a:pt x="3961" y="0"/>
                    <a:pt x="2605" y="571"/>
                    <a:pt x="1588" y="1588"/>
                  </a:cubicBezTo>
                  <a:cubicBezTo>
                    <a:pt x="571" y="2605"/>
                    <a:pt x="0" y="3961"/>
                    <a:pt x="0" y="5407"/>
                  </a:cubicBezTo>
                  <a:cubicBezTo>
                    <a:pt x="0" y="6531"/>
                    <a:pt x="339" y="7601"/>
                    <a:pt x="981" y="8511"/>
                  </a:cubicBezTo>
                  <a:cubicBezTo>
                    <a:pt x="1003" y="8554"/>
                    <a:pt x="1051" y="8578"/>
                    <a:pt x="1101" y="8578"/>
                  </a:cubicBezTo>
                  <a:cubicBezTo>
                    <a:pt x="1134" y="8578"/>
                    <a:pt x="1167" y="8568"/>
                    <a:pt x="1195" y="8547"/>
                  </a:cubicBezTo>
                  <a:cubicBezTo>
                    <a:pt x="1267" y="8493"/>
                    <a:pt x="1285" y="8404"/>
                    <a:pt x="1231" y="8315"/>
                  </a:cubicBezTo>
                  <a:cubicBezTo>
                    <a:pt x="642" y="7476"/>
                    <a:pt x="321" y="6459"/>
                    <a:pt x="321" y="5407"/>
                  </a:cubicBezTo>
                  <a:cubicBezTo>
                    <a:pt x="321" y="4050"/>
                    <a:pt x="856" y="2766"/>
                    <a:pt x="1820" y="1820"/>
                  </a:cubicBezTo>
                  <a:cubicBezTo>
                    <a:pt x="2355" y="1267"/>
                    <a:pt x="3015" y="857"/>
                    <a:pt x="3729" y="607"/>
                  </a:cubicBezTo>
                  <a:lnTo>
                    <a:pt x="3729" y="607"/>
                  </a:lnTo>
                  <a:cubicBezTo>
                    <a:pt x="3390" y="857"/>
                    <a:pt x="3087" y="1196"/>
                    <a:pt x="2801" y="1606"/>
                  </a:cubicBezTo>
                  <a:cubicBezTo>
                    <a:pt x="2141" y="2623"/>
                    <a:pt x="1766" y="3979"/>
                    <a:pt x="1766" y="5407"/>
                  </a:cubicBezTo>
                  <a:cubicBezTo>
                    <a:pt x="1766" y="6852"/>
                    <a:pt x="2141" y="8190"/>
                    <a:pt x="2801" y="9207"/>
                  </a:cubicBezTo>
                  <a:cubicBezTo>
                    <a:pt x="3087" y="9617"/>
                    <a:pt x="3390" y="9956"/>
                    <a:pt x="3729" y="10224"/>
                  </a:cubicBezTo>
                  <a:cubicBezTo>
                    <a:pt x="3604" y="10170"/>
                    <a:pt x="3479" y="10135"/>
                    <a:pt x="3354" y="10063"/>
                  </a:cubicBezTo>
                  <a:cubicBezTo>
                    <a:pt x="2730" y="9796"/>
                    <a:pt x="2177" y="9403"/>
                    <a:pt x="1713" y="8904"/>
                  </a:cubicBezTo>
                  <a:cubicBezTo>
                    <a:pt x="1675" y="8865"/>
                    <a:pt x="1631" y="8848"/>
                    <a:pt x="1588" y="8848"/>
                  </a:cubicBezTo>
                  <a:cubicBezTo>
                    <a:pt x="1551" y="8848"/>
                    <a:pt x="1514" y="8861"/>
                    <a:pt x="1481" y="8886"/>
                  </a:cubicBezTo>
                  <a:cubicBezTo>
                    <a:pt x="1410" y="8957"/>
                    <a:pt x="1410" y="9046"/>
                    <a:pt x="1481" y="9118"/>
                  </a:cubicBezTo>
                  <a:cubicBezTo>
                    <a:pt x="1981" y="9653"/>
                    <a:pt x="2569" y="10063"/>
                    <a:pt x="3230" y="10367"/>
                  </a:cubicBezTo>
                  <a:cubicBezTo>
                    <a:pt x="3925" y="10670"/>
                    <a:pt x="4657" y="10813"/>
                    <a:pt x="5406" y="10813"/>
                  </a:cubicBezTo>
                  <a:cubicBezTo>
                    <a:pt x="6852" y="10813"/>
                    <a:pt x="8208" y="10260"/>
                    <a:pt x="9243" y="9243"/>
                  </a:cubicBezTo>
                  <a:cubicBezTo>
                    <a:pt x="10260" y="8208"/>
                    <a:pt x="10813" y="6852"/>
                    <a:pt x="10813" y="5407"/>
                  </a:cubicBezTo>
                  <a:cubicBezTo>
                    <a:pt x="10813" y="3961"/>
                    <a:pt x="10260" y="2605"/>
                    <a:pt x="9243" y="1588"/>
                  </a:cubicBezTo>
                  <a:cubicBezTo>
                    <a:pt x="8208" y="571"/>
                    <a:pt x="6852" y="0"/>
                    <a:pt x="540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9"/>
            <p:cNvSpPr/>
            <p:nvPr/>
          </p:nvSpPr>
          <p:spPr>
            <a:xfrm>
              <a:off x="6364825" y="3345250"/>
              <a:ext cx="15650" cy="30825"/>
            </a:xfrm>
            <a:custGeom>
              <a:avLst/>
              <a:gdLst/>
              <a:ahLst/>
              <a:cxnLst/>
              <a:rect l="l" t="t" r="r" b="b"/>
              <a:pathLst>
                <a:path w="626" h="1233" extrusionOk="0">
                  <a:moveTo>
                    <a:pt x="126" y="1"/>
                  </a:moveTo>
                  <a:cubicBezTo>
                    <a:pt x="54" y="19"/>
                    <a:pt x="1" y="90"/>
                    <a:pt x="1" y="162"/>
                  </a:cubicBezTo>
                  <a:lnTo>
                    <a:pt x="1" y="1071"/>
                  </a:lnTo>
                  <a:cubicBezTo>
                    <a:pt x="1" y="1143"/>
                    <a:pt x="54" y="1214"/>
                    <a:pt x="144" y="1232"/>
                  </a:cubicBezTo>
                  <a:cubicBezTo>
                    <a:pt x="233" y="1232"/>
                    <a:pt x="322" y="1161"/>
                    <a:pt x="322" y="1071"/>
                  </a:cubicBezTo>
                  <a:lnTo>
                    <a:pt x="322" y="536"/>
                  </a:lnTo>
                  <a:cubicBezTo>
                    <a:pt x="322" y="518"/>
                    <a:pt x="322" y="483"/>
                    <a:pt x="411" y="393"/>
                  </a:cubicBezTo>
                  <a:cubicBezTo>
                    <a:pt x="465" y="358"/>
                    <a:pt x="500" y="322"/>
                    <a:pt x="500" y="322"/>
                  </a:cubicBezTo>
                  <a:cubicBezTo>
                    <a:pt x="500" y="322"/>
                    <a:pt x="625" y="251"/>
                    <a:pt x="625" y="162"/>
                  </a:cubicBezTo>
                  <a:cubicBezTo>
                    <a:pt x="625" y="72"/>
                    <a:pt x="554" y="1"/>
                    <a:pt x="465" y="1"/>
                  </a:cubicBezTo>
                  <a:cubicBezTo>
                    <a:pt x="429" y="1"/>
                    <a:pt x="393" y="19"/>
                    <a:pt x="358" y="37"/>
                  </a:cubicBezTo>
                  <a:cubicBezTo>
                    <a:pt x="358" y="54"/>
                    <a:pt x="340" y="54"/>
                    <a:pt x="304" y="90"/>
                  </a:cubicBezTo>
                  <a:cubicBezTo>
                    <a:pt x="268" y="37"/>
                    <a:pt x="197" y="1"/>
                    <a:pt x="12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6404975" y="3409425"/>
              <a:ext cx="8050" cy="8575"/>
            </a:xfrm>
            <a:custGeom>
              <a:avLst/>
              <a:gdLst/>
              <a:ahLst/>
              <a:cxnLst/>
              <a:rect l="l" t="t" r="r" b="b"/>
              <a:pathLst>
                <a:path w="322" h="343" extrusionOk="0">
                  <a:moveTo>
                    <a:pt x="156" y="1"/>
                  </a:moveTo>
                  <a:cubicBezTo>
                    <a:pt x="75" y="1"/>
                    <a:pt x="1" y="82"/>
                    <a:pt x="1" y="164"/>
                  </a:cubicBezTo>
                  <a:lnTo>
                    <a:pt x="1" y="182"/>
                  </a:lnTo>
                  <a:cubicBezTo>
                    <a:pt x="1" y="271"/>
                    <a:pt x="90" y="342"/>
                    <a:pt x="179" y="342"/>
                  </a:cubicBezTo>
                  <a:cubicBezTo>
                    <a:pt x="268" y="324"/>
                    <a:pt x="322" y="253"/>
                    <a:pt x="322" y="182"/>
                  </a:cubicBezTo>
                  <a:lnTo>
                    <a:pt x="322" y="164"/>
                  </a:lnTo>
                  <a:cubicBezTo>
                    <a:pt x="322" y="92"/>
                    <a:pt x="268" y="21"/>
                    <a:pt x="179" y="3"/>
                  </a:cubicBezTo>
                  <a:cubicBezTo>
                    <a:pt x="171" y="2"/>
                    <a:pt x="163" y="1"/>
                    <a:pt x="15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6404975" y="3428675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79" y="0"/>
                  </a:moveTo>
                  <a:cubicBezTo>
                    <a:pt x="90" y="0"/>
                    <a:pt x="1" y="72"/>
                    <a:pt x="1" y="161"/>
                  </a:cubicBezTo>
                  <a:lnTo>
                    <a:pt x="1" y="179"/>
                  </a:lnTo>
                  <a:cubicBezTo>
                    <a:pt x="1" y="260"/>
                    <a:pt x="75" y="342"/>
                    <a:pt x="156" y="342"/>
                  </a:cubicBezTo>
                  <a:cubicBezTo>
                    <a:pt x="163" y="342"/>
                    <a:pt x="171" y="341"/>
                    <a:pt x="179" y="339"/>
                  </a:cubicBezTo>
                  <a:cubicBezTo>
                    <a:pt x="268" y="322"/>
                    <a:pt x="322" y="250"/>
                    <a:pt x="322" y="179"/>
                  </a:cubicBezTo>
                  <a:lnTo>
                    <a:pt x="322" y="161"/>
                  </a:lnTo>
                  <a:cubicBezTo>
                    <a:pt x="322" y="90"/>
                    <a:pt x="268" y="18"/>
                    <a:pt x="17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6404975" y="3448250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56" y="0"/>
                  </a:moveTo>
                  <a:cubicBezTo>
                    <a:pt x="75" y="0"/>
                    <a:pt x="1" y="82"/>
                    <a:pt x="1" y="163"/>
                  </a:cubicBezTo>
                  <a:lnTo>
                    <a:pt x="1" y="181"/>
                  </a:lnTo>
                  <a:cubicBezTo>
                    <a:pt x="1" y="270"/>
                    <a:pt x="90" y="342"/>
                    <a:pt x="179" y="342"/>
                  </a:cubicBezTo>
                  <a:cubicBezTo>
                    <a:pt x="268" y="324"/>
                    <a:pt x="322" y="252"/>
                    <a:pt x="322" y="181"/>
                  </a:cubicBezTo>
                  <a:lnTo>
                    <a:pt x="322" y="163"/>
                  </a:lnTo>
                  <a:cubicBezTo>
                    <a:pt x="322" y="92"/>
                    <a:pt x="268" y="20"/>
                    <a:pt x="179" y="3"/>
                  </a:cubicBezTo>
                  <a:cubicBezTo>
                    <a:pt x="171" y="1"/>
                    <a:pt x="163" y="0"/>
                    <a:pt x="15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9"/>
            <p:cNvSpPr/>
            <p:nvPr/>
          </p:nvSpPr>
          <p:spPr>
            <a:xfrm>
              <a:off x="6404975" y="3467425"/>
              <a:ext cx="8050" cy="8175"/>
            </a:xfrm>
            <a:custGeom>
              <a:avLst/>
              <a:gdLst/>
              <a:ahLst/>
              <a:cxnLst/>
              <a:rect l="l" t="t" r="r" b="b"/>
              <a:pathLst>
                <a:path w="322" h="327" extrusionOk="0">
                  <a:moveTo>
                    <a:pt x="151" y="0"/>
                  </a:moveTo>
                  <a:cubicBezTo>
                    <a:pt x="72" y="0"/>
                    <a:pt x="1" y="66"/>
                    <a:pt x="1" y="146"/>
                  </a:cubicBezTo>
                  <a:lnTo>
                    <a:pt x="1" y="163"/>
                  </a:lnTo>
                  <a:cubicBezTo>
                    <a:pt x="1" y="259"/>
                    <a:pt x="72" y="327"/>
                    <a:pt x="152" y="327"/>
                  </a:cubicBezTo>
                  <a:cubicBezTo>
                    <a:pt x="161" y="327"/>
                    <a:pt x="170" y="326"/>
                    <a:pt x="179" y="324"/>
                  </a:cubicBezTo>
                  <a:cubicBezTo>
                    <a:pt x="268" y="324"/>
                    <a:pt x="322" y="253"/>
                    <a:pt x="322" y="163"/>
                  </a:cubicBezTo>
                  <a:cubicBezTo>
                    <a:pt x="322" y="74"/>
                    <a:pt x="268" y="3"/>
                    <a:pt x="179" y="3"/>
                  </a:cubicBezTo>
                  <a:cubicBezTo>
                    <a:pt x="170" y="1"/>
                    <a:pt x="160" y="0"/>
                    <a:pt x="15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9"/>
            <p:cNvSpPr/>
            <p:nvPr/>
          </p:nvSpPr>
          <p:spPr>
            <a:xfrm>
              <a:off x="6404975" y="3390250"/>
              <a:ext cx="8050" cy="8175"/>
            </a:xfrm>
            <a:custGeom>
              <a:avLst/>
              <a:gdLst/>
              <a:ahLst/>
              <a:cxnLst/>
              <a:rect l="l" t="t" r="r" b="b"/>
              <a:pathLst>
                <a:path w="322" h="327" extrusionOk="0">
                  <a:moveTo>
                    <a:pt x="152" y="0"/>
                  </a:moveTo>
                  <a:cubicBezTo>
                    <a:pt x="72" y="0"/>
                    <a:pt x="1" y="68"/>
                    <a:pt x="1" y="164"/>
                  </a:cubicBezTo>
                  <a:lnTo>
                    <a:pt x="1" y="181"/>
                  </a:lnTo>
                  <a:cubicBezTo>
                    <a:pt x="1" y="261"/>
                    <a:pt x="72" y="327"/>
                    <a:pt x="151" y="327"/>
                  </a:cubicBezTo>
                  <a:cubicBezTo>
                    <a:pt x="160" y="327"/>
                    <a:pt x="170" y="326"/>
                    <a:pt x="179" y="324"/>
                  </a:cubicBezTo>
                  <a:cubicBezTo>
                    <a:pt x="268" y="324"/>
                    <a:pt x="322" y="253"/>
                    <a:pt x="322" y="164"/>
                  </a:cubicBezTo>
                  <a:cubicBezTo>
                    <a:pt x="322" y="74"/>
                    <a:pt x="268" y="3"/>
                    <a:pt x="179" y="3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1" name="Google Shape;1301;p39"/>
          <p:cNvGrpSpPr/>
          <p:nvPr/>
        </p:nvGrpSpPr>
        <p:grpSpPr>
          <a:xfrm>
            <a:off x="7421002" y="2302718"/>
            <a:ext cx="310712" cy="310194"/>
            <a:chOff x="6273400" y="2791700"/>
            <a:chExt cx="270325" cy="269875"/>
          </a:xfrm>
        </p:grpSpPr>
        <p:sp>
          <p:nvSpPr>
            <p:cNvPr id="1302" name="Google Shape;1302;p39"/>
            <p:cNvSpPr/>
            <p:nvPr/>
          </p:nvSpPr>
          <p:spPr>
            <a:xfrm>
              <a:off x="6277400" y="2795250"/>
              <a:ext cx="116900" cy="117350"/>
            </a:xfrm>
            <a:custGeom>
              <a:avLst/>
              <a:gdLst/>
              <a:ahLst/>
              <a:cxnLst/>
              <a:rect l="l" t="t" r="r" b="b"/>
              <a:pathLst>
                <a:path w="4676" h="4694" extrusionOk="0">
                  <a:moveTo>
                    <a:pt x="482" y="1"/>
                  </a:moveTo>
                  <a:cubicBezTo>
                    <a:pt x="215" y="1"/>
                    <a:pt x="1" y="233"/>
                    <a:pt x="1" y="501"/>
                  </a:cubicBezTo>
                  <a:lnTo>
                    <a:pt x="1" y="4212"/>
                  </a:lnTo>
                  <a:cubicBezTo>
                    <a:pt x="1" y="4479"/>
                    <a:pt x="215" y="4694"/>
                    <a:pt x="482" y="4694"/>
                  </a:cubicBezTo>
                  <a:lnTo>
                    <a:pt x="4194" y="4694"/>
                  </a:lnTo>
                  <a:cubicBezTo>
                    <a:pt x="4461" y="4694"/>
                    <a:pt x="4675" y="4479"/>
                    <a:pt x="4675" y="4212"/>
                  </a:cubicBezTo>
                  <a:lnTo>
                    <a:pt x="4675" y="501"/>
                  </a:lnTo>
                  <a:cubicBezTo>
                    <a:pt x="4675" y="233"/>
                    <a:pt x="4461" y="1"/>
                    <a:pt x="4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9"/>
            <p:cNvSpPr/>
            <p:nvPr/>
          </p:nvSpPr>
          <p:spPr>
            <a:xfrm>
              <a:off x="6422825" y="2795250"/>
              <a:ext cx="117325" cy="117350"/>
            </a:xfrm>
            <a:custGeom>
              <a:avLst/>
              <a:gdLst/>
              <a:ahLst/>
              <a:cxnLst/>
              <a:rect l="l" t="t" r="r" b="b"/>
              <a:pathLst>
                <a:path w="4693" h="4694" extrusionOk="0">
                  <a:moveTo>
                    <a:pt x="500" y="1"/>
                  </a:moveTo>
                  <a:cubicBezTo>
                    <a:pt x="232" y="1"/>
                    <a:pt x="0" y="233"/>
                    <a:pt x="0" y="501"/>
                  </a:cubicBezTo>
                  <a:lnTo>
                    <a:pt x="0" y="4212"/>
                  </a:lnTo>
                  <a:cubicBezTo>
                    <a:pt x="0" y="4479"/>
                    <a:pt x="232" y="4694"/>
                    <a:pt x="500" y="4694"/>
                  </a:cubicBezTo>
                  <a:lnTo>
                    <a:pt x="4211" y="4694"/>
                  </a:lnTo>
                  <a:cubicBezTo>
                    <a:pt x="4479" y="4694"/>
                    <a:pt x="4693" y="4479"/>
                    <a:pt x="4693" y="4212"/>
                  </a:cubicBezTo>
                  <a:lnTo>
                    <a:pt x="4693" y="501"/>
                  </a:lnTo>
                  <a:cubicBezTo>
                    <a:pt x="4693" y="233"/>
                    <a:pt x="4479" y="1"/>
                    <a:pt x="4211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9"/>
            <p:cNvSpPr/>
            <p:nvPr/>
          </p:nvSpPr>
          <p:spPr>
            <a:xfrm>
              <a:off x="6277400" y="2940225"/>
              <a:ext cx="116900" cy="117350"/>
            </a:xfrm>
            <a:custGeom>
              <a:avLst/>
              <a:gdLst/>
              <a:ahLst/>
              <a:cxnLst/>
              <a:rect l="l" t="t" r="r" b="b"/>
              <a:pathLst>
                <a:path w="4676" h="4694" extrusionOk="0">
                  <a:moveTo>
                    <a:pt x="482" y="1"/>
                  </a:moveTo>
                  <a:cubicBezTo>
                    <a:pt x="215" y="1"/>
                    <a:pt x="1" y="215"/>
                    <a:pt x="1" y="483"/>
                  </a:cubicBezTo>
                  <a:lnTo>
                    <a:pt x="1" y="4194"/>
                  </a:lnTo>
                  <a:cubicBezTo>
                    <a:pt x="1" y="4461"/>
                    <a:pt x="215" y="4693"/>
                    <a:pt x="482" y="4693"/>
                  </a:cubicBezTo>
                  <a:lnTo>
                    <a:pt x="4194" y="4693"/>
                  </a:lnTo>
                  <a:cubicBezTo>
                    <a:pt x="4461" y="4693"/>
                    <a:pt x="4675" y="4461"/>
                    <a:pt x="4675" y="4194"/>
                  </a:cubicBezTo>
                  <a:lnTo>
                    <a:pt x="4675" y="483"/>
                  </a:lnTo>
                  <a:cubicBezTo>
                    <a:pt x="4675" y="215"/>
                    <a:pt x="4461" y="1"/>
                    <a:pt x="4194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9"/>
            <p:cNvSpPr/>
            <p:nvPr/>
          </p:nvSpPr>
          <p:spPr>
            <a:xfrm>
              <a:off x="6422825" y="2940225"/>
              <a:ext cx="117325" cy="117350"/>
            </a:xfrm>
            <a:custGeom>
              <a:avLst/>
              <a:gdLst/>
              <a:ahLst/>
              <a:cxnLst/>
              <a:rect l="l" t="t" r="r" b="b"/>
              <a:pathLst>
                <a:path w="4693" h="4694" extrusionOk="0">
                  <a:moveTo>
                    <a:pt x="500" y="1"/>
                  </a:moveTo>
                  <a:cubicBezTo>
                    <a:pt x="232" y="1"/>
                    <a:pt x="0" y="215"/>
                    <a:pt x="0" y="483"/>
                  </a:cubicBezTo>
                  <a:lnTo>
                    <a:pt x="0" y="4194"/>
                  </a:lnTo>
                  <a:cubicBezTo>
                    <a:pt x="0" y="4461"/>
                    <a:pt x="232" y="4693"/>
                    <a:pt x="500" y="4693"/>
                  </a:cubicBezTo>
                  <a:lnTo>
                    <a:pt x="4211" y="4693"/>
                  </a:lnTo>
                  <a:cubicBezTo>
                    <a:pt x="4479" y="4693"/>
                    <a:pt x="4693" y="4461"/>
                    <a:pt x="4693" y="4194"/>
                  </a:cubicBezTo>
                  <a:lnTo>
                    <a:pt x="4693" y="483"/>
                  </a:lnTo>
                  <a:cubicBezTo>
                    <a:pt x="4693" y="215"/>
                    <a:pt x="4479" y="1"/>
                    <a:pt x="4211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6514275" y="2940225"/>
              <a:ext cx="25450" cy="117350"/>
            </a:xfrm>
            <a:custGeom>
              <a:avLst/>
              <a:gdLst/>
              <a:ahLst/>
              <a:cxnLst/>
              <a:rect l="l" t="t" r="r" b="b"/>
              <a:pathLst>
                <a:path w="1018" h="4694" extrusionOk="0">
                  <a:moveTo>
                    <a:pt x="0" y="1"/>
                  </a:moveTo>
                  <a:cubicBezTo>
                    <a:pt x="268" y="1"/>
                    <a:pt x="482" y="215"/>
                    <a:pt x="482" y="483"/>
                  </a:cubicBezTo>
                  <a:lnTo>
                    <a:pt x="482" y="4194"/>
                  </a:lnTo>
                  <a:cubicBezTo>
                    <a:pt x="482" y="4461"/>
                    <a:pt x="268" y="4693"/>
                    <a:pt x="0" y="4693"/>
                  </a:cubicBezTo>
                  <a:lnTo>
                    <a:pt x="535" y="4693"/>
                  </a:lnTo>
                  <a:cubicBezTo>
                    <a:pt x="803" y="4693"/>
                    <a:pt x="1017" y="4461"/>
                    <a:pt x="1017" y="4194"/>
                  </a:cubicBezTo>
                  <a:lnTo>
                    <a:pt x="1017" y="483"/>
                  </a:lnTo>
                  <a:cubicBezTo>
                    <a:pt x="1017" y="215"/>
                    <a:pt x="803" y="1"/>
                    <a:pt x="535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6455825" y="2975475"/>
              <a:ext cx="51325" cy="15625"/>
            </a:xfrm>
            <a:custGeom>
              <a:avLst/>
              <a:gdLst/>
              <a:ahLst/>
              <a:cxnLst/>
              <a:rect l="l" t="t" r="r" b="b"/>
              <a:pathLst>
                <a:path w="2053" h="625" extrusionOk="0">
                  <a:moveTo>
                    <a:pt x="1" y="0"/>
                  </a:moveTo>
                  <a:lnTo>
                    <a:pt x="1" y="625"/>
                  </a:lnTo>
                  <a:lnTo>
                    <a:pt x="2053" y="625"/>
                  </a:lnTo>
                  <a:lnTo>
                    <a:pt x="20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6455825" y="3006700"/>
              <a:ext cx="51325" cy="15200"/>
            </a:xfrm>
            <a:custGeom>
              <a:avLst/>
              <a:gdLst/>
              <a:ahLst/>
              <a:cxnLst/>
              <a:rect l="l" t="t" r="r" b="b"/>
              <a:pathLst>
                <a:path w="2053" h="608" extrusionOk="0">
                  <a:moveTo>
                    <a:pt x="1" y="0"/>
                  </a:moveTo>
                  <a:lnTo>
                    <a:pt x="1" y="607"/>
                  </a:lnTo>
                  <a:lnTo>
                    <a:pt x="2053" y="607"/>
                  </a:lnTo>
                  <a:lnTo>
                    <a:pt x="20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6309075" y="2828725"/>
              <a:ext cx="51775" cy="51325"/>
            </a:xfrm>
            <a:custGeom>
              <a:avLst/>
              <a:gdLst/>
              <a:ahLst/>
              <a:cxnLst/>
              <a:rect l="l" t="t" r="r" b="b"/>
              <a:pathLst>
                <a:path w="2071" h="2053" extrusionOk="0">
                  <a:moveTo>
                    <a:pt x="714" y="0"/>
                  </a:moveTo>
                  <a:lnTo>
                    <a:pt x="714" y="714"/>
                  </a:lnTo>
                  <a:lnTo>
                    <a:pt x="0" y="714"/>
                  </a:lnTo>
                  <a:lnTo>
                    <a:pt x="0" y="1338"/>
                  </a:lnTo>
                  <a:lnTo>
                    <a:pt x="714" y="1338"/>
                  </a:lnTo>
                  <a:lnTo>
                    <a:pt x="714" y="2052"/>
                  </a:lnTo>
                  <a:lnTo>
                    <a:pt x="1321" y="2052"/>
                  </a:lnTo>
                  <a:lnTo>
                    <a:pt x="1321" y="1338"/>
                  </a:lnTo>
                  <a:lnTo>
                    <a:pt x="2070" y="1338"/>
                  </a:lnTo>
                  <a:lnTo>
                    <a:pt x="2070" y="714"/>
                  </a:lnTo>
                  <a:lnTo>
                    <a:pt x="1321" y="714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6331825" y="2828725"/>
              <a:ext cx="10275" cy="17850"/>
            </a:xfrm>
            <a:custGeom>
              <a:avLst/>
              <a:gdLst/>
              <a:ahLst/>
              <a:cxnLst/>
              <a:rect l="l" t="t" r="r" b="b"/>
              <a:pathLst>
                <a:path w="411" h="714" extrusionOk="0">
                  <a:moveTo>
                    <a:pt x="0" y="0"/>
                  </a:moveTo>
                  <a:cubicBezTo>
                    <a:pt x="54" y="0"/>
                    <a:pt x="90" y="54"/>
                    <a:pt x="90" y="107"/>
                  </a:cubicBezTo>
                  <a:lnTo>
                    <a:pt x="90" y="625"/>
                  </a:lnTo>
                  <a:cubicBezTo>
                    <a:pt x="90" y="678"/>
                    <a:pt x="143" y="714"/>
                    <a:pt x="197" y="714"/>
                  </a:cubicBezTo>
                  <a:lnTo>
                    <a:pt x="411" y="714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6331825" y="2862175"/>
              <a:ext cx="10275" cy="17875"/>
            </a:xfrm>
            <a:custGeom>
              <a:avLst/>
              <a:gdLst/>
              <a:ahLst/>
              <a:cxnLst/>
              <a:rect l="l" t="t" r="r" b="b"/>
              <a:pathLst>
                <a:path w="411" h="715" extrusionOk="0">
                  <a:moveTo>
                    <a:pt x="197" y="0"/>
                  </a:moveTo>
                  <a:cubicBezTo>
                    <a:pt x="143" y="0"/>
                    <a:pt x="90" y="36"/>
                    <a:pt x="90" y="90"/>
                  </a:cubicBezTo>
                  <a:lnTo>
                    <a:pt x="90" y="607"/>
                  </a:lnTo>
                  <a:cubicBezTo>
                    <a:pt x="90" y="661"/>
                    <a:pt x="54" y="714"/>
                    <a:pt x="0" y="714"/>
                  </a:cubicBezTo>
                  <a:lnTo>
                    <a:pt x="411" y="714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6350100" y="2846550"/>
              <a:ext cx="10750" cy="15650"/>
            </a:xfrm>
            <a:custGeom>
              <a:avLst/>
              <a:gdLst/>
              <a:ahLst/>
              <a:cxnLst/>
              <a:rect l="l" t="t" r="r" b="b"/>
              <a:pathLst>
                <a:path w="430" h="626" extrusionOk="0">
                  <a:moveTo>
                    <a:pt x="1" y="1"/>
                  </a:moveTo>
                  <a:cubicBezTo>
                    <a:pt x="54" y="1"/>
                    <a:pt x="108" y="54"/>
                    <a:pt x="108" y="108"/>
                  </a:cubicBezTo>
                  <a:lnTo>
                    <a:pt x="108" y="518"/>
                  </a:lnTo>
                  <a:cubicBezTo>
                    <a:pt x="108" y="572"/>
                    <a:pt x="54" y="625"/>
                    <a:pt x="1" y="625"/>
                  </a:cubicBezTo>
                  <a:lnTo>
                    <a:pt x="429" y="62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6311300" y="2973700"/>
              <a:ext cx="46875" cy="47300"/>
            </a:xfrm>
            <a:custGeom>
              <a:avLst/>
              <a:gdLst/>
              <a:ahLst/>
              <a:cxnLst/>
              <a:rect l="l" t="t" r="r" b="b"/>
              <a:pathLst>
                <a:path w="1875" h="1892" extrusionOk="0">
                  <a:moveTo>
                    <a:pt x="429" y="0"/>
                  </a:moveTo>
                  <a:lnTo>
                    <a:pt x="1" y="428"/>
                  </a:lnTo>
                  <a:lnTo>
                    <a:pt x="500" y="946"/>
                  </a:lnTo>
                  <a:lnTo>
                    <a:pt x="1" y="1463"/>
                  </a:lnTo>
                  <a:lnTo>
                    <a:pt x="429" y="1891"/>
                  </a:lnTo>
                  <a:lnTo>
                    <a:pt x="946" y="1374"/>
                  </a:lnTo>
                  <a:lnTo>
                    <a:pt x="1446" y="1891"/>
                  </a:lnTo>
                  <a:lnTo>
                    <a:pt x="1874" y="1463"/>
                  </a:lnTo>
                  <a:lnTo>
                    <a:pt x="1375" y="946"/>
                  </a:lnTo>
                  <a:lnTo>
                    <a:pt x="1874" y="428"/>
                  </a:lnTo>
                  <a:lnTo>
                    <a:pt x="1446" y="0"/>
                  </a:lnTo>
                  <a:lnTo>
                    <a:pt x="946" y="51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6315325" y="3005025"/>
              <a:ext cx="19650" cy="15975"/>
            </a:xfrm>
            <a:custGeom>
              <a:avLst/>
              <a:gdLst/>
              <a:ahLst/>
              <a:cxnLst/>
              <a:rect l="l" t="t" r="r" b="b"/>
              <a:pathLst>
                <a:path w="786" h="639" extrusionOk="0">
                  <a:moveTo>
                    <a:pt x="616" y="0"/>
                  </a:moveTo>
                  <a:cubicBezTo>
                    <a:pt x="598" y="0"/>
                    <a:pt x="580" y="5"/>
                    <a:pt x="571" y="14"/>
                  </a:cubicBezTo>
                  <a:lnTo>
                    <a:pt x="214" y="371"/>
                  </a:lnTo>
                  <a:cubicBezTo>
                    <a:pt x="188" y="397"/>
                    <a:pt x="147" y="411"/>
                    <a:pt x="107" y="411"/>
                  </a:cubicBezTo>
                  <a:cubicBezTo>
                    <a:pt x="67" y="411"/>
                    <a:pt x="27" y="397"/>
                    <a:pt x="0" y="371"/>
                  </a:cubicBezTo>
                  <a:lnTo>
                    <a:pt x="0" y="371"/>
                  </a:lnTo>
                  <a:lnTo>
                    <a:pt x="268" y="638"/>
                  </a:lnTo>
                  <a:lnTo>
                    <a:pt x="625" y="281"/>
                  </a:lnTo>
                  <a:lnTo>
                    <a:pt x="785" y="121"/>
                  </a:lnTo>
                  <a:lnTo>
                    <a:pt x="660" y="14"/>
                  </a:lnTo>
                  <a:cubicBezTo>
                    <a:pt x="651" y="5"/>
                    <a:pt x="634" y="0"/>
                    <a:pt x="616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6315325" y="2973700"/>
              <a:ext cx="19650" cy="16300"/>
            </a:xfrm>
            <a:custGeom>
              <a:avLst/>
              <a:gdLst/>
              <a:ahLst/>
              <a:cxnLst/>
              <a:rect l="l" t="t" r="r" b="b"/>
              <a:pathLst>
                <a:path w="786" h="652" extrusionOk="0">
                  <a:moveTo>
                    <a:pt x="268" y="0"/>
                  </a:moveTo>
                  <a:lnTo>
                    <a:pt x="0" y="268"/>
                  </a:lnTo>
                  <a:cubicBezTo>
                    <a:pt x="27" y="241"/>
                    <a:pt x="67" y="228"/>
                    <a:pt x="107" y="228"/>
                  </a:cubicBezTo>
                  <a:cubicBezTo>
                    <a:pt x="147" y="228"/>
                    <a:pt x="188" y="241"/>
                    <a:pt x="214" y="268"/>
                  </a:cubicBezTo>
                  <a:lnTo>
                    <a:pt x="571" y="624"/>
                  </a:lnTo>
                  <a:cubicBezTo>
                    <a:pt x="589" y="642"/>
                    <a:pt x="607" y="651"/>
                    <a:pt x="625" y="651"/>
                  </a:cubicBezTo>
                  <a:cubicBezTo>
                    <a:pt x="643" y="651"/>
                    <a:pt x="660" y="642"/>
                    <a:pt x="678" y="624"/>
                  </a:cubicBezTo>
                  <a:lnTo>
                    <a:pt x="785" y="517"/>
                  </a:lnTo>
                  <a:lnTo>
                    <a:pt x="625" y="357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6338075" y="2973700"/>
              <a:ext cx="20100" cy="47300"/>
            </a:xfrm>
            <a:custGeom>
              <a:avLst/>
              <a:gdLst/>
              <a:ahLst/>
              <a:cxnLst/>
              <a:rect l="l" t="t" r="r" b="b"/>
              <a:pathLst>
                <a:path w="804" h="1892" extrusionOk="0">
                  <a:moveTo>
                    <a:pt x="375" y="0"/>
                  </a:moveTo>
                  <a:lnTo>
                    <a:pt x="214" y="161"/>
                  </a:lnTo>
                  <a:lnTo>
                    <a:pt x="393" y="321"/>
                  </a:lnTo>
                  <a:cubicBezTo>
                    <a:pt x="446" y="393"/>
                    <a:pt x="446" y="482"/>
                    <a:pt x="393" y="553"/>
                  </a:cubicBezTo>
                  <a:lnTo>
                    <a:pt x="36" y="892"/>
                  </a:lnTo>
                  <a:cubicBezTo>
                    <a:pt x="0" y="928"/>
                    <a:pt x="0" y="981"/>
                    <a:pt x="36" y="999"/>
                  </a:cubicBezTo>
                  <a:lnTo>
                    <a:pt x="393" y="1356"/>
                  </a:lnTo>
                  <a:cubicBezTo>
                    <a:pt x="446" y="1410"/>
                    <a:pt x="446" y="1517"/>
                    <a:pt x="393" y="1570"/>
                  </a:cubicBezTo>
                  <a:lnTo>
                    <a:pt x="214" y="1731"/>
                  </a:lnTo>
                  <a:lnTo>
                    <a:pt x="375" y="1891"/>
                  </a:lnTo>
                  <a:lnTo>
                    <a:pt x="803" y="1463"/>
                  </a:lnTo>
                  <a:lnTo>
                    <a:pt x="304" y="946"/>
                  </a:lnTo>
                  <a:lnTo>
                    <a:pt x="803" y="428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6455825" y="2846550"/>
              <a:ext cx="51325" cy="15650"/>
            </a:xfrm>
            <a:custGeom>
              <a:avLst/>
              <a:gdLst/>
              <a:ahLst/>
              <a:cxnLst/>
              <a:rect l="l" t="t" r="r" b="b"/>
              <a:pathLst>
                <a:path w="2053" h="626" extrusionOk="0">
                  <a:moveTo>
                    <a:pt x="1" y="1"/>
                  </a:moveTo>
                  <a:lnTo>
                    <a:pt x="1" y="625"/>
                  </a:lnTo>
                  <a:lnTo>
                    <a:pt x="2053" y="625"/>
                  </a:lnTo>
                  <a:lnTo>
                    <a:pt x="2053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6471900" y="281622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1"/>
                  </a:moveTo>
                  <a:cubicBezTo>
                    <a:pt x="161" y="1"/>
                    <a:pt x="0" y="161"/>
                    <a:pt x="0" y="375"/>
                  </a:cubicBezTo>
                  <a:cubicBezTo>
                    <a:pt x="0" y="589"/>
                    <a:pt x="161" y="750"/>
                    <a:pt x="375" y="750"/>
                  </a:cubicBezTo>
                  <a:cubicBezTo>
                    <a:pt x="589" y="750"/>
                    <a:pt x="749" y="589"/>
                    <a:pt x="749" y="375"/>
                  </a:cubicBezTo>
                  <a:cubicBezTo>
                    <a:pt x="749" y="161"/>
                    <a:pt x="589" y="1"/>
                    <a:pt x="375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6471900" y="2873775"/>
              <a:ext cx="18750" cy="18750"/>
            </a:xfrm>
            <a:custGeom>
              <a:avLst/>
              <a:gdLst/>
              <a:ahLst/>
              <a:cxnLst/>
              <a:rect l="l" t="t" r="r" b="b"/>
              <a:pathLst>
                <a:path w="750" h="750" extrusionOk="0">
                  <a:moveTo>
                    <a:pt x="375" y="0"/>
                  </a:moveTo>
                  <a:cubicBezTo>
                    <a:pt x="161" y="0"/>
                    <a:pt x="0" y="161"/>
                    <a:pt x="0" y="375"/>
                  </a:cubicBezTo>
                  <a:cubicBezTo>
                    <a:pt x="0" y="589"/>
                    <a:pt x="161" y="750"/>
                    <a:pt x="375" y="750"/>
                  </a:cubicBezTo>
                  <a:cubicBezTo>
                    <a:pt x="589" y="750"/>
                    <a:pt x="749" y="589"/>
                    <a:pt x="749" y="375"/>
                  </a:cubicBezTo>
                  <a:cubicBezTo>
                    <a:pt x="749" y="161"/>
                    <a:pt x="589" y="0"/>
                    <a:pt x="375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6495525" y="2846550"/>
              <a:ext cx="11625" cy="15650"/>
            </a:xfrm>
            <a:custGeom>
              <a:avLst/>
              <a:gdLst/>
              <a:ahLst/>
              <a:cxnLst/>
              <a:rect l="l" t="t" r="r" b="b"/>
              <a:pathLst>
                <a:path w="465" h="626" extrusionOk="0">
                  <a:moveTo>
                    <a:pt x="1" y="1"/>
                  </a:moveTo>
                  <a:cubicBezTo>
                    <a:pt x="72" y="1"/>
                    <a:pt x="143" y="72"/>
                    <a:pt x="143" y="144"/>
                  </a:cubicBezTo>
                  <a:lnTo>
                    <a:pt x="143" y="483"/>
                  </a:lnTo>
                  <a:cubicBezTo>
                    <a:pt x="143" y="554"/>
                    <a:pt x="72" y="625"/>
                    <a:pt x="1" y="625"/>
                  </a:cubicBezTo>
                  <a:lnTo>
                    <a:pt x="465" y="625"/>
                  </a:lnTo>
                  <a:lnTo>
                    <a:pt x="465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6477250" y="2816225"/>
              <a:ext cx="13400" cy="18750"/>
            </a:xfrm>
            <a:custGeom>
              <a:avLst/>
              <a:gdLst/>
              <a:ahLst/>
              <a:cxnLst/>
              <a:rect l="l" t="t" r="r" b="b"/>
              <a:pathLst>
                <a:path w="536" h="750" extrusionOk="0">
                  <a:moveTo>
                    <a:pt x="161" y="1"/>
                  </a:moveTo>
                  <a:cubicBezTo>
                    <a:pt x="107" y="1"/>
                    <a:pt x="54" y="1"/>
                    <a:pt x="0" y="36"/>
                  </a:cubicBezTo>
                  <a:cubicBezTo>
                    <a:pt x="143" y="90"/>
                    <a:pt x="232" y="215"/>
                    <a:pt x="232" y="375"/>
                  </a:cubicBezTo>
                  <a:cubicBezTo>
                    <a:pt x="232" y="536"/>
                    <a:pt x="143" y="661"/>
                    <a:pt x="0" y="714"/>
                  </a:cubicBezTo>
                  <a:cubicBezTo>
                    <a:pt x="54" y="750"/>
                    <a:pt x="107" y="750"/>
                    <a:pt x="161" y="750"/>
                  </a:cubicBezTo>
                  <a:cubicBezTo>
                    <a:pt x="375" y="750"/>
                    <a:pt x="535" y="589"/>
                    <a:pt x="535" y="375"/>
                  </a:cubicBezTo>
                  <a:cubicBezTo>
                    <a:pt x="535" y="161"/>
                    <a:pt x="375" y="1"/>
                    <a:pt x="161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6477250" y="2873775"/>
              <a:ext cx="13400" cy="18750"/>
            </a:xfrm>
            <a:custGeom>
              <a:avLst/>
              <a:gdLst/>
              <a:ahLst/>
              <a:cxnLst/>
              <a:rect l="l" t="t" r="r" b="b"/>
              <a:pathLst>
                <a:path w="536" h="750" extrusionOk="0">
                  <a:moveTo>
                    <a:pt x="161" y="0"/>
                  </a:moveTo>
                  <a:cubicBezTo>
                    <a:pt x="107" y="0"/>
                    <a:pt x="54" y="0"/>
                    <a:pt x="0" y="18"/>
                  </a:cubicBezTo>
                  <a:cubicBezTo>
                    <a:pt x="143" y="89"/>
                    <a:pt x="232" y="214"/>
                    <a:pt x="232" y="375"/>
                  </a:cubicBezTo>
                  <a:cubicBezTo>
                    <a:pt x="232" y="518"/>
                    <a:pt x="143" y="660"/>
                    <a:pt x="0" y="714"/>
                  </a:cubicBezTo>
                  <a:cubicBezTo>
                    <a:pt x="54" y="732"/>
                    <a:pt x="107" y="750"/>
                    <a:pt x="161" y="750"/>
                  </a:cubicBezTo>
                  <a:cubicBezTo>
                    <a:pt x="375" y="750"/>
                    <a:pt x="535" y="589"/>
                    <a:pt x="535" y="375"/>
                  </a:cubicBezTo>
                  <a:cubicBezTo>
                    <a:pt x="535" y="161"/>
                    <a:pt x="375" y="0"/>
                    <a:pt x="161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6273400" y="2791700"/>
              <a:ext cx="125350" cy="125350"/>
            </a:xfrm>
            <a:custGeom>
              <a:avLst/>
              <a:gdLst/>
              <a:ahLst/>
              <a:cxnLst/>
              <a:rect l="l" t="t" r="r" b="b"/>
              <a:pathLst>
                <a:path w="5014" h="5014" extrusionOk="0">
                  <a:moveTo>
                    <a:pt x="660" y="0"/>
                  </a:moveTo>
                  <a:cubicBezTo>
                    <a:pt x="303" y="0"/>
                    <a:pt x="0" y="286"/>
                    <a:pt x="0" y="643"/>
                  </a:cubicBezTo>
                  <a:lnTo>
                    <a:pt x="0" y="4354"/>
                  </a:lnTo>
                  <a:cubicBezTo>
                    <a:pt x="0" y="4729"/>
                    <a:pt x="303" y="5014"/>
                    <a:pt x="660" y="5014"/>
                  </a:cubicBezTo>
                  <a:lnTo>
                    <a:pt x="4853" y="5014"/>
                  </a:lnTo>
                  <a:cubicBezTo>
                    <a:pt x="4942" y="5014"/>
                    <a:pt x="5014" y="4943"/>
                    <a:pt x="5014" y="4836"/>
                  </a:cubicBezTo>
                  <a:lnTo>
                    <a:pt x="5014" y="3694"/>
                  </a:lnTo>
                  <a:cubicBezTo>
                    <a:pt x="5014" y="3694"/>
                    <a:pt x="5014" y="3676"/>
                    <a:pt x="4996" y="3676"/>
                  </a:cubicBezTo>
                  <a:cubicBezTo>
                    <a:pt x="4945" y="3625"/>
                    <a:pt x="4892" y="3603"/>
                    <a:pt x="4845" y="3603"/>
                  </a:cubicBezTo>
                  <a:cubicBezTo>
                    <a:pt x="4759" y="3603"/>
                    <a:pt x="4693" y="3673"/>
                    <a:pt x="4693" y="3765"/>
                  </a:cubicBezTo>
                  <a:lnTo>
                    <a:pt x="4693" y="4354"/>
                  </a:lnTo>
                  <a:cubicBezTo>
                    <a:pt x="4693" y="4550"/>
                    <a:pt x="4550" y="4693"/>
                    <a:pt x="4371" y="4693"/>
                  </a:cubicBezTo>
                  <a:lnTo>
                    <a:pt x="660" y="4693"/>
                  </a:lnTo>
                  <a:cubicBezTo>
                    <a:pt x="464" y="4693"/>
                    <a:pt x="321" y="4550"/>
                    <a:pt x="321" y="4354"/>
                  </a:cubicBezTo>
                  <a:lnTo>
                    <a:pt x="321" y="643"/>
                  </a:lnTo>
                  <a:cubicBezTo>
                    <a:pt x="321" y="464"/>
                    <a:pt x="464" y="321"/>
                    <a:pt x="660" y="321"/>
                  </a:cubicBezTo>
                  <a:lnTo>
                    <a:pt x="4532" y="321"/>
                  </a:lnTo>
                  <a:cubicBezTo>
                    <a:pt x="4621" y="321"/>
                    <a:pt x="4693" y="393"/>
                    <a:pt x="4693" y="482"/>
                  </a:cubicBezTo>
                  <a:lnTo>
                    <a:pt x="4693" y="3069"/>
                  </a:lnTo>
                  <a:cubicBezTo>
                    <a:pt x="4693" y="3087"/>
                    <a:pt x="4710" y="3105"/>
                    <a:pt x="4728" y="3123"/>
                  </a:cubicBezTo>
                  <a:cubicBezTo>
                    <a:pt x="4770" y="3164"/>
                    <a:pt x="4816" y="3182"/>
                    <a:pt x="4858" y="3182"/>
                  </a:cubicBezTo>
                  <a:cubicBezTo>
                    <a:pt x="4942" y="3182"/>
                    <a:pt x="5014" y="3111"/>
                    <a:pt x="5014" y="3016"/>
                  </a:cubicBezTo>
                  <a:lnTo>
                    <a:pt x="5014" y="643"/>
                  </a:lnTo>
                  <a:cubicBezTo>
                    <a:pt x="5014" y="286"/>
                    <a:pt x="4728" y="0"/>
                    <a:pt x="437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6418800" y="2791700"/>
              <a:ext cx="124925" cy="125350"/>
            </a:xfrm>
            <a:custGeom>
              <a:avLst/>
              <a:gdLst/>
              <a:ahLst/>
              <a:cxnLst/>
              <a:rect l="l" t="t" r="r" b="b"/>
              <a:pathLst>
                <a:path w="4997" h="5014" extrusionOk="0">
                  <a:moveTo>
                    <a:pt x="643" y="0"/>
                  </a:moveTo>
                  <a:cubicBezTo>
                    <a:pt x="286" y="0"/>
                    <a:pt x="1" y="286"/>
                    <a:pt x="1" y="643"/>
                  </a:cubicBezTo>
                  <a:lnTo>
                    <a:pt x="1" y="4836"/>
                  </a:lnTo>
                  <a:cubicBezTo>
                    <a:pt x="1" y="4943"/>
                    <a:pt x="72" y="5014"/>
                    <a:pt x="161" y="5014"/>
                  </a:cubicBezTo>
                  <a:lnTo>
                    <a:pt x="3266" y="5014"/>
                  </a:lnTo>
                  <a:cubicBezTo>
                    <a:pt x="3266" y="5014"/>
                    <a:pt x="3284" y="5014"/>
                    <a:pt x="3284" y="4996"/>
                  </a:cubicBezTo>
                  <a:cubicBezTo>
                    <a:pt x="3427" y="4853"/>
                    <a:pt x="3337" y="4693"/>
                    <a:pt x="3195" y="4693"/>
                  </a:cubicBezTo>
                  <a:lnTo>
                    <a:pt x="643" y="4693"/>
                  </a:lnTo>
                  <a:cubicBezTo>
                    <a:pt x="465" y="4693"/>
                    <a:pt x="322" y="4550"/>
                    <a:pt x="322" y="4354"/>
                  </a:cubicBezTo>
                  <a:lnTo>
                    <a:pt x="322" y="643"/>
                  </a:lnTo>
                  <a:cubicBezTo>
                    <a:pt x="322" y="464"/>
                    <a:pt x="465" y="321"/>
                    <a:pt x="643" y="321"/>
                  </a:cubicBezTo>
                  <a:lnTo>
                    <a:pt x="4354" y="321"/>
                  </a:lnTo>
                  <a:cubicBezTo>
                    <a:pt x="4533" y="321"/>
                    <a:pt x="4693" y="464"/>
                    <a:pt x="4693" y="643"/>
                  </a:cubicBezTo>
                  <a:lnTo>
                    <a:pt x="4693" y="4532"/>
                  </a:lnTo>
                  <a:cubicBezTo>
                    <a:pt x="4693" y="4621"/>
                    <a:pt x="4604" y="4693"/>
                    <a:pt x="4515" y="4693"/>
                  </a:cubicBezTo>
                  <a:lnTo>
                    <a:pt x="3890" y="4693"/>
                  </a:lnTo>
                  <a:cubicBezTo>
                    <a:pt x="3873" y="4693"/>
                    <a:pt x="3855" y="4711"/>
                    <a:pt x="3837" y="4711"/>
                  </a:cubicBezTo>
                  <a:cubicBezTo>
                    <a:pt x="3712" y="4853"/>
                    <a:pt x="3801" y="5014"/>
                    <a:pt x="3926" y="5014"/>
                  </a:cubicBezTo>
                  <a:lnTo>
                    <a:pt x="4354" y="5014"/>
                  </a:lnTo>
                  <a:cubicBezTo>
                    <a:pt x="4711" y="5014"/>
                    <a:pt x="4997" y="4729"/>
                    <a:pt x="4997" y="4354"/>
                  </a:cubicBezTo>
                  <a:lnTo>
                    <a:pt x="4997" y="660"/>
                  </a:lnTo>
                  <a:cubicBezTo>
                    <a:pt x="4997" y="286"/>
                    <a:pt x="4711" y="0"/>
                    <a:pt x="435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6273400" y="2936675"/>
              <a:ext cx="125350" cy="124900"/>
            </a:xfrm>
            <a:custGeom>
              <a:avLst/>
              <a:gdLst/>
              <a:ahLst/>
              <a:cxnLst/>
              <a:rect l="l" t="t" r="r" b="b"/>
              <a:pathLst>
                <a:path w="5014" h="4996" extrusionOk="0">
                  <a:moveTo>
                    <a:pt x="4371" y="303"/>
                  </a:moveTo>
                  <a:cubicBezTo>
                    <a:pt x="4550" y="303"/>
                    <a:pt x="4693" y="464"/>
                    <a:pt x="4693" y="642"/>
                  </a:cubicBezTo>
                  <a:lnTo>
                    <a:pt x="4693" y="4336"/>
                  </a:lnTo>
                  <a:cubicBezTo>
                    <a:pt x="4693" y="4532"/>
                    <a:pt x="4550" y="4675"/>
                    <a:pt x="4354" y="4675"/>
                  </a:cubicBezTo>
                  <a:lnTo>
                    <a:pt x="660" y="4675"/>
                  </a:lnTo>
                  <a:cubicBezTo>
                    <a:pt x="464" y="4675"/>
                    <a:pt x="321" y="4532"/>
                    <a:pt x="321" y="4354"/>
                  </a:cubicBezTo>
                  <a:lnTo>
                    <a:pt x="321" y="642"/>
                  </a:lnTo>
                  <a:cubicBezTo>
                    <a:pt x="321" y="464"/>
                    <a:pt x="464" y="303"/>
                    <a:pt x="660" y="303"/>
                  </a:cubicBezTo>
                  <a:close/>
                  <a:moveTo>
                    <a:pt x="660" y="0"/>
                  </a:moveTo>
                  <a:cubicBezTo>
                    <a:pt x="303" y="0"/>
                    <a:pt x="0" y="286"/>
                    <a:pt x="0" y="642"/>
                  </a:cubicBezTo>
                  <a:lnTo>
                    <a:pt x="0" y="4354"/>
                  </a:lnTo>
                  <a:cubicBezTo>
                    <a:pt x="0" y="4711"/>
                    <a:pt x="303" y="4996"/>
                    <a:pt x="660" y="4996"/>
                  </a:cubicBezTo>
                  <a:lnTo>
                    <a:pt x="4371" y="4996"/>
                  </a:lnTo>
                  <a:cubicBezTo>
                    <a:pt x="4728" y="4996"/>
                    <a:pt x="5014" y="4711"/>
                    <a:pt x="5014" y="4354"/>
                  </a:cubicBezTo>
                  <a:lnTo>
                    <a:pt x="5014" y="642"/>
                  </a:lnTo>
                  <a:cubicBezTo>
                    <a:pt x="5014" y="286"/>
                    <a:pt x="4728" y="0"/>
                    <a:pt x="437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6418800" y="2936675"/>
              <a:ext cx="124925" cy="124900"/>
            </a:xfrm>
            <a:custGeom>
              <a:avLst/>
              <a:gdLst/>
              <a:ahLst/>
              <a:cxnLst/>
              <a:rect l="l" t="t" r="r" b="b"/>
              <a:pathLst>
                <a:path w="4997" h="4996" extrusionOk="0">
                  <a:moveTo>
                    <a:pt x="4354" y="303"/>
                  </a:moveTo>
                  <a:cubicBezTo>
                    <a:pt x="4533" y="303"/>
                    <a:pt x="4693" y="464"/>
                    <a:pt x="4693" y="642"/>
                  </a:cubicBezTo>
                  <a:lnTo>
                    <a:pt x="4693" y="4354"/>
                  </a:lnTo>
                  <a:cubicBezTo>
                    <a:pt x="4693" y="4532"/>
                    <a:pt x="4533" y="4675"/>
                    <a:pt x="4354" y="4675"/>
                  </a:cubicBezTo>
                  <a:lnTo>
                    <a:pt x="643" y="4675"/>
                  </a:lnTo>
                  <a:cubicBezTo>
                    <a:pt x="465" y="4675"/>
                    <a:pt x="322" y="4532"/>
                    <a:pt x="322" y="4354"/>
                  </a:cubicBezTo>
                  <a:lnTo>
                    <a:pt x="322" y="642"/>
                  </a:lnTo>
                  <a:cubicBezTo>
                    <a:pt x="322" y="464"/>
                    <a:pt x="465" y="303"/>
                    <a:pt x="643" y="303"/>
                  </a:cubicBezTo>
                  <a:close/>
                  <a:moveTo>
                    <a:pt x="643" y="0"/>
                  </a:moveTo>
                  <a:cubicBezTo>
                    <a:pt x="286" y="0"/>
                    <a:pt x="1" y="286"/>
                    <a:pt x="1" y="642"/>
                  </a:cubicBezTo>
                  <a:lnTo>
                    <a:pt x="1" y="4354"/>
                  </a:lnTo>
                  <a:cubicBezTo>
                    <a:pt x="1" y="4711"/>
                    <a:pt x="286" y="4996"/>
                    <a:pt x="643" y="4996"/>
                  </a:cubicBezTo>
                  <a:lnTo>
                    <a:pt x="4354" y="4996"/>
                  </a:lnTo>
                  <a:cubicBezTo>
                    <a:pt x="4711" y="4996"/>
                    <a:pt x="4997" y="4711"/>
                    <a:pt x="4997" y="4354"/>
                  </a:cubicBezTo>
                  <a:lnTo>
                    <a:pt x="4997" y="642"/>
                  </a:lnTo>
                  <a:cubicBezTo>
                    <a:pt x="4997" y="286"/>
                    <a:pt x="4711" y="0"/>
                    <a:pt x="435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6451825" y="2971450"/>
              <a:ext cx="59350" cy="23225"/>
            </a:xfrm>
            <a:custGeom>
              <a:avLst/>
              <a:gdLst/>
              <a:ahLst/>
              <a:cxnLst/>
              <a:rect l="l" t="t" r="r" b="b"/>
              <a:pathLst>
                <a:path w="2374" h="929" extrusionOk="0">
                  <a:moveTo>
                    <a:pt x="2052" y="304"/>
                  </a:moveTo>
                  <a:lnTo>
                    <a:pt x="2052" y="607"/>
                  </a:lnTo>
                  <a:lnTo>
                    <a:pt x="321" y="607"/>
                  </a:lnTo>
                  <a:lnTo>
                    <a:pt x="321" y="304"/>
                  </a:lnTo>
                  <a:close/>
                  <a:moveTo>
                    <a:pt x="161" y="1"/>
                  </a:moveTo>
                  <a:cubicBezTo>
                    <a:pt x="71" y="1"/>
                    <a:pt x="0" y="72"/>
                    <a:pt x="0" y="161"/>
                  </a:cubicBezTo>
                  <a:lnTo>
                    <a:pt x="0" y="768"/>
                  </a:lnTo>
                  <a:cubicBezTo>
                    <a:pt x="0" y="857"/>
                    <a:pt x="71" y="929"/>
                    <a:pt x="161" y="929"/>
                  </a:cubicBezTo>
                  <a:lnTo>
                    <a:pt x="2213" y="929"/>
                  </a:lnTo>
                  <a:cubicBezTo>
                    <a:pt x="2302" y="929"/>
                    <a:pt x="2373" y="857"/>
                    <a:pt x="2373" y="768"/>
                  </a:cubicBezTo>
                  <a:lnTo>
                    <a:pt x="2373" y="161"/>
                  </a:lnTo>
                  <a:cubicBezTo>
                    <a:pt x="2373" y="72"/>
                    <a:pt x="2302" y="1"/>
                    <a:pt x="22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6451825" y="3003125"/>
              <a:ext cx="59350" cy="23225"/>
            </a:xfrm>
            <a:custGeom>
              <a:avLst/>
              <a:gdLst/>
              <a:ahLst/>
              <a:cxnLst/>
              <a:rect l="l" t="t" r="r" b="b"/>
              <a:pathLst>
                <a:path w="2374" h="929" extrusionOk="0">
                  <a:moveTo>
                    <a:pt x="161" y="1"/>
                  </a:moveTo>
                  <a:cubicBezTo>
                    <a:pt x="71" y="1"/>
                    <a:pt x="0" y="72"/>
                    <a:pt x="0" y="161"/>
                  </a:cubicBezTo>
                  <a:lnTo>
                    <a:pt x="0" y="768"/>
                  </a:lnTo>
                  <a:cubicBezTo>
                    <a:pt x="0" y="857"/>
                    <a:pt x="71" y="928"/>
                    <a:pt x="161" y="928"/>
                  </a:cubicBezTo>
                  <a:lnTo>
                    <a:pt x="500" y="928"/>
                  </a:lnTo>
                  <a:cubicBezTo>
                    <a:pt x="607" y="928"/>
                    <a:pt x="678" y="839"/>
                    <a:pt x="660" y="750"/>
                  </a:cubicBezTo>
                  <a:cubicBezTo>
                    <a:pt x="660" y="661"/>
                    <a:pt x="589" y="607"/>
                    <a:pt x="500" y="607"/>
                  </a:cubicBezTo>
                  <a:lnTo>
                    <a:pt x="321" y="607"/>
                  </a:lnTo>
                  <a:lnTo>
                    <a:pt x="321" y="322"/>
                  </a:lnTo>
                  <a:lnTo>
                    <a:pt x="2052" y="322"/>
                  </a:lnTo>
                  <a:lnTo>
                    <a:pt x="2052" y="607"/>
                  </a:lnTo>
                  <a:lnTo>
                    <a:pt x="1231" y="607"/>
                  </a:lnTo>
                  <a:cubicBezTo>
                    <a:pt x="1142" y="607"/>
                    <a:pt x="1071" y="696"/>
                    <a:pt x="1088" y="786"/>
                  </a:cubicBezTo>
                  <a:cubicBezTo>
                    <a:pt x="1088" y="875"/>
                    <a:pt x="1160" y="928"/>
                    <a:pt x="1249" y="928"/>
                  </a:cubicBezTo>
                  <a:lnTo>
                    <a:pt x="2213" y="928"/>
                  </a:lnTo>
                  <a:cubicBezTo>
                    <a:pt x="2302" y="928"/>
                    <a:pt x="2373" y="857"/>
                    <a:pt x="2373" y="768"/>
                  </a:cubicBezTo>
                  <a:lnTo>
                    <a:pt x="2373" y="161"/>
                  </a:lnTo>
                  <a:cubicBezTo>
                    <a:pt x="2373" y="72"/>
                    <a:pt x="2302" y="1"/>
                    <a:pt x="22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6305050" y="2824700"/>
              <a:ext cx="59350" cy="59350"/>
            </a:xfrm>
            <a:custGeom>
              <a:avLst/>
              <a:gdLst/>
              <a:ahLst/>
              <a:cxnLst/>
              <a:rect l="l" t="t" r="r" b="b"/>
              <a:pathLst>
                <a:path w="2374" h="2374" extrusionOk="0">
                  <a:moveTo>
                    <a:pt x="1339" y="304"/>
                  </a:moveTo>
                  <a:lnTo>
                    <a:pt x="1339" y="875"/>
                  </a:lnTo>
                  <a:cubicBezTo>
                    <a:pt x="1339" y="964"/>
                    <a:pt x="1410" y="1035"/>
                    <a:pt x="1500" y="1035"/>
                  </a:cubicBezTo>
                  <a:lnTo>
                    <a:pt x="2053" y="1035"/>
                  </a:lnTo>
                  <a:lnTo>
                    <a:pt x="2053" y="1339"/>
                  </a:lnTo>
                  <a:lnTo>
                    <a:pt x="1500" y="1339"/>
                  </a:lnTo>
                  <a:cubicBezTo>
                    <a:pt x="1410" y="1339"/>
                    <a:pt x="1339" y="1410"/>
                    <a:pt x="1339" y="1499"/>
                  </a:cubicBezTo>
                  <a:lnTo>
                    <a:pt x="1339" y="2070"/>
                  </a:lnTo>
                  <a:lnTo>
                    <a:pt x="1036" y="2070"/>
                  </a:lnTo>
                  <a:lnTo>
                    <a:pt x="1036" y="1499"/>
                  </a:lnTo>
                  <a:cubicBezTo>
                    <a:pt x="1036" y="1410"/>
                    <a:pt x="964" y="1339"/>
                    <a:pt x="875" y="1339"/>
                  </a:cubicBezTo>
                  <a:lnTo>
                    <a:pt x="322" y="1339"/>
                  </a:lnTo>
                  <a:lnTo>
                    <a:pt x="322" y="1035"/>
                  </a:lnTo>
                  <a:lnTo>
                    <a:pt x="875" y="1035"/>
                  </a:lnTo>
                  <a:cubicBezTo>
                    <a:pt x="964" y="1035"/>
                    <a:pt x="1036" y="964"/>
                    <a:pt x="1036" y="875"/>
                  </a:cubicBezTo>
                  <a:lnTo>
                    <a:pt x="1036" y="304"/>
                  </a:lnTo>
                  <a:close/>
                  <a:moveTo>
                    <a:pt x="875" y="1"/>
                  </a:moveTo>
                  <a:cubicBezTo>
                    <a:pt x="804" y="1"/>
                    <a:pt x="732" y="72"/>
                    <a:pt x="732" y="143"/>
                  </a:cubicBezTo>
                  <a:lnTo>
                    <a:pt x="732" y="714"/>
                  </a:lnTo>
                  <a:lnTo>
                    <a:pt x="161" y="714"/>
                  </a:lnTo>
                  <a:cubicBezTo>
                    <a:pt x="72" y="714"/>
                    <a:pt x="1" y="786"/>
                    <a:pt x="1" y="875"/>
                  </a:cubicBezTo>
                  <a:lnTo>
                    <a:pt x="1" y="1499"/>
                  </a:lnTo>
                  <a:cubicBezTo>
                    <a:pt x="1" y="1589"/>
                    <a:pt x="72" y="1660"/>
                    <a:pt x="161" y="1660"/>
                  </a:cubicBezTo>
                  <a:lnTo>
                    <a:pt x="732" y="1660"/>
                  </a:lnTo>
                  <a:lnTo>
                    <a:pt x="732" y="2213"/>
                  </a:lnTo>
                  <a:cubicBezTo>
                    <a:pt x="732" y="2302"/>
                    <a:pt x="804" y="2374"/>
                    <a:pt x="875" y="2374"/>
                  </a:cubicBezTo>
                  <a:lnTo>
                    <a:pt x="1500" y="2374"/>
                  </a:lnTo>
                  <a:cubicBezTo>
                    <a:pt x="1589" y="2374"/>
                    <a:pt x="1660" y="2302"/>
                    <a:pt x="1660" y="2231"/>
                  </a:cubicBezTo>
                  <a:lnTo>
                    <a:pt x="1660" y="1660"/>
                  </a:lnTo>
                  <a:lnTo>
                    <a:pt x="2213" y="1660"/>
                  </a:lnTo>
                  <a:cubicBezTo>
                    <a:pt x="2303" y="1660"/>
                    <a:pt x="2374" y="1589"/>
                    <a:pt x="2374" y="1499"/>
                  </a:cubicBezTo>
                  <a:lnTo>
                    <a:pt x="2374" y="875"/>
                  </a:lnTo>
                  <a:cubicBezTo>
                    <a:pt x="2374" y="786"/>
                    <a:pt x="2303" y="714"/>
                    <a:pt x="2213" y="714"/>
                  </a:cubicBezTo>
                  <a:lnTo>
                    <a:pt x="1660" y="714"/>
                  </a:lnTo>
                  <a:lnTo>
                    <a:pt x="1660" y="143"/>
                  </a:lnTo>
                  <a:cubicBezTo>
                    <a:pt x="1660" y="72"/>
                    <a:pt x="1589" y="1"/>
                    <a:pt x="150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6306850" y="2970000"/>
              <a:ext cx="55325" cy="55000"/>
            </a:xfrm>
            <a:custGeom>
              <a:avLst/>
              <a:gdLst/>
              <a:ahLst/>
              <a:cxnLst/>
              <a:rect l="l" t="t" r="r" b="b"/>
              <a:pathLst>
                <a:path w="2213" h="2200" extrusionOk="0">
                  <a:moveTo>
                    <a:pt x="1624" y="380"/>
                  </a:moveTo>
                  <a:lnTo>
                    <a:pt x="1838" y="576"/>
                  </a:lnTo>
                  <a:lnTo>
                    <a:pt x="1428" y="987"/>
                  </a:lnTo>
                  <a:cubicBezTo>
                    <a:pt x="1410" y="1022"/>
                    <a:pt x="1392" y="1058"/>
                    <a:pt x="1392" y="1094"/>
                  </a:cubicBezTo>
                  <a:cubicBezTo>
                    <a:pt x="1392" y="1147"/>
                    <a:pt x="1410" y="1183"/>
                    <a:pt x="1428" y="1201"/>
                  </a:cubicBezTo>
                  <a:lnTo>
                    <a:pt x="1838" y="1611"/>
                  </a:lnTo>
                  <a:lnTo>
                    <a:pt x="1624" y="1807"/>
                  </a:lnTo>
                  <a:lnTo>
                    <a:pt x="1231" y="1415"/>
                  </a:lnTo>
                  <a:cubicBezTo>
                    <a:pt x="1196" y="1379"/>
                    <a:pt x="1160" y="1361"/>
                    <a:pt x="1124" y="1361"/>
                  </a:cubicBezTo>
                  <a:cubicBezTo>
                    <a:pt x="1071" y="1361"/>
                    <a:pt x="1035" y="1379"/>
                    <a:pt x="999" y="1415"/>
                  </a:cubicBezTo>
                  <a:lnTo>
                    <a:pt x="607" y="1807"/>
                  </a:lnTo>
                  <a:lnTo>
                    <a:pt x="393" y="1611"/>
                  </a:lnTo>
                  <a:lnTo>
                    <a:pt x="803" y="1201"/>
                  </a:lnTo>
                  <a:cubicBezTo>
                    <a:pt x="821" y="1183"/>
                    <a:pt x="839" y="1147"/>
                    <a:pt x="839" y="1094"/>
                  </a:cubicBezTo>
                  <a:cubicBezTo>
                    <a:pt x="839" y="1058"/>
                    <a:pt x="821" y="1022"/>
                    <a:pt x="803" y="987"/>
                  </a:cubicBezTo>
                  <a:lnTo>
                    <a:pt x="393" y="576"/>
                  </a:lnTo>
                  <a:lnTo>
                    <a:pt x="607" y="380"/>
                  </a:lnTo>
                  <a:lnTo>
                    <a:pt x="999" y="772"/>
                  </a:lnTo>
                  <a:cubicBezTo>
                    <a:pt x="1035" y="808"/>
                    <a:pt x="1075" y="826"/>
                    <a:pt x="1115" y="826"/>
                  </a:cubicBezTo>
                  <a:cubicBezTo>
                    <a:pt x="1156" y="826"/>
                    <a:pt x="1196" y="808"/>
                    <a:pt x="1231" y="772"/>
                  </a:cubicBezTo>
                  <a:lnTo>
                    <a:pt x="1624" y="380"/>
                  </a:lnTo>
                  <a:close/>
                  <a:moveTo>
                    <a:pt x="607" y="1"/>
                  </a:moveTo>
                  <a:cubicBezTo>
                    <a:pt x="567" y="1"/>
                    <a:pt x="527" y="14"/>
                    <a:pt x="500" y="41"/>
                  </a:cubicBezTo>
                  <a:lnTo>
                    <a:pt x="54" y="469"/>
                  </a:lnTo>
                  <a:cubicBezTo>
                    <a:pt x="0" y="541"/>
                    <a:pt x="0" y="630"/>
                    <a:pt x="54" y="701"/>
                  </a:cubicBezTo>
                  <a:lnTo>
                    <a:pt x="464" y="1094"/>
                  </a:lnTo>
                  <a:lnTo>
                    <a:pt x="54" y="1504"/>
                  </a:lnTo>
                  <a:cubicBezTo>
                    <a:pt x="36" y="1522"/>
                    <a:pt x="18" y="1558"/>
                    <a:pt x="18" y="1611"/>
                  </a:cubicBezTo>
                  <a:cubicBezTo>
                    <a:pt x="18" y="1647"/>
                    <a:pt x="36" y="1682"/>
                    <a:pt x="54" y="1718"/>
                  </a:cubicBezTo>
                  <a:lnTo>
                    <a:pt x="500" y="2146"/>
                  </a:lnTo>
                  <a:cubicBezTo>
                    <a:pt x="518" y="2182"/>
                    <a:pt x="571" y="2200"/>
                    <a:pt x="607" y="2200"/>
                  </a:cubicBezTo>
                  <a:cubicBezTo>
                    <a:pt x="643" y="2200"/>
                    <a:pt x="678" y="2182"/>
                    <a:pt x="714" y="2146"/>
                  </a:cubicBezTo>
                  <a:lnTo>
                    <a:pt x="1124" y="1754"/>
                  </a:lnTo>
                  <a:lnTo>
                    <a:pt x="1517" y="2146"/>
                  </a:lnTo>
                  <a:cubicBezTo>
                    <a:pt x="1544" y="2182"/>
                    <a:pt x="1584" y="2200"/>
                    <a:pt x="1626" y="2200"/>
                  </a:cubicBezTo>
                  <a:cubicBezTo>
                    <a:pt x="1669" y="2200"/>
                    <a:pt x="1713" y="2182"/>
                    <a:pt x="1749" y="2146"/>
                  </a:cubicBezTo>
                  <a:lnTo>
                    <a:pt x="2177" y="1718"/>
                  </a:lnTo>
                  <a:cubicBezTo>
                    <a:pt x="2195" y="1682"/>
                    <a:pt x="2213" y="1647"/>
                    <a:pt x="2213" y="1611"/>
                  </a:cubicBezTo>
                  <a:cubicBezTo>
                    <a:pt x="2213" y="1558"/>
                    <a:pt x="2195" y="1522"/>
                    <a:pt x="2177" y="1504"/>
                  </a:cubicBezTo>
                  <a:lnTo>
                    <a:pt x="1767" y="1094"/>
                  </a:lnTo>
                  <a:lnTo>
                    <a:pt x="2177" y="701"/>
                  </a:lnTo>
                  <a:cubicBezTo>
                    <a:pt x="2195" y="665"/>
                    <a:pt x="2213" y="630"/>
                    <a:pt x="2213" y="576"/>
                  </a:cubicBezTo>
                  <a:cubicBezTo>
                    <a:pt x="2213" y="541"/>
                    <a:pt x="2195" y="505"/>
                    <a:pt x="2177" y="469"/>
                  </a:cubicBezTo>
                  <a:lnTo>
                    <a:pt x="1749" y="41"/>
                  </a:lnTo>
                  <a:cubicBezTo>
                    <a:pt x="1713" y="14"/>
                    <a:pt x="1669" y="1"/>
                    <a:pt x="1626" y="1"/>
                  </a:cubicBezTo>
                  <a:cubicBezTo>
                    <a:pt x="1584" y="1"/>
                    <a:pt x="1544" y="14"/>
                    <a:pt x="1517" y="41"/>
                  </a:cubicBezTo>
                  <a:lnTo>
                    <a:pt x="1124" y="433"/>
                  </a:lnTo>
                  <a:lnTo>
                    <a:pt x="714" y="41"/>
                  </a:lnTo>
                  <a:cubicBezTo>
                    <a:pt x="687" y="14"/>
                    <a:pt x="647" y="1"/>
                    <a:pt x="60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6451825" y="2842550"/>
              <a:ext cx="59350" cy="23225"/>
            </a:xfrm>
            <a:custGeom>
              <a:avLst/>
              <a:gdLst/>
              <a:ahLst/>
              <a:cxnLst/>
              <a:rect l="l" t="t" r="r" b="b"/>
              <a:pathLst>
                <a:path w="2374" h="929" extrusionOk="0">
                  <a:moveTo>
                    <a:pt x="2052" y="321"/>
                  </a:moveTo>
                  <a:lnTo>
                    <a:pt x="2052" y="607"/>
                  </a:lnTo>
                  <a:lnTo>
                    <a:pt x="321" y="607"/>
                  </a:lnTo>
                  <a:lnTo>
                    <a:pt x="321" y="321"/>
                  </a:lnTo>
                  <a:close/>
                  <a:moveTo>
                    <a:pt x="161" y="0"/>
                  </a:moveTo>
                  <a:cubicBezTo>
                    <a:pt x="71" y="0"/>
                    <a:pt x="0" y="72"/>
                    <a:pt x="0" y="161"/>
                  </a:cubicBezTo>
                  <a:lnTo>
                    <a:pt x="0" y="768"/>
                  </a:lnTo>
                  <a:cubicBezTo>
                    <a:pt x="0" y="857"/>
                    <a:pt x="71" y="928"/>
                    <a:pt x="161" y="928"/>
                  </a:cubicBezTo>
                  <a:lnTo>
                    <a:pt x="2213" y="928"/>
                  </a:lnTo>
                  <a:cubicBezTo>
                    <a:pt x="2302" y="928"/>
                    <a:pt x="2373" y="857"/>
                    <a:pt x="2373" y="768"/>
                  </a:cubicBezTo>
                  <a:lnTo>
                    <a:pt x="2373" y="161"/>
                  </a:lnTo>
                  <a:cubicBezTo>
                    <a:pt x="2373" y="72"/>
                    <a:pt x="2302" y="0"/>
                    <a:pt x="221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6467875" y="2812200"/>
              <a:ext cx="26775" cy="26800"/>
            </a:xfrm>
            <a:custGeom>
              <a:avLst/>
              <a:gdLst/>
              <a:ahLst/>
              <a:cxnLst/>
              <a:rect l="l" t="t" r="r" b="b"/>
              <a:pathLst>
                <a:path w="1071" h="1072" extrusionOk="0">
                  <a:moveTo>
                    <a:pt x="536" y="304"/>
                  </a:moveTo>
                  <a:cubicBezTo>
                    <a:pt x="661" y="304"/>
                    <a:pt x="768" y="411"/>
                    <a:pt x="768" y="536"/>
                  </a:cubicBezTo>
                  <a:cubicBezTo>
                    <a:pt x="768" y="661"/>
                    <a:pt x="661" y="750"/>
                    <a:pt x="536" y="750"/>
                  </a:cubicBezTo>
                  <a:cubicBezTo>
                    <a:pt x="411" y="750"/>
                    <a:pt x="322" y="661"/>
                    <a:pt x="322" y="536"/>
                  </a:cubicBezTo>
                  <a:cubicBezTo>
                    <a:pt x="322" y="411"/>
                    <a:pt x="411" y="304"/>
                    <a:pt x="536" y="304"/>
                  </a:cubicBezTo>
                  <a:close/>
                  <a:moveTo>
                    <a:pt x="536" y="1"/>
                  </a:moveTo>
                  <a:cubicBezTo>
                    <a:pt x="250" y="1"/>
                    <a:pt x="0" y="233"/>
                    <a:pt x="0" y="536"/>
                  </a:cubicBezTo>
                  <a:cubicBezTo>
                    <a:pt x="0" y="840"/>
                    <a:pt x="250" y="1072"/>
                    <a:pt x="536" y="1072"/>
                  </a:cubicBezTo>
                  <a:cubicBezTo>
                    <a:pt x="839" y="1072"/>
                    <a:pt x="1071" y="840"/>
                    <a:pt x="1071" y="536"/>
                  </a:cubicBezTo>
                  <a:cubicBezTo>
                    <a:pt x="1071" y="233"/>
                    <a:pt x="839" y="1"/>
                    <a:pt x="53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6467875" y="2869750"/>
              <a:ext cx="26775" cy="26800"/>
            </a:xfrm>
            <a:custGeom>
              <a:avLst/>
              <a:gdLst/>
              <a:ahLst/>
              <a:cxnLst/>
              <a:rect l="l" t="t" r="r" b="b"/>
              <a:pathLst>
                <a:path w="1071" h="1072" extrusionOk="0">
                  <a:moveTo>
                    <a:pt x="536" y="304"/>
                  </a:moveTo>
                  <a:cubicBezTo>
                    <a:pt x="661" y="304"/>
                    <a:pt x="768" y="411"/>
                    <a:pt x="768" y="536"/>
                  </a:cubicBezTo>
                  <a:cubicBezTo>
                    <a:pt x="768" y="661"/>
                    <a:pt x="661" y="750"/>
                    <a:pt x="536" y="750"/>
                  </a:cubicBezTo>
                  <a:cubicBezTo>
                    <a:pt x="411" y="750"/>
                    <a:pt x="322" y="661"/>
                    <a:pt x="322" y="536"/>
                  </a:cubicBezTo>
                  <a:cubicBezTo>
                    <a:pt x="322" y="411"/>
                    <a:pt x="411" y="304"/>
                    <a:pt x="536" y="304"/>
                  </a:cubicBezTo>
                  <a:close/>
                  <a:moveTo>
                    <a:pt x="536" y="1"/>
                  </a:moveTo>
                  <a:cubicBezTo>
                    <a:pt x="250" y="1"/>
                    <a:pt x="0" y="233"/>
                    <a:pt x="0" y="536"/>
                  </a:cubicBezTo>
                  <a:cubicBezTo>
                    <a:pt x="0" y="839"/>
                    <a:pt x="250" y="1071"/>
                    <a:pt x="536" y="1071"/>
                  </a:cubicBezTo>
                  <a:cubicBezTo>
                    <a:pt x="839" y="1071"/>
                    <a:pt x="1071" y="839"/>
                    <a:pt x="1071" y="536"/>
                  </a:cubicBezTo>
                  <a:cubicBezTo>
                    <a:pt x="1071" y="233"/>
                    <a:pt x="839" y="1"/>
                    <a:pt x="53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4" name="Google Shape;1334;p39"/>
          <p:cNvGrpSpPr/>
          <p:nvPr/>
        </p:nvGrpSpPr>
        <p:grpSpPr>
          <a:xfrm>
            <a:off x="7421002" y="1806752"/>
            <a:ext cx="311229" cy="310913"/>
            <a:chOff x="6273400" y="2360200"/>
            <a:chExt cx="270775" cy="270500"/>
          </a:xfrm>
        </p:grpSpPr>
        <p:sp>
          <p:nvSpPr>
            <p:cNvPr id="1335" name="Google Shape;1335;p39"/>
            <p:cNvSpPr/>
            <p:nvPr/>
          </p:nvSpPr>
          <p:spPr>
            <a:xfrm>
              <a:off x="6276950" y="2562325"/>
              <a:ext cx="263200" cy="34100"/>
            </a:xfrm>
            <a:custGeom>
              <a:avLst/>
              <a:gdLst/>
              <a:ahLst/>
              <a:cxnLst/>
              <a:rect l="l" t="t" r="r" b="b"/>
              <a:pathLst>
                <a:path w="10528" h="1364" extrusionOk="0">
                  <a:moveTo>
                    <a:pt x="9625" y="1"/>
                  </a:moveTo>
                  <a:cubicBezTo>
                    <a:pt x="9567" y="1"/>
                    <a:pt x="9511" y="47"/>
                    <a:pt x="9511" y="111"/>
                  </a:cubicBezTo>
                  <a:lnTo>
                    <a:pt x="9511" y="343"/>
                  </a:lnTo>
                  <a:lnTo>
                    <a:pt x="1" y="343"/>
                  </a:lnTo>
                  <a:lnTo>
                    <a:pt x="1" y="1003"/>
                  </a:lnTo>
                  <a:lnTo>
                    <a:pt x="9511" y="1003"/>
                  </a:lnTo>
                  <a:lnTo>
                    <a:pt x="9511" y="1253"/>
                  </a:lnTo>
                  <a:cubicBezTo>
                    <a:pt x="9511" y="1318"/>
                    <a:pt x="9567" y="1364"/>
                    <a:pt x="9625" y="1364"/>
                  </a:cubicBezTo>
                  <a:cubicBezTo>
                    <a:pt x="9647" y="1364"/>
                    <a:pt x="9670" y="1357"/>
                    <a:pt x="9689" y="1342"/>
                  </a:cubicBezTo>
                  <a:lnTo>
                    <a:pt x="10457" y="771"/>
                  </a:lnTo>
                  <a:cubicBezTo>
                    <a:pt x="10528" y="718"/>
                    <a:pt x="10528" y="629"/>
                    <a:pt x="10457" y="593"/>
                  </a:cubicBezTo>
                  <a:lnTo>
                    <a:pt x="9689" y="22"/>
                  </a:lnTo>
                  <a:cubicBezTo>
                    <a:pt x="9670" y="7"/>
                    <a:pt x="9647" y="1"/>
                    <a:pt x="962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6390700" y="2364350"/>
              <a:ext cx="34825" cy="262775"/>
            </a:xfrm>
            <a:custGeom>
              <a:avLst/>
              <a:gdLst/>
              <a:ahLst/>
              <a:cxnLst/>
              <a:rect l="l" t="t" r="r" b="b"/>
              <a:pathLst>
                <a:path w="1393" h="10511" extrusionOk="0">
                  <a:moveTo>
                    <a:pt x="723" y="1"/>
                  </a:moveTo>
                  <a:cubicBezTo>
                    <a:pt x="688" y="1"/>
                    <a:pt x="652" y="19"/>
                    <a:pt x="625" y="55"/>
                  </a:cubicBezTo>
                  <a:lnTo>
                    <a:pt x="54" y="822"/>
                  </a:lnTo>
                  <a:cubicBezTo>
                    <a:pt x="1" y="893"/>
                    <a:pt x="54" y="1000"/>
                    <a:pt x="161" y="1000"/>
                  </a:cubicBezTo>
                  <a:lnTo>
                    <a:pt x="393" y="1000"/>
                  </a:lnTo>
                  <a:lnTo>
                    <a:pt x="393" y="10510"/>
                  </a:lnTo>
                  <a:lnTo>
                    <a:pt x="1053" y="10510"/>
                  </a:lnTo>
                  <a:lnTo>
                    <a:pt x="1053" y="1000"/>
                  </a:lnTo>
                  <a:lnTo>
                    <a:pt x="1214" y="1000"/>
                  </a:lnTo>
                  <a:cubicBezTo>
                    <a:pt x="1303" y="1000"/>
                    <a:pt x="1392" y="929"/>
                    <a:pt x="1392" y="822"/>
                  </a:cubicBezTo>
                  <a:lnTo>
                    <a:pt x="821" y="55"/>
                  </a:lnTo>
                  <a:cubicBezTo>
                    <a:pt x="795" y="19"/>
                    <a:pt x="759" y="1"/>
                    <a:pt x="72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6273400" y="2360200"/>
              <a:ext cx="270775" cy="270500"/>
            </a:xfrm>
            <a:custGeom>
              <a:avLst/>
              <a:gdLst/>
              <a:ahLst/>
              <a:cxnLst/>
              <a:rect l="l" t="t" r="r" b="b"/>
              <a:pathLst>
                <a:path w="10831" h="10820" extrusionOk="0">
                  <a:moveTo>
                    <a:pt x="5404" y="0"/>
                  </a:moveTo>
                  <a:cubicBezTo>
                    <a:pt x="5339" y="0"/>
                    <a:pt x="5271" y="24"/>
                    <a:pt x="5210" y="78"/>
                  </a:cubicBezTo>
                  <a:cubicBezTo>
                    <a:pt x="5210" y="78"/>
                    <a:pt x="5210" y="96"/>
                    <a:pt x="5192" y="96"/>
                  </a:cubicBezTo>
                  <a:lnTo>
                    <a:pt x="4621" y="881"/>
                  </a:lnTo>
                  <a:cubicBezTo>
                    <a:pt x="4514" y="1023"/>
                    <a:pt x="4550" y="1220"/>
                    <a:pt x="4728" y="1309"/>
                  </a:cubicBezTo>
                  <a:lnTo>
                    <a:pt x="4925" y="1309"/>
                  </a:lnTo>
                  <a:lnTo>
                    <a:pt x="4925" y="1630"/>
                  </a:lnTo>
                  <a:lnTo>
                    <a:pt x="4746" y="1630"/>
                  </a:lnTo>
                  <a:cubicBezTo>
                    <a:pt x="4675" y="1630"/>
                    <a:pt x="4603" y="1684"/>
                    <a:pt x="4586" y="1773"/>
                  </a:cubicBezTo>
                  <a:cubicBezTo>
                    <a:pt x="4568" y="1862"/>
                    <a:pt x="4657" y="1951"/>
                    <a:pt x="4746" y="1951"/>
                  </a:cubicBezTo>
                  <a:lnTo>
                    <a:pt x="4925" y="1951"/>
                  </a:lnTo>
                  <a:lnTo>
                    <a:pt x="4925" y="3022"/>
                  </a:lnTo>
                  <a:lnTo>
                    <a:pt x="4746" y="3022"/>
                  </a:lnTo>
                  <a:cubicBezTo>
                    <a:pt x="4675" y="3022"/>
                    <a:pt x="4603" y="3093"/>
                    <a:pt x="4586" y="3165"/>
                  </a:cubicBezTo>
                  <a:cubicBezTo>
                    <a:pt x="4568" y="3272"/>
                    <a:pt x="4657" y="3343"/>
                    <a:pt x="4746" y="3343"/>
                  </a:cubicBezTo>
                  <a:lnTo>
                    <a:pt x="4925" y="3343"/>
                  </a:lnTo>
                  <a:lnTo>
                    <a:pt x="4925" y="4414"/>
                  </a:lnTo>
                  <a:lnTo>
                    <a:pt x="4746" y="4414"/>
                  </a:lnTo>
                  <a:cubicBezTo>
                    <a:pt x="4675" y="4414"/>
                    <a:pt x="4603" y="4485"/>
                    <a:pt x="4586" y="4556"/>
                  </a:cubicBezTo>
                  <a:cubicBezTo>
                    <a:pt x="4568" y="4663"/>
                    <a:pt x="4657" y="4735"/>
                    <a:pt x="4746" y="4735"/>
                  </a:cubicBezTo>
                  <a:lnTo>
                    <a:pt x="4925" y="4735"/>
                  </a:lnTo>
                  <a:lnTo>
                    <a:pt x="4925" y="5841"/>
                  </a:lnTo>
                  <a:lnTo>
                    <a:pt x="4746" y="5841"/>
                  </a:lnTo>
                  <a:cubicBezTo>
                    <a:pt x="4675" y="5841"/>
                    <a:pt x="4603" y="5894"/>
                    <a:pt x="4586" y="5984"/>
                  </a:cubicBezTo>
                  <a:cubicBezTo>
                    <a:pt x="4568" y="6073"/>
                    <a:pt x="4657" y="6162"/>
                    <a:pt x="4746" y="6162"/>
                  </a:cubicBezTo>
                  <a:lnTo>
                    <a:pt x="4925" y="6162"/>
                  </a:lnTo>
                  <a:lnTo>
                    <a:pt x="4925" y="7429"/>
                  </a:lnTo>
                  <a:cubicBezTo>
                    <a:pt x="4603" y="7340"/>
                    <a:pt x="4318" y="7197"/>
                    <a:pt x="4050" y="6983"/>
                  </a:cubicBezTo>
                  <a:cubicBezTo>
                    <a:pt x="3658" y="6662"/>
                    <a:pt x="3390" y="6216"/>
                    <a:pt x="3283" y="5716"/>
                  </a:cubicBezTo>
                  <a:lnTo>
                    <a:pt x="2213" y="435"/>
                  </a:lnTo>
                  <a:cubicBezTo>
                    <a:pt x="2197" y="357"/>
                    <a:pt x="2127" y="306"/>
                    <a:pt x="2051" y="306"/>
                  </a:cubicBezTo>
                  <a:cubicBezTo>
                    <a:pt x="2039" y="306"/>
                    <a:pt x="2028" y="307"/>
                    <a:pt x="2016" y="310"/>
                  </a:cubicBezTo>
                  <a:cubicBezTo>
                    <a:pt x="1945" y="328"/>
                    <a:pt x="1891" y="417"/>
                    <a:pt x="1909" y="506"/>
                  </a:cubicBezTo>
                  <a:lnTo>
                    <a:pt x="2980" y="5770"/>
                  </a:lnTo>
                  <a:cubicBezTo>
                    <a:pt x="3087" y="6341"/>
                    <a:pt x="3408" y="6858"/>
                    <a:pt x="3854" y="7233"/>
                  </a:cubicBezTo>
                  <a:cubicBezTo>
                    <a:pt x="4193" y="7518"/>
                    <a:pt x="4603" y="7697"/>
                    <a:pt x="5049" y="7786"/>
                  </a:cubicBezTo>
                  <a:lnTo>
                    <a:pt x="5067" y="7786"/>
                  </a:lnTo>
                  <a:cubicBezTo>
                    <a:pt x="5174" y="7804"/>
                    <a:pt x="5299" y="7804"/>
                    <a:pt x="5406" y="7821"/>
                  </a:cubicBezTo>
                  <a:cubicBezTo>
                    <a:pt x="5406" y="7821"/>
                    <a:pt x="5406" y="7804"/>
                    <a:pt x="5406" y="7804"/>
                  </a:cubicBezTo>
                  <a:cubicBezTo>
                    <a:pt x="5460" y="7804"/>
                    <a:pt x="5513" y="7804"/>
                    <a:pt x="5567" y="7786"/>
                  </a:cubicBezTo>
                  <a:lnTo>
                    <a:pt x="5567" y="8428"/>
                  </a:lnTo>
                  <a:cubicBezTo>
                    <a:pt x="5567" y="8517"/>
                    <a:pt x="5638" y="8589"/>
                    <a:pt x="5728" y="8589"/>
                  </a:cubicBezTo>
                  <a:lnTo>
                    <a:pt x="9671" y="8589"/>
                  </a:lnTo>
                  <a:cubicBezTo>
                    <a:pt x="9742" y="8589"/>
                    <a:pt x="9813" y="8517"/>
                    <a:pt x="9813" y="8428"/>
                  </a:cubicBezTo>
                  <a:lnTo>
                    <a:pt x="9813" y="8285"/>
                  </a:lnTo>
                  <a:lnTo>
                    <a:pt x="10474" y="8749"/>
                  </a:lnTo>
                  <a:lnTo>
                    <a:pt x="9813" y="9231"/>
                  </a:lnTo>
                  <a:lnTo>
                    <a:pt x="9813" y="9088"/>
                  </a:lnTo>
                  <a:cubicBezTo>
                    <a:pt x="9813" y="8999"/>
                    <a:pt x="9742" y="8928"/>
                    <a:pt x="9671" y="8928"/>
                  </a:cubicBezTo>
                  <a:lnTo>
                    <a:pt x="5728" y="8928"/>
                  </a:lnTo>
                  <a:cubicBezTo>
                    <a:pt x="5638" y="8928"/>
                    <a:pt x="5567" y="8999"/>
                    <a:pt x="5567" y="9088"/>
                  </a:cubicBezTo>
                  <a:lnTo>
                    <a:pt x="5567" y="10498"/>
                  </a:lnTo>
                  <a:lnTo>
                    <a:pt x="5246" y="10498"/>
                  </a:lnTo>
                  <a:lnTo>
                    <a:pt x="5246" y="9088"/>
                  </a:lnTo>
                  <a:cubicBezTo>
                    <a:pt x="5246" y="8999"/>
                    <a:pt x="5174" y="8928"/>
                    <a:pt x="5085" y="8928"/>
                  </a:cubicBezTo>
                  <a:lnTo>
                    <a:pt x="321" y="8928"/>
                  </a:lnTo>
                  <a:lnTo>
                    <a:pt x="321" y="8589"/>
                  </a:lnTo>
                  <a:lnTo>
                    <a:pt x="5085" y="8589"/>
                  </a:lnTo>
                  <a:cubicBezTo>
                    <a:pt x="5157" y="8589"/>
                    <a:pt x="5228" y="8517"/>
                    <a:pt x="5246" y="8446"/>
                  </a:cubicBezTo>
                  <a:cubicBezTo>
                    <a:pt x="5246" y="8357"/>
                    <a:pt x="5174" y="8268"/>
                    <a:pt x="5085" y="8268"/>
                  </a:cubicBezTo>
                  <a:lnTo>
                    <a:pt x="161" y="8268"/>
                  </a:lnTo>
                  <a:cubicBezTo>
                    <a:pt x="71" y="8268"/>
                    <a:pt x="0" y="8339"/>
                    <a:pt x="0" y="8428"/>
                  </a:cubicBezTo>
                  <a:lnTo>
                    <a:pt x="0" y="9088"/>
                  </a:lnTo>
                  <a:cubicBezTo>
                    <a:pt x="0" y="9160"/>
                    <a:pt x="71" y="9231"/>
                    <a:pt x="161" y="9231"/>
                  </a:cubicBezTo>
                  <a:lnTo>
                    <a:pt x="1053" y="9231"/>
                  </a:lnTo>
                  <a:lnTo>
                    <a:pt x="1053" y="9409"/>
                  </a:lnTo>
                  <a:cubicBezTo>
                    <a:pt x="1053" y="9481"/>
                    <a:pt x="1106" y="9570"/>
                    <a:pt x="1195" y="9570"/>
                  </a:cubicBezTo>
                  <a:cubicBezTo>
                    <a:pt x="1205" y="9572"/>
                    <a:pt x="1214" y="9573"/>
                    <a:pt x="1223" y="9573"/>
                  </a:cubicBezTo>
                  <a:cubicBezTo>
                    <a:pt x="1302" y="9573"/>
                    <a:pt x="1374" y="9505"/>
                    <a:pt x="1374" y="9409"/>
                  </a:cubicBezTo>
                  <a:lnTo>
                    <a:pt x="1374" y="9231"/>
                  </a:lnTo>
                  <a:lnTo>
                    <a:pt x="2444" y="9231"/>
                  </a:lnTo>
                  <a:lnTo>
                    <a:pt x="2444" y="9409"/>
                  </a:lnTo>
                  <a:cubicBezTo>
                    <a:pt x="2444" y="9481"/>
                    <a:pt x="2516" y="9570"/>
                    <a:pt x="2587" y="9570"/>
                  </a:cubicBezTo>
                  <a:cubicBezTo>
                    <a:pt x="2596" y="9572"/>
                    <a:pt x="2606" y="9573"/>
                    <a:pt x="2615" y="9573"/>
                  </a:cubicBezTo>
                  <a:cubicBezTo>
                    <a:pt x="2694" y="9573"/>
                    <a:pt x="2766" y="9505"/>
                    <a:pt x="2766" y="9409"/>
                  </a:cubicBezTo>
                  <a:lnTo>
                    <a:pt x="2766" y="9231"/>
                  </a:lnTo>
                  <a:lnTo>
                    <a:pt x="3836" y="9231"/>
                  </a:lnTo>
                  <a:lnTo>
                    <a:pt x="3836" y="9409"/>
                  </a:lnTo>
                  <a:cubicBezTo>
                    <a:pt x="3836" y="9481"/>
                    <a:pt x="3908" y="9570"/>
                    <a:pt x="3979" y="9570"/>
                  </a:cubicBezTo>
                  <a:cubicBezTo>
                    <a:pt x="3990" y="9572"/>
                    <a:pt x="4001" y="9573"/>
                    <a:pt x="4011" y="9573"/>
                  </a:cubicBezTo>
                  <a:cubicBezTo>
                    <a:pt x="4100" y="9573"/>
                    <a:pt x="4157" y="9505"/>
                    <a:pt x="4157" y="9409"/>
                  </a:cubicBezTo>
                  <a:lnTo>
                    <a:pt x="4157" y="9231"/>
                  </a:lnTo>
                  <a:lnTo>
                    <a:pt x="4925" y="9231"/>
                  </a:lnTo>
                  <a:lnTo>
                    <a:pt x="4925" y="10658"/>
                  </a:lnTo>
                  <a:cubicBezTo>
                    <a:pt x="4925" y="10748"/>
                    <a:pt x="4996" y="10819"/>
                    <a:pt x="5085" y="10819"/>
                  </a:cubicBezTo>
                  <a:lnTo>
                    <a:pt x="5728" y="10819"/>
                  </a:lnTo>
                  <a:cubicBezTo>
                    <a:pt x="5817" y="10819"/>
                    <a:pt x="5888" y="10748"/>
                    <a:pt x="5888" y="10658"/>
                  </a:cubicBezTo>
                  <a:lnTo>
                    <a:pt x="5888" y="9231"/>
                  </a:lnTo>
                  <a:lnTo>
                    <a:pt x="6655" y="9231"/>
                  </a:lnTo>
                  <a:lnTo>
                    <a:pt x="6655" y="9409"/>
                  </a:lnTo>
                  <a:cubicBezTo>
                    <a:pt x="6655" y="9481"/>
                    <a:pt x="6709" y="9570"/>
                    <a:pt x="6798" y="9570"/>
                  </a:cubicBezTo>
                  <a:cubicBezTo>
                    <a:pt x="6807" y="9572"/>
                    <a:pt x="6816" y="9573"/>
                    <a:pt x="6826" y="9573"/>
                  </a:cubicBezTo>
                  <a:cubicBezTo>
                    <a:pt x="6905" y="9573"/>
                    <a:pt x="6977" y="9505"/>
                    <a:pt x="6977" y="9409"/>
                  </a:cubicBezTo>
                  <a:lnTo>
                    <a:pt x="6977" y="9231"/>
                  </a:lnTo>
                  <a:lnTo>
                    <a:pt x="8047" y="9231"/>
                  </a:lnTo>
                  <a:lnTo>
                    <a:pt x="8047" y="9409"/>
                  </a:lnTo>
                  <a:cubicBezTo>
                    <a:pt x="8047" y="9481"/>
                    <a:pt x="8101" y="9570"/>
                    <a:pt x="8190" y="9570"/>
                  </a:cubicBezTo>
                  <a:cubicBezTo>
                    <a:pt x="8199" y="9572"/>
                    <a:pt x="8208" y="9573"/>
                    <a:pt x="8217" y="9573"/>
                  </a:cubicBezTo>
                  <a:cubicBezTo>
                    <a:pt x="8296" y="9573"/>
                    <a:pt x="8368" y="9505"/>
                    <a:pt x="8368" y="9409"/>
                  </a:cubicBezTo>
                  <a:lnTo>
                    <a:pt x="8368" y="9231"/>
                  </a:lnTo>
                  <a:lnTo>
                    <a:pt x="9510" y="9231"/>
                  </a:lnTo>
                  <a:lnTo>
                    <a:pt x="9510" y="9374"/>
                  </a:lnTo>
                  <a:cubicBezTo>
                    <a:pt x="9510" y="9392"/>
                    <a:pt x="9510" y="9409"/>
                    <a:pt x="9510" y="9427"/>
                  </a:cubicBezTo>
                  <a:cubicBezTo>
                    <a:pt x="9577" y="9539"/>
                    <a:pt x="9679" y="9595"/>
                    <a:pt x="9776" y="9595"/>
                  </a:cubicBezTo>
                  <a:cubicBezTo>
                    <a:pt x="9835" y="9595"/>
                    <a:pt x="9892" y="9575"/>
                    <a:pt x="9938" y="9534"/>
                  </a:cubicBezTo>
                  <a:lnTo>
                    <a:pt x="10706" y="8981"/>
                  </a:lnTo>
                  <a:cubicBezTo>
                    <a:pt x="10777" y="8928"/>
                    <a:pt x="10831" y="8838"/>
                    <a:pt x="10831" y="8749"/>
                  </a:cubicBezTo>
                  <a:cubicBezTo>
                    <a:pt x="10831" y="8660"/>
                    <a:pt x="10777" y="8589"/>
                    <a:pt x="10706" y="8535"/>
                  </a:cubicBezTo>
                  <a:lnTo>
                    <a:pt x="9938" y="7964"/>
                  </a:lnTo>
                  <a:cubicBezTo>
                    <a:pt x="9892" y="7931"/>
                    <a:pt x="9836" y="7913"/>
                    <a:pt x="9778" y="7913"/>
                  </a:cubicBezTo>
                  <a:cubicBezTo>
                    <a:pt x="9680" y="7913"/>
                    <a:pt x="9578" y="7966"/>
                    <a:pt x="9510" y="8089"/>
                  </a:cubicBezTo>
                  <a:cubicBezTo>
                    <a:pt x="9510" y="8107"/>
                    <a:pt x="9510" y="8125"/>
                    <a:pt x="9510" y="8143"/>
                  </a:cubicBezTo>
                  <a:lnTo>
                    <a:pt x="9510" y="8268"/>
                  </a:lnTo>
                  <a:lnTo>
                    <a:pt x="5888" y="8268"/>
                  </a:lnTo>
                  <a:lnTo>
                    <a:pt x="5888" y="7750"/>
                  </a:lnTo>
                  <a:cubicBezTo>
                    <a:pt x="6281" y="7661"/>
                    <a:pt x="6655" y="7482"/>
                    <a:pt x="6977" y="7233"/>
                  </a:cubicBezTo>
                  <a:cubicBezTo>
                    <a:pt x="7423" y="6858"/>
                    <a:pt x="7744" y="6341"/>
                    <a:pt x="7869" y="5770"/>
                  </a:cubicBezTo>
                  <a:lnTo>
                    <a:pt x="8957" y="488"/>
                  </a:lnTo>
                  <a:cubicBezTo>
                    <a:pt x="8975" y="417"/>
                    <a:pt x="8921" y="328"/>
                    <a:pt x="8832" y="310"/>
                  </a:cubicBezTo>
                  <a:cubicBezTo>
                    <a:pt x="8821" y="307"/>
                    <a:pt x="8809" y="306"/>
                    <a:pt x="8798" y="306"/>
                  </a:cubicBezTo>
                  <a:cubicBezTo>
                    <a:pt x="8721" y="306"/>
                    <a:pt x="8651" y="357"/>
                    <a:pt x="8636" y="435"/>
                  </a:cubicBezTo>
                  <a:lnTo>
                    <a:pt x="7547" y="5698"/>
                  </a:lnTo>
                  <a:cubicBezTo>
                    <a:pt x="7440" y="6216"/>
                    <a:pt x="7173" y="6662"/>
                    <a:pt x="6762" y="6983"/>
                  </a:cubicBezTo>
                  <a:cubicBezTo>
                    <a:pt x="6388" y="7304"/>
                    <a:pt x="5906" y="7482"/>
                    <a:pt x="5406" y="7500"/>
                  </a:cubicBezTo>
                  <a:cubicBezTo>
                    <a:pt x="5353" y="7482"/>
                    <a:pt x="5299" y="7482"/>
                    <a:pt x="5246" y="7482"/>
                  </a:cubicBezTo>
                  <a:lnTo>
                    <a:pt x="5246" y="1166"/>
                  </a:lnTo>
                  <a:cubicBezTo>
                    <a:pt x="5246" y="1077"/>
                    <a:pt x="5157" y="1006"/>
                    <a:pt x="5085" y="1006"/>
                  </a:cubicBezTo>
                  <a:lnTo>
                    <a:pt x="4942" y="1006"/>
                  </a:lnTo>
                  <a:lnTo>
                    <a:pt x="5406" y="345"/>
                  </a:lnTo>
                  <a:lnTo>
                    <a:pt x="5888" y="1006"/>
                  </a:lnTo>
                  <a:lnTo>
                    <a:pt x="5728" y="1006"/>
                  </a:lnTo>
                  <a:cubicBezTo>
                    <a:pt x="5638" y="1006"/>
                    <a:pt x="5567" y="1077"/>
                    <a:pt x="5567" y="1166"/>
                  </a:cubicBezTo>
                  <a:lnTo>
                    <a:pt x="5567" y="6876"/>
                  </a:lnTo>
                  <a:cubicBezTo>
                    <a:pt x="5567" y="6965"/>
                    <a:pt x="5638" y="7036"/>
                    <a:pt x="5710" y="7036"/>
                  </a:cubicBezTo>
                  <a:cubicBezTo>
                    <a:pt x="5721" y="7038"/>
                    <a:pt x="5732" y="7039"/>
                    <a:pt x="5742" y="7039"/>
                  </a:cubicBezTo>
                  <a:cubicBezTo>
                    <a:pt x="5831" y="7039"/>
                    <a:pt x="5888" y="6974"/>
                    <a:pt x="5888" y="6894"/>
                  </a:cubicBezTo>
                  <a:lnTo>
                    <a:pt x="5888" y="1309"/>
                  </a:lnTo>
                  <a:lnTo>
                    <a:pt x="6084" y="1309"/>
                  </a:lnTo>
                  <a:cubicBezTo>
                    <a:pt x="6263" y="1220"/>
                    <a:pt x="6298" y="1023"/>
                    <a:pt x="6191" y="881"/>
                  </a:cubicBezTo>
                  <a:lnTo>
                    <a:pt x="5620" y="113"/>
                  </a:lnTo>
                  <a:cubicBezTo>
                    <a:pt x="5570" y="42"/>
                    <a:pt x="5490" y="0"/>
                    <a:pt x="540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8" name="Google Shape;1338;p39"/>
          <p:cNvGrpSpPr/>
          <p:nvPr/>
        </p:nvGrpSpPr>
        <p:grpSpPr>
          <a:xfrm>
            <a:off x="6753430" y="3302495"/>
            <a:ext cx="312292" cy="293298"/>
            <a:chOff x="5692600" y="3661525"/>
            <a:chExt cx="271700" cy="255175"/>
          </a:xfrm>
        </p:grpSpPr>
        <p:sp>
          <p:nvSpPr>
            <p:cNvPr id="1339" name="Google Shape;1339;p39"/>
            <p:cNvSpPr/>
            <p:nvPr/>
          </p:nvSpPr>
          <p:spPr>
            <a:xfrm>
              <a:off x="5697525" y="3665100"/>
              <a:ext cx="262750" cy="211000"/>
            </a:xfrm>
            <a:custGeom>
              <a:avLst/>
              <a:gdLst/>
              <a:ahLst/>
              <a:cxnLst/>
              <a:rect l="l" t="t" r="r" b="b"/>
              <a:pathLst>
                <a:path w="10510" h="8440" extrusionOk="0">
                  <a:moveTo>
                    <a:pt x="5228" y="0"/>
                  </a:moveTo>
                  <a:lnTo>
                    <a:pt x="0" y="8440"/>
                  </a:lnTo>
                  <a:lnTo>
                    <a:pt x="10509" y="8440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5828225" y="3855550"/>
              <a:ext cx="20975" cy="20550"/>
            </a:xfrm>
            <a:custGeom>
              <a:avLst/>
              <a:gdLst/>
              <a:ahLst/>
              <a:cxnLst/>
              <a:rect l="l" t="t" r="r" b="b"/>
              <a:pathLst>
                <a:path w="839" h="822" extrusionOk="0">
                  <a:moveTo>
                    <a:pt x="0" y="1"/>
                  </a:moveTo>
                  <a:lnTo>
                    <a:pt x="0" y="822"/>
                  </a:lnTo>
                  <a:lnTo>
                    <a:pt x="839" y="822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5832675" y="3855550"/>
              <a:ext cx="15625" cy="20550"/>
            </a:xfrm>
            <a:custGeom>
              <a:avLst/>
              <a:gdLst/>
              <a:ahLst/>
              <a:cxnLst/>
              <a:rect l="l" t="t" r="r" b="b"/>
              <a:pathLst>
                <a:path w="625" h="822" extrusionOk="0">
                  <a:moveTo>
                    <a:pt x="0" y="1"/>
                  </a:moveTo>
                  <a:cubicBezTo>
                    <a:pt x="125" y="1"/>
                    <a:pt x="232" y="108"/>
                    <a:pt x="232" y="233"/>
                  </a:cubicBezTo>
                  <a:lnTo>
                    <a:pt x="232" y="822"/>
                  </a:lnTo>
                  <a:lnTo>
                    <a:pt x="625" y="822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5815725" y="3886775"/>
              <a:ext cx="27225" cy="29925"/>
            </a:xfrm>
            <a:custGeom>
              <a:avLst/>
              <a:gdLst/>
              <a:ahLst/>
              <a:cxnLst/>
              <a:rect l="l" t="t" r="r" b="b"/>
              <a:pathLst>
                <a:path w="1089" h="1197" extrusionOk="0">
                  <a:moveTo>
                    <a:pt x="607" y="1"/>
                  </a:moveTo>
                  <a:cubicBezTo>
                    <a:pt x="268" y="1"/>
                    <a:pt x="0" y="269"/>
                    <a:pt x="0" y="608"/>
                  </a:cubicBezTo>
                  <a:cubicBezTo>
                    <a:pt x="0" y="929"/>
                    <a:pt x="268" y="1196"/>
                    <a:pt x="607" y="1196"/>
                  </a:cubicBezTo>
                  <a:cubicBezTo>
                    <a:pt x="750" y="1196"/>
                    <a:pt x="875" y="1161"/>
                    <a:pt x="964" y="1071"/>
                  </a:cubicBezTo>
                  <a:cubicBezTo>
                    <a:pt x="1035" y="1018"/>
                    <a:pt x="1089" y="893"/>
                    <a:pt x="1000" y="804"/>
                  </a:cubicBezTo>
                  <a:cubicBezTo>
                    <a:pt x="976" y="780"/>
                    <a:pt x="939" y="767"/>
                    <a:pt x="899" y="767"/>
                  </a:cubicBezTo>
                  <a:cubicBezTo>
                    <a:pt x="847" y="767"/>
                    <a:pt x="790" y="789"/>
                    <a:pt x="750" y="839"/>
                  </a:cubicBezTo>
                  <a:cubicBezTo>
                    <a:pt x="714" y="875"/>
                    <a:pt x="661" y="893"/>
                    <a:pt x="607" y="893"/>
                  </a:cubicBezTo>
                  <a:cubicBezTo>
                    <a:pt x="447" y="893"/>
                    <a:pt x="322" y="750"/>
                    <a:pt x="322" y="608"/>
                  </a:cubicBezTo>
                  <a:cubicBezTo>
                    <a:pt x="322" y="447"/>
                    <a:pt x="447" y="304"/>
                    <a:pt x="607" y="304"/>
                  </a:cubicBezTo>
                  <a:cubicBezTo>
                    <a:pt x="661" y="304"/>
                    <a:pt x="732" y="322"/>
                    <a:pt x="768" y="358"/>
                  </a:cubicBezTo>
                  <a:cubicBezTo>
                    <a:pt x="796" y="379"/>
                    <a:pt x="830" y="389"/>
                    <a:pt x="863" y="389"/>
                  </a:cubicBezTo>
                  <a:cubicBezTo>
                    <a:pt x="915" y="389"/>
                    <a:pt x="967" y="365"/>
                    <a:pt x="1000" y="322"/>
                  </a:cubicBezTo>
                  <a:cubicBezTo>
                    <a:pt x="1035" y="251"/>
                    <a:pt x="1018" y="144"/>
                    <a:pt x="946" y="90"/>
                  </a:cubicBezTo>
                  <a:cubicBezTo>
                    <a:pt x="857" y="37"/>
                    <a:pt x="732" y="1"/>
                    <a:pt x="60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5716700" y="3740025"/>
              <a:ext cx="28575" cy="30800"/>
            </a:xfrm>
            <a:custGeom>
              <a:avLst/>
              <a:gdLst/>
              <a:ahLst/>
              <a:cxnLst/>
              <a:rect l="l" t="t" r="r" b="b"/>
              <a:pathLst>
                <a:path w="1143" h="1232" extrusionOk="0">
                  <a:moveTo>
                    <a:pt x="607" y="375"/>
                  </a:moveTo>
                  <a:cubicBezTo>
                    <a:pt x="732" y="375"/>
                    <a:pt x="839" y="482"/>
                    <a:pt x="839" y="625"/>
                  </a:cubicBezTo>
                  <a:cubicBezTo>
                    <a:pt x="839" y="750"/>
                    <a:pt x="732" y="857"/>
                    <a:pt x="607" y="857"/>
                  </a:cubicBezTo>
                  <a:cubicBezTo>
                    <a:pt x="464" y="857"/>
                    <a:pt x="357" y="750"/>
                    <a:pt x="357" y="625"/>
                  </a:cubicBezTo>
                  <a:cubicBezTo>
                    <a:pt x="357" y="482"/>
                    <a:pt x="464" y="375"/>
                    <a:pt x="607" y="375"/>
                  </a:cubicBezTo>
                  <a:close/>
                  <a:moveTo>
                    <a:pt x="1017" y="1"/>
                  </a:moveTo>
                  <a:cubicBezTo>
                    <a:pt x="928" y="1"/>
                    <a:pt x="857" y="54"/>
                    <a:pt x="839" y="126"/>
                  </a:cubicBezTo>
                  <a:cubicBezTo>
                    <a:pt x="750" y="72"/>
                    <a:pt x="643" y="54"/>
                    <a:pt x="536" y="54"/>
                  </a:cubicBezTo>
                  <a:cubicBezTo>
                    <a:pt x="268" y="90"/>
                    <a:pt x="72" y="304"/>
                    <a:pt x="36" y="554"/>
                  </a:cubicBezTo>
                  <a:cubicBezTo>
                    <a:pt x="0" y="893"/>
                    <a:pt x="268" y="1178"/>
                    <a:pt x="589" y="1178"/>
                  </a:cubicBezTo>
                  <a:cubicBezTo>
                    <a:pt x="678" y="1178"/>
                    <a:pt x="768" y="1160"/>
                    <a:pt x="839" y="1125"/>
                  </a:cubicBezTo>
                  <a:cubicBezTo>
                    <a:pt x="857" y="1196"/>
                    <a:pt x="928" y="1232"/>
                    <a:pt x="1017" y="1232"/>
                  </a:cubicBezTo>
                  <a:cubicBezTo>
                    <a:pt x="1089" y="1214"/>
                    <a:pt x="1142" y="1143"/>
                    <a:pt x="1142" y="1071"/>
                  </a:cubicBezTo>
                  <a:lnTo>
                    <a:pt x="1142" y="161"/>
                  </a:lnTo>
                  <a:cubicBezTo>
                    <a:pt x="1142" y="90"/>
                    <a:pt x="1089" y="18"/>
                    <a:pt x="101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5908050" y="3729700"/>
              <a:ext cx="30825" cy="41250"/>
            </a:xfrm>
            <a:custGeom>
              <a:avLst/>
              <a:gdLst/>
              <a:ahLst/>
              <a:cxnLst/>
              <a:rect l="l" t="t" r="r" b="b"/>
              <a:pathLst>
                <a:path w="1233" h="1650" extrusionOk="0">
                  <a:moveTo>
                    <a:pt x="625" y="753"/>
                  </a:moveTo>
                  <a:cubicBezTo>
                    <a:pt x="768" y="753"/>
                    <a:pt x="911" y="895"/>
                    <a:pt x="911" y="1038"/>
                  </a:cubicBezTo>
                  <a:cubicBezTo>
                    <a:pt x="911" y="1199"/>
                    <a:pt x="768" y="1341"/>
                    <a:pt x="625" y="1341"/>
                  </a:cubicBezTo>
                  <a:cubicBezTo>
                    <a:pt x="465" y="1341"/>
                    <a:pt x="322" y="1199"/>
                    <a:pt x="322" y="1038"/>
                  </a:cubicBezTo>
                  <a:cubicBezTo>
                    <a:pt x="322" y="895"/>
                    <a:pt x="465" y="753"/>
                    <a:pt x="625" y="753"/>
                  </a:cubicBezTo>
                  <a:close/>
                  <a:moveTo>
                    <a:pt x="156" y="1"/>
                  </a:moveTo>
                  <a:cubicBezTo>
                    <a:pt x="75" y="1"/>
                    <a:pt x="1" y="82"/>
                    <a:pt x="1" y="164"/>
                  </a:cubicBezTo>
                  <a:lnTo>
                    <a:pt x="1" y="1502"/>
                  </a:lnTo>
                  <a:cubicBezTo>
                    <a:pt x="1" y="1573"/>
                    <a:pt x="72" y="1645"/>
                    <a:pt x="161" y="1645"/>
                  </a:cubicBezTo>
                  <a:cubicBezTo>
                    <a:pt x="215" y="1645"/>
                    <a:pt x="269" y="1609"/>
                    <a:pt x="304" y="1573"/>
                  </a:cubicBezTo>
                  <a:cubicBezTo>
                    <a:pt x="378" y="1617"/>
                    <a:pt x="463" y="1649"/>
                    <a:pt x="561" y="1649"/>
                  </a:cubicBezTo>
                  <a:cubicBezTo>
                    <a:pt x="582" y="1649"/>
                    <a:pt x="603" y="1648"/>
                    <a:pt x="625" y="1645"/>
                  </a:cubicBezTo>
                  <a:cubicBezTo>
                    <a:pt x="929" y="1645"/>
                    <a:pt x="1196" y="1395"/>
                    <a:pt x="1214" y="1092"/>
                  </a:cubicBezTo>
                  <a:cubicBezTo>
                    <a:pt x="1232" y="735"/>
                    <a:pt x="947" y="449"/>
                    <a:pt x="608" y="449"/>
                  </a:cubicBezTo>
                  <a:cubicBezTo>
                    <a:pt x="500" y="449"/>
                    <a:pt x="411" y="467"/>
                    <a:pt x="322" y="521"/>
                  </a:cubicBezTo>
                  <a:lnTo>
                    <a:pt x="322" y="164"/>
                  </a:lnTo>
                  <a:cubicBezTo>
                    <a:pt x="322" y="92"/>
                    <a:pt x="269" y="21"/>
                    <a:pt x="179" y="3"/>
                  </a:cubicBezTo>
                  <a:cubicBezTo>
                    <a:pt x="172" y="2"/>
                    <a:pt x="164" y="1"/>
                    <a:pt x="15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5824200" y="3741825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61" y="0"/>
                  </a:moveTo>
                  <a:cubicBezTo>
                    <a:pt x="72" y="0"/>
                    <a:pt x="0" y="71"/>
                    <a:pt x="0" y="161"/>
                  </a:cubicBezTo>
                  <a:lnTo>
                    <a:pt x="0" y="178"/>
                  </a:lnTo>
                  <a:cubicBezTo>
                    <a:pt x="0" y="250"/>
                    <a:pt x="54" y="321"/>
                    <a:pt x="143" y="339"/>
                  </a:cubicBezTo>
                  <a:cubicBezTo>
                    <a:pt x="151" y="341"/>
                    <a:pt x="159" y="341"/>
                    <a:pt x="166" y="341"/>
                  </a:cubicBezTo>
                  <a:cubicBezTo>
                    <a:pt x="247" y="341"/>
                    <a:pt x="322" y="260"/>
                    <a:pt x="322" y="178"/>
                  </a:cubicBezTo>
                  <a:lnTo>
                    <a:pt x="322" y="161"/>
                  </a:lnTo>
                  <a:cubicBezTo>
                    <a:pt x="322" y="71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5824200" y="3722625"/>
              <a:ext cx="8050" cy="8500"/>
            </a:xfrm>
            <a:custGeom>
              <a:avLst/>
              <a:gdLst/>
              <a:ahLst/>
              <a:cxnLst/>
              <a:rect l="l" t="t" r="r" b="b"/>
              <a:pathLst>
                <a:path w="322" h="340" extrusionOk="0">
                  <a:moveTo>
                    <a:pt x="161" y="1"/>
                  </a:moveTo>
                  <a:cubicBezTo>
                    <a:pt x="72" y="1"/>
                    <a:pt x="0" y="72"/>
                    <a:pt x="0" y="161"/>
                  </a:cubicBezTo>
                  <a:lnTo>
                    <a:pt x="0" y="179"/>
                  </a:lnTo>
                  <a:cubicBezTo>
                    <a:pt x="0" y="251"/>
                    <a:pt x="54" y="322"/>
                    <a:pt x="143" y="340"/>
                  </a:cubicBezTo>
                  <a:cubicBezTo>
                    <a:pt x="232" y="340"/>
                    <a:pt x="322" y="268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5824200" y="3703000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61" y="1"/>
                  </a:moveTo>
                  <a:cubicBezTo>
                    <a:pt x="72" y="1"/>
                    <a:pt x="0" y="72"/>
                    <a:pt x="0" y="161"/>
                  </a:cubicBezTo>
                  <a:lnTo>
                    <a:pt x="0" y="179"/>
                  </a:lnTo>
                  <a:cubicBezTo>
                    <a:pt x="0" y="250"/>
                    <a:pt x="54" y="322"/>
                    <a:pt x="143" y="340"/>
                  </a:cubicBezTo>
                  <a:cubicBezTo>
                    <a:pt x="151" y="341"/>
                    <a:pt x="159" y="342"/>
                    <a:pt x="166" y="342"/>
                  </a:cubicBezTo>
                  <a:cubicBezTo>
                    <a:pt x="247" y="342"/>
                    <a:pt x="322" y="261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5824200" y="3684275"/>
              <a:ext cx="8050" cy="8125"/>
            </a:xfrm>
            <a:custGeom>
              <a:avLst/>
              <a:gdLst/>
              <a:ahLst/>
              <a:cxnLst/>
              <a:rect l="l" t="t" r="r" b="b"/>
              <a:pathLst>
                <a:path w="322" h="325" extrusionOk="0">
                  <a:moveTo>
                    <a:pt x="161" y="0"/>
                  </a:moveTo>
                  <a:cubicBezTo>
                    <a:pt x="72" y="0"/>
                    <a:pt x="0" y="72"/>
                    <a:pt x="0" y="143"/>
                  </a:cubicBezTo>
                  <a:lnTo>
                    <a:pt x="0" y="161"/>
                  </a:lnTo>
                  <a:cubicBezTo>
                    <a:pt x="0" y="250"/>
                    <a:pt x="54" y="321"/>
                    <a:pt x="143" y="321"/>
                  </a:cubicBezTo>
                  <a:cubicBezTo>
                    <a:pt x="153" y="323"/>
                    <a:pt x="162" y="324"/>
                    <a:pt x="171" y="324"/>
                  </a:cubicBezTo>
                  <a:cubicBezTo>
                    <a:pt x="250" y="324"/>
                    <a:pt x="322" y="259"/>
                    <a:pt x="322" y="179"/>
                  </a:cubicBezTo>
                  <a:lnTo>
                    <a:pt x="322" y="143"/>
                  </a:lnTo>
                  <a:cubicBezTo>
                    <a:pt x="322" y="72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5824200" y="3761000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61" y="0"/>
                  </a:moveTo>
                  <a:cubicBezTo>
                    <a:pt x="72" y="0"/>
                    <a:pt x="0" y="72"/>
                    <a:pt x="0" y="161"/>
                  </a:cubicBezTo>
                  <a:lnTo>
                    <a:pt x="0" y="179"/>
                  </a:lnTo>
                  <a:cubicBezTo>
                    <a:pt x="0" y="268"/>
                    <a:pt x="54" y="339"/>
                    <a:pt x="143" y="339"/>
                  </a:cubicBezTo>
                  <a:cubicBezTo>
                    <a:pt x="152" y="341"/>
                    <a:pt x="162" y="342"/>
                    <a:pt x="171" y="342"/>
                  </a:cubicBezTo>
                  <a:cubicBezTo>
                    <a:pt x="250" y="342"/>
                    <a:pt x="322" y="275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5824200" y="3818025"/>
              <a:ext cx="8050" cy="8575"/>
            </a:xfrm>
            <a:custGeom>
              <a:avLst/>
              <a:gdLst/>
              <a:ahLst/>
              <a:cxnLst/>
              <a:rect l="l" t="t" r="r" b="b"/>
              <a:pathLst>
                <a:path w="322" h="343" extrusionOk="0">
                  <a:moveTo>
                    <a:pt x="147" y="0"/>
                  </a:moveTo>
                  <a:cubicBezTo>
                    <a:pt x="58" y="0"/>
                    <a:pt x="0" y="68"/>
                    <a:pt x="0" y="164"/>
                  </a:cubicBezTo>
                  <a:lnTo>
                    <a:pt x="0" y="182"/>
                  </a:lnTo>
                  <a:cubicBezTo>
                    <a:pt x="0" y="271"/>
                    <a:pt x="72" y="342"/>
                    <a:pt x="161" y="342"/>
                  </a:cubicBezTo>
                  <a:cubicBezTo>
                    <a:pt x="250" y="342"/>
                    <a:pt x="322" y="271"/>
                    <a:pt x="322" y="182"/>
                  </a:cubicBezTo>
                  <a:lnTo>
                    <a:pt x="322" y="164"/>
                  </a:lnTo>
                  <a:cubicBezTo>
                    <a:pt x="322" y="92"/>
                    <a:pt x="250" y="3"/>
                    <a:pt x="179" y="3"/>
                  </a:cubicBezTo>
                  <a:cubicBezTo>
                    <a:pt x="168" y="1"/>
                    <a:pt x="157" y="0"/>
                    <a:pt x="14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5824200" y="3779725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61" y="1"/>
                  </a:moveTo>
                  <a:cubicBezTo>
                    <a:pt x="72" y="1"/>
                    <a:pt x="0" y="72"/>
                    <a:pt x="0" y="161"/>
                  </a:cubicBezTo>
                  <a:lnTo>
                    <a:pt x="0" y="179"/>
                  </a:lnTo>
                  <a:cubicBezTo>
                    <a:pt x="0" y="250"/>
                    <a:pt x="54" y="322"/>
                    <a:pt x="143" y="340"/>
                  </a:cubicBezTo>
                  <a:cubicBezTo>
                    <a:pt x="151" y="341"/>
                    <a:pt x="159" y="342"/>
                    <a:pt x="166" y="342"/>
                  </a:cubicBezTo>
                  <a:cubicBezTo>
                    <a:pt x="247" y="342"/>
                    <a:pt x="322" y="261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5692600" y="3661525"/>
              <a:ext cx="271700" cy="219050"/>
            </a:xfrm>
            <a:custGeom>
              <a:avLst/>
              <a:gdLst/>
              <a:ahLst/>
              <a:cxnLst/>
              <a:rect l="l" t="t" r="r" b="b"/>
              <a:pathLst>
                <a:path w="10868" h="8762" extrusionOk="0">
                  <a:moveTo>
                    <a:pt x="5425" y="446"/>
                  </a:moveTo>
                  <a:lnTo>
                    <a:pt x="10243" y="8154"/>
                  </a:lnTo>
                  <a:lnTo>
                    <a:pt x="10243" y="8154"/>
                  </a:lnTo>
                  <a:lnTo>
                    <a:pt x="5728" y="5656"/>
                  </a:lnTo>
                  <a:lnTo>
                    <a:pt x="7388" y="4729"/>
                  </a:lnTo>
                  <a:cubicBezTo>
                    <a:pt x="7459" y="4693"/>
                    <a:pt x="7495" y="4586"/>
                    <a:pt x="7459" y="4515"/>
                  </a:cubicBezTo>
                  <a:cubicBezTo>
                    <a:pt x="7423" y="4467"/>
                    <a:pt x="7372" y="4435"/>
                    <a:pt x="7315" y="4435"/>
                  </a:cubicBezTo>
                  <a:cubicBezTo>
                    <a:pt x="7287" y="4435"/>
                    <a:pt x="7257" y="4443"/>
                    <a:pt x="7227" y="4461"/>
                  </a:cubicBezTo>
                  <a:lnTo>
                    <a:pt x="661" y="8154"/>
                  </a:lnTo>
                  <a:lnTo>
                    <a:pt x="2927" y="4479"/>
                  </a:lnTo>
                  <a:lnTo>
                    <a:pt x="4640" y="5424"/>
                  </a:lnTo>
                  <a:cubicBezTo>
                    <a:pt x="4658" y="5424"/>
                    <a:pt x="4676" y="5442"/>
                    <a:pt x="4711" y="5442"/>
                  </a:cubicBezTo>
                  <a:cubicBezTo>
                    <a:pt x="4765" y="5442"/>
                    <a:pt x="4818" y="5407"/>
                    <a:pt x="4854" y="5353"/>
                  </a:cubicBezTo>
                  <a:cubicBezTo>
                    <a:pt x="4890" y="5282"/>
                    <a:pt x="4854" y="5175"/>
                    <a:pt x="4783" y="5139"/>
                  </a:cubicBezTo>
                  <a:lnTo>
                    <a:pt x="3106" y="4211"/>
                  </a:lnTo>
                  <a:lnTo>
                    <a:pt x="5425" y="446"/>
                  </a:lnTo>
                  <a:close/>
                  <a:moveTo>
                    <a:pt x="6085" y="7940"/>
                  </a:moveTo>
                  <a:lnTo>
                    <a:pt x="6085" y="8440"/>
                  </a:lnTo>
                  <a:lnTo>
                    <a:pt x="5586" y="8440"/>
                  </a:lnTo>
                  <a:lnTo>
                    <a:pt x="5586" y="7940"/>
                  </a:lnTo>
                  <a:close/>
                  <a:moveTo>
                    <a:pt x="5425" y="0"/>
                  </a:moveTo>
                  <a:cubicBezTo>
                    <a:pt x="5372" y="0"/>
                    <a:pt x="5318" y="18"/>
                    <a:pt x="5300" y="72"/>
                  </a:cubicBezTo>
                  <a:lnTo>
                    <a:pt x="72" y="8511"/>
                  </a:lnTo>
                  <a:cubicBezTo>
                    <a:pt x="1" y="8600"/>
                    <a:pt x="72" y="8761"/>
                    <a:pt x="197" y="8761"/>
                  </a:cubicBezTo>
                  <a:lnTo>
                    <a:pt x="4676" y="8761"/>
                  </a:lnTo>
                  <a:cubicBezTo>
                    <a:pt x="4747" y="8761"/>
                    <a:pt x="4801" y="8725"/>
                    <a:pt x="4836" y="8654"/>
                  </a:cubicBezTo>
                  <a:cubicBezTo>
                    <a:pt x="4890" y="8529"/>
                    <a:pt x="4801" y="8422"/>
                    <a:pt x="4676" y="8422"/>
                  </a:cubicBezTo>
                  <a:lnTo>
                    <a:pt x="804" y="8422"/>
                  </a:lnTo>
                  <a:lnTo>
                    <a:pt x="5407" y="5853"/>
                  </a:lnTo>
                  <a:lnTo>
                    <a:pt x="10082" y="8440"/>
                  </a:lnTo>
                  <a:lnTo>
                    <a:pt x="6406" y="8440"/>
                  </a:lnTo>
                  <a:lnTo>
                    <a:pt x="6406" y="7780"/>
                  </a:lnTo>
                  <a:cubicBezTo>
                    <a:pt x="6406" y="7691"/>
                    <a:pt x="6335" y="7619"/>
                    <a:pt x="6246" y="7619"/>
                  </a:cubicBezTo>
                  <a:lnTo>
                    <a:pt x="5586" y="7619"/>
                  </a:lnTo>
                  <a:lnTo>
                    <a:pt x="5586" y="7227"/>
                  </a:lnTo>
                  <a:cubicBezTo>
                    <a:pt x="5586" y="7137"/>
                    <a:pt x="5514" y="7066"/>
                    <a:pt x="5443" y="7066"/>
                  </a:cubicBezTo>
                  <a:cubicBezTo>
                    <a:pt x="5432" y="7064"/>
                    <a:pt x="5421" y="7063"/>
                    <a:pt x="5411" y="7063"/>
                  </a:cubicBezTo>
                  <a:cubicBezTo>
                    <a:pt x="5322" y="7063"/>
                    <a:pt x="5264" y="7131"/>
                    <a:pt x="5264" y="7227"/>
                  </a:cubicBezTo>
                  <a:lnTo>
                    <a:pt x="5264" y="7780"/>
                  </a:lnTo>
                  <a:lnTo>
                    <a:pt x="5264" y="8600"/>
                  </a:lnTo>
                  <a:cubicBezTo>
                    <a:pt x="5264" y="8690"/>
                    <a:pt x="5336" y="8761"/>
                    <a:pt x="5425" y="8761"/>
                  </a:cubicBezTo>
                  <a:lnTo>
                    <a:pt x="10689" y="8761"/>
                  </a:lnTo>
                  <a:cubicBezTo>
                    <a:pt x="10742" y="8761"/>
                    <a:pt x="10814" y="8725"/>
                    <a:pt x="10849" y="8654"/>
                  </a:cubicBezTo>
                  <a:cubicBezTo>
                    <a:pt x="10849" y="8636"/>
                    <a:pt x="10867" y="8565"/>
                    <a:pt x="10831" y="8511"/>
                  </a:cubicBezTo>
                  <a:lnTo>
                    <a:pt x="5550" y="72"/>
                  </a:lnTo>
                  <a:cubicBezTo>
                    <a:pt x="5532" y="18"/>
                    <a:pt x="5479" y="0"/>
                    <a:pt x="542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3" name="Google Shape;1353;p39"/>
          <p:cNvGrpSpPr/>
          <p:nvPr/>
        </p:nvGrpSpPr>
        <p:grpSpPr>
          <a:xfrm>
            <a:off x="6754465" y="2797995"/>
            <a:ext cx="310740" cy="310712"/>
            <a:chOff x="5693500" y="3222600"/>
            <a:chExt cx="270350" cy="270325"/>
          </a:xfrm>
        </p:grpSpPr>
        <p:sp>
          <p:nvSpPr>
            <p:cNvPr id="1354" name="Google Shape;1354;p39"/>
            <p:cNvSpPr/>
            <p:nvPr/>
          </p:nvSpPr>
          <p:spPr>
            <a:xfrm>
              <a:off x="5697525" y="3384075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extrusionOk="0">
                  <a:moveTo>
                    <a:pt x="2106" y="0"/>
                  </a:moveTo>
                  <a:lnTo>
                    <a:pt x="0" y="2106"/>
                  </a:lnTo>
                  <a:lnTo>
                    <a:pt x="2106" y="4193"/>
                  </a:lnTo>
                  <a:lnTo>
                    <a:pt x="4193" y="2106"/>
                  </a:lnTo>
                  <a:lnTo>
                    <a:pt x="2106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9"/>
            <p:cNvSpPr/>
            <p:nvPr/>
          </p:nvSpPr>
          <p:spPr>
            <a:xfrm>
              <a:off x="5735875" y="3426450"/>
              <a:ext cx="66500" cy="62925"/>
            </a:xfrm>
            <a:custGeom>
              <a:avLst/>
              <a:gdLst/>
              <a:ahLst/>
              <a:cxnLst/>
              <a:rect l="l" t="t" r="r" b="b"/>
              <a:pathLst>
                <a:path w="2660" h="2517" extrusionOk="0">
                  <a:moveTo>
                    <a:pt x="1" y="1927"/>
                  </a:moveTo>
                  <a:cubicBezTo>
                    <a:pt x="8" y="1936"/>
                    <a:pt x="16" y="1945"/>
                    <a:pt x="25" y="1952"/>
                  </a:cubicBezTo>
                  <a:lnTo>
                    <a:pt x="25" y="1952"/>
                  </a:lnTo>
                  <a:lnTo>
                    <a:pt x="1" y="1927"/>
                  </a:lnTo>
                  <a:close/>
                  <a:moveTo>
                    <a:pt x="2267" y="0"/>
                  </a:moveTo>
                  <a:lnTo>
                    <a:pt x="357" y="1927"/>
                  </a:lnTo>
                  <a:cubicBezTo>
                    <a:pt x="304" y="1981"/>
                    <a:pt x="237" y="2008"/>
                    <a:pt x="172" y="2008"/>
                  </a:cubicBezTo>
                  <a:cubicBezTo>
                    <a:pt x="119" y="2008"/>
                    <a:pt x="67" y="1989"/>
                    <a:pt x="25" y="1952"/>
                  </a:cubicBezTo>
                  <a:lnTo>
                    <a:pt x="25" y="1952"/>
                  </a:lnTo>
                  <a:lnTo>
                    <a:pt x="572" y="2516"/>
                  </a:lnTo>
                  <a:lnTo>
                    <a:pt x="2659" y="411"/>
                  </a:lnTo>
                  <a:lnTo>
                    <a:pt x="2267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9"/>
            <p:cNvSpPr/>
            <p:nvPr/>
          </p:nvSpPr>
          <p:spPr>
            <a:xfrm>
              <a:off x="5750150" y="3331425"/>
              <a:ext cx="104850" cy="105300"/>
            </a:xfrm>
            <a:custGeom>
              <a:avLst/>
              <a:gdLst/>
              <a:ahLst/>
              <a:cxnLst/>
              <a:rect l="l" t="t" r="r" b="b"/>
              <a:pathLst>
                <a:path w="4194" h="4212" extrusionOk="0">
                  <a:moveTo>
                    <a:pt x="2088" y="1"/>
                  </a:moveTo>
                  <a:lnTo>
                    <a:pt x="1" y="2106"/>
                  </a:lnTo>
                  <a:lnTo>
                    <a:pt x="2088" y="4212"/>
                  </a:lnTo>
                  <a:lnTo>
                    <a:pt x="4194" y="2106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9"/>
            <p:cNvSpPr/>
            <p:nvPr/>
          </p:nvSpPr>
          <p:spPr>
            <a:xfrm>
              <a:off x="5697525" y="3279250"/>
              <a:ext cx="104850" cy="104850"/>
            </a:xfrm>
            <a:custGeom>
              <a:avLst/>
              <a:gdLst/>
              <a:ahLst/>
              <a:cxnLst/>
              <a:rect l="l" t="t" r="r" b="b"/>
              <a:pathLst>
                <a:path w="4194" h="4194" extrusionOk="0">
                  <a:moveTo>
                    <a:pt x="2106" y="0"/>
                  </a:moveTo>
                  <a:lnTo>
                    <a:pt x="0" y="2088"/>
                  </a:lnTo>
                  <a:lnTo>
                    <a:pt x="2106" y="4193"/>
                  </a:lnTo>
                  <a:lnTo>
                    <a:pt x="4193" y="2088"/>
                  </a:lnTo>
                  <a:lnTo>
                    <a:pt x="2106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9"/>
            <p:cNvSpPr/>
            <p:nvPr/>
          </p:nvSpPr>
          <p:spPr>
            <a:xfrm>
              <a:off x="5802350" y="3279250"/>
              <a:ext cx="105300" cy="104850"/>
            </a:xfrm>
            <a:custGeom>
              <a:avLst/>
              <a:gdLst/>
              <a:ahLst/>
              <a:cxnLst/>
              <a:rect l="l" t="t" r="r" b="b"/>
              <a:pathLst>
                <a:path w="4212" h="4194" extrusionOk="0">
                  <a:moveTo>
                    <a:pt x="2106" y="0"/>
                  </a:moveTo>
                  <a:lnTo>
                    <a:pt x="0" y="2106"/>
                  </a:lnTo>
                  <a:lnTo>
                    <a:pt x="2106" y="4193"/>
                  </a:lnTo>
                  <a:lnTo>
                    <a:pt x="4211" y="2106"/>
                  </a:lnTo>
                  <a:lnTo>
                    <a:pt x="2106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9"/>
            <p:cNvSpPr/>
            <p:nvPr/>
          </p:nvSpPr>
          <p:spPr>
            <a:xfrm>
              <a:off x="5845175" y="3279250"/>
              <a:ext cx="62475" cy="104850"/>
            </a:xfrm>
            <a:custGeom>
              <a:avLst/>
              <a:gdLst/>
              <a:ahLst/>
              <a:cxnLst/>
              <a:rect l="l" t="t" r="r" b="b"/>
              <a:pathLst>
                <a:path w="2499" h="4194" extrusionOk="0">
                  <a:moveTo>
                    <a:pt x="393" y="0"/>
                  </a:moveTo>
                  <a:lnTo>
                    <a:pt x="2104" y="1697"/>
                  </a:lnTo>
                  <a:lnTo>
                    <a:pt x="2104" y="1697"/>
                  </a:lnTo>
                  <a:lnTo>
                    <a:pt x="2106" y="1695"/>
                  </a:lnTo>
                  <a:lnTo>
                    <a:pt x="393" y="0"/>
                  </a:lnTo>
                  <a:close/>
                  <a:moveTo>
                    <a:pt x="2104" y="1697"/>
                  </a:moveTo>
                  <a:lnTo>
                    <a:pt x="0" y="3801"/>
                  </a:lnTo>
                  <a:lnTo>
                    <a:pt x="393" y="4193"/>
                  </a:lnTo>
                  <a:lnTo>
                    <a:pt x="2498" y="2088"/>
                  </a:lnTo>
                  <a:lnTo>
                    <a:pt x="2104" y="1697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9"/>
            <p:cNvSpPr/>
            <p:nvPr/>
          </p:nvSpPr>
          <p:spPr>
            <a:xfrm>
              <a:off x="5854975" y="3226600"/>
              <a:ext cx="104850" cy="105300"/>
            </a:xfrm>
            <a:custGeom>
              <a:avLst/>
              <a:gdLst/>
              <a:ahLst/>
              <a:cxnLst/>
              <a:rect l="l" t="t" r="r" b="b"/>
              <a:pathLst>
                <a:path w="4194" h="4212" extrusionOk="0">
                  <a:moveTo>
                    <a:pt x="2106" y="1"/>
                  </a:moveTo>
                  <a:lnTo>
                    <a:pt x="1" y="2106"/>
                  </a:lnTo>
                  <a:lnTo>
                    <a:pt x="2106" y="4212"/>
                  </a:lnTo>
                  <a:lnTo>
                    <a:pt x="4194" y="2106"/>
                  </a:lnTo>
                  <a:lnTo>
                    <a:pt x="21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9"/>
            <p:cNvSpPr/>
            <p:nvPr/>
          </p:nvSpPr>
          <p:spPr>
            <a:xfrm>
              <a:off x="5802350" y="3384075"/>
              <a:ext cx="105300" cy="105300"/>
            </a:xfrm>
            <a:custGeom>
              <a:avLst/>
              <a:gdLst/>
              <a:ahLst/>
              <a:cxnLst/>
              <a:rect l="l" t="t" r="r" b="b"/>
              <a:pathLst>
                <a:path w="4212" h="4212" extrusionOk="0">
                  <a:moveTo>
                    <a:pt x="2106" y="0"/>
                  </a:moveTo>
                  <a:lnTo>
                    <a:pt x="0" y="2106"/>
                  </a:lnTo>
                  <a:lnTo>
                    <a:pt x="2106" y="4211"/>
                  </a:lnTo>
                  <a:lnTo>
                    <a:pt x="4211" y="2106"/>
                  </a:lnTo>
                  <a:lnTo>
                    <a:pt x="2106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9"/>
            <p:cNvSpPr/>
            <p:nvPr/>
          </p:nvSpPr>
          <p:spPr>
            <a:xfrm>
              <a:off x="5693500" y="3222600"/>
              <a:ext cx="270350" cy="270325"/>
            </a:xfrm>
            <a:custGeom>
              <a:avLst/>
              <a:gdLst/>
              <a:ahLst/>
              <a:cxnLst/>
              <a:rect l="l" t="t" r="r" b="b"/>
              <a:pathLst>
                <a:path w="10814" h="10813" extrusionOk="0">
                  <a:moveTo>
                    <a:pt x="6460" y="2480"/>
                  </a:moveTo>
                  <a:lnTo>
                    <a:pt x="8333" y="4354"/>
                  </a:lnTo>
                  <a:lnTo>
                    <a:pt x="6460" y="6245"/>
                  </a:lnTo>
                  <a:lnTo>
                    <a:pt x="4586" y="4354"/>
                  </a:lnTo>
                  <a:lnTo>
                    <a:pt x="6460" y="2480"/>
                  </a:lnTo>
                  <a:close/>
                  <a:moveTo>
                    <a:pt x="3070" y="5888"/>
                  </a:moveTo>
                  <a:lnTo>
                    <a:pt x="3070" y="7048"/>
                  </a:lnTo>
                  <a:lnTo>
                    <a:pt x="2481" y="6459"/>
                  </a:lnTo>
                  <a:lnTo>
                    <a:pt x="3070" y="5888"/>
                  </a:lnTo>
                  <a:close/>
                  <a:moveTo>
                    <a:pt x="5639" y="5888"/>
                  </a:moveTo>
                  <a:lnTo>
                    <a:pt x="6228" y="6459"/>
                  </a:lnTo>
                  <a:lnTo>
                    <a:pt x="5639" y="7048"/>
                  </a:lnTo>
                  <a:lnTo>
                    <a:pt x="5639" y="5888"/>
                  </a:lnTo>
                  <a:close/>
                  <a:moveTo>
                    <a:pt x="3837" y="5121"/>
                  </a:moveTo>
                  <a:lnTo>
                    <a:pt x="3837" y="7815"/>
                  </a:lnTo>
                  <a:lnTo>
                    <a:pt x="3391" y="7369"/>
                  </a:lnTo>
                  <a:lnTo>
                    <a:pt x="3391" y="5549"/>
                  </a:lnTo>
                  <a:lnTo>
                    <a:pt x="3837" y="5121"/>
                  </a:lnTo>
                  <a:close/>
                  <a:moveTo>
                    <a:pt x="4907" y="5121"/>
                  </a:moveTo>
                  <a:lnTo>
                    <a:pt x="5353" y="5549"/>
                  </a:lnTo>
                  <a:lnTo>
                    <a:pt x="5353" y="7369"/>
                  </a:lnTo>
                  <a:lnTo>
                    <a:pt x="4907" y="7815"/>
                  </a:lnTo>
                  <a:lnTo>
                    <a:pt x="4907" y="5121"/>
                  </a:lnTo>
                  <a:close/>
                  <a:moveTo>
                    <a:pt x="4372" y="4568"/>
                  </a:moveTo>
                  <a:lnTo>
                    <a:pt x="4586" y="4800"/>
                  </a:lnTo>
                  <a:lnTo>
                    <a:pt x="4586" y="8136"/>
                  </a:lnTo>
                  <a:lnTo>
                    <a:pt x="4372" y="8351"/>
                  </a:lnTo>
                  <a:lnTo>
                    <a:pt x="4140" y="8136"/>
                  </a:lnTo>
                  <a:lnTo>
                    <a:pt x="4140" y="4800"/>
                  </a:lnTo>
                  <a:lnTo>
                    <a:pt x="4372" y="4568"/>
                  </a:lnTo>
                  <a:close/>
                  <a:moveTo>
                    <a:pt x="2267" y="6691"/>
                  </a:moveTo>
                  <a:lnTo>
                    <a:pt x="4140" y="8565"/>
                  </a:lnTo>
                  <a:lnTo>
                    <a:pt x="2267" y="10438"/>
                  </a:lnTo>
                  <a:lnTo>
                    <a:pt x="393" y="8565"/>
                  </a:lnTo>
                  <a:lnTo>
                    <a:pt x="2267" y="6691"/>
                  </a:lnTo>
                  <a:close/>
                  <a:moveTo>
                    <a:pt x="6460" y="6691"/>
                  </a:moveTo>
                  <a:lnTo>
                    <a:pt x="8333" y="8565"/>
                  </a:lnTo>
                  <a:lnTo>
                    <a:pt x="6460" y="10438"/>
                  </a:lnTo>
                  <a:lnTo>
                    <a:pt x="4586" y="8565"/>
                  </a:lnTo>
                  <a:lnTo>
                    <a:pt x="6460" y="6691"/>
                  </a:lnTo>
                  <a:close/>
                  <a:moveTo>
                    <a:pt x="8565" y="0"/>
                  </a:moveTo>
                  <a:cubicBezTo>
                    <a:pt x="8529" y="0"/>
                    <a:pt x="8476" y="18"/>
                    <a:pt x="8458" y="54"/>
                  </a:cubicBezTo>
                  <a:lnTo>
                    <a:pt x="6353" y="2159"/>
                  </a:lnTo>
                  <a:lnTo>
                    <a:pt x="4354" y="4140"/>
                  </a:lnTo>
                  <a:lnTo>
                    <a:pt x="2374" y="2159"/>
                  </a:lnTo>
                  <a:cubicBezTo>
                    <a:pt x="2347" y="2123"/>
                    <a:pt x="2307" y="2106"/>
                    <a:pt x="2267" y="2106"/>
                  </a:cubicBezTo>
                  <a:cubicBezTo>
                    <a:pt x="2226" y="2106"/>
                    <a:pt x="2186" y="2123"/>
                    <a:pt x="2160" y="2159"/>
                  </a:cubicBezTo>
                  <a:lnTo>
                    <a:pt x="54" y="4247"/>
                  </a:lnTo>
                  <a:cubicBezTo>
                    <a:pt x="18" y="4282"/>
                    <a:pt x="1" y="4318"/>
                    <a:pt x="1" y="4354"/>
                  </a:cubicBezTo>
                  <a:cubicBezTo>
                    <a:pt x="1" y="4407"/>
                    <a:pt x="18" y="4443"/>
                    <a:pt x="54" y="4479"/>
                  </a:cubicBezTo>
                  <a:lnTo>
                    <a:pt x="1624" y="6049"/>
                  </a:lnTo>
                  <a:cubicBezTo>
                    <a:pt x="1651" y="6076"/>
                    <a:pt x="1691" y="6089"/>
                    <a:pt x="1734" y="6089"/>
                  </a:cubicBezTo>
                  <a:cubicBezTo>
                    <a:pt x="1776" y="6089"/>
                    <a:pt x="1821" y="6076"/>
                    <a:pt x="1856" y="6049"/>
                  </a:cubicBezTo>
                  <a:cubicBezTo>
                    <a:pt x="1910" y="5977"/>
                    <a:pt x="1910" y="5888"/>
                    <a:pt x="1856" y="5817"/>
                  </a:cubicBezTo>
                  <a:lnTo>
                    <a:pt x="393" y="4354"/>
                  </a:lnTo>
                  <a:lnTo>
                    <a:pt x="2267" y="2480"/>
                  </a:lnTo>
                  <a:lnTo>
                    <a:pt x="4140" y="4354"/>
                  </a:lnTo>
                  <a:lnTo>
                    <a:pt x="2160" y="6352"/>
                  </a:lnTo>
                  <a:lnTo>
                    <a:pt x="54" y="8458"/>
                  </a:lnTo>
                  <a:cubicBezTo>
                    <a:pt x="18" y="8475"/>
                    <a:pt x="1" y="8511"/>
                    <a:pt x="1" y="8565"/>
                  </a:cubicBezTo>
                  <a:cubicBezTo>
                    <a:pt x="1" y="8600"/>
                    <a:pt x="18" y="8636"/>
                    <a:pt x="54" y="8672"/>
                  </a:cubicBezTo>
                  <a:lnTo>
                    <a:pt x="2160" y="10777"/>
                  </a:lnTo>
                  <a:cubicBezTo>
                    <a:pt x="2177" y="10795"/>
                    <a:pt x="2213" y="10813"/>
                    <a:pt x="2267" y="10813"/>
                  </a:cubicBezTo>
                  <a:cubicBezTo>
                    <a:pt x="2302" y="10813"/>
                    <a:pt x="2338" y="10795"/>
                    <a:pt x="2374" y="10777"/>
                  </a:cubicBezTo>
                  <a:lnTo>
                    <a:pt x="4354" y="8779"/>
                  </a:lnTo>
                  <a:lnTo>
                    <a:pt x="6353" y="10777"/>
                  </a:lnTo>
                  <a:cubicBezTo>
                    <a:pt x="6388" y="10795"/>
                    <a:pt x="6424" y="10813"/>
                    <a:pt x="6460" y="10813"/>
                  </a:cubicBezTo>
                  <a:cubicBezTo>
                    <a:pt x="6513" y="10813"/>
                    <a:pt x="6549" y="10795"/>
                    <a:pt x="6567" y="10777"/>
                  </a:cubicBezTo>
                  <a:lnTo>
                    <a:pt x="8672" y="8672"/>
                  </a:lnTo>
                  <a:cubicBezTo>
                    <a:pt x="8743" y="8618"/>
                    <a:pt x="8743" y="8511"/>
                    <a:pt x="8672" y="8458"/>
                  </a:cubicBezTo>
                  <a:lnTo>
                    <a:pt x="6692" y="6459"/>
                  </a:lnTo>
                  <a:lnTo>
                    <a:pt x="8672" y="4479"/>
                  </a:lnTo>
                  <a:cubicBezTo>
                    <a:pt x="8743" y="4407"/>
                    <a:pt x="8743" y="4318"/>
                    <a:pt x="8672" y="4247"/>
                  </a:cubicBezTo>
                  <a:lnTo>
                    <a:pt x="6692" y="2266"/>
                  </a:lnTo>
                  <a:lnTo>
                    <a:pt x="8565" y="393"/>
                  </a:lnTo>
                  <a:lnTo>
                    <a:pt x="10439" y="2266"/>
                  </a:lnTo>
                  <a:lnTo>
                    <a:pt x="8993" y="3711"/>
                  </a:lnTo>
                  <a:cubicBezTo>
                    <a:pt x="8922" y="3783"/>
                    <a:pt x="8922" y="3872"/>
                    <a:pt x="8993" y="3943"/>
                  </a:cubicBezTo>
                  <a:cubicBezTo>
                    <a:pt x="9020" y="3970"/>
                    <a:pt x="9060" y="3984"/>
                    <a:pt x="9100" y="3984"/>
                  </a:cubicBezTo>
                  <a:cubicBezTo>
                    <a:pt x="9140" y="3984"/>
                    <a:pt x="9181" y="3970"/>
                    <a:pt x="9207" y="3943"/>
                  </a:cubicBezTo>
                  <a:lnTo>
                    <a:pt x="10778" y="2373"/>
                  </a:lnTo>
                  <a:cubicBezTo>
                    <a:pt x="10795" y="2338"/>
                    <a:pt x="10813" y="2302"/>
                    <a:pt x="10813" y="2266"/>
                  </a:cubicBezTo>
                  <a:cubicBezTo>
                    <a:pt x="10813" y="2213"/>
                    <a:pt x="10795" y="2177"/>
                    <a:pt x="10778" y="2159"/>
                  </a:cubicBezTo>
                  <a:lnTo>
                    <a:pt x="8672" y="54"/>
                  </a:lnTo>
                  <a:cubicBezTo>
                    <a:pt x="8636" y="18"/>
                    <a:pt x="8601" y="0"/>
                    <a:pt x="856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9"/>
            <p:cNvSpPr/>
            <p:nvPr/>
          </p:nvSpPr>
          <p:spPr>
            <a:xfrm>
              <a:off x="5832225" y="3321950"/>
              <a:ext cx="26800" cy="28350"/>
            </a:xfrm>
            <a:custGeom>
              <a:avLst/>
              <a:gdLst/>
              <a:ahLst/>
              <a:cxnLst/>
              <a:rect l="l" t="t" r="r" b="b"/>
              <a:pathLst>
                <a:path w="1072" h="1134" extrusionOk="0">
                  <a:moveTo>
                    <a:pt x="536" y="362"/>
                  </a:moveTo>
                  <a:cubicBezTo>
                    <a:pt x="661" y="362"/>
                    <a:pt x="750" y="451"/>
                    <a:pt x="750" y="558"/>
                  </a:cubicBezTo>
                  <a:cubicBezTo>
                    <a:pt x="750" y="683"/>
                    <a:pt x="661" y="772"/>
                    <a:pt x="536" y="772"/>
                  </a:cubicBezTo>
                  <a:cubicBezTo>
                    <a:pt x="429" y="772"/>
                    <a:pt x="340" y="683"/>
                    <a:pt x="340" y="558"/>
                  </a:cubicBezTo>
                  <a:cubicBezTo>
                    <a:pt x="340" y="451"/>
                    <a:pt x="429" y="362"/>
                    <a:pt x="536" y="362"/>
                  </a:cubicBezTo>
                  <a:close/>
                  <a:moveTo>
                    <a:pt x="892" y="1"/>
                  </a:moveTo>
                  <a:cubicBezTo>
                    <a:pt x="834" y="1"/>
                    <a:pt x="783" y="35"/>
                    <a:pt x="768" y="94"/>
                  </a:cubicBezTo>
                  <a:cubicBezTo>
                    <a:pt x="703" y="68"/>
                    <a:pt x="637" y="52"/>
                    <a:pt x="565" y="52"/>
                  </a:cubicBezTo>
                  <a:cubicBezTo>
                    <a:pt x="538" y="52"/>
                    <a:pt x="511" y="54"/>
                    <a:pt x="482" y="59"/>
                  </a:cubicBezTo>
                  <a:cubicBezTo>
                    <a:pt x="250" y="76"/>
                    <a:pt x="54" y="273"/>
                    <a:pt x="36" y="505"/>
                  </a:cubicBezTo>
                  <a:cubicBezTo>
                    <a:pt x="1" y="826"/>
                    <a:pt x="250" y="1094"/>
                    <a:pt x="554" y="1094"/>
                  </a:cubicBezTo>
                  <a:cubicBezTo>
                    <a:pt x="625" y="1094"/>
                    <a:pt x="697" y="1076"/>
                    <a:pt x="768" y="1040"/>
                  </a:cubicBezTo>
                  <a:cubicBezTo>
                    <a:pt x="783" y="1099"/>
                    <a:pt x="834" y="1134"/>
                    <a:pt x="892" y="1134"/>
                  </a:cubicBezTo>
                  <a:cubicBezTo>
                    <a:pt x="904" y="1134"/>
                    <a:pt x="916" y="1132"/>
                    <a:pt x="928" y="1129"/>
                  </a:cubicBezTo>
                  <a:cubicBezTo>
                    <a:pt x="1018" y="1129"/>
                    <a:pt x="1071" y="1058"/>
                    <a:pt x="1071" y="969"/>
                  </a:cubicBezTo>
                  <a:lnTo>
                    <a:pt x="1071" y="166"/>
                  </a:lnTo>
                  <a:cubicBezTo>
                    <a:pt x="1071" y="76"/>
                    <a:pt x="1018" y="5"/>
                    <a:pt x="928" y="5"/>
                  </a:cubicBezTo>
                  <a:cubicBezTo>
                    <a:pt x="916" y="2"/>
                    <a:pt x="904" y="1"/>
                    <a:pt x="89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9"/>
            <p:cNvSpPr/>
            <p:nvPr/>
          </p:nvSpPr>
          <p:spPr>
            <a:xfrm>
              <a:off x="5863450" y="3312250"/>
              <a:ext cx="15650" cy="21425"/>
            </a:xfrm>
            <a:custGeom>
              <a:avLst/>
              <a:gdLst/>
              <a:ahLst/>
              <a:cxnLst/>
              <a:rect l="l" t="t" r="r" b="b"/>
              <a:pathLst>
                <a:path w="626" h="857" extrusionOk="0">
                  <a:moveTo>
                    <a:pt x="304" y="1"/>
                  </a:moveTo>
                  <a:cubicBezTo>
                    <a:pt x="161" y="1"/>
                    <a:pt x="36" y="108"/>
                    <a:pt x="18" y="250"/>
                  </a:cubicBezTo>
                  <a:cubicBezTo>
                    <a:pt x="1" y="322"/>
                    <a:pt x="54" y="411"/>
                    <a:pt x="143" y="429"/>
                  </a:cubicBezTo>
                  <a:lnTo>
                    <a:pt x="179" y="429"/>
                  </a:lnTo>
                  <a:cubicBezTo>
                    <a:pt x="143" y="500"/>
                    <a:pt x="108" y="536"/>
                    <a:pt x="90" y="572"/>
                  </a:cubicBezTo>
                  <a:cubicBezTo>
                    <a:pt x="54" y="607"/>
                    <a:pt x="18" y="661"/>
                    <a:pt x="36" y="750"/>
                  </a:cubicBezTo>
                  <a:cubicBezTo>
                    <a:pt x="54" y="803"/>
                    <a:pt x="90" y="839"/>
                    <a:pt x="143" y="857"/>
                  </a:cubicBezTo>
                  <a:lnTo>
                    <a:pt x="465" y="857"/>
                  </a:lnTo>
                  <a:cubicBezTo>
                    <a:pt x="554" y="857"/>
                    <a:pt x="625" y="786"/>
                    <a:pt x="625" y="696"/>
                  </a:cubicBezTo>
                  <a:cubicBezTo>
                    <a:pt x="625" y="625"/>
                    <a:pt x="572" y="572"/>
                    <a:pt x="500" y="554"/>
                  </a:cubicBezTo>
                  <a:cubicBezTo>
                    <a:pt x="536" y="482"/>
                    <a:pt x="589" y="393"/>
                    <a:pt x="589" y="304"/>
                  </a:cubicBezTo>
                  <a:cubicBezTo>
                    <a:pt x="589" y="143"/>
                    <a:pt x="465" y="1"/>
                    <a:pt x="30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5" name="Google Shape;1365;p39"/>
          <p:cNvGrpSpPr/>
          <p:nvPr/>
        </p:nvGrpSpPr>
        <p:grpSpPr>
          <a:xfrm>
            <a:off x="6754465" y="2302718"/>
            <a:ext cx="310740" cy="310712"/>
            <a:chOff x="5693500" y="2791700"/>
            <a:chExt cx="270350" cy="270325"/>
          </a:xfrm>
        </p:grpSpPr>
        <p:sp>
          <p:nvSpPr>
            <p:cNvPr id="1366" name="Google Shape;1366;p39"/>
            <p:cNvSpPr/>
            <p:nvPr/>
          </p:nvSpPr>
          <p:spPr>
            <a:xfrm>
              <a:off x="5697975" y="2795700"/>
              <a:ext cx="262300" cy="262325"/>
            </a:xfrm>
            <a:custGeom>
              <a:avLst/>
              <a:gdLst/>
              <a:ahLst/>
              <a:cxnLst/>
              <a:rect l="l" t="t" r="r" b="b"/>
              <a:pathLst>
                <a:path w="10492" h="10493" extrusionOk="0">
                  <a:moveTo>
                    <a:pt x="5246" y="1"/>
                  </a:moveTo>
                  <a:cubicBezTo>
                    <a:pt x="2337" y="1"/>
                    <a:pt x="0" y="2356"/>
                    <a:pt x="0" y="5247"/>
                  </a:cubicBezTo>
                  <a:cubicBezTo>
                    <a:pt x="0" y="8137"/>
                    <a:pt x="2337" y="10492"/>
                    <a:pt x="5246" y="10492"/>
                  </a:cubicBezTo>
                  <a:cubicBezTo>
                    <a:pt x="8136" y="10492"/>
                    <a:pt x="10491" y="8137"/>
                    <a:pt x="10491" y="5247"/>
                  </a:cubicBezTo>
                  <a:cubicBezTo>
                    <a:pt x="10491" y="2356"/>
                    <a:pt x="8136" y="1"/>
                    <a:pt x="52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9"/>
            <p:cNvSpPr/>
            <p:nvPr/>
          </p:nvSpPr>
          <p:spPr>
            <a:xfrm>
              <a:off x="5829100" y="2926850"/>
              <a:ext cx="131175" cy="131175"/>
            </a:xfrm>
            <a:custGeom>
              <a:avLst/>
              <a:gdLst/>
              <a:ahLst/>
              <a:cxnLst/>
              <a:rect l="l" t="t" r="r" b="b"/>
              <a:pathLst>
                <a:path w="5247" h="5247" extrusionOk="0">
                  <a:moveTo>
                    <a:pt x="1" y="1"/>
                  </a:moveTo>
                  <a:lnTo>
                    <a:pt x="1" y="5246"/>
                  </a:lnTo>
                  <a:cubicBezTo>
                    <a:pt x="2891" y="5246"/>
                    <a:pt x="5246" y="2909"/>
                    <a:pt x="5246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9"/>
            <p:cNvSpPr/>
            <p:nvPr/>
          </p:nvSpPr>
          <p:spPr>
            <a:xfrm>
              <a:off x="5829100" y="2926850"/>
              <a:ext cx="131175" cy="131175"/>
            </a:xfrm>
            <a:custGeom>
              <a:avLst/>
              <a:gdLst/>
              <a:ahLst/>
              <a:cxnLst/>
              <a:rect l="l" t="t" r="r" b="b"/>
              <a:pathLst>
                <a:path w="5247" h="5247" extrusionOk="0">
                  <a:moveTo>
                    <a:pt x="5246" y="1"/>
                  </a:moveTo>
                  <a:lnTo>
                    <a:pt x="1" y="5246"/>
                  </a:lnTo>
                  <a:cubicBezTo>
                    <a:pt x="2891" y="5246"/>
                    <a:pt x="5246" y="2891"/>
                    <a:pt x="5246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9"/>
            <p:cNvSpPr/>
            <p:nvPr/>
          </p:nvSpPr>
          <p:spPr>
            <a:xfrm>
              <a:off x="5829100" y="2926850"/>
              <a:ext cx="131175" cy="131175"/>
            </a:xfrm>
            <a:custGeom>
              <a:avLst/>
              <a:gdLst/>
              <a:ahLst/>
              <a:cxnLst/>
              <a:rect l="l" t="t" r="r" b="b"/>
              <a:pathLst>
                <a:path w="5247" h="5247" extrusionOk="0">
                  <a:moveTo>
                    <a:pt x="5246" y="1"/>
                  </a:moveTo>
                  <a:lnTo>
                    <a:pt x="4515" y="750"/>
                  </a:lnTo>
                  <a:cubicBezTo>
                    <a:pt x="4176" y="3052"/>
                    <a:pt x="2356" y="4872"/>
                    <a:pt x="54" y="5193"/>
                  </a:cubicBezTo>
                  <a:lnTo>
                    <a:pt x="1" y="5246"/>
                  </a:lnTo>
                  <a:cubicBezTo>
                    <a:pt x="2891" y="5246"/>
                    <a:pt x="5246" y="2891"/>
                    <a:pt x="5246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9"/>
            <p:cNvSpPr/>
            <p:nvPr/>
          </p:nvSpPr>
          <p:spPr>
            <a:xfrm>
              <a:off x="5934825" y="3020600"/>
              <a:ext cx="19200" cy="35800"/>
            </a:xfrm>
            <a:custGeom>
              <a:avLst/>
              <a:gdLst/>
              <a:ahLst/>
              <a:cxnLst/>
              <a:rect l="l" t="t" r="r" b="b"/>
              <a:pathLst>
                <a:path w="768" h="1432" extrusionOk="0">
                  <a:moveTo>
                    <a:pt x="391" y="1"/>
                  </a:moveTo>
                  <a:cubicBezTo>
                    <a:pt x="303" y="1"/>
                    <a:pt x="232" y="76"/>
                    <a:pt x="232" y="158"/>
                  </a:cubicBezTo>
                  <a:lnTo>
                    <a:pt x="232" y="283"/>
                  </a:lnTo>
                  <a:lnTo>
                    <a:pt x="179" y="283"/>
                  </a:lnTo>
                  <a:cubicBezTo>
                    <a:pt x="161" y="283"/>
                    <a:pt x="143" y="301"/>
                    <a:pt x="125" y="301"/>
                  </a:cubicBezTo>
                  <a:cubicBezTo>
                    <a:pt x="0" y="444"/>
                    <a:pt x="90" y="604"/>
                    <a:pt x="232" y="604"/>
                  </a:cubicBezTo>
                  <a:lnTo>
                    <a:pt x="232" y="1336"/>
                  </a:lnTo>
                  <a:cubicBezTo>
                    <a:pt x="232" y="1336"/>
                    <a:pt x="232" y="1354"/>
                    <a:pt x="250" y="1371"/>
                  </a:cubicBezTo>
                  <a:cubicBezTo>
                    <a:pt x="293" y="1414"/>
                    <a:pt x="339" y="1432"/>
                    <a:pt x="382" y="1432"/>
                  </a:cubicBezTo>
                  <a:cubicBezTo>
                    <a:pt x="466" y="1432"/>
                    <a:pt x="536" y="1365"/>
                    <a:pt x="536" y="1282"/>
                  </a:cubicBezTo>
                  <a:lnTo>
                    <a:pt x="536" y="604"/>
                  </a:lnTo>
                  <a:lnTo>
                    <a:pt x="554" y="604"/>
                  </a:lnTo>
                  <a:cubicBezTo>
                    <a:pt x="678" y="604"/>
                    <a:pt x="768" y="444"/>
                    <a:pt x="643" y="301"/>
                  </a:cubicBezTo>
                  <a:cubicBezTo>
                    <a:pt x="625" y="301"/>
                    <a:pt x="625" y="283"/>
                    <a:pt x="607" y="283"/>
                  </a:cubicBezTo>
                  <a:lnTo>
                    <a:pt x="536" y="283"/>
                  </a:lnTo>
                  <a:lnTo>
                    <a:pt x="536" y="105"/>
                  </a:lnTo>
                  <a:cubicBezTo>
                    <a:pt x="536" y="87"/>
                    <a:pt x="536" y="69"/>
                    <a:pt x="536" y="69"/>
                  </a:cubicBezTo>
                  <a:cubicBezTo>
                    <a:pt x="487" y="20"/>
                    <a:pt x="437" y="1"/>
                    <a:pt x="39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9"/>
            <p:cNvSpPr/>
            <p:nvPr/>
          </p:nvSpPr>
          <p:spPr>
            <a:xfrm>
              <a:off x="5809025" y="2878950"/>
              <a:ext cx="31250" cy="35875"/>
            </a:xfrm>
            <a:custGeom>
              <a:avLst/>
              <a:gdLst/>
              <a:ahLst/>
              <a:cxnLst/>
              <a:rect l="l" t="t" r="r" b="b"/>
              <a:pathLst>
                <a:path w="1250" h="1435" extrusionOk="0">
                  <a:moveTo>
                    <a:pt x="715" y="685"/>
                  </a:moveTo>
                  <a:cubicBezTo>
                    <a:pt x="822" y="685"/>
                    <a:pt x="929" y="775"/>
                    <a:pt x="929" y="900"/>
                  </a:cubicBezTo>
                  <a:cubicBezTo>
                    <a:pt x="929" y="1024"/>
                    <a:pt x="822" y="1114"/>
                    <a:pt x="715" y="1114"/>
                  </a:cubicBezTo>
                  <a:cubicBezTo>
                    <a:pt x="590" y="1114"/>
                    <a:pt x="483" y="1024"/>
                    <a:pt x="483" y="900"/>
                  </a:cubicBezTo>
                  <a:cubicBezTo>
                    <a:pt x="483" y="775"/>
                    <a:pt x="590" y="685"/>
                    <a:pt x="715" y="685"/>
                  </a:cubicBezTo>
                  <a:close/>
                  <a:moveTo>
                    <a:pt x="1087" y="1"/>
                  </a:moveTo>
                  <a:cubicBezTo>
                    <a:pt x="999" y="1"/>
                    <a:pt x="929" y="68"/>
                    <a:pt x="929" y="150"/>
                  </a:cubicBezTo>
                  <a:lnTo>
                    <a:pt x="929" y="418"/>
                  </a:lnTo>
                  <a:cubicBezTo>
                    <a:pt x="862" y="388"/>
                    <a:pt x="786" y="371"/>
                    <a:pt x="705" y="371"/>
                  </a:cubicBezTo>
                  <a:cubicBezTo>
                    <a:pt x="591" y="371"/>
                    <a:pt x="465" y="406"/>
                    <a:pt x="340" y="489"/>
                  </a:cubicBezTo>
                  <a:cubicBezTo>
                    <a:pt x="322" y="507"/>
                    <a:pt x="322" y="525"/>
                    <a:pt x="304" y="543"/>
                  </a:cubicBezTo>
                  <a:cubicBezTo>
                    <a:pt x="1" y="971"/>
                    <a:pt x="304" y="1435"/>
                    <a:pt x="715" y="1435"/>
                  </a:cubicBezTo>
                  <a:cubicBezTo>
                    <a:pt x="804" y="1435"/>
                    <a:pt x="893" y="1417"/>
                    <a:pt x="964" y="1363"/>
                  </a:cubicBezTo>
                  <a:cubicBezTo>
                    <a:pt x="994" y="1403"/>
                    <a:pt x="1039" y="1431"/>
                    <a:pt x="1092" y="1431"/>
                  </a:cubicBezTo>
                  <a:cubicBezTo>
                    <a:pt x="1135" y="1431"/>
                    <a:pt x="1184" y="1412"/>
                    <a:pt x="1232" y="1363"/>
                  </a:cubicBezTo>
                  <a:cubicBezTo>
                    <a:pt x="1232" y="1363"/>
                    <a:pt x="1250" y="1346"/>
                    <a:pt x="1250" y="1328"/>
                  </a:cubicBezTo>
                  <a:lnTo>
                    <a:pt x="1250" y="114"/>
                  </a:lnTo>
                  <a:cubicBezTo>
                    <a:pt x="1250" y="97"/>
                    <a:pt x="1232" y="79"/>
                    <a:pt x="1232" y="61"/>
                  </a:cubicBezTo>
                  <a:cubicBezTo>
                    <a:pt x="1183" y="18"/>
                    <a:pt x="1133" y="1"/>
                    <a:pt x="108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9"/>
            <p:cNvSpPr/>
            <p:nvPr/>
          </p:nvSpPr>
          <p:spPr>
            <a:xfrm>
              <a:off x="5768875" y="2922825"/>
              <a:ext cx="8950" cy="8075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79" y="1"/>
                  </a:moveTo>
                  <a:cubicBezTo>
                    <a:pt x="90" y="1"/>
                    <a:pt x="19" y="54"/>
                    <a:pt x="1" y="144"/>
                  </a:cubicBezTo>
                  <a:cubicBezTo>
                    <a:pt x="1" y="233"/>
                    <a:pt x="72" y="322"/>
                    <a:pt x="162" y="322"/>
                  </a:cubicBezTo>
                  <a:lnTo>
                    <a:pt x="179" y="322"/>
                  </a:lnTo>
                  <a:cubicBezTo>
                    <a:pt x="286" y="322"/>
                    <a:pt x="358" y="233"/>
                    <a:pt x="340" y="144"/>
                  </a:cubicBezTo>
                  <a:cubicBezTo>
                    <a:pt x="340" y="54"/>
                    <a:pt x="269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9"/>
            <p:cNvSpPr/>
            <p:nvPr/>
          </p:nvSpPr>
          <p:spPr>
            <a:xfrm>
              <a:off x="5749700" y="2922825"/>
              <a:ext cx="8950" cy="8075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61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9" y="251"/>
                    <a:pt x="90" y="322"/>
                    <a:pt x="161" y="322"/>
                  </a:cubicBezTo>
                  <a:lnTo>
                    <a:pt x="179" y="322"/>
                  </a:lnTo>
                  <a:cubicBezTo>
                    <a:pt x="251" y="322"/>
                    <a:pt x="322" y="251"/>
                    <a:pt x="340" y="179"/>
                  </a:cubicBezTo>
                  <a:cubicBezTo>
                    <a:pt x="358" y="72"/>
                    <a:pt x="268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5730075" y="2922825"/>
              <a:ext cx="8950" cy="8075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61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9" y="251"/>
                    <a:pt x="90" y="322"/>
                    <a:pt x="179" y="322"/>
                  </a:cubicBezTo>
                  <a:cubicBezTo>
                    <a:pt x="268" y="322"/>
                    <a:pt x="340" y="251"/>
                    <a:pt x="340" y="179"/>
                  </a:cubicBezTo>
                  <a:cubicBezTo>
                    <a:pt x="358" y="72"/>
                    <a:pt x="286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5710900" y="2922825"/>
              <a:ext cx="8950" cy="8075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79" y="1"/>
                  </a:moveTo>
                  <a:cubicBezTo>
                    <a:pt x="72" y="1"/>
                    <a:pt x="0" y="72"/>
                    <a:pt x="18" y="179"/>
                  </a:cubicBezTo>
                  <a:cubicBezTo>
                    <a:pt x="18" y="251"/>
                    <a:pt x="90" y="322"/>
                    <a:pt x="179" y="322"/>
                  </a:cubicBezTo>
                  <a:cubicBezTo>
                    <a:pt x="268" y="322"/>
                    <a:pt x="339" y="251"/>
                    <a:pt x="357" y="179"/>
                  </a:cubicBezTo>
                  <a:cubicBezTo>
                    <a:pt x="357" y="72"/>
                    <a:pt x="286" y="1"/>
                    <a:pt x="19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5788075" y="2922825"/>
              <a:ext cx="8950" cy="8075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79" y="1"/>
                  </a:moveTo>
                  <a:cubicBezTo>
                    <a:pt x="72" y="1"/>
                    <a:pt x="0" y="72"/>
                    <a:pt x="18" y="179"/>
                  </a:cubicBezTo>
                  <a:cubicBezTo>
                    <a:pt x="18" y="251"/>
                    <a:pt x="89" y="322"/>
                    <a:pt x="179" y="322"/>
                  </a:cubicBezTo>
                  <a:cubicBezTo>
                    <a:pt x="268" y="322"/>
                    <a:pt x="339" y="251"/>
                    <a:pt x="339" y="179"/>
                  </a:cubicBezTo>
                  <a:cubicBezTo>
                    <a:pt x="357" y="72"/>
                    <a:pt x="286" y="1"/>
                    <a:pt x="19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5693500" y="2791700"/>
              <a:ext cx="270350" cy="270325"/>
            </a:xfrm>
            <a:custGeom>
              <a:avLst/>
              <a:gdLst/>
              <a:ahLst/>
              <a:cxnLst/>
              <a:rect l="l" t="t" r="r" b="b"/>
              <a:pathLst>
                <a:path w="10814" h="10813" extrusionOk="0">
                  <a:moveTo>
                    <a:pt x="10492" y="5799"/>
                  </a:moveTo>
                  <a:cubicBezTo>
                    <a:pt x="10492" y="5835"/>
                    <a:pt x="10492" y="5853"/>
                    <a:pt x="10492" y="5888"/>
                  </a:cubicBezTo>
                  <a:cubicBezTo>
                    <a:pt x="10474" y="6013"/>
                    <a:pt x="10456" y="6174"/>
                    <a:pt x="10421" y="6370"/>
                  </a:cubicBezTo>
                  <a:lnTo>
                    <a:pt x="10189" y="6120"/>
                  </a:lnTo>
                  <a:lnTo>
                    <a:pt x="10492" y="5799"/>
                  </a:lnTo>
                  <a:close/>
                  <a:moveTo>
                    <a:pt x="9957" y="6352"/>
                  </a:moveTo>
                  <a:lnTo>
                    <a:pt x="10348" y="6726"/>
                  </a:lnTo>
                  <a:lnTo>
                    <a:pt x="10348" y="6726"/>
                  </a:lnTo>
                  <a:cubicBezTo>
                    <a:pt x="10342" y="6736"/>
                    <a:pt x="10305" y="6863"/>
                    <a:pt x="10224" y="7119"/>
                  </a:cubicBezTo>
                  <a:lnTo>
                    <a:pt x="9707" y="6602"/>
                  </a:lnTo>
                  <a:lnTo>
                    <a:pt x="9957" y="6352"/>
                  </a:lnTo>
                  <a:close/>
                  <a:moveTo>
                    <a:pt x="9475" y="6834"/>
                  </a:moveTo>
                  <a:lnTo>
                    <a:pt x="10100" y="7441"/>
                  </a:lnTo>
                  <a:cubicBezTo>
                    <a:pt x="10064" y="7476"/>
                    <a:pt x="10100" y="7423"/>
                    <a:pt x="9921" y="7780"/>
                  </a:cubicBezTo>
                  <a:lnTo>
                    <a:pt x="9225" y="7084"/>
                  </a:lnTo>
                  <a:lnTo>
                    <a:pt x="9475" y="6834"/>
                  </a:lnTo>
                  <a:close/>
                  <a:moveTo>
                    <a:pt x="9011" y="7298"/>
                  </a:moveTo>
                  <a:lnTo>
                    <a:pt x="9761" y="8065"/>
                  </a:lnTo>
                  <a:cubicBezTo>
                    <a:pt x="9725" y="8136"/>
                    <a:pt x="9653" y="8244"/>
                    <a:pt x="9564" y="8368"/>
                  </a:cubicBezTo>
                  <a:lnTo>
                    <a:pt x="8761" y="7548"/>
                  </a:lnTo>
                  <a:lnTo>
                    <a:pt x="9011" y="7298"/>
                  </a:lnTo>
                  <a:close/>
                  <a:moveTo>
                    <a:pt x="8529" y="7780"/>
                  </a:moveTo>
                  <a:lnTo>
                    <a:pt x="9368" y="8618"/>
                  </a:lnTo>
                  <a:cubicBezTo>
                    <a:pt x="9350" y="8636"/>
                    <a:pt x="9368" y="8636"/>
                    <a:pt x="9136" y="8886"/>
                  </a:cubicBezTo>
                  <a:lnTo>
                    <a:pt x="8280" y="8012"/>
                  </a:lnTo>
                  <a:lnTo>
                    <a:pt x="8529" y="7780"/>
                  </a:lnTo>
                  <a:close/>
                  <a:moveTo>
                    <a:pt x="8065" y="8244"/>
                  </a:moveTo>
                  <a:lnTo>
                    <a:pt x="8922" y="9100"/>
                  </a:lnTo>
                  <a:cubicBezTo>
                    <a:pt x="8904" y="9136"/>
                    <a:pt x="8886" y="9136"/>
                    <a:pt x="8851" y="9171"/>
                  </a:cubicBezTo>
                  <a:cubicBezTo>
                    <a:pt x="8815" y="9207"/>
                    <a:pt x="8815" y="9207"/>
                    <a:pt x="8654" y="9350"/>
                  </a:cubicBezTo>
                  <a:lnTo>
                    <a:pt x="7798" y="8493"/>
                  </a:lnTo>
                  <a:lnTo>
                    <a:pt x="8065" y="8244"/>
                  </a:lnTo>
                  <a:close/>
                  <a:moveTo>
                    <a:pt x="7584" y="8725"/>
                  </a:moveTo>
                  <a:lnTo>
                    <a:pt x="8404" y="9546"/>
                  </a:lnTo>
                  <a:cubicBezTo>
                    <a:pt x="8369" y="9564"/>
                    <a:pt x="8387" y="9546"/>
                    <a:pt x="8333" y="9582"/>
                  </a:cubicBezTo>
                  <a:cubicBezTo>
                    <a:pt x="8280" y="9617"/>
                    <a:pt x="8262" y="9635"/>
                    <a:pt x="8101" y="9742"/>
                  </a:cubicBezTo>
                  <a:lnTo>
                    <a:pt x="7334" y="8975"/>
                  </a:lnTo>
                  <a:lnTo>
                    <a:pt x="7584" y="8725"/>
                  </a:lnTo>
                  <a:close/>
                  <a:moveTo>
                    <a:pt x="7102" y="9189"/>
                  </a:moveTo>
                  <a:lnTo>
                    <a:pt x="7816" y="9903"/>
                  </a:lnTo>
                  <a:cubicBezTo>
                    <a:pt x="7780" y="9921"/>
                    <a:pt x="7798" y="9921"/>
                    <a:pt x="7726" y="9939"/>
                  </a:cubicBezTo>
                  <a:cubicBezTo>
                    <a:pt x="7709" y="9956"/>
                    <a:pt x="7744" y="9939"/>
                    <a:pt x="7477" y="10063"/>
                  </a:cubicBezTo>
                  <a:lnTo>
                    <a:pt x="6852" y="9439"/>
                  </a:lnTo>
                  <a:lnTo>
                    <a:pt x="7102" y="9189"/>
                  </a:lnTo>
                  <a:close/>
                  <a:moveTo>
                    <a:pt x="6638" y="9671"/>
                  </a:moveTo>
                  <a:lnTo>
                    <a:pt x="7155" y="10188"/>
                  </a:lnTo>
                  <a:cubicBezTo>
                    <a:pt x="7120" y="10206"/>
                    <a:pt x="7102" y="10206"/>
                    <a:pt x="7031" y="10242"/>
                  </a:cubicBezTo>
                  <a:cubicBezTo>
                    <a:pt x="6959" y="10260"/>
                    <a:pt x="6977" y="10260"/>
                    <a:pt x="6781" y="10313"/>
                  </a:cubicBezTo>
                  <a:lnTo>
                    <a:pt x="6388" y="9921"/>
                  </a:lnTo>
                  <a:lnTo>
                    <a:pt x="6638" y="9671"/>
                  </a:lnTo>
                  <a:close/>
                  <a:moveTo>
                    <a:pt x="6156" y="10135"/>
                  </a:moveTo>
                  <a:lnTo>
                    <a:pt x="6424" y="10402"/>
                  </a:lnTo>
                  <a:cubicBezTo>
                    <a:pt x="6388" y="10402"/>
                    <a:pt x="6406" y="10402"/>
                    <a:pt x="6335" y="10420"/>
                  </a:cubicBezTo>
                  <a:cubicBezTo>
                    <a:pt x="6299" y="10420"/>
                    <a:pt x="6103" y="10456"/>
                    <a:pt x="5817" y="10474"/>
                  </a:cubicBezTo>
                  <a:lnTo>
                    <a:pt x="6156" y="10135"/>
                  </a:lnTo>
                  <a:close/>
                  <a:moveTo>
                    <a:pt x="5407" y="0"/>
                  </a:moveTo>
                  <a:cubicBezTo>
                    <a:pt x="3962" y="0"/>
                    <a:pt x="2606" y="553"/>
                    <a:pt x="1589" y="1570"/>
                  </a:cubicBezTo>
                  <a:cubicBezTo>
                    <a:pt x="572" y="2605"/>
                    <a:pt x="1" y="3961"/>
                    <a:pt x="1" y="5407"/>
                  </a:cubicBezTo>
                  <a:cubicBezTo>
                    <a:pt x="1" y="6709"/>
                    <a:pt x="482" y="7976"/>
                    <a:pt x="1339" y="8957"/>
                  </a:cubicBezTo>
                  <a:cubicBezTo>
                    <a:pt x="2177" y="9921"/>
                    <a:pt x="3355" y="10563"/>
                    <a:pt x="4622" y="10759"/>
                  </a:cubicBezTo>
                  <a:cubicBezTo>
                    <a:pt x="4711" y="10759"/>
                    <a:pt x="4800" y="10706"/>
                    <a:pt x="4800" y="10617"/>
                  </a:cubicBezTo>
                  <a:cubicBezTo>
                    <a:pt x="4818" y="10527"/>
                    <a:pt x="4765" y="10456"/>
                    <a:pt x="4675" y="10438"/>
                  </a:cubicBezTo>
                  <a:cubicBezTo>
                    <a:pt x="3480" y="10260"/>
                    <a:pt x="2374" y="9671"/>
                    <a:pt x="1571" y="8743"/>
                  </a:cubicBezTo>
                  <a:cubicBezTo>
                    <a:pt x="768" y="7815"/>
                    <a:pt x="322" y="6638"/>
                    <a:pt x="322" y="5407"/>
                  </a:cubicBezTo>
                  <a:cubicBezTo>
                    <a:pt x="322" y="3711"/>
                    <a:pt x="1143" y="2141"/>
                    <a:pt x="2606" y="1142"/>
                  </a:cubicBezTo>
                  <a:cubicBezTo>
                    <a:pt x="3141" y="785"/>
                    <a:pt x="3748" y="535"/>
                    <a:pt x="4390" y="411"/>
                  </a:cubicBezTo>
                  <a:cubicBezTo>
                    <a:pt x="4734" y="343"/>
                    <a:pt x="5076" y="310"/>
                    <a:pt x="5414" y="310"/>
                  </a:cubicBezTo>
                  <a:cubicBezTo>
                    <a:pt x="6775" y="310"/>
                    <a:pt x="8053" y="844"/>
                    <a:pt x="9011" y="1802"/>
                  </a:cubicBezTo>
                  <a:cubicBezTo>
                    <a:pt x="9939" y="2730"/>
                    <a:pt x="10456" y="3943"/>
                    <a:pt x="10510" y="5246"/>
                  </a:cubicBezTo>
                  <a:lnTo>
                    <a:pt x="9279" y="5246"/>
                  </a:lnTo>
                  <a:cubicBezTo>
                    <a:pt x="9190" y="5246"/>
                    <a:pt x="9118" y="5299"/>
                    <a:pt x="9118" y="5389"/>
                  </a:cubicBezTo>
                  <a:cubicBezTo>
                    <a:pt x="9100" y="5478"/>
                    <a:pt x="9172" y="5567"/>
                    <a:pt x="9261" y="5567"/>
                  </a:cubicBezTo>
                  <a:lnTo>
                    <a:pt x="10278" y="5567"/>
                  </a:lnTo>
                  <a:lnTo>
                    <a:pt x="5567" y="10260"/>
                  </a:lnTo>
                  <a:lnTo>
                    <a:pt x="5567" y="5567"/>
                  </a:lnTo>
                  <a:lnTo>
                    <a:pt x="8529" y="5567"/>
                  </a:lnTo>
                  <a:cubicBezTo>
                    <a:pt x="8601" y="5567"/>
                    <a:pt x="8672" y="5496"/>
                    <a:pt x="8690" y="5424"/>
                  </a:cubicBezTo>
                  <a:cubicBezTo>
                    <a:pt x="8690" y="5317"/>
                    <a:pt x="8619" y="5246"/>
                    <a:pt x="8529" y="5246"/>
                  </a:cubicBezTo>
                  <a:lnTo>
                    <a:pt x="4729" y="5246"/>
                  </a:lnTo>
                  <a:cubicBezTo>
                    <a:pt x="4658" y="5246"/>
                    <a:pt x="4568" y="5299"/>
                    <a:pt x="4568" y="5389"/>
                  </a:cubicBezTo>
                  <a:cubicBezTo>
                    <a:pt x="4550" y="5478"/>
                    <a:pt x="4622" y="5567"/>
                    <a:pt x="4729" y="5567"/>
                  </a:cubicBezTo>
                  <a:lnTo>
                    <a:pt x="5246" y="5567"/>
                  </a:lnTo>
                  <a:lnTo>
                    <a:pt x="5246" y="10652"/>
                  </a:lnTo>
                  <a:cubicBezTo>
                    <a:pt x="5264" y="10724"/>
                    <a:pt x="5300" y="10813"/>
                    <a:pt x="5407" y="10813"/>
                  </a:cubicBezTo>
                  <a:cubicBezTo>
                    <a:pt x="6852" y="10813"/>
                    <a:pt x="8208" y="10242"/>
                    <a:pt x="9243" y="9225"/>
                  </a:cubicBezTo>
                  <a:cubicBezTo>
                    <a:pt x="9243" y="9225"/>
                    <a:pt x="9243" y="9225"/>
                    <a:pt x="9243" y="9207"/>
                  </a:cubicBezTo>
                  <a:cubicBezTo>
                    <a:pt x="10260" y="8190"/>
                    <a:pt x="10813" y="6834"/>
                    <a:pt x="10813" y="5407"/>
                  </a:cubicBezTo>
                  <a:cubicBezTo>
                    <a:pt x="10813" y="3961"/>
                    <a:pt x="10260" y="2605"/>
                    <a:pt x="9243" y="1570"/>
                  </a:cubicBezTo>
                  <a:cubicBezTo>
                    <a:pt x="8208" y="553"/>
                    <a:pt x="6852" y="0"/>
                    <a:pt x="54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5761300" y="2947700"/>
              <a:ext cx="16075" cy="30550"/>
            </a:xfrm>
            <a:custGeom>
              <a:avLst/>
              <a:gdLst/>
              <a:ahLst/>
              <a:cxnLst/>
              <a:rect l="l" t="t" r="r" b="b"/>
              <a:pathLst>
                <a:path w="643" h="1222" extrusionOk="0">
                  <a:moveTo>
                    <a:pt x="180" y="0"/>
                  </a:moveTo>
                  <a:cubicBezTo>
                    <a:pt x="168" y="0"/>
                    <a:pt x="156" y="2"/>
                    <a:pt x="143" y="5"/>
                  </a:cubicBezTo>
                  <a:cubicBezTo>
                    <a:pt x="54" y="23"/>
                    <a:pt x="1" y="94"/>
                    <a:pt x="1" y="166"/>
                  </a:cubicBezTo>
                  <a:lnTo>
                    <a:pt x="1" y="1058"/>
                  </a:lnTo>
                  <a:cubicBezTo>
                    <a:pt x="1" y="1147"/>
                    <a:pt x="72" y="1218"/>
                    <a:pt x="143" y="1218"/>
                  </a:cubicBezTo>
                  <a:cubicBezTo>
                    <a:pt x="155" y="1220"/>
                    <a:pt x="165" y="1221"/>
                    <a:pt x="176" y="1221"/>
                  </a:cubicBezTo>
                  <a:cubicBezTo>
                    <a:pt x="265" y="1221"/>
                    <a:pt x="322" y="1156"/>
                    <a:pt x="322" y="1076"/>
                  </a:cubicBezTo>
                  <a:lnTo>
                    <a:pt x="322" y="523"/>
                  </a:lnTo>
                  <a:cubicBezTo>
                    <a:pt x="322" y="523"/>
                    <a:pt x="340" y="487"/>
                    <a:pt x="411" y="398"/>
                  </a:cubicBezTo>
                  <a:cubicBezTo>
                    <a:pt x="465" y="344"/>
                    <a:pt x="500" y="326"/>
                    <a:pt x="518" y="326"/>
                  </a:cubicBezTo>
                  <a:cubicBezTo>
                    <a:pt x="518" y="326"/>
                    <a:pt x="643" y="237"/>
                    <a:pt x="643" y="166"/>
                  </a:cubicBezTo>
                  <a:cubicBezTo>
                    <a:pt x="643" y="77"/>
                    <a:pt x="572" y="5"/>
                    <a:pt x="482" y="5"/>
                  </a:cubicBezTo>
                  <a:cubicBezTo>
                    <a:pt x="429" y="5"/>
                    <a:pt x="393" y="23"/>
                    <a:pt x="375" y="41"/>
                  </a:cubicBezTo>
                  <a:cubicBezTo>
                    <a:pt x="358" y="41"/>
                    <a:pt x="340" y="59"/>
                    <a:pt x="304" y="77"/>
                  </a:cubicBezTo>
                  <a:cubicBezTo>
                    <a:pt x="275" y="32"/>
                    <a:pt x="233" y="0"/>
                    <a:pt x="18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9" name="Google Shape;1379;p39"/>
          <p:cNvGrpSpPr/>
          <p:nvPr/>
        </p:nvGrpSpPr>
        <p:grpSpPr>
          <a:xfrm>
            <a:off x="6754465" y="1806925"/>
            <a:ext cx="310740" cy="310740"/>
            <a:chOff x="5693500" y="2360350"/>
            <a:chExt cx="270350" cy="270350"/>
          </a:xfrm>
        </p:grpSpPr>
        <p:sp>
          <p:nvSpPr>
            <p:cNvPr id="1380" name="Google Shape;1380;p39"/>
            <p:cNvSpPr/>
            <p:nvPr/>
          </p:nvSpPr>
          <p:spPr>
            <a:xfrm>
              <a:off x="5697525" y="2363925"/>
              <a:ext cx="262300" cy="262750"/>
            </a:xfrm>
            <a:custGeom>
              <a:avLst/>
              <a:gdLst/>
              <a:ahLst/>
              <a:cxnLst/>
              <a:rect l="l" t="t" r="r" b="b"/>
              <a:pathLst>
                <a:path w="10492" h="10510" extrusionOk="0">
                  <a:moveTo>
                    <a:pt x="785" y="0"/>
                  </a:moveTo>
                  <a:cubicBezTo>
                    <a:pt x="357" y="0"/>
                    <a:pt x="0" y="357"/>
                    <a:pt x="0" y="803"/>
                  </a:cubicBezTo>
                  <a:lnTo>
                    <a:pt x="0" y="9707"/>
                  </a:lnTo>
                  <a:cubicBezTo>
                    <a:pt x="0" y="10153"/>
                    <a:pt x="357" y="10509"/>
                    <a:pt x="785" y="10509"/>
                  </a:cubicBezTo>
                  <a:lnTo>
                    <a:pt x="9689" y="10509"/>
                  </a:lnTo>
                  <a:cubicBezTo>
                    <a:pt x="10135" y="10509"/>
                    <a:pt x="10492" y="10153"/>
                    <a:pt x="10492" y="9707"/>
                  </a:cubicBezTo>
                  <a:lnTo>
                    <a:pt x="10492" y="803"/>
                  </a:lnTo>
                  <a:cubicBezTo>
                    <a:pt x="10492" y="357"/>
                    <a:pt x="10135" y="0"/>
                    <a:pt x="968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9"/>
            <p:cNvSpPr/>
            <p:nvPr/>
          </p:nvSpPr>
          <p:spPr>
            <a:xfrm>
              <a:off x="5727850" y="2453125"/>
              <a:ext cx="99050" cy="84325"/>
            </a:xfrm>
            <a:custGeom>
              <a:avLst/>
              <a:gdLst/>
              <a:ahLst/>
              <a:cxnLst/>
              <a:rect l="l" t="t" r="r" b="b"/>
              <a:pathLst>
                <a:path w="3962" h="3373" extrusionOk="0">
                  <a:moveTo>
                    <a:pt x="1892" y="589"/>
                  </a:moveTo>
                  <a:cubicBezTo>
                    <a:pt x="2231" y="589"/>
                    <a:pt x="2552" y="750"/>
                    <a:pt x="2766" y="1036"/>
                  </a:cubicBezTo>
                  <a:lnTo>
                    <a:pt x="3266" y="1696"/>
                  </a:lnTo>
                  <a:lnTo>
                    <a:pt x="2766" y="2356"/>
                  </a:lnTo>
                  <a:cubicBezTo>
                    <a:pt x="2552" y="2624"/>
                    <a:pt x="2231" y="2766"/>
                    <a:pt x="1910" y="2766"/>
                  </a:cubicBezTo>
                  <a:lnTo>
                    <a:pt x="1785" y="2766"/>
                  </a:lnTo>
                  <a:cubicBezTo>
                    <a:pt x="1249" y="2766"/>
                    <a:pt x="786" y="2392"/>
                    <a:pt x="714" y="1874"/>
                  </a:cubicBezTo>
                  <a:cubicBezTo>
                    <a:pt x="589" y="1178"/>
                    <a:pt x="1125" y="589"/>
                    <a:pt x="1785" y="589"/>
                  </a:cubicBezTo>
                  <a:close/>
                  <a:moveTo>
                    <a:pt x="1785" y="1"/>
                  </a:moveTo>
                  <a:cubicBezTo>
                    <a:pt x="786" y="1"/>
                    <a:pt x="0" y="875"/>
                    <a:pt x="108" y="1892"/>
                  </a:cubicBezTo>
                  <a:cubicBezTo>
                    <a:pt x="215" y="2731"/>
                    <a:pt x="946" y="3373"/>
                    <a:pt x="1785" y="3373"/>
                  </a:cubicBezTo>
                  <a:lnTo>
                    <a:pt x="1910" y="3373"/>
                  </a:lnTo>
                  <a:cubicBezTo>
                    <a:pt x="2427" y="3373"/>
                    <a:pt x="2909" y="3123"/>
                    <a:pt x="3230" y="2713"/>
                  </a:cubicBezTo>
                  <a:lnTo>
                    <a:pt x="3872" y="1874"/>
                  </a:lnTo>
                  <a:cubicBezTo>
                    <a:pt x="3962" y="1767"/>
                    <a:pt x="3962" y="1624"/>
                    <a:pt x="3872" y="1517"/>
                  </a:cubicBezTo>
                  <a:lnTo>
                    <a:pt x="3230" y="679"/>
                  </a:lnTo>
                  <a:cubicBezTo>
                    <a:pt x="2909" y="250"/>
                    <a:pt x="2409" y="1"/>
                    <a:pt x="18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9"/>
            <p:cNvSpPr/>
            <p:nvPr/>
          </p:nvSpPr>
          <p:spPr>
            <a:xfrm>
              <a:off x="5810825" y="2444650"/>
              <a:ext cx="116000" cy="100850"/>
            </a:xfrm>
            <a:custGeom>
              <a:avLst/>
              <a:gdLst/>
              <a:ahLst/>
              <a:cxnLst/>
              <a:rect l="l" t="t" r="r" b="b"/>
              <a:pathLst>
                <a:path w="4640" h="4034" extrusionOk="0">
                  <a:moveTo>
                    <a:pt x="2623" y="607"/>
                  </a:moveTo>
                  <a:cubicBezTo>
                    <a:pt x="3426" y="607"/>
                    <a:pt x="4068" y="1250"/>
                    <a:pt x="4050" y="2053"/>
                  </a:cubicBezTo>
                  <a:cubicBezTo>
                    <a:pt x="4050" y="2820"/>
                    <a:pt x="3390" y="3444"/>
                    <a:pt x="2605" y="3444"/>
                  </a:cubicBezTo>
                  <a:lnTo>
                    <a:pt x="2480" y="3444"/>
                  </a:lnTo>
                  <a:cubicBezTo>
                    <a:pt x="2034" y="3444"/>
                    <a:pt x="1624" y="3248"/>
                    <a:pt x="1356" y="2891"/>
                  </a:cubicBezTo>
                  <a:lnTo>
                    <a:pt x="696" y="2035"/>
                  </a:lnTo>
                  <a:lnTo>
                    <a:pt x="1356" y="1160"/>
                  </a:lnTo>
                  <a:cubicBezTo>
                    <a:pt x="1624" y="804"/>
                    <a:pt x="2034" y="607"/>
                    <a:pt x="2498" y="607"/>
                  </a:cubicBezTo>
                  <a:close/>
                  <a:moveTo>
                    <a:pt x="2498" y="1"/>
                  </a:moveTo>
                  <a:cubicBezTo>
                    <a:pt x="1856" y="1"/>
                    <a:pt x="1267" y="304"/>
                    <a:pt x="874" y="804"/>
                  </a:cubicBezTo>
                  <a:lnTo>
                    <a:pt x="89" y="1856"/>
                  </a:lnTo>
                  <a:cubicBezTo>
                    <a:pt x="0" y="1963"/>
                    <a:pt x="0" y="2106"/>
                    <a:pt x="89" y="2213"/>
                  </a:cubicBezTo>
                  <a:lnTo>
                    <a:pt x="874" y="3248"/>
                  </a:lnTo>
                  <a:cubicBezTo>
                    <a:pt x="1267" y="3748"/>
                    <a:pt x="1856" y="4033"/>
                    <a:pt x="2480" y="4033"/>
                  </a:cubicBezTo>
                  <a:lnTo>
                    <a:pt x="2623" y="4033"/>
                  </a:lnTo>
                  <a:cubicBezTo>
                    <a:pt x="3747" y="4033"/>
                    <a:pt x="4639" y="3141"/>
                    <a:pt x="4639" y="2017"/>
                  </a:cubicBezTo>
                  <a:cubicBezTo>
                    <a:pt x="4639" y="911"/>
                    <a:pt x="3747" y="1"/>
                    <a:pt x="2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5693500" y="2360350"/>
              <a:ext cx="270350" cy="270350"/>
            </a:xfrm>
            <a:custGeom>
              <a:avLst/>
              <a:gdLst/>
              <a:ahLst/>
              <a:cxnLst/>
              <a:rect l="l" t="t" r="r" b="b"/>
              <a:pathLst>
                <a:path w="10814" h="10814" extrusionOk="0">
                  <a:moveTo>
                    <a:pt x="964" y="0"/>
                  </a:moveTo>
                  <a:cubicBezTo>
                    <a:pt x="429" y="0"/>
                    <a:pt x="1" y="429"/>
                    <a:pt x="1" y="964"/>
                  </a:cubicBezTo>
                  <a:lnTo>
                    <a:pt x="1" y="9850"/>
                  </a:lnTo>
                  <a:cubicBezTo>
                    <a:pt x="1" y="10385"/>
                    <a:pt x="429" y="10813"/>
                    <a:pt x="964" y="10813"/>
                  </a:cubicBezTo>
                  <a:lnTo>
                    <a:pt x="9868" y="10813"/>
                  </a:lnTo>
                  <a:cubicBezTo>
                    <a:pt x="10385" y="10813"/>
                    <a:pt x="10813" y="10385"/>
                    <a:pt x="10813" y="9850"/>
                  </a:cubicBezTo>
                  <a:lnTo>
                    <a:pt x="10813" y="964"/>
                  </a:lnTo>
                  <a:cubicBezTo>
                    <a:pt x="10813" y="429"/>
                    <a:pt x="10385" y="0"/>
                    <a:pt x="9868" y="0"/>
                  </a:cubicBezTo>
                  <a:lnTo>
                    <a:pt x="2481" y="0"/>
                  </a:lnTo>
                  <a:cubicBezTo>
                    <a:pt x="2409" y="0"/>
                    <a:pt x="2338" y="54"/>
                    <a:pt x="2320" y="143"/>
                  </a:cubicBezTo>
                  <a:cubicBezTo>
                    <a:pt x="2320" y="232"/>
                    <a:pt x="2392" y="322"/>
                    <a:pt x="2481" y="322"/>
                  </a:cubicBezTo>
                  <a:lnTo>
                    <a:pt x="9868" y="322"/>
                  </a:lnTo>
                  <a:cubicBezTo>
                    <a:pt x="10224" y="322"/>
                    <a:pt x="10510" y="607"/>
                    <a:pt x="10510" y="964"/>
                  </a:cubicBezTo>
                  <a:lnTo>
                    <a:pt x="10510" y="9850"/>
                  </a:lnTo>
                  <a:cubicBezTo>
                    <a:pt x="10510" y="10206"/>
                    <a:pt x="10224" y="10492"/>
                    <a:pt x="9868" y="10492"/>
                  </a:cubicBezTo>
                  <a:lnTo>
                    <a:pt x="964" y="10492"/>
                  </a:lnTo>
                  <a:cubicBezTo>
                    <a:pt x="607" y="10492"/>
                    <a:pt x="322" y="10206"/>
                    <a:pt x="322" y="9850"/>
                  </a:cubicBezTo>
                  <a:lnTo>
                    <a:pt x="322" y="482"/>
                  </a:lnTo>
                  <a:cubicBezTo>
                    <a:pt x="322" y="393"/>
                    <a:pt x="393" y="322"/>
                    <a:pt x="482" y="322"/>
                  </a:cubicBezTo>
                  <a:lnTo>
                    <a:pt x="1785" y="322"/>
                  </a:lnTo>
                  <a:cubicBezTo>
                    <a:pt x="1803" y="322"/>
                    <a:pt x="1803" y="304"/>
                    <a:pt x="1821" y="304"/>
                  </a:cubicBezTo>
                  <a:cubicBezTo>
                    <a:pt x="1963" y="161"/>
                    <a:pt x="1856" y="0"/>
                    <a:pt x="173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5738550" y="2441075"/>
              <a:ext cx="193625" cy="108875"/>
            </a:xfrm>
            <a:custGeom>
              <a:avLst/>
              <a:gdLst/>
              <a:ahLst/>
              <a:cxnLst/>
              <a:rect l="l" t="t" r="r" b="b"/>
              <a:pathLst>
                <a:path w="7745" h="4355" extrusionOk="0">
                  <a:moveTo>
                    <a:pt x="1464" y="1250"/>
                  </a:moveTo>
                  <a:cubicBezTo>
                    <a:pt x="1749" y="1250"/>
                    <a:pt x="2035" y="1393"/>
                    <a:pt x="2213" y="1607"/>
                  </a:cubicBezTo>
                  <a:lnTo>
                    <a:pt x="2641" y="2196"/>
                  </a:lnTo>
                  <a:lnTo>
                    <a:pt x="2213" y="2749"/>
                  </a:lnTo>
                  <a:cubicBezTo>
                    <a:pt x="2035" y="2963"/>
                    <a:pt x="1767" y="3106"/>
                    <a:pt x="1482" y="3106"/>
                  </a:cubicBezTo>
                  <a:lnTo>
                    <a:pt x="1357" y="3106"/>
                  </a:lnTo>
                  <a:cubicBezTo>
                    <a:pt x="929" y="3106"/>
                    <a:pt x="500" y="2767"/>
                    <a:pt x="429" y="2338"/>
                  </a:cubicBezTo>
                  <a:cubicBezTo>
                    <a:pt x="340" y="1749"/>
                    <a:pt x="786" y="1250"/>
                    <a:pt x="1357" y="1250"/>
                  </a:cubicBezTo>
                  <a:close/>
                  <a:moveTo>
                    <a:pt x="5371" y="1"/>
                  </a:moveTo>
                  <a:cubicBezTo>
                    <a:pt x="4693" y="1"/>
                    <a:pt x="4051" y="322"/>
                    <a:pt x="3641" y="875"/>
                  </a:cubicBezTo>
                  <a:lnTo>
                    <a:pt x="3534" y="1000"/>
                  </a:lnTo>
                  <a:cubicBezTo>
                    <a:pt x="3498" y="1054"/>
                    <a:pt x="3498" y="1143"/>
                    <a:pt x="3551" y="1196"/>
                  </a:cubicBezTo>
                  <a:cubicBezTo>
                    <a:pt x="3577" y="1239"/>
                    <a:pt x="3618" y="1257"/>
                    <a:pt x="3660" y="1257"/>
                  </a:cubicBezTo>
                  <a:cubicBezTo>
                    <a:pt x="3707" y="1257"/>
                    <a:pt x="3755" y="1234"/>
                    <a:pt x="3783" y="1196"/>
                  </a:cubicBezTo>
                  <a:lnTo>
                    <a:pt x="3890" y="1054"/>
                  </a:lnTo>
                  <a:cubicBezTo>
                    <a:pt x="4247" y="590"/>
                    <a:pt x="4800" y="322"/>
                    <a:pt x="5371" y="322"/>
                  </a:cubicBezTo>
                  <a:lnTo>
                    <a:pt x="5496" y="322"/>
                  </a:lnTo>
                  <a:cubicBezTo>
                    <a:pt x="6549" y="322"/>
                    <a:pt x="7405" y="1161"/>
                    <a:pt x="7388" y="2213"/>
                  </a:cubicBezTo>
                  <a:cubicBezTo>
                    <a:pt x="7370" y="3213"/>
                    <a:pt x="6531" y="4033"/>
                    <a:pt x="5532" y="4033"/>
                  </a:cubicBezTo>
                  <a:lnTo>
                    <a:pt x="5371" y="4033"/>
                  </a:lnTo>
                  <a:cubicBezTo>
                    <a:pt x="4800" y="4033"/>
                    <a:pt x="4247" y="3766"/>
                    <a:pt x="3890" y="3302"/>
                  </a:cubicBezTo>
                  <a:lnTo>
                    <a:pt x="3337" y="2570"/>
                  </a:lnTo>
                  <a:lnTo>
                    <a:pt x="2963" y="2089"/>
                  </a:lnTo>
                  <a:lnTo>
                    <a:pt x="2463" y="1428"/>
                  </a:lnTo>
                  <a:cubicBezTo>
                    <a:pt x="2231" y="1107"/>
                    <a:pt x="1856" y="929"/>
                    <a:pt x="1464" y="929"/>
                  </a:cubicBezTo>
                  <a:lnTo>
                    <a:pt x="1375" y="929"/>
                  </a:lnTo>
                  <a:cubicBezTo>
                    <a:pt x="750" y="929"/>
                    <a:pt x="215" y="1375"/>
                    <a:pt x="126" y="1999"/>
                  </a:cubicBezTo>
                  <a:cubicBezTo>
                    <a:pt x="1" y="2767"/>
                    <a:pt x="607" y="3427"/>
                    <a:pt x="1357" y="3427"/>
                  </a:cubicBezTo>
                  <a:lnTo>
                    <a:pt x="1482" y="3427"/>
                  </a:lnTo>
                  <a:cubicBezTo>
                    <a:pt x="1874" y="3427"/>
                    <a:pt x="2231" y="3248"/>
                    <a:pt x="2463" y="2945"/>
                  </a:cubicBezTo>
                  <a:lnTo>
                    <a:pt x="2838" y="2463"/>
                  </a:lnTo>
                  <a:lnTo>
                    <a:pt x="3016" y="2695"/>
                  </a:lnTo>
                  <a:lnTo>
                    <a:pt x="2677" y="3106"/>
                  </a:lnTo>
                  <a:cubicBezTo>
                    <a:pt x="2445" y="3409"/>
                    <a:pt x="2106" y="3605"/>
                    <a:pt x="1731" y="3676"/>
                  </a:cubicBezTo>
                  <a:cubicBezTo>
                    <a:pt x="1660" y="3694"/>
                    <a:pt x="1589" y="3766"/>
                    <a:pt x="1607" y="3837"/>
                  </a:cubicBezTo>
                  <a:cubicBezTo>
                    <a:pt x="1607" y="3926"/>
                    <a:pt x="1678" y="3980"/>
                    <a:pt x="1749" y="3980"/>
                  </a:cubicBezTo>
                  <a:lnTo>
                    <a:pt x="1785" y="3980"/>
                  </a:lnTo>
                  <a:cubicBezTo>
                    <a:pt x="2231" y="3908"/>
                    <a:pt x="2659" y="3659"/>
                    <a:pt x="2927" y="3302"/>
                  </a:cubicBezTo>
                  <a:lnTo>
                    <a:pt x="3212" y="2945"/>
                  </a:lnTo>
                  <a:lnTo>
                    <a:pt x="3641" y="3516"/>
                  </a:lnTo>
                  <a:cubicBezTo>
                    <a:pt x="4051" y="4033"/>
                    <a:pt x="4693" y="4355"/>
                    <a:pt x="5353" y="4355"/>
                  </a:cubicBezTo>
                  <a:lnTo>
                    <a:pt x="5496" y="4355"/>
                  </a:lnTo>
                  <a:cubicBezTo>
                    <a:pt x="6745" y="4355"/>
                    <a:pt x="7744" y="3320"/>
                    <a:pt x="7691" y="2089"/>
                  </a:cubicBezTo>
                  <a:cubicBezTo>
                    <a:pt x="7655" y="929"/>
                    <a:pt x="6692" y="1"/>
                    <a:pt x="553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5726500" y="2449550"/>
              <a:ext cx="190050" cy="90575"/>
            </a:xfrm>
            <a:custGeom>
              <a:avLst/>
              <a:gdLst/>
              <a:ahLst/>
              <a:cxnLst/>
              <a:rect l="l" t="t" r="r" b="b"/>
              <a:pathLst>
                <a:path w="7602" h="3623" extrusionOk="0">
                  <a:moveTo>
                    <a:pt x="5978" y="572"/>
                  </a:moveTo>
                  <a:cubicBezTo>
                    <a:pt x="6674" y="572"/>
                    <a:pt x="7263" y="1125"/>
                    <a:pt x="7263" y="1821"/>
                  </a:cubicBezTo>
                  <a:cubicBezTo>
                    <a:pt x="7281" y="2535"/>
                    <a:pt x="6710" y="3106"/>
                    <a:pt x="5996" y="3106"/>
                  </a:cubicBezTo>
                  <a:lnTo>
                    <a:pt x="5853" y="3106"/>
                  </a:lnTo>
                  <a:cubicBezTo>
                    <a:pt x="5461" y="3106"/>
                    <a:pt x="5086" y="2927"/>
                    <a:pt x="4854" y="2606"/>
                  </a:cubicBezTo>
                  <a:lnTo>
                    <a:pt x="4265" y="1857"/>
                  </a:lnTo>
                  <a:lnTo>
                    <a:pt x="4854" y="1071"/>
                  </a:lnTo>
                  <a:cubicBezTo>
                    <a:pt x="5086" y="768"/>
                    <a:pt x="5461" y="572"/>
                    <a:pt x="5853" y="572"/>
                  </a:cubicBezTo>
                  <a:close/>
                  <a:moveTo>
                    <a:pt x="1839" y="1"/>
                  </a:moveTo>
                  <a:cubicBezTo>
                    <a:pt x="822" y="1"/>
                    <a:pt x="1" y="822"/>
                    <a:pt x="1" y="1839"/>
                  </a:cubicBezTo>
                  <a:cubicBezTo>
                    <a:pt x="1" y="2695"/>
                    <a:pt x="608" y="3445"/>
                    <a:pt x="1446" y="3623"/>
                  </a:cubicBezTo>
                  <a:lnTo>
                    <a:pt x="1482" y="3623"/>
                  </a:lnTo>
                  <a:cubicBezTo>
                    <a:pt x="1553" y="3623"/>
                    <a:pt x="1625" y="3587"/>
                    <a:pt x="1642" y="3498"/>
                  </a:cubicBezTo>
                  <a:cubicBezTo>
                    <a:pt x="1660" y="3427"/>
                    <a:pt x="1607" y="3337"/>
                    <a:pt x="1518" y="3320"/>
                  </a:cubicBezTo>
                  <a:cubicBezTo>
                    <a:pt x="822" y="3177"/>
                    <a:pt x="322" y="2552"/>
                    <a:pt x="322" y="1839"/>
                  </a:cubicBezTo>
                  <a:cubicBezTo>
                    <a:pt x="322" y="1000"/>
                    <a:pt x="1000" y="322"/>
                    <a:pt x="1839" y="322"/>
                  </a:cubicBezTo>
                  <a:lnTo>
                    <a:pt x="1946" y="322"/>
                  </a:lnTo>
                  <a:cubicBezTo>
                    <a:pt x="2428" y="322"/>
                    <a:pt x="2874" y="536"/>
                    <a:pt x="3159" y="911"/>
                  </a:cubicBezTo>
                  <a:lnTo>
                    <a:pt x="3569" y="1446"/>
                  </a:lnTo>
                  <a:lnTo>
                    <a:pt x="3926" y="1946"/>
                  </a:lnTo>
                  <a:lnTo>
                    <a:pt x="4587" y="2802"/>
                  </a:lnTo>
                  <a:cubicBezTo>
                    <a:pt x="4890" y="3195"/>
                    <a:pt x="5354" y="3427"/>
                    <a:pt x="5853" y="3427"/>
                  </a:cubicBezTo>
                  <a:lnTo>
                    <a:pt x="5978" y="3427"/>
                  </a:lnTo>
                  <a:cubicBezTo>
                    <a:pt x="6870" y="3427"/>
                    <a:pt x="7602" y="2695"/>
                    <a:pt x="7584" y="1803"/>
                  </a:cubicBezTo>
                  <a:cubicBezTo>
                    <a:pt x="7566" y="947"/>
                    <a:pt x="6870" y="251"/>
                    <a:pt x="6014" y="251"/>
                  </a:cubicBezTo>
                  <a:lnTo>
                    <a:pt x="5853" y="251"/>
                  </a:lnTo>
                  <a:cubicBezTo>
                    <a:pt x="5372" y="251"/>
                    <a:pt x="4890" y="501"/>
                    <a:pt x="4587" y="911"/>
                  </a:cubicBezTo>
                  <a:lnTo>
                    <a:pt x="4051" y="1642"/>
                  </a:lnTo>
                  <a:lnTo>
                    <a:pt x="3819" y="1303"/>
                  </a:lnTo>
                  <a:lnTo>
                    <a:pt x="3409" y="750"/>
                  </a:lnTo>
                  <a:cubicBezTo>
                    <a:pt x="3070" y="286"/>
                    <a:pt x="2517" y="1"/>
                    <a:pt x="194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6" name="Google Shape;1386;p39"/>
          <p:cNvGrpSpPr/>
          <p:nvPr/>
        </p:nvGrpSpPr>
        <p:grpSpPr>
          <a:xfrm>
            <a:off x="6089479" y="3293788"/>
            <a:ext cx="308183" cy="310712"/>
            <a:chOff x="5114950" y="3653950"/>
            <a:chExt cx="268125" cy="270325"/>
          </a:xfrm>
        </p:grpSpPr>
        <p:sp>
          <p:nvSpPr>
            <p:cNvPr id="1387" name="Google Shape;1387;p39"/>
            <p:cNvSpPr/>
            <p:nvPr/>
          </p:nvSpPr>
          <p:spPr>
            <a:xfrm>
              <a:off x="5209075" y="3838175"/>
              <a:ext cx="82100" cy="82100"/>
            </a:xfrm>
            <a:custGeom>
              <a:avLst/>
              <a:gdLst/>
              <a:ahLst/>
              <a:cxnLst/>
              <a:rect l="l" t="t" r="r" b="b"/>
              <a:pathLst>
                <a:path w="3284" h="3284" extrusionOk="0">
                  <a:moveTo>
                    <a:pt x="1642" y="0"/>
                  </a:moveTo>
                  <a:cubicBezTo>
                    <a:pt x="732" y="0"/>
                    <a:pt x="0" y="732"/>
                    <a:pt x="0" y="1642"/>
                  </a:cubicBezTo>
                  <a:cubicBezTo>
                    <a:pt x="0" y="2552"/>
                    <a:pt x="732" y="3283"/>
                    <a:pt x="1642" y="3283"/>
                  </a:cubicBezTo>
                  <a:cubicBezTo>
                    <a:pt x="2552" y="3283"/>
                    <a:pt x="3284" y="2552"/>
                    <a:pt x="3284" y="1642"/>
                  </a:cubicBezTo>
                  <a:cubicBezTo>
                    <a:pt x="3284" y="732"/>
                    <a:pt x="2552" y="0"/>
                    <a:pt x="1642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5118525" y="3657950"/>
              <a:ext cx="260975" cy="180300"/>
            </a:xfrm>
            <a:custGeom>
              <a:avLst/>
              <a:gdLst/>
              <a:ahLst/>
              <a:cxnLst/>
              <a:rect l="l" t="t" r="r" b="b"/>
              <a:pathLst>
                <a:path w="10439" h="7212" extrusionOk="0">
                  <a:moveTo>
                    <a:pt x="5264" y="1"/>
                  </a:moveTo>
                  <a:lnTo>
                    <a:pt x="0" y="5228"/>
                  </a:lnTo>
                  <a:cubicBezTo>
                    <a:pt x="1249" y="6406"/>
                    <a:pt x="3034" y="7155"/>
                    <a:pt x="5014" y="7209"/>
                  </a:cubicBezTo>
                  <a:cubicBezTo>
                    <a:pt x="5085" y="7211"/>
                    <a:pt x="5156" y="7212"/>
                    <a:pt x="5226" y="7212"/>
                  </a:cubicBezTo>
                  <a:cubicBezTo>
                    <a:pt x="7300" y="7212"/>
                    <a:pt x="9161" y="6454"/>
                    <a:pt x="10438" y="5246"/>
                  </a:cubicBezTo>
                  <a:lnTo>
                    <a:pt x="52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5114950" y="3653950"/>
              <a:ext cx="268125" cy="270325"/>
            </a:xfrm>
            <a:custGeom>
              <a:avLst/>
              <a:gdLst/>
              <a:ahLst/>
              <a:cxnLst/>
              <a:rect l="l" t="t" r="r" b="b"/>
              <a:pathLst>
                <a:path w="10725" h="10813" extrusionOk="0">
                  <a:moveTo>
                    <a:pt x="5407" y="0"/>
                  </a:moveTo>
                  <a:cubicBezTo>
                    <a:pt x="5353" y="0"/>
                    <a:pt x="5318" y="18"/>
                    <a:pt x="5300" y="54"/>
                  </a:cubicBezTo>
                  <a:lnTo>
                    <a:pt x="36" y="5281"/>
                  </a:lnTo>
                  <a:cubicBezTo>
                    <a:pt x="1" y="5317"/>
                    <a:pt x="1" y="5353"/>
                    <a:pt x="1" y="5406"/>
                  </a:cubicBezTo>
                  <a:cubicBezTo>
                    <a:pt x="1" y="5442"/>
                    <a:pt x="19" y="5478"/>
                    <a:pt x="36" y="5513"/>
                  </a:cubicBezTo>
                  <a:cubicBezTo>
                    <a:pt x="697" y="6120"/>
                    <a:pt x="1464" y="6602"/>
                    <a:pt x="2320" y="6941"/>
                  </a:cubicBezTo>
                  <a:cubicBezTo>
                    <a:pt x="2998" y="7226"/>
                    <a:pt x="3712" y="7387"/>
                    <a:pt x="4461" y="7476"/>
                  </a:cubicBezTo>
                  <a:cubicBezTo>
                    <a:pt x="3944" y="7797"/>
                    <a:pt x="3605" y="8368"/>
                    <a:pt x="3605" y="9011"/>
                  </a:cubicBezTo>
                  <a:cubicBezTo>
                    <a:pt x="3605" y="9207"/>
                    <a:pt x="3641" y="9403"/>
                    <a:pt x="3694" y="9582"/>
                  </a:cubicBezTo>
                  <a:cubicBezTo>
                    <a:pt x="3724" y="9656"/>
                    <a:pt x="3791" y="9693"/>
                    <a:pt x="3864" y="9693"/>
                  </a:cubicBezTo>
                  <a:cubicBezTo>
                    <a:pt x="3878" y="9693"/>
                    <a:pt x="3893" y="9692"/>
                    <a:pt x="3908" y="9689"/>
                  </a:cubicBezTo>
                  <a:cubicBezTo>
                    <a:pt x="3980" y="9653"/>
                    <a:pt x="4033" y="9564"/>
                    <a:pt x="3997" y="9474"/>
                  </a:cubicBezTo>
                  <a:cubicBezTo>
                    <a:pt x="3944" y="9296"/>
                    <a:pt x="3908" y="9100"/>
                    <a:pt x="3926" y="8903"/>
                  </a:cubicBezTo>
                  <a:cubicBezTo>
                    <a:pt x="3980" y="8172"/>
                    <a:pt x="4568" y="7583"/>
                    <a:pt x="5300" y="7530"/>
                  </a:cubicBezTo>
                  <a:cubicBezTo>
                    <a:pt x="5334" y="7527"/>
                    <a:pt x="5368" y="7526"/>
                    <a:pt x="5401" y="7526"/>
                  </a:cubicBezTo>
                  <a:cubicBezTo>
                    <a:pt x="6161" y="7526"/>
                    <a:pt x="6802" y="8098"/>
                    <a:pt x="6888" y="8850"/>
                  </a:cubicBezTo>
                  <a:lnTo>
                    <a:pt x="5407" y="8850"/>
                  </a:lnTo>
                  <a:cubicBezTo>
                    <a:pt x="5336" y="8850"/>
                    <a:pt x="5264" y="8921"/>
                    <a:pt x="5246" y="8993"/>
                  </a:cubicBezTo>
                  <a:cubicBezTo>
                    <a:pt x="5229" y="9082"/>
                    <a:pt x="5318" y="9171"/>
                    <a:pt x="5407" y="9171"/>
                  </a:cubicBezTo>
                  <a:lnTo>
                    <a:pt x="6888" y="9171"/>
                  </a:lnTo>
                  <a:cubicBezTo>
                    <a:pt x="6799" y="9921"/>
                    <a:pt x="6174" y="10491"/>
                    <a:pt x="5407" y="10491"/>
                  </a:cubicBezTo>
                  <a:cubicBezTo>
                    <a:pt x="5014" y="10491"/>
                    <a:pt x="4640" y="10349"/>
                    <a:pt x="4354" y="10063"/>
                  </a:cubicBezTo>
                  <a:cubicBezTo>
                    <a:pt x="4328" y="10036"/>
                    <a:pt x="4287" y="10023"/>
                    <a:pt x="4247" y="10023"/>
                  </a:cubicBezTo>
                  <a:cubicBezTo>
                    <a:pt x="4207" y="10023"/>
                    <a:pt x="4167" y="10036"/>
                    <a:pt x="4140" y="10063"/>
                  </a:cubicBezTo>
                  <a:cubicBezTo>
                    <a:pt x="4069" y="10135"/>
                    <a:pt x="4069" y="10224"/>
                    <a:pt x="4140" y="10295"/>
                  </a:cubicBezTo>
                  <a:cubicBezTo>
                    <a:pt x="4479" y="10616"/>
                    <a:pt x="4925" y="10813"/>
                    <a:pt x="5407" y="10813"/>
                  </a:cubicBezTo>
                  <a:cubicBezTo>
                    <a:pt x="6406" y="10813"/>
                    <a:pt x="7227" y="9974"/>
                    <a:pt x="7209" y="8957"/>
                  </a:cubicBezTo>
                  <a:cubicBezTo>
                    <a:pt x="7191" y="8333"/>
                    <a:pt x="6852" y="7779"/>
                    <a:pt x="6335" y="7476"/>
                  </a:cubicBezTo>
                  <a:cubicBezTo>
                    <a:pt x="7994" y="7280"/>
                    <a:pt x="9546" y="6602"/>
                    <a:pt x="10671" y="5513"/>
                  </a:cubicBezTo>
                  <a:cubicBezTo>
                    <a:pt x="10706" y="5496"/>
                    <a:pt x="10724" y="5460"/>
                    <a:pt x="10724" y="5406"/>
                  </a:cubicBezTo>
                  <a:cubicBezTo>
                    <a:pt x="10724" y="5371"/>
                    <a:pt x="10706" y="5317"/>
                    <a:pt x="10688" y="5299"/>
                  </a:cubicBezTo>
                  <a:lnTo>
                    <a:pt x="8155" y="2730"/>
                  </a:lnTo>
                  <a:cubicBezTo>
                    <a:pt x="8119" y="2703"/>
                    <a:pt x="8079" y="2690"/>
                    <a:pt x="8039" y="2690"/>
                  </a:cubicBezTo>
                  <a:cubicBezTo>
                    <a:pt x="7999" y="2690"/>
                    <a:pt x="7958" y="2703"/>
                    <a:pt x="7923" y="2730"/>
                  </a:cubicBezTo>
                  <a:cubicBezTo>
                    <a:pt x="7869" y="2801"/>
                    <a:pt x="7869" y="2891"/>
                    <a:pt x="7923" y="2962"/>
                  </a:cubicBezTo>
                  <a:lnTo>
                    <a:pt x="10332" y="5406"/>
                  </a:lnTo>
                  <a:cubicBezTo>
                    <a:pt x="9100" y="6530"/>
                    <a:pt x="7370" y="7173"/>
                    <a:pt x="5568" y="7208"/>
                  </a:cubicBezTo>
                  <a:lnTo>
                    <a:pt x="5568" y="5727"/>
                  </a:lnTo>
                  <a:cubicBezTo>
                    <a:pt x="5568" y="5656"/>
                    <a:pt x="5514" y="5585"/>
                    <a:pt x="5425" y="5567"/>
                  </a:cubicBezTo>
                  <a:cubicBezTo>
                    <a:pt x="5336" y="5567"/>
                    <a:pt x="5246" y="5638"/>
                    <a:pt x="5246" y="5727"/>
                  </a:cubicBezTo>
                  <a:lnTo>
                    <a:pt x="5246" y="7208"/>
                  </a:lnTo>
                  <a:lnTo>
                    <a:pt x="5157" y="7208"/>
                  </a:lnTo>
                  <a:cubicBezTo>
                    <a:pt x="4212" y="7173"/>
                    <a:pt x="3284" y="6994"/>
                    <a:pt x="2445" y="6655"/>
                  </a:cubicBezTo>
                  <a:cubicBezTo>
                    <a:pt x="1660" y="6334"/>
                    <a:pt x="964" y="5924"/>
                    <a:pt x="375" y="5388"/>
                  </a:cubicBezTo>
                  <a:lnTo>
                    <a:pt x="5407" y="393"/>
                  </a:lnTo>
                  <a:lnTo>
                    <a:pt x="7405" y="2427"/>
                  </a:lnTo>
                  <a:cubicBezTo>
                    <a:pt x="7441" y="2453"/>
                    <a:pt x="7481" y="2467"/>
                    <a:pt x="7521" y="2467"/>
                  </a:cubicBezTo>
                  <a:cubicBezTo>
                    <a:pt x="7561" y="2467"/>
                    <a:pt x="7602" y="2453"/>
                    <a:pt x="7637" y="2427"/>
                  </a:cubicBezTo>
                  <a:cubicBezTo>
                    <a:pt x="7691" y="2373"/>
                    <a:pt x="7691" y="2266"/>
                    <a:pt x="7637" y="2195"/>
                  </a:cubicBezTo>
                  <a:lnTo>
                    <a:pt x="5514" y="54"/>
                  </a:lnTo>
                  <a:cubicBezTo>
                    <a:pt x="5478" y="18"/>
                    <a:pt x="5443" y="0"/>
                    <a:pt x="54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9"/>
            <p:cNvSpPr/>
            <p:nvPr/>
          </p:nvSpPr>
          <p:spPr>
            <a:xfrm>
              <a:off x="5246100" y="3714600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43" y="1"/>
                  </a:moveTo>
                  <a:cubicBezTo>
                    <a:pt x="54" y="18"/>
                    <a:pt x="0" y="90"/>
                    <a:pt x="0" y="161"/>
                  </a:cubicBezTo>
                  <a:lnTo>
                    <a:pt x="0" y="179"/>
                  </a:lnTo>
                  <a:cubicBezTo>
                    <a:pt x="0" y="250"/>
                    <a:pt x="54" y="322"/>
                    <a:pt x="143" y="340"/>
                  </a:cubicBezTo>
                  <a:cubicBezTo>
                    <a:pt x="151" y="341"/>
                    <a:pt x="159" y="342"/>
                    <a:pt x="166" y="342"/>
                  </a:cubicBezTo>
                  <a:cubicBezTo>
                    <a:pt x="247" y="342"/>
                    <a:pt x="322" y="260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32" y="1"/>
                    <a:pt x="14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9"/>
            <p:cNvSpPr/>
            <p:nvPr/>
          </p:nvSpPr>
          <p:spPr>
            <a:xfrm>
              <a:off x="5246100" y="3695350"/>
              <a:ext cx="8050" cy="8575"/>
            </a:xfrm>
            <a:custGeom>
              <a:avLst/>
              <a:gdLst/>
              <a:ahLst/>
              <a:cxnLst/>
              <a:rect l="l" t="t" r="r" b="b"/>
              <a:pathLst>
                <a:path w="322" h="343" extrusionOk="0">
                  <a:moveTo>
                    <a:pt x="171" y="1"/>
                  </a:moveTo>
                  <a:cubicBezTo>
                    <a:pt x="162" y="1"/>
                    <a:pt x="152" y="2"/>
                    <a:pt x="143" y="3"/>
                  </a:cubicBezTo>
                  <a:cubicBezTo>
                    <a:pt x="54" y="3"/>
                    <a:pt x="0" y="75"/>
                    <a:pt x="0" y="164"/>
                  </a:cubicBezTo>
                  <a:cubicBezTo>
                    <a:pt x="0" y="253"/>
                    <a:pt x="54" y="325"/>
                    <a:pt x="143" y="342"/>
                  </a:cubicBezTo>
                  <a:cubicBezTo>
                    <a:pt x="232" y="342"/>
                    <a:pt x="322" y="271"/>
                    <a:pt x="322" y="182"/>
                  </a:cubicBezTo>
                  <a:lnTo>
                    <a:pt x="322" y="164"/>
                  </a:lnTo>
                  <a:cubicBezTo>
                    <a:pt x="322" y="68"/>
                    <a:pt x="250" y="1"/>
                    <a:pt x="17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5246100" y="3675750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66" y="0"/>
                  </a:moveTo>
                  <a:cubicBezTo>
                    <a:pt x="159" y="0"/>
                    <a:pt x="151" y="1"/>
                    <a:pt x="143" y="2"/>
                  </a:cubicBezTo>
                  <a:cubicBezTo>
                    <a:pt x="54" y="20"/>
                    <a:pt x="0" y="92"/>
                    <a:pt x="0" y="163"/>
                  </a:cubicBezTo>
                  <a:lnTo>
                    <a:pt x="0" y="181"/>
                  </a:lnTo>
                  <a:cubicBezTo>
                    <a:pt x="0" y="252"/>
                    <a:pt x="54" y="323"/>
                    <a:pt x="143" y="341"/>
                  </a:cubicBezTo>
                  <a:cubicBezTo>
                    <a:pt x="232" y="341"/>
                    <a:pt x="322" y="270"/>
                    <a:pt x="322" y="181"/>
                  </a:cubicBezTo>
                  <a:lnTo>
                    <a:pt x="322" y="163"/>
                  </a:lnTo>
                  <a:cubicBezTo>
                    <a:pt x="322" y="81"/>
                    <a:pt x="247" y="0"/>
                    <a:pt x="16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5246100" y="3734150"/>
              <a:ext cx="8050" cy="8200"/>
            </a:xfrm>
            <a:custGeom>
              <a:avLst/>
              <a:gdLst/>
              <a:ahLst/>
              <a:cxnLst/>
              <a:rect l="l" t="t" r="r" b="b"/>
              <a:pathLst>
                <a:path w="322" h="328" extrusionOk="0">
                  <a:moveTo>
                    <a:pt x="171" y="1"/>
                  </a:moveTo>
                  <a:cubicBezTo>
                    <a:pt x="162" y="1"/>
                    <a:pt x="152" y="2"/>
                    <a:pt x="143" y="4"/>
                  </a:cubicBezTo>
                  <a:cubicBezTo>
                    <a:pt x="54" y="4"/>
                    <a:pt x="0" y="75"/>
                    <a:pt x="0" y="164"/>
                  </a:cubicBezTo>
                  <a:cubicBezTo>
                    <a:pt x="0" y="253"/>
                    <a:pt x="54" y="325"/>
                    <a:pt x="143" y="325"/>
                  </a:cubicBezTo>
                  <a:cubicBezTo>
                    <a:pt x="152" y="327"/>
                    <a:pt x="162" y="328"/>
                    <a:pt x="171" y="328"/>
                  </a:cubicBezTo>
                  <a:cubicBezTo>
                    <a:pt x="250" y="328"/>
                    <a:pt x="322" y="262"/>
                    <a:pt x="322" y="182"/>
                  </a:cubicBezTo>
                  <a:lnTo>
                    <a:pt x="322" y="146"/>
                  </a:lnTo>
                  <a:cubicBezTo>
                    <a:pt x="322" y="67"/>
                    <a:pt x="250" y="1"/>
                    <a:pt x="17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5246100" y="3773425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71" y="0"/>
                  </a:moveTo>
                  <a:cubicBezTo>
                    <a:pt x="162" y="0"/>
                    <a:pt x="152" y="1"/>
                    <a:pt x="143" y="3"/>
                  </a:cubicBezTo>
                  <a:cubicBezTo>
                    <a:pt x="54" y="3"/>
                    <a:pt x="0" y="74"/>
                    <a:pt x="0" y="163"/>
                  </a:cubicBezTo>
                  <a:cubicBezTo>
                    <a:pt x="0" y="253"/>
                    <a:pt x="54" y="324"/>
                    <a:pt x="143" y="342"/>
                  </a:cubicBezTo>
                  <a:cubicBezTo>
                    <a:pt x="232" y="342"/>
                    <a:pt x="322" y="270"/>
                    <a:pt x="322" y="181"/>
                  </a:cubicBezTo>
                  <a:lnTo>
                    <a:pt x="322" y="163"/>
                  </a:lnTo>
                  <a:cubicBezTo>
                    <a:pt x="322" y="67"/>
                    <a:pt x="250" y="0"/>
                    <a:pt x="17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5246100" y="3752525"/>
              <a:ext cx="8050" cy="8550"/>
            </a:xfrm>
            <a:custGeom>
              <a:avLst/>
              <a:gdLst/>
              <a:ahLst/>
              <a:cxnLst/>
              <a:rect l="l" t="t" r="r" b="b"/>
              <a:pathLst>
                <a:path w="322" h="342" extrusionOk="0">
                  <a:moveTo>
                    <a:pt x="143" y="0"/>
                  </a:moveTo>
                  <a:cubicBezTo>
                    <a:pt x="54" y="18"/>
                    <a:pt x="0" y="89"/>
                    <a:pt x="0" y="161"/>
                  </a:cubicBezTo>
                  <a:lnTo>
                    <a:pt x="0" y="179"/>
                  </a:lnTo>
                  <a:cubicBezTo>
                    <a:pt x="0" y="250"/>
                    <a:pt x="54" y="339"/>
                    <a:pt x="143" y="339"/>
                  </a:cubicBezTo>
                  <a:cubicBezTo>
                    <a:pt x="152" y="341"/>
                    <a:pt x="162" y="342"/>
                    <a:pt x="171" y="342"/>
                  </a:cubicBezTo>
                  <a:cubicBezTo>
                    <a:pt x="250" y="342"/>
                    <a:pt x="322" y="275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5305875" y="3864025"/>
              <a:ext cx="15625" cy="30875"/>
            </a:xfrm>
            <a:custGeom>
              <a:avLst/>
              <a:gdLst/>
              <a:ahLst/>
              <a:cxnLst/>
              <a:rect l="l" t="t" r="r" b="b"/>
              <a:pathLst>
                <a:path w="625" h="1235" extrusionOk="0">
                  <a:moveTo>
                    <a:pt x="464" y="1"/>
                  </a:moveTo>
                  <a:cubicBezTo>
                    <a:pt x="429" y="1"/>
                    <a:pt x="393" y="19"/>
                    <a:pt x="357" y="54"/>
                  </a:cubicBezTo>
                  <a:cubicBezTo>
                    <a:pt x="357" y="54"/>
                    <a:pt x="321" y="54"/>
                    <a:pt x="286" y="90"/>
                  </a:cubicBezTo>
                  <a:cubicBezTo>
                    <a:pt x="271" y="46"/>
                    <a:pt x="220" y="14"/>
                    <a:pt x="163" y="14"/>
                  </a:cubicBezTo>
                  <a:cubicBezTo>
                    <a:pt x="151" y="14"/>
                    <a:pt x="138" y="16"/>
                    <a:pt x="125" y="19"/>
                  </a:cubicBezTo>
                  <a:cubicBezTo>
                    <a:pt x="54" y="19"/>
                    <a:pt x="0" y="90"/>
                    <a:pt x="0" y="179"/>
                  </a:cubicBezTo>
                  <a:lnTo>
                    <a:pt x="0" y="1071"/>
                  </a:lnTo>
                  <a:cubicBezTo>
                    <a:pt x="0" y="1143"/>
                    <a:pt x="54" y="1214"/>
                    <a:pt x="143" y="1232"/>
                  </a:cubicBezTo>
                  <a:cubicBezTo>
                    <a:pt x="151" y="1234"/>
                    <a:pt x="159" y="1234"/>
                    <a:pt x="166" y="1234"/>
                  </a:cubicBezTo>
                  <a:cubicBezTo>
                    <a:pt x="247" y="1234"/>
                    <a:pt x="321" y="1153"/>
                    <a:pt x="321" y="1071"/>
                  </a:cubicBezTo>
                  <a:lnTo>
                    <a:pt x="321" y="536"/>
                  </a:lnTo>
                  <a:cubicBezTo>
                    <a:pt x="321" y="536"/>
                    <a:pt x="321" y="500"/>
                    <a:pt x="411" y="411"/>
                  </a:cubicBezTo>
                  <a:cubicBezTo>
                    <a:pt x="464" y="358"/>
                    <a:pt x="500" y="340"/>
                    <a:pt x="500" y="340"/>
                  </a:cubicBezTo>
                  <a:cubicBezTo>
                    <a:pt x="500" y="340"/>
                    <a:pt x="625" y="251"/>
                    <a:pt x="625" y="179"/>
                  </a:cubicBezTo>
                  <a:cubicBezTo>
                    <a:pt x="625" y="90"/>
                    <a:pt x="553" y="1"/>
                    <a:pt x="46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7" name="Google Shape;1397;p39"/>
          <p:cNvGrpSpPr/>
          <p:nvPr/>
        </p:nvGrpSpPr>
        <p:grpSpPr>
          <a:xfrm>
            <a:off x="6087957" y="2797995"/>
            <a:ext cx="310712" cy="310712"/>
            <a:chOff x="5113625" y="3222600"/>
            <a:chExt cx="270325" cy="270325"/>
          </a:xfrm>
        </p:grpSpPr>
        <p:sp>
          <p:nvSpPr>
            <p:cNvPr id="1398" name="Google Shape;1398;p39"/>
            <p:cNvSpPr/>
            <p:nvPr/>
          </p:nvSpPr>
          <p:spPr>
            <a:xfrm>
              <a:off x="5117625" y="3226600"/>
              <a:ext cx="262325" cy="262325"/>
            </a:xfrm>
            <a:custGeom>
              <a:avLst/>
              <a:gdLst/>
              <a:ahLst/>
              <a:cxnLst/>
              <a:rect l="l" t="t" r="r" b="b"/>
              <a:pathLst>
                <a:path w="10493" h="10493" extrusionOk="0">
                  <a:moveTo>
                    <a:pt x="786" y="1"/>
                  </a:moveTo>
                  <a:cubicBezTo>
                    <a:pt x="358" y="1"/>
                    <a:pt x="1" y="358"/>
                    <a:pt x="1" y="786"/>
                  </a:cubicBezTo>
                  <a:lnTo>
                    <a:pt x="1" y="9689"/>
                  </a:lnTo>
                  <a:cubicBezTo>
                    <a:pt x="1" y="10135"/>
                    <a:pt x="358" y="10492"/>
                    <a:pt x="786" y="10492"/>
                  </a:cubicBezTo>
                  <a:lnTo>
                    <a:pt x="9689" y="10492"/>
                  </a:lnTo>
                  <a:cubicBezTo>
                    <a:pt x="10135" y="10492"/>
                    <a:pt x="10492" y="10135"/>
                    <a:pt x="10492" y="9689"/>
                  </a:cubicBezTo>
                  <a:lnTo>
                    <a:pt x="10492" y="786"/>
                  </a:lnTo>
                  <a:cubicBezTo>
                    <a:pt x="10492" y="358"/>
                    <a:pt x="10135" y="1"/>
                    <a:pt x="9689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9"/>
            <p:cNvSpPr/>
            <p:nvPr/>
          </p:nvSpPr>
          <p:spPr>
            <a:xfrm>
              <a:off x="5178750" y="3291275"/>
              <a:ext cx="143200" cy="133400"/>
            </a:xfrm>
            <a:custGeom>
              <a:avLst/>
              <a:gdLst/>
              <a:ahLst/>
              <a:cxnLst/>
              <a:rect l="l" t="t" r="r" b="b"/>
              <a:pathLst>
                <a:path w="5728" h="5336" extrusionOk="0">
                  <a:moveTo>
                    <a:pt x="2070" y="1"/>
                  </a:moveTo>
                  <a:cubicBezTo>
                    <a:pt x="1909" y="1"/>
                    <a:pt x="1784" y="126"/>
                    <a:pt x="1767" y="269"/>
                  </a:cubicBezTo>
                  <a:lnTo>
                    <a:pt x="1267" y="4569"/>
                  </a:lnTo>
                  <a:lnTo>
                    <a:pt x="892" y="3141"/>
                  </a:lnTo>
                  <a:cubicBezTo>
                    <a:pt x="857" y="3016"/>
                    <a:pt x="732" y="2927"/>
                    <a:pt x="589" y="2927"/>
                  </a:cubicBezTo>
                  <a:lnTo>
                    <a:pt x="0" y="2927"/>
                  </a:lnTo>
                  <a:lnTo>
                    <a:pt x="0" y="3552"/>
                  </a:lnTo>
                  <a:lnTo>
                    <a:pt x="357" y="3552"/>
                  </a:lnTo>
                  <a:lnTo>
                    <a:pt x="767" y="5104"/>
                  </a:lnTo>
                  <a:cubicBezTo>
                    <a:pt x="803" y="5247"/>
                    <a:pt x="928" y="5336"/>
                    <a:pt x="1071" y="5336"/>
                  </a:cubicBezTo>
                  <a:lnTo>
                    <a:pt x="1570" y="5336"/>
                  </a:lnTo>
                  <a:cubicBezTo>
                    <a:pt x="1713" y="5318"/>
                    <a:pt x="1838" y="5211"/>
                    <a:pt x="1856" y="5068"/>
                  </a:cubicBezTo>
                  <a:lnTo>
                    <a:pt x="2391" y="643"/>
                  </a:lnTo>
                  <a:lnTo>
                    <a:pt x="5728" y="643"/>
                  </a:lnTo>
                  <a:lnTo>
                    <a:pt x="57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9"/>
            <p:cNvSpPr/>
            <p:nvPr/>
          </p:nvSpPr>
          <p:spPr>
            <a:xfrm>
              <a:off x="5174275" y="3287275"/>
              <a:ext cx="151250" cy="140975"/>
            </a:xfrm>
            <a:custGeom>
              <a:avLst/>
              <a:gdLst/>
              <a:ahLst/>
              <a:cxnLst/>
              <a:rect l="l" t="t" r="r" b="b"/>
              <a:pathLst>
                <a:path w="6050" h="5639" extrusionOk="0">
                  <a:moveTo>
                    <a:pt x="2249" y="0"/>
                  </a:moveTo>
                  <a:cubicBezTo>
                    <a:pt x="2017" y="0"/>
                    <a:pt x="1803" y="161"/>
                    <a:pt x="1785" y="393"/>
                  </a:cubicBezTo>
                  <a:cubicBezTo>
                    <a:pt x="1785" y="393"/>
                    <a:pt x="1785" y="411"/>
                    <a:pt x="1785" y="411"/>
                  </a:cubicBezTo>
                  <a:lnTo>
                    <a:pt x="1375" y="3872"/>
                  </a:lnTo>
                  <a:lnTo>
                    <a:pt x="1214" y="3248"/>
                  </a:lnTo>
                  <a:cubicBezTo>
                    <a:pt x="1161" y="3051"/>
                    <a:pt x="964" y="2909"/>
                    <a:pt x="750" y="2909"/>
                  </a:cubicBezTo>
                  <a:lnTo>
                    <a:pt x="161" y="2909"/>
                  </a:lnTo>
                  <a:cubicBezTo>
                    <a:pt x="72" y="2909"/>
                    <a:pt x="1" y="2980"/>
                    <a:pt x="1" y="3069"/>
                  </a:cubicBezTo>
                  <a:lnTo>
                    <a:pt x="1" y="3694"/>
                  </a:lnTo>
                  <a:cubicBezTo>
                    <a:pt x="1" y="3783"/>
                    <a:pt x="72" y="3854"/>
                    <a:pt x="161" y="3854"/>
                  </a:cubicBezTo>
                  <a:lnTo>
                    <a:pt x="393" y="3854"/>
                  </a:lnTo>
                  <a:lnTo>
                    <a:pt x="786" y="5300"/>
                  </a:lnTo>
                  <a:cubicBezTo>
                    <a:pt x="839" y="5496"/>
                    <a:pt x="1036" y="5639"/>
                    <a:pt x="1250" y="5639"/>
                  </a:cubicBezTo>
                  <a:lnTo>
                    <a:pt x="1749" y="5639"/>
                  </a:lnTo>
                  <a:cubicBezTo>
                    <a:pt x="1981" y="5621"/>
                    <a:pt x="2160" y="5460"/>
                    <a:pt x="2195" y="5228"/>
                  </a:cubicBezTo>
                  <a:lnTo>
                    <a:pt x="2695" y="946"/>
                  </a:lnTo>
                  <a:lnTo>
                    <a:pt x="5889" y="946"/>
                  </a:lnTo>
                  <a:cubicBezTo>
                    <a:pt x="5978" y="946"/>
                    <a:pt x="6049" y="875"/>
                    <a:pt x="6049" y="785"/>
                  </a:cubicBezTo>
                  <a:lnTo>
                    <a:pt x="6049" y="179"/>
                  </a:lnTo>
                  <a:cubicBezTo>
                    <a:pt x="6049" y="90"/>
                    <a:pt x="5978" y="18"/>
                    <a:pt x="5889" y="18"/>
                  </a:cubicBezTo>
                  <a:lnTo>
                    <a:pt x="5246" y="18"/>
                  </a:lnTo>
                  <a:cubicBezTo>
                    <a:pt x="5157" y="18"/>
                    <a:pt x="5086" y="72"/>
                    <a:pt x="5086" y="161"/>
                  </a:cubicBezTo>
                  <a:cubicBezTo>
                    <a:pt x="5068" y="250"/>
                    <a:pt x="5139" y="339"/>
                    <a:pt x="5229" y="339"/>
                  </a:cubicBezTo>
                  <a:lnTo>
                    <a:pt x="5728" y="339"/>
                  </a:lnTo>
                  <a:lnTo>
                    <a:pt x="5728" y="625"/>
                  </a:lnTo>
                  <a:lnTo>
                    <a:pt x="2570" y="625"/>
                  </a:lnTo>
                  <a:cubicBezTo>
                    <a:pt x="2499" y="625"/>
                    <a:pt x="2427" y="696"/>
                    <a:pt x="2410" y="768"/>
                  </a:cubicBezTo>
                  <a:lnTo>
                    <a:pt x="1892" y="5193"/>
                  </a:lnTo>
                  <a:cubicBezTo>
                    <a:pt x="1874" y="5264"/>
                    <a:pt x="1821" y="5317"/>
                    <a:pt x="1749" y="5317"/>
                  </a:cubicBezTo>
                  <a:lnTo>
                    <a:pt x="1268" y="5317"/>
                  </a:lnTo>
                  <a:cubicBezTo>
                    <a:pt x="1196" y="5317"/>
                    <a:pt x="1125" y="5282"/>
                    <a:pt x="1107" y="5210"/>
                  </a:cubicBezTo>
                  <a:lnTo>
                    <a:pt x="697" y="3658"/>
                  </a:lnTo>
                  <a:cubicBezTo>
                    <a:pt x="679" y="3587"/>
                    <a:pt x="607" y="3551"/>
                    <a:pt x="536" y="3551"/>
                  </a:cubicBezTo>
                  <a:lnTo>
                    <a:pt x="340" y="3551"/>
                  </a:lnTo>
                  <a:lnTo>
                    <a:pt x="340" y="3230"/>
                  </a:lnTo>
                  <a:lnTo>
                    <a:pt x="768" y="3230"/>
                  </a:lnTo>
                  <a:cubicBezTo>
                    <a:pt x="839" y="3230"/>
                    <a:pt x="893" y="3266"/>
                    <a:pt x="911" y="3337"/>
                  </a:cubicBezTo>
                  <a:lnTo>
                    <a:pt x="1285" y="4764"/>
                  </a:lnTo>
                  <a:cubicBezTo>
                    <a:pt x="1301" y="4826"/>
                    <a:pt x="1357" y="4875"/>
                    <a:pt x="1418" y="4875"/>
                  </a:cubicBezTo>
                  <a:cubicBezTo>
                    <a:pt x="1427" y="4875"/>
                    <a:pt x="1437" y="4874"/>
                    <a:pt x="1446" y="4871"/>
                  </a:cubicBezTo>
                  <a:cubicBezTo>
                    <a:pt x="1517" y="4871"/>
                    <a:pt x="1589" y="4818"/>
                    <a:pt x="1589" y="4747"/>
                  </a:cubicBezTo>
                  <a:lnTo>
                    <a:pt x="2070" y="446"/>
                  </a:lnTo>
                  <a:cubicBezTo>
                    <a:pt x="2088" y="375"/>
                    <a:pt x="2142" y="304"/>
                    <a:pt x="2213" y="304"/>
                  </a:cubicBezTo>
                  <a:lnTo>
                    <a:pt x="4497" y="304"/>
                  </a:lnTo>
                  <a:cubicBezTo>
                    <a:pt x="4586" y="304"/>
                    <a:pt x="4658" y="250"/>
                    <a:pt x="4658" y="179"/>
                  </a:cubicBezTo>
                  <a:cubicBezTo>
                    <a:pt x="4676" y="72"/>
                    <a:pt x="4604" y="0"/>
                    <a:pt x="451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9"/>
            <p:cNvSpPr/>
            <p:nvPr/>
          </p:nvSpPr>
          <p:spPr>
            <a:xfrm>
              <a:off x="5113625" y="3222600"/>
              <a:ext cx="270325" cy="270325"/>
            </a:xfrm>
            <a:custGeom>
              <a:avLst/>
              <a:gdLst/>
              <a:ahLst/>
              <a:cxnLst/>
              <a:rect l="l" t="t" r="r" b="b"/>
              <a:pathLst>
                <a:path w="10813" h="10813" extrusionOk="0">
                  <a:moveTo>
                    <a:pt x="964" y="0"/>
                  </a:moveTo>
                  <a:cubicBezTo>
                    <a:pt x="428" y="0"/>
                    <a:pt x="0" y="428"/>
                    <a:pt x="0" y="964"/>
                  </a:cubicBezTo>
                  <a:lnTo>
                    <a:pt x="0" y="9867"/>
                  </a:lnTo>
                  <a:cubicBezTo>
                    <a:pt x="0" y="10385"/>
                    <a:pt x="428" y="10813"/>
                    <a:pt x="964" y="10813"/>
                  </a:cubicBezTo>
                  <a:lnTo>
                    <a:pt x="6566" y="10813"/>
                  </a:lnTo>
                  <a:cubicBezTo>
                    <a:pt x="6691" y="10813"/>
                    <a:pt x="6798" y="10652"/>
                    <a:pt x="6655" y="10510"/>
                  </a:cubicBezTo>
                  <a:lnTo>
                    <a:pt x="482" y="10510"/>
                  </a:lnTo>
                  <a:cubicBezTo>
                    <a:pt x="393" y="10510"/>
                    <a:pt x="321" y="10420"/>
                    <a:pt x="321" y="10331"/>
                  </a:cubicBezTo>
                  <a:lnTo>
                    <a:pt x="321" y="964"/>
                  </a:lnTo>
                  <a:cubicBezTo>
                    <a:pt x="321" y="607"/>
                    <a:pt x="607" y="321"/>
                    <a:pt x="964" y="321"/>
                  </a:cubicBezTo>
                  <a:lnTo>
                    <a:pt x="9867" y="321"/>
                  </a:lnTo>
                  <a:cubicBezTo>
                    <a:pt x="10224" y="321"/>
                    <a:pt x="10509" y="607"/>
                    <a:pt x="10509" y="964"/>
                  </a:cubicBezTo>
                  <a:lnTo>
                    <a:pt x="10509" y="9867"/>
                  </a:lnTo>
                  <a:cubicBezTo>
                    <a:pt x="10509" y="10224"/>
                    <a:pt x="10224" y="10510"/>
                    <a:pt x="9867" y="10510"/>
                  </a:cubicBezTo>
                  <a:lnTo>
                    <a:pt x="7298" y="10510"/>
                  </a:lnTo>
                  <a:cubicBezTo>
                    <a:pt x="7209" y="10510"/>
                    <a:pt x="7137" y="10581"/>
                    <a:pt x="7137" y="10688"/>
                  </a:cubicBezTo>
                  <a:cubicBezTo>
                    <a:pt x="7155" y="10759"/>
                    <a:pt x="7226" y="10813"/>
                    <a:pt x="7298" y="10813"/>
                  </a:cubicBezTo>
                  <a:lnTo>
                    <a:pt x="9867" y="10813"/>
                  </a:lnTo>
                  <a:cubicBezTo>
                    <a:pt x="10385" y="10813"/>
                    <a:pt x="10813" y="10385"/>
                    <a:pt x="10813" y="9867"/>
                  </a:cubicBezTo>
                  <a:lnTo>
                    <a:pt x="10813" y="964"/>
                  </a:lnTo>
                  <a:cubicBezTo>
                    <a:pt x="10813" y="428"/>
                    <a:pt x="10385" y="0"/>
                    <a:pt x="986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2" name="Google Shape;1402;p39"/>
          <p:cNvGrpSpPr/>
          <p:nvPr/>
        </p:nvGrpSpPr>
        <p:grpSpPr>
          <a:xfrm>
            <a:off x="6087957" y="2302718"/>
            <a:ext cx="310712" cy="310712"/>
            <a:chOff x="5113625" y="2791700"/>
            <a:chExt cx="270325" cy="270325"/>
          </a:xfrm>
        </p:grpSpPr>
        <p:sp>
          <p:nvSpPr>
            <p:cNvPr id="1403" name="Google Shape;1403;p39"/>
            <p:cNvSpPr/>
            <p:nvPr/>
          </p:nvSpPr>
          <p:spPr>
            <a:xfrm>
              <a:off x="5117625" y="2795250"/>
              <a:ext cx="262325" cy="262325"/>
            </a:xfrm>
            <a:custGeom>
              <a:avLst/>
              <a:gdLst/>
              <a:ahLst/>
              <a:cxnLst/>
              <a:rect l="l" t="t" r="r" b="b"/>
              <a:pathLst>
                <a:path w="10493" h="10493" extrusionOk="0">
                  <a:moveTo>
                    <a:pt x="786" y="1"/>
                  </a:moveTo>
                  <a:cubicBezTo>
                    <a:pt x="358" y="1"/>
                    <a:pt x="1" y="358"/>
                    <a:pt x="1" y="804"/>
                  </a:cubicBezTo>
                  <a:lnTo>
                    <a:pt x="1" y="9690"/>
                  </a:lnTo>
                  <a:cubicBezTo>
                    <a:pt x="1" y="10136"/>
                    <a:pt x="358" y="10492"/>
                    <a:pt x="786" y="10492"/>
                  </a:cubicBezTo>
                  <a:lnTo>
                    <a:pt x="9689" y="10492"/>
                  </a:lnTo>
                  <a:cubicBezTo>
                    <a:pt x="10135" y="10492"/>
                    <a:pt x="10492" y="10136"/>
                    <a:pt x="10492" y="9690"/>
                  </a:cubicBezTo>
                  <a:lnTo>
                    <a:pt x="10492" y="804"/>
                  </a:lnTo>
                  <a:cubicBezTo>
                    <a:pt x="10492" y="358"/>
                    <a:pt x="10135" y="1"/>
                    <a:pt x="968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9"/>
            <p:cNvSpPr/>
            <p:nvPr/>
          </p:nvSpPr>
          <p:spPr>
            <a:xfrm>
              <a:off x="5184100" y="2855025"/>
              <a:ext cx="129825" cy="142775"/>
            </a:xfrm>
            <a:custGeom>
              <a:avLst/>
              <a:gdLst/>
              <a:ahLst/>
              <a:cxnLst/>
              <a:rect l="l" t="t" r="r" b="b"/>
              <a:pathLst>
                <a:path w="5193" h="5711" extrusionOk="0">
                  <a:moveTo>
                    <a:pt x="0" y="1"/>
                  </a:moveTo>
                  <a:lnTo>
                    <a:pt x="0" y="1393"/>
                  </a:lnTo>
                  <a:lnTo>
                    <a:pt x="1963" y="2856"/>
                  </a:lnTo>
                  <a:lnTo>
                    <a:pt x="0" y="4337"/>
                  </a:lnTo>
                  <a:lnTo>
                    <a:pt x="0" y="5711"/>
                  </a:lnTo>
                  <a:lnTo>
                    <a:pt x="5192" y="5711"/>
                  </a:lnTo>
                  <a:lnTo>
                    <a:pt x="5192" y="4354"/>
                  </a:lnTo>
                  <a:lnTo>
                    <a:pt x="4514" y="4354"/>
                  </a:lnTo>
                  <a:lnTo>
                    <a:pt x="4514" y="5068"/>
                  </a:lnTo>
                  <a:lnTo>
                    <a:pt x="643" y="5068"/>
                  </a:lnTo>
                  <a:lnTo>
                    <a:pt x="643" y="4676"/>
                  </a:lnTo>
                  <a:lnTo>
                    <a:pt x="3069" y="2874"/>
                  </a:lnTo>
                  <a:lnTo>
                    <a:pt x="643" y="1054"/>
                  </a:lnTo>
                  <a:lnTo>
                    <a:pt x="643" y="679"/>
                  </a:lnTo>
                  <a:lnTo>
                    <a:pt x="4514" y="679"/>
                  </a:lnTo>
                  <a:lnTo>
                    <a:pt x="4514" y="1375"/>
                  </a:lnTo>
                  <a:lnTo>
                    <a:pt x="5192" y="1375"/>
                  </a:lnTo>
                  <a:lnTo>
                    <a:pt x="51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9"/>
            <p:cNvSpPr/>
            <p:nvPr/>
          </p:nvSpPr>
          <p:spPr>
            <a:xfrm>
              <a:off x="5179625" y="2851025"/>
              <a:ext cx="138325" cy="151225"/>
            </a:xfrm>
            <a:custGeom>
              <a:avLst/>
              <a:gdLst/>
              <a:ahLst/>
              <a:cxnLst/>
              <a:rect l="l" t="t" r="r" b="b"/>
              <a:pathLst>
                <a:path w="5533" h="6049" extrusionOk="0">
                  <a:moveTo>
                    <a:pt x="161" y="0"/>
                  </a:moveTo>
                  <a:cubicBezTo>
                    <a:pt x="72" y="0"/>
                    <a:pt x="1" y="72"/>
                    <a:pt x="1" y="161"/>
                  </a:cubicBezTo>
                  <a:lnTo>
                    <a:pt x="1" y="1553"/>
                  </a:lnTo>
                  <a:cubicBezTo>
                    <a:pt x="1" y="1606"/>
                    <a:pt x="37" y="1642"/>
                    <a:pt x="72" y="1677"/>
                  </a:cubicBezTo>
                  <a:lnTo>
                    <a:pt x="1874" y="3016"/>
                  </a:lnTo>
                  <a:lnTo>
                    <a:pt x="72" y="4354"/>
                  </a:lnTo>
                  <a:cubicBezTo>
                    <a:pt x="37" y="4390"/>
                    <a:pt x="1" y="4425"/>
                    <a:pt x="1" y="4479"/>
                  </a:cubicBezTo>
                  <a:lnTo>
                    <a:pt x="1" y="5888"/>
                  </a:lnTo>
                  <a:cubicBezTo>
                    <a:pt x="1" y="5978"/>
                    <a:pt x="72" y="6049"/>
                    <a:pt x="161" y="6049"/>
                  </a:cubicBezTo>
                  <a:lnTo>
                    <a:pt x="1571" y="6049"/>
                  </a:lnTo>
                  <a:cubicBezTo>
                    <a:pt x="1660" y="6049"/>
                    <a:pt x="1732" y="5995"/>
                    <a:pt x="1732" y="5906"/>
                  </a:cubicBezTo>
                  <a:cubicBezTo>
                    <a:pt x="1749" y="5817"/>
                    <a:pt x="1678" y="5728"/>
                    <a:pt x="1571" y="5728"/>
                  </a:cubicBezTo>
                  <a:lnTo>
                    <a:pt x="322" y="5728"/>
                  </a:lnTo>
                  <a:lnTo>
                    <a:pt x="322" y="4586"/>
                  </a:lnTo>
                  <a:lnTo>
                    <a:pt x="2231" y="3158"/>
                  </a:lnTo>
                  <a:cubicBezTo>
                    <a:pt x="2267" y="3123"/>
                    <a:pt x="2285" y="3069"/>
                    <a:pt x="2285" y="3034"/>
                  </a:cubicBezTo>
                  <a:cubicBezTo>
                    <a:pt x="2285" y="2980"/>
                    <a:pt x="2267" y="2926"/>
                    <a:pt x="2231" y="2909"/>
                  </a:cubicBezTo>
                  <a:lnTo>
                    <a:pt x="322" y="1481"/>
                  </a:lnTo>
                  <a:lnTo>
                    <a:pt x="322" y="321"/>
                  </a:lnTo>
                  <a:lnTo>
                    <a:pt x="5229" y="321"/>
                  </a:lnTo>
                  <a:lnTo>
                    <a:pt x="5229" y="1374"/>
                  </a:lnTo>
                  <a:lnTo>
                    <a:pt x="4872" y="1374"/>
                  </a:lnTo>
                  <a:lnTo>
                    <a:pt x="4872" y="821"/>
                  </a:lnTo>
                  <a:cubicBezTo>
                    <a:pt x="4872" y="732"/>
                    <a:pt x="4801" y="660"/>
                    <a:pt x="4711" y="660"/>
                  </a:cubicBezTo>
                  <a:lnTo>
                    <a:pt x="839" y="660"/>
                  </a:lnTo>
                  <a:cubicBezTo>
                    <a:pt x="750" y="660"/>
                    <a:pt x="679" y="732"/>
                    <a:pt x="679" y="821"/>
                  </a:cubicBezTo>
                  <a:lnTo>
                    <a:pt x="679" y="1214"/>
                  </a:lnTo>
                  <a:cubicBezTo>
                    <a:pt x="679" y="1249"/>
                    <a:pt x="697" y="1303"/>
                    <a:pt x="750" y="1338"/>
                  </a:cubicBezTo>
                  <a:lnTo>
                    <a:pt x="2998" y="3016"/>
                  </a:lnTo>
                  <a:lnTo>
                    <a:pt x="750" y="4693"/>
                  </a:lnTo>
                  <a:cubicBezTo>
                    <a:pt x="697" y="4729"/>
                    <a:pt x="679" y="4782"/>
                    <a:pt x="679" y="4836"/>
                  </a:cubicBezTo>
                  <a:lnTo>
                    <a:pt x="679" y="5210"/>
                  </a:lnTo>
                  <a:cubicBezTo>
                    <a:pt x="679" y="5300"/>
                    <a:pt x="750" y="5371"/>
                    <a:pt x="839" y="5371"/>
                  </a:cubicBezTo>
                  <a:lnTo>
                    <a:pt x="4711" y="5371"/>
                  </a:lnTo>
                  <a:cubicBezTo>
                    <a:pt x="4801" y="5371"/>
                    <a:pt x="4872" y="5300"/>
                    <a:pt x="4872" y="5210"/>
                  </a:cubicBezTo>
                  <a:lnTo>
                    <a:pt x="4872" y="4657"/>
                  </a:lnTo>
                  <a:lnTo>
                    <a:pt x="5229" y="4657"/>
                  </a:lnTo>
                  <a:lnTo>
                    <a:pt x="5229" y="5728"/>
                  </a:lnTo>
                  <a:lnTo>
                    <a:pt x="2320" y="5728"/>
                  </a:lnTo>
                  <a:cubicBezTo>
                    <a:pt x="2231" y="5728"/>
                    <a:pt x="2160" y="5781"/>
                    <a:pt x="2160" y="5871"/>
                  </a:cubicBezTo>
                  <a:cubicBezTo>
                    <a:pt x="2142" y="5960"/>
                    <a:pt x="2213" y="6049"/>
                    <a:pt x="2320" y="6049"/>
                  </a:cubicBezTo>
                  <a:lnTo>
                    <a:pt x="5389" y="6049"/>
                  </a:lnTo>
                  <a:cubicBezTo>
                    <a:pt x="5461" y="6049"/>
                    <a:pt x="5532" y="5978"/>
                    <a:pt x="5532" y="5888"/>
                  </a:cubicBezTo>
                  <a:lnTo>
                    <a:pt x="5532" y="4514"/>
                  </a:lnTo>
                  <a:cubicBezTo>
                    <a:pt x="5532" y="4425"/>
                    <a:pt x="5461" y="4354"/>
                    <a:pt x="5389" y="4354"/>
                  </a:cubicBezTo>
                  <a:lnTo>
                    <a:pt x="4711" y="4354"/>
                  </a:lnTo>
                  <a:cubicBezTo>
                    <a:pt x="4622" y="4354"/>
                    <a:pt x="4551" y="4425"/>
                    <a:pt x="4551" y="4514"/>
                  </a:cubicBezTo>
                  <a:lnTo>
                    <a:pt x="4551" y="5050"/>
                  </a:lnTo>
                  <a:lnTo>
                    <a:pt x="1000" y="5050"/>
                  </a:lnTo>
                  <a:lnTo>
                    <a:pt x="1000" y="4943"/>
                  </a:lnTo>
                  <a:lnTo>
                    <a:pt x="3355" y="3158"/>
                  </a:lnTo>
                  <a:cubicBezTo>
                    <a:pt x="3391" y="3123"/>
                    <a:pt x="3409" y="3087"/>
                    <a:pt x="3409" y="3034"/>
                  </a:cubicBezTo>
                  <a:cubicBezTo>
                    <a:pt x="3409" y="2980"/>
                    <a:pt x="3391" y="2926"/>
                    <a:pt x="3355" y="2909"/>
                  </a:cubicBezTo>
                  <a:lnTo>
                    <a:pt x="1000" y="1124"/>
                  </a:lnTo>
                  <a:lnTo>
                    <a:pt x="1000" y="982"/>
                  </a:lnTo>
                  <a:lnTo>
                    <a:pt x="4551" y="982"/>
                  </a:lnTo>
                  <a:lnTo>
                    <a:pt x="4551" y="1535"/>
                  </a:lnTo>
                  <a:cubicBezTo>
                    <a:pt x="4551" y="1624"/>
                    <a:pt x="4622" y="1695"/>
                    <a:pt x="4711" y="1695"/>
                  </a:cubicBezTo>
                  <a:lnTo>
                    <a:pt x="5389" y="1695"/>
                  </a:lnTo>
                  <a:cubicBezTo>
                    <a:pt x="5461" y="1695"/>
                    <a:pt x="5532" y="1624"/>
                    <a:pt x="5532" y="1535"/>
                  </a:cubicBezTo>
                  <a:lnTo>
                    <a:pt x="5532" y="161"/>
                  </a:lnTo>
                  <a:cubicBezTo>
                    <a:pt x="5532" y="72"/>
                    <a:pt x="5461" y="0"/>
                    <a:pt x="538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9"/>
            <p:cNvSpPr/>
            <p:nvPr/>
          </p:nvSpPr>
          <p:spPr>
            <a:xfrm>
              <a:off x="5113625" y="2791700"/>
              <a:ext cx="270325" cy="270325"/>
            </a:xfrm>
            <a:custGeom>
              <a:avLst/>
              <a:gdLst/>
              <a:ahLst/>
              <a:cxnLst/>
              <a:rect l="l" t="t" r="r" b="b"/>
              <a:pathLst>
                <a:path w="10813" h="10813" extrusionOk="0">
                  <a:moveTo>
                    <a:pt x="179" y="0"/>
                  </a:moveTo>
                  <a:cubicBezTo>
                    <a:pt x="72" y="0"/>
                    <a:pt x="0" y="72"/>
                    <a:pt x="0" y="161"/>
                  </a:cubicBezTo>
                  <a:lnTo>
                    <a:pt x="0" y="9849"/>
                  </a:lnTo>
                  <a:cubicBezTo>
                    <a:pt x="0" y="10385"/>
                    <a:pt x="428" y="10813"/>
                    <a:pt x="964" y="10813"/>
                  </a:cubicBezTo>
                  <a:lnTo>
                    <a:pt x="9867" y="10813"/>
                  </a:lnTo>
                  <a:cubicBezTo>
                    <a:pt x="10385" y="10813"/>
                    <a:pt x="10813" y="10385"/>
                    <a:pt x="10813" y="9849"/>
                  </a:cubicBezTo>
                  <a:lnTo>
                    <a:pt x="10813" y="946"/>
                  </a:lnTo>
                  <a:cubicBezTo>
                    <a:pt x="10813" y="428"/>
                    <a:pt x="10385" y="0"/>
                    <a:pt x="9867" y="0"/>
                  </a:cubicBezTo>
                  <a:lnTo>
                    <a:pt x="2801" y="0"/>
                  </a:lnTo>
                  <a:cubicBezTo>
                    <a:pt x="2712" y="0"/>
                    <a:pt x="2623" y="72"/>
                    <a:pt x="2641" y="179"/>
                  </a:cubicBezTo>
                  <a:cubicBezTo>
                    <a:pt x="2659" y="250"/>
                    <a:pt x="2730" y="304"/>
                    <a:pt x="2801" y="304"/>
                  </a:cubicBezTo>
                  <a:lnTo>
                    <a:pt x="9867" y="304"/>
                  </a:lnTo>
                  <a:cubicBezTo>
                    <a:pt x="10224" y="304"/>
                    <a:pt x="10509" y="589"/>
                    <a:pt x="10509" y="946"/>
                  </a:cubicBezTo>
                  <a:lnTo>
                    <a:pt x="10509" y="9849"/>
                  </a:lnTo>
                  <a:cubicBezTo>
                    <a:pt x="10509" y="10206"/>
                    <a:pt x="10224" y="10492"/>
                    <a:pt x="9867" y="10492"/>
                  </a:cubicBezTo>
                  <a:lnTo>
                    <a:pt x="964" y="10492"/>
                  </a:lnTo>
                  <a:cubicBezTo>
                    <a:pt x="607" y="10492"/>
                    <a:pt x="321" y="10206"/>
                    <a:pt x="321" y="9849"/>
                  </a:cubicBezTo>
                  <a:lnTo>
                    <a:pt x="321" y="946"/>
                  </a:lnTo>
                  <a:cubicBezTo>
                    <a:pt x="321" y="589"/>
                    <a:pt x="607" y="304"/>
                    <a:pt x="964" y="304"/>
                  </a:cubicBezTo>
                  <a:lnTo>
                    <a:pt x="2052" y="304"/>
                  </a:lnTo>
                  <a:cubicBezTo>
                    <a:pt x="2195" y="304"/>
                    <a:pt x="2284" y="143"/>
                    <a:pt x="214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7" name="Google Shape;1407;p39"/>
          <p:cNvGrpSpPr/>
          <p:nvPr/>
        </p:nvGrpSpPr>
        <p:grpSpPr>
          <a:xfrm>
            <a:off x="6087957" y="1806925"/>
            <a:ext cx="310712" cy="310740"/>
            <a:chOff x="5113625" y="2360350"/>
            <a:chExt cx="270325" cy="270350"/>
          </a:xfrm>
        </p:grpSpPr>
        <p:sp>
          <p:nvSpPr>
            <p:cNvPr id="1408" name="Google Shape;1408;p39"/>
            <p:cNvSpPr/>
            <p:nvPr/>
          </p:nvSpPr>
          <p:spPr>
            <a:xfrm>
              <a:off x="5117625" y="2363925"/>
              <a:ext cx="262325" cy="262750"/>
            </a:xfrm>
            <a:custGeom>
              <a:avLst/>
              <a:gdLst/>
              <a:ahLst/>
              <a:cxnLst/>
              <a:rect l="l" t="t" r="r" b="b"/>
              <a:pathLst>
                <a:path w="10493" h="10510" extrusionOk="0">
                  <a:moveTo>
                    <a:pt x="786" y="0"/>
                  </a:moveTo>
                  <a:cubicBezTo>
                    <a:pt x="358" y="0"/>
                    <a:pt x="1" y="357"/>
                    <a:pt x="1" y="803"/>
                  </a:cubicBezTo>
                  <a:lnTo>
                    <a:pt x="1" y="9707"/>
                  </a:lnTo>
                  <a:cubicBezTo>
                    <a:pt x="1" y="10153"/>
                    <a:pt x="358" y="10509"/>
                    <a:pt x="786" y="10509"/>
                  </a:cubicBezTo>
                  <a:lnTo>
                    <a:pt x="9689" y="10509"/>
                  </a:lnTo>
                  <a:cubicBezTo>
                    <a:pt x="10135" y="10509"/>
                    <a:pt x="10492" y="10153"/>
                    <a:pt x="10492" y="9707"/>
                  </a:cubicBezTo>
                  <a:lnTo>
                    <a:pt x="10492" y="803"/>
                  </a:lnTo>
                  <a:cubicBezTo>
                    <a:pt x="10492" y="357"/>
                    <a:pt x="10135" y="0"/>
                    <a:pt x="968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9"/>
            <p:cNvSpPr/>
            <p:nvPr/>
          </p:nvSpPr>
          <p:spPr>
            <a:xfrm>
              <a:off x="5176500" y="2418775"/>
              <a:ext cx="144125" cy="152575"/>
            </a:xfrm>
            <a:custGeom>
              <a:avLst/>
              <a:gdLst/>
              <a:ahLst/>
              <a:cxnLst/>
              <a:rect l="l" t="t" r="r" b="b"/>
              <a:pathLst>
                <a:path w="5765" h="6103" extrusionOk="0">
                  <a:moveTo>
                    <a:pt x="3534" y="1"/>
                  </a:moveTo>
                  <a:lnTo>
                    <a:pt x="2945" y="1803"/>
                  </a:lnTo>
                  <a:lnTo>
                    <a:pt x="1" y="1803"/>
                  </a:lnTo>
                  <a:lnTo>
                    <a:pt x="1" y="2481"/>
                  </a:lnTo>
                  <a:lnTo>
                    <a:pt x="2713" y="2481"/>
                  </a:lnTo>
                  <a:lnTo>
                    <a:pt x="2321" y="3659"/>
                  </a:lnTo>
                  <a:lnTo>
                    <a:pt x="1" y="3659"/>
                  </a:lnTo>
                  <a:lnTo>
                    <a:pt x="1" y="4319"/>
                  </a:lnTo>
                  <a:lnTo>
                    <a:pt x="2124" y="4319"/>
                  </a:lnTo>
                  <a:lnTo>
                    <a:pt x="1535" y="6103"/>
                  </a:lnTo>
                  <a:lnTo>
                    <a:pt x="2231" y="6103"/>
                  </a:lnTo>
                  <a:lnTo>
                    <a:pt x="2820" y="4319"/>
                  </a:lnTo>
                  <a:lnTo>
                    <a:pt x="5764" y="4319"/>
                  </a:lnTo>
                  <a:lnTo>
                    <a:pt x="5764" y="3659"/>
                  </a:lnTo>
                  <a:lnTo>
                    <a:pt x="3070" y="3659"/>
                  </a:lnTo>
                  <a:lnTo>
                    <a:pt x="3445" y="2481"/>
                  </a:lnTo>
                  <a:lnTo>
                    <a:pt x="5764" y="2481"/>
                  </a:lnTo>
                  <a:lnTo>
                    <a:pt x="5764" y="1803"/>
                  </a:lnTo>
                  <a:lnTo>
                    <a:pt x="3641" y="1803"/>
                  </a:lnTo>
                  <a:lnTo>
                    <a:pt x="42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9"/>
            <p:cNvSpPr/>
            <p:nvPr/>
          </p:nvSpPr>
          <p:spPr>
            <a:xfrm>
              <a:off x="5172950" y="2415225"/>
              <a:ext cx="152125" cy="160600"/>
            </a:xfrm>
            <a:custGeom>
              <a:avLst/>
              <a:gdLst/>
              <a:ahLst/>
              <a:cxnLst/>
              <a:rect l="l" t="t" r="r" b="b"/>
              <a:pathLst>
                <a:path w="6085" h="6424" extrusionOk="0">
                  <a:moveTo>
                    <a:pt x="3694" y="0"/>
                  </a:moveTo>
                  <a:cubicBezTo>
                    <a:pt x="3622" y="0"/>
                    <a:pt x="3569" y="54"/>
                    <a:pt x="3533" y="107"/>
                  </a:cubicBezTo>
                  <a:lnTo>
                    <a:pt x="2980" y="1802"/>
                  </a:lnTo>
                  <a:lnTo>
                    <a:pt x="161" y="1802"/>
                  </a:lnTo>
                  <a:cubicBezTo>
                    <a:pt x="72" y="1802"/>
                    <a:pt x="0" y="1874"/>
                    <a:pt x="0" y="1963"/>
                  </a:cubicBezTo>
                  <a:lnTo>
                    <a:pt x="0" y="2605"/>
                  </a:lnTo>
                  <a:cubicBezTo>
                    <a:pt x="0" y="2694"/>
                    <a:pt x="72" y="2766"/>
                    <a:pt x="161" y="2766"/>
                  </a:cubicBezTo>
                  <a:lnTo>
                    <a:pt x="2641" y="2766"/>
                  </a:lnTo>
                  <a:lnTo>
                    <a:pt x="2355" y="3640"/>
                  </a:lnTo>
                  <a:lnTo>
                    <a:pt x="161" y="3640"/>
                  </a:lnTo>
                  <a:cubicBezTo>
                    <a:pt x="72" y="3640"/>
                    <a:pt x="0" y="3711"/>
                    <a:pt x="0" y="3801"/>
                  </a:cubicBezTo>
                  <a:lnTo>
                    <a:pt x="0" y="4461"/>
                  </a:lnTo>
                  <a:cubicBezTo>
                    <a:pt x="0" y="4550"/>
                    <a:pt x="72" y="4621"/>
                    <a:pt x="161" y="4621"/>
                  </a:cubicBezTo>
                  <a:lnTo>
                    <a:pt x="2070" y="4621"/>
                  </a:lnTo>
                  <a:lnTo>
                    <a:pt x="1553" y="6209"/>
                  </a:lnTo>
                  <a:cubicBezTo>
                    <a:pt x="1517" y="6281"/>
                    <a:pt x="1553" y="6352"/>
                    <a:pt x="1606" y="6406"/>
                  </a:cubicBezTo>
                  <a:cubicBezTo>
                    <a:pt x="1642" y="6423"/>
                    <a:pt x="1660" y="6423"/>
                    <a:pt x="1695" y="6423"/>
                  </a:cubicBezTo>
                  <a:lnTo>
                    <a:pt x="2391" y="6423"/>
                  </a:lnTo>
                  <a:cubicBezTo>
                    <a:pt x="2463" y="6423"/>
                    <a:pt x="2516" y="6370"/>
                    <a:pt x="2534" y="6316"/>
                  </a:cubicBezTo>
                  <a:lnTo>
                    <a:pt x="3123" y="4532"/>
                  </a:lnTo>
                  <a:cubicBezTo>
                    <a:pt x="3158" y="4443"/>
                    <a:pt x="3105" y="4354"/>
                    <a:pt x="3016" y="4318"/>
                  </a:cubicBezTo>
                  <a:cubicBezTo>
                    <a:pt x="3004" y="4315"/>
                    <a:pt x="2991" y="4313"/>
                    <a:pt x="2979" y="4313"/>
                  </a:cubicBezTo>
                  <a:cubicBezTo>
                    <a:pt x="2916" y="4313"/>
                    <a:pt x="2849" y="4351"/>
                    <a:pt x="2819" y="4425"/>
                  </a:cubicBezTo>
                  <a:lnTo>
                    <a:pt x="2266" y="6102"/>
                  </a:lnTo>
                  <a:lnTo>
                    <a:pt x="1909" y="6102"/>
                  </a:lnTo>
                  <a:lnTo>
                    <a:pt x="2427" y="4514"/>
                  </a:lnTo>
                  <a:cubicBezTo>
                    <a:pt x="2463" y="4443"/>
                    <a:pt x="2427" y="4371"/>
                    <a:pt x="2373" y="4336"/>
                  </a:cubicBezTo>
                  <a:cubicBezTo>
                    <a:pt x="2338" y="4318"/>
                    <a:pt x="2302" y="4318"/>
                    <a:pt x="2284" y="4318"/>
                  </a:cubicBezTo>
                  <a:lnTo>
                    <a:pt x="321" y="4318"/>
                  </a:lnTo>
                  <a:lnTo>
                    <a:pt x="321" y="3943"/>
                  </a:lnTo>
                  <a:lnTo>
                    <a:pt x="2480" y="3943"/>
                  </a:lnTo>
                  <a:cubicBezTo>
                    <a:pt x="2552" y="3943"/>
                    <a:pt x="2605" y="3908"/>
                    <a:pt x="2623" y="3836"/>
                  </a:cubicBezTo>
                  <a:lnTo>
                    <a:pt x="3016" y="2659"/>
                  </a:lnTo>
                  <a:cubicBezTo>
                    <a:pt x="3033" y="2587"/>
                    <a:pt x="3016" y="2516"/>
                    <a:pt x="2944" y="2480"/>
                  </a:cubicBezTo>
                  <a:cubicBezTo>
                    <a:pt x="2926" y="2462"/>
                    <a:pt x="2891" y="2444"/>
                    <a:pt x="2855" y="2444"/>
                  </a:cubicBezTo>
                  <a:lnTo>
                    <a:pt x="321" y="2444"/>
                  </a:lnTo>
                  <a:lnTo>
                    <a:pt x="321" y="2105"/>
                  </a:lnTo>
                  <a:lnTo>
                    <a:pt x="3105" y="2105"/>
                  </a:lnTo>
                  <a:cubicBezTo>
                    <a:pt x="3176" y="2105"/>
                    <a:pt x="3230" y="2070"/>
                    <a:pt x="3248" y="1998"/>
                  </a:cubicBezTo>
                  <a:lnTo>
                    <a:pt x="3801" y="321"/>
                  </a:lnTo>
                  <a:lnTo>
                    <a:pt x="4175" y="321"/>
                  </a:lnTo>
                  <a:lnTo>
                    <a:pt x="3658" y="1909"/>
                  </a:lnTo>
                  <a:cubicBezTo>
                    <a:pt x="3622" y="1981"/>
                    <a:pt x="3658" y="2052"/>
                    <a:pt x="3711" y="2088"/>
                  </a:cubicBezTo>
                  <a:cubicBezTo>
                    <a:pt x="3747" y="2105"/>
                    <a:pt x="3783" y="2105"/>
                    <a:pt x="3801" y="2105"/>
                  </a:cubicBezTo>
                  <a:lnTo>
                    <a:pt x="5763" y="2105"/>
                  </a:lnTo>
                  <a:lnTo>
                    <a:pt x="5763" y="2444"/>
                  </a:lnTo>
                  <a:lnTo>
                    <a:pt x="3604" y="2444"/>
                  </a:lnTo>
                  <a:cubicBezTo>
                    <a:pt x="3533" y="2444"/>
                    <a:pt x="3480" y="2498"/>
                    <a:pt x="3444" y="2552"/>
                  </a:cubicBezTo>
                  <a:lnTo>
                    <a:pt x="3069" y="3747"/>
                  </a:lnTo>
                  <a:cubicBezTo>
                    <a:pt x="3033" y="3818"/>
                    <a:pt x="3069" y="3890"/>
                    <a:pt x="3123" y="3925"/>
                  </a:cubicBezTo>
                  <a:cubicBezTo>
                    <a:pt x="3158" y="3943"/>
                    <a:pt x="3194" y="3943"/>
                    <a:pt x="3212" y="3943"/>
                  </a:cubicBezTo>
                  <a:lnTo>
                    <a:pt x="5763" y="3943"/>
                  </a:lnTo>
                  <a:lnTo>
                    <a:pt x="5763" y="4318"/>
                  </a:lnTo>
                  <a:lnTo>
                    <a:pt x="3747" y="4318"/>
                  </a:lnTo>
                  <a:cubicBezTo>
                    <a:pt x="3738" y="4316"/>
                    <a:pt x="3729" y="4315"/>
                    <a:pt x="3720" y="4315"/>
                  </a:cubicBezTo>
                  <a:cubicBezTo>
                    <a:pt x="3644" y="4315"/>
                    <a:pt x="3587" y="4381"/>
                    <a:pt x="3587" y="4461"/>
                  </a:cubicBezTo>
                  <a:cubicBezTo>
                    <a:pt x="3587" y="4550"/>
                    <a:pt x="3658" y="4621"/>
                    <a:pt x="3747" y="4621"/>
                  </a:cubicBezTo>
                  <a:lnTo>
                    <a:pt x="5924" y="4621"/>
                  </a:lnTo>
                  <a:cubicBezTo>
                    <a:pt x="6013" y="4621"/>
                    <a:pt x="6067" y="4461"/>
                    <a:pt x="6067" y="4461"/>
                  </a:cubicBezTo>
                  <a:lnTo>
                    <a:pt x="6067" y="3801"/>
                  </a:lnTo>
                  <a:cubicBezTo>
                    <a:pt x="6067" y="3801"/>
                    <a:pt x="6013" y="3640"/>
                    <a:pt x="5924" y="3640"/>
                  </a:cubicBezTo>
                  <a:lnTo>
                    <a:pt x="3408" y="3640"/>
                  </a:lnTo>
                  <a:lnTo>
                    <a:pt x="3694" y="2766"/>
                  </a:lnTo>
                  <a:lnTo>
                    <a:pt x="5924" y="2766"/>
                  </a:lnTo>
                  <a:cubicBezTo>
                    <a:pt x="6013" y="2766"/>
                    <a:pt x="6085" y="2605"/>
                    <a:pt x="6085" y="2605"/>
                  </a:cubicBezTo>
                  <a:lnTo>
                    <a:pt x="6085" y="1963"/>
                  </a:lnTo>
                  <a:cubicBezTo>
                    <a:pt x="6085" y="1874"/>
                    <a:pt x="6013" y="1802"/>
                    <a:pt x="5924" y="1802"/>
                  </a:cubicBezTo>
                  <a:lnTo>
                    <a:pt x="4015" y="1802"/>
                  </a:lnTo>
                  <a:lnTo>
                    <a:pt x="4532" y="214"/>
                  </a:lnTo>
                  <a:cubicBezTo>
                    <a:pt x="4568" y="143"/>
                    <a:pt x="4532" y="71"/>
                    <a:pt x="4479" y="18"/>
                  </a:cubicBezTo>
                  <a:cubicBezTo>
                    <a:pt x="4443" y="0"/>
                    <a:pt x="4407" y="0"/>
                    <a:pt x="439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9"/>
            <p:cNvSpPr/>
            <p:nvPr/>
          </p:nvSpPr>
          <p:spPr>
            <a:xfrm>
              <a:off x="5113625" y="2360350"/>
              <a:ext cx="270325" cy="270350"/>
            </a:xfrm>
            <a:custGeom>
              <a:avLst/>
              <a:gdLst/>
              <a:ahLst/>
              <a:cxnLst/>
              <a:rect l="l" t="t" r="r" b="b"/>
              <a:pathLst>
                <a:path w="10813" h="10814" extrusionOk="0">
                  <a:moveTo>
                    <a:pt x="910" y="0"/>
                  </a:moveTo>
                  <a:cubicBezTo>
                    <a:pt x="411" y="0"/>
                    <a:pt x="0" y="411"/>
                    <a:pt x="0" y="910"/>
                  </a:cubicBezTo>
                  <a:lnTo>
                    <a:pt x="0" y="9850"/>
                  </a:lnTo>
                  <a:cubicBezTo>
                    <a:pt x="0" y="10385"/>
                    <a:pt x="428" y="10813"/>
                    <a:pt x="964" y="10813"/>
                  </a:cubicBezTo>
                  <a:lnTo>
                    <a:pt x="9867" y="10813"/>
                  </a:lnTo>
                  <a:cubicBezTo>
                    <a:pt x="10385" y="10813"/>
                    <a:pt x="10813" y="10385"/>
                    <a:pt x="10813" y="9850"/>
                  </a:cubicBezTo>
                  <a:lnTo>
                    <a:pt x="10813" y="964"/>
                  </a:lnTo>
                  <a:cubicBezTo>
                    <a:pt x="10813" y="429"/>
                    <a:pt x="10385" y="0"/>
                    <a:pt x="9867" y="0"/>
                  </a:cubicBezTo>
                  <a:lnTo>
                    <a:pt x="2819" y="0"/>
                  </a:lnTo>
                  <a:cubicBezTo>
                    <a:pt x="2730" y="0"/>
                    <a:pt x="2659" y="72"/>
                    <a:pt x="2659" y="179"/>
                  </a:cubicBezTo>
                  <a:cubicBezTo>
                    <a:pt x="2677" y="250"/>
                    <a:pt x="2748" y="322"/>
                    <a:pt x="2819" y="322"/>
                  </a:cubicBezTo>
                  <a:lnTo>
                    <a:pt x="9867" y="322"/>
                  </a:lnTo>
                  <a:cubicBezTo>
                    <a:pt x="10224" y="322"/>
                    <a:pt x="10509" y="607"/>
                    <a:pt x="10509" y="964"/>
                  </a:cubicBezTo>
                  <a:lnTo>
                    <a:pt x="10509" y="9850"/>
                  </a:lnTo>
                  <a:cubicBezTo>
                    <a:pt x="10509" y="10206"/>
                    <a:pt x="10224" y="10492"/>
                    <a:pt x="9867" y="10492"/>
                  </a:cubicBezTo>
                  <a:lnTo>
                    <a:pt x="964" y="10492"/>
                  </a:lnTo>
                  <a:cubicBezTo>
                    <a:pt x="607" y="10492"/>
                    <a:pt x="321" y="10206"/>
                    <a:pt x="321" y="9850"/>
                  </a:cubicBezTo>
                  <a:lnTo>
                    <a:pt x="321" y="964"/>
                  </a:lnTo>
                  <a:cubicBezTo>
                    <a:pt x="321" y="607"/>
                    <a:pt x="607" y="322"/>
                    <a:pt x="964" y="322"/>
                  </a:cubicBezTo>
                  <a:lnTo>
                    <a:pt x="2070" y="322"/>
                  </a:lnTo>
                  <a:cubicBezTo>
                    <a:pt x="2213" y="322"/>
                    <a:pt x="2302" y="143"/>
                    <a:pt x="215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39"/>
          <p:cNvGrpSpPr/>
          <p:nvPr/>
        </p:nvGrpSpPr>
        <p:grpSpPr>
          <a:xfrm>
            <a:off x="5421419" y="3293788"/>
            <a:ext cx="310740" cy="310712"/>
            <a:chOff x="4533725" y="3653950"/>
            <a:chExt cx="270350" cy="270325"/>
          </a:xfrm>
        </p:grpSpPr>
        <p:sp>
          <p:nvSpPr>
            <p:cNvPr id="1413" name="Google Shape;1413;p39"/>
            <p:cNvSpPr/>
            <p:nvPr/>
          </p:nvSpPr>
          <p:spPr>
            <a:xfrm>
              <a:off x="4537750" y="3657500"/>
              <a:ext cx="262300" cy="262775"/>
            </a:xfrm>
            <a:custGeom>
              <a:avLst/>
              <a:gdLst/>
              <a:ahLst/>
              <a:cxnLst/>
              <a:rect l="l" t="t" r="r" b="b"/>
              <a:pathLst>
                <a:path w="10492" h="10511" extrusionOk="0">
                  <a:moveTo>
                    <a:pt x="785" y="1"/>
                  </a:moveTo>
                  <a:cubicBezTo>
                    <a:pt x="357" y="1"/>
                    <a:pt x="0" y="358"/>
                    <a:pt x="0" y="804"/>
                  </a:cubicBezTo>
                  <a:lnTo>
                    <a:pt x="0" y="9707"/>
                  </a:lnTo>
                  <a:cubicBezTo>
                    <a:pt x="0" y="10153"/>
                    <a:pt x="357" y="10510"/>
                    <a:pt x="785" y="10510"/>
                  </a:cubicBezTo>
                  <a:lnTo>
                    <a:pt x="9689" y="10510"/>
                  </a:lnTo>
                  <a:cubicBezTo>
                    <a:pt x="10135" y="10510"/>
                    <a:pt x="10492" y="10153"/>
                    <a:pt x="10492" y="9707"/>
                  </a:cubicBezTo>
                  <a:lnTo>
                    <a:pt x="10492" y="804"/>
                  </a:lnTo>
                  <a:cubicBezTo>
                    <a:pt x="10492" y="358"/>
                    <a:pt x="10135" y="1"/>
                    <a:pt x="9689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9"/>
            <p:cNvSpPr/>
            <p:nvPr/>
          </p:nvSpPr>
          <p:spPr>
            <a:xfrm>
              <a:off x="4610000" y="3720850"/>
              <a:ext cx="60250" cy="136075"/>
            </a:xfrm>
            <a:custGeom>
              <a:avLst/>
              <a:gdLst/>
              <a:ahLst/>
              <a:cxnLst/>
              <a:rect l="l" t="t" r="r" b="b"/>
              <a:pathLst>
                <a:path w="2410" h="5443" extrusionOk="0">
                  <a:moveTo>
                    <a:pt x="1785" y="0"/>
                  </a:moveTo>
                  <a:lnTo>
                    <a:pt x="1" y="5442"/>
                  </a:lnTo>
                  <a:lnTo>
                    <a:pt x="625" y="5442"/>
                  </a:lnTo>
                  <a:lnTo>
                    <a:pt x="24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9"/>
            <p:cNvSpPr/>
            <p:nvPr/>
          </p:nvSpPr>
          <p:spPr>
            <a:xfrm>
              <a:off x="4650600" y="3803375"/>
              <a:ext cx="51325" cy="51325"/>
            </a:xfrm>
            <a:custGeom>
              <a:avLst/>
              <a:gdLst/>
              <a:ahLst/>
              <a:cxnLst/>
              <a:rect l="l" t="t" r="r" b="b"/>
              <a:pathLst>
                <a:path w="2053" h="2053" extrusionOk="0">
                  <a:moveTo>
                    <a:pt x="1035" y="589"/>
                  </a:moveTo>
                  <a:cubicBezTo>
                    <a:pt x="1267" y="589"/>
                    <a:pt x="1464" y="785"/>
                    <a:pt x="1464" y="1017"/>
                  </a:cubicBezTo>
                  <a:cubicBezTo>
                    <a:pt x="1464" y="1267"/>
                    <a:pt x="1267" y="1463"/>
                    <a:pt x="1035" y="1463"/>
                  </a:cubicBezTo>
                  <a:cubicBezTo>
                    <a:pt x="786" y="1463"/>
                    <a:pt x="589" y="1267"/>
                    <a:pt x="589" y="1017"/>
                  </a:cubicBezTo>
                  <a:cubicBezTo>
                    <a:pt x="589" y="785"/>
                    <a:pt x="786" y="589"/>
                    <a:pt x="1035" y="589"/>
                  </a:cubicBezTo>
                  <a:close/>
                  <a:moveTo>
                    <a:pt x="1035" y="0"/>
                  </a:moveTo>
                  <a:cubicBezTo>
                    <a:pt x="464" y="0"/>
                    <a:pt x="0" y="464"/>
                    <a:pt x="0" y="1017"/>
                  </a:cubicBezTo>
                  <a:cubicBezTo>
                    <a:pt x="0" y="1588"/>
                    <a:pt x="464" y="2052"/>
                    <a:pt x="1035" y="2052"/>
                  </a:cubicBezTo>
                  <a:cubicBezTo>
                    <a:pt x="1588" y="2052"/>
                    <a:pt x="2052" y="1588"/>
                    <a:pt x="2052" y="1017"/>
                  </a:cubicBezTo>
                  <a:cubicBezTo>
                    <a:pt x="2052" y="464"/>
                    <a:pt x="1588" y="0"/>
                    <a:pt x="10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9"/>
            <p:cNvSpPr/>
            <p:nvPr/>
          </p:nvSpPr>
          <p:spPr>
            <a:xfrm>
              <a:off x="4709025" y="3803375"/>
              <a:ext cx="51325" cy="51325"/>
            </a:xfrm>
            <a:custGeom>
              <a:avLst/>
              <a:gdLst/>
              <a:ahLst/>
              <a:cxnLst/>
              <a:rect l="l" t="t" r="r" b="b"/>
              <a:pathLst>
                <a:path w="2053" h="2053" extrusionOk="0">
                  <a:moveTo>
                    <a:pt x="1018" y="589"/>
                  </a:moveTo>
                  <a:cubicBezTo>
                    <a:pt x="1268" y="589"/>
                    <a:pt x="1464" y="785"/>
                    <a:pt x="1464" y="1017"/>
                  </a:cubicBezTo>
                  <a:cubicBezTo>
                    <a:pt x="1464" y="1267"/>
                    <a:pt x="1268" y="1463"/>
                    <a:pt x="1018" y="1463"/>
                  </a:cubicBezTo>
                  <a:cubicBezTo>
                    <a:pt x="786" y="1463"/>
                    <a:pt x="590" y="1267"/>
                    <a:pt x="590" y="1017"/>
                  </a:cubicBezTo>
                  <a:cubicBezTo>
                    <a:pt x="590" y="785"/>
                    <a:pt x="786" y="589"/>
                    <a:pt x="1018" y="589"/>
                  </a:cubicBezTo>
                  <a:close/>
                  <a:moveTo>
                    <a:pt x="1018" y="0"/>
                  </a:moveTo>
                  <a:cubicBezTo>
                    <a:pt x="465" y="0"/>
                    <a:pt x="1" y="464"/>
                    <a:pt x="1" y="1017"/>
                  </a:cubicBezTo>
                  <a:cubicBezTo>
                    <a:pt x="1" y="1588"/>
                    <a:pt x="465" y="2052"/>
                    <a:pt x="1018" y="2052"/>
                  </a:cubicBezTo>
                  <a:cubicBezTo>
                    <a:pt x="1589" y="2052"/>
                    <a:pt x="2053" y="1588"/>
                    <a:pt x="2053" y="1017"/>
                  </a:cubicBezTo>
                  <a:cubicBezTo>
                    <a:pt x="2053" y="464"/>
                    <a:pt x="1589" y="0"/>
                    <a:pt x="10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9"/>
            <p:cNvSpPr/>
            <p:nvPr/>
          </p:nvSpPr>
          <p:spPr>
            <a:xfrm>
              <a:off x="4577900" y="3723525"/>
              <a:ext cx="51325" cy="51325"/>
            </a:xfrm>
            <a:custGeom>
              <a:avLst/>
              <a:gdLst/>
              <a:ahLst/>
              <a:cxnLst/>
              <a:rect l="l" t="t" r="r" b="b"/>
              <a:pathLst>
                <a:path w="2053" h="2053" extrusionOk="0">
                  <a:moveTo>
                    <a:pt x="1017" y="589"/>
                  </a:moveTo>
                  <a:cubicBezTo>
                    <a:pt x="1267" y="589"/>
                    <a:pt x="1445" y="786"/>
                    <a:pt x="1445" y="1017"/>
                  </a:cubicBezTo>
                  <a:cubicBezTo>
                    <a:pt x="1445" y="1249"/>
                    <a:pt x="1267" y="1446"/>
                    <a:pt x="1017" y="1446"/>
                  </a:cubicBezTo>
                  <a:cubicBezTo>
                    <a:pt x="785" y="1446"/>
                    <a:pt x="589" y="1249"/>
                    <a:pt x="589" y="1017"/>
                  </a:cubicBezTo>
                  <a:cubicBezTo>
                    <a:pt x="589" y="786"/>
                    <a:pt x="785" y="589"/>
                    <a:pt x="1017" y="589"/>
                  </a:cubicBezTo>
                  <a:close/>
                  <a:moveTo>
                    <a:pt x="1017" y="0"/>
                  </a:moveTo>
                  <a:cubicBezTo>
                    <a:pt x="446" y="0"/>
                    <a:pt x="0" y="447"/>
                    <a:pt x="0" y="1017"/>
                  </a:cubicBezTo>
                  <a:cubicBezTo>
                    <a:pt x="0" y="1588"/>
                    <a:pt x="446" y="2052"/>
                    <a:pt x="1017" y="2052"/>
                  </a:cubicBezTo>
                  <a:cubicBezTo>
                    <a:pt x="1588" y="2052"/>
                    <a:pt x="2052" y="1588"/>
                    <a:pt x="2052" y="1017"/>
                  </a:cubicBezTo>
                  <a:cubicBezTo>
                    <a:pt x="2052" y="447"/>
                    <a:pt x="1588" y="0"/>
                    <a:pt x="10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9"/>
            <p:cNvSpPr/>
            <p:nvPr/>
          </p:nvSpPr>
          <p:spPr>
            <a:xfrm>
              <a:off x="4606000" y="3717275"/>
              <a:ext cx="68275" cy="143650"/>
            </a:xfrm>
            <a:custGeom>
              <a:avLst/>
              <a:gdLst/>
              <a:ahLst/>
              <a:cxnLst/>
              <a:rect l="l" t="t" r="r" b="b"/>
              <a:pathLst>
                <a:path w="2731" h="5746" extrusionOk="0">
                  <a:moveTo>
                    <a:pt x="2338" y="322"/>
                  </a:moveTo>
                  <a:lnTo>
                    <a:pt x="660" y="5425"/>
                  </a:lnTo>
                  <a:lnTo>
                    <a:pt x="375" y="5425"/>
                  </a:lnTo>
                  <a:lnTo>
                    <a:pt x="2052" y="322"/>
                  </a:lnTo>
                  <a:close/>
                  <a:moveTo>
                    <a:pt x="1945" y="1"/>
                  </a:moveTo>
                  <a:cubicBezTo>
                    <a:pt x="1874" y="1"/>
                    <a:pt x="1820" y="36"/>
                    <a:pt x="1784" y="108"/>
                  </a:cubicBezTo>
                  <a:lnTo>
                    <a:pt x="18" y="5532"/>
                  </a:lnTo>
                  <a:cubicBezTo>
                    <a:pt x="0" y="5585"/>
                    <a:pt x="0" y="5639"/>
                    <a:pt x="36" y="5675"/>
                  </a:cubicBezTo>
                  <a:cubicBezTo>
                    <a:pt x="72" y="5728"/>
                    <a:pt x="107" y="5746"/>
                    <a:pt x="161" y="5746"/>
                  </a:cubicBezTo>
                  <a:lnTo>
                    <a:pt x="785" y="5746"/>
                  </a:lnTo>
                  <a:cubicBezTo>
                    <a:pt x="857" y="5746"/>
                    <a:pt x="910" y="5710"/>
                    <a:pt x="928" y="5639"/>
                  </a:cubicBezTo>
                  <a:lnTo>
                    <a:pt x="2712" y="215"/>
                  </a:lnTo>
                  <a:cubicBezTo>
                    <a:pt x="2730" y="143"/>
                    <a:pt x="2712" y="72"/>
                    <a:pt x="2641" y="19"/>
                  </a:cubicBezTo>
                  <a:cubicBezTo>
                    <a:pt x="2623" y="1"/>
                    <a:pt x="2587" y="1"/>
                    <a:pt x="255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9"/>
            <p:cNvSpPr/>
            <p:nvPr/>
          </p:nvSpPr>
          <p:spPr>
            <a:xfrm>
              <a:off x="4661300" y="3814075"/>
              <a:ext cx="29925" cy="29900"/>
            </a:xfrm>
            <a:custGeom>
              <a:avLst/>
              <a:gdLst/>
              <a:ahLst/>
              <a:cxnLst/>
              <a:rect l="l" t="t" r="r" b="b"/>
              <a:pathLst>
                <a:path w="1197" h="1196" extrusionOk="0">
                  <a:moveTo>
                    <a:pt x="607" y="322"/>
                  </a:moveTo>
                  <a:cubicBezTo>
                    <a:pt x="750" y="322"/>
                    <a:pt x="875" y="447"/>
                    <a:pt x="875" y="589"/>
                  </a:cubicBezTo>
                  <a:cubicBezTo>
                    <a:pt x="875" y="750"/>
                    <a:pt x="750" y="875"/>
                    <a:pt x="607" y="875"/>
                  </a:cubicBezTo>
                  <a:cubicBezTo>
                    <a:pt x="447" y="875"/>
                    <a:pt x="322" y="750"/>
                    <a:pt x="322" y="589"/>
                  </a:cubicBezTo>
                  <a:cubicBezTo>
                    <a:pt x="322" y="447"/>
                    <a:pt x="447" y="322"/>
                    <a:pt x="607" y="322"/>
                  </a:cubicBezTo>
                  <a:close/>
                  <a:moveTo>
                    <a:pt x="607" y="1"/>
                  </a:moveTo>
                  <a:cubicBezTo>
                    <a:pt x="268" y="1"/>
                    <a:pt x="1" y="268"/>
                    <a:pt x="1" y="589"/>
                  </a:cubicBezTo>
                  <a:cubicBezTo>
                    <a:pt x="1" y="928"/>
                    <a:pt x="268" y="1196"/>
                    <a:pt x="607" y="1196"/>
                  </a:cubicBezTo>
                  <a:cubicBezTo>
                    <a:pt x="929" y="1196"/>
                    <a:pt x="1196" y="928"/>
                    <a:pt x="1196" y="589"/>
                  </a:cubicBezTo>
                  <a:cubicBezTo>
                    <a:pt x="1196" y="268"/>
                    <a:pt x="929" y="1"/>
                    <a:pt x="60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9"/>
            <p:cNvSpPr/>
            <p:nvPr/>
          </p:nvSpPr>
          <p:spPr>
            <a:xfrm>
              <a:off x="4719750" y="3814075"/>
              <a:ext cx="29900" cy="29900"/>
            </a:xfrm>
            <a:custGeom>
              <a:avLst/>
              <a:gdLst/>
              <a:ahLst/>
              <a:cxnLst/>
              <a:rect l="l" t="t" r="r" b="b"/>
              <a:pathLst>
                <a:path w="1196" h="1196" extrusionOk="0">
                  <a:moveTo>
                    <a:pt x="589" y="322"/>
                  </a:moveTo>
                  <a:cubicBezTo>
                    <a:pt x="749" y="322"/>
                    <a:pt x="874" y="447"/>
                    <a:pt x="874" y="589"/>
                  </a:cubicBezTo>
                  <a:cubicBezTo>
                    <a:pt x="874" y="750"/>
                    <a:pt x="749" y="875"/>
                    <a:pt x="589" y="875"/>
                  </a:cubicBezTo>
                  <a:cubicBezTo>
                    <a:pt x="446" y="875"/>
                    <a:pt x="321" y="750"/>
                    <a:pt x="321" y="589"/>
                  </a:cubicBezTo>
                  <a:cubicBezTo>
                    <a:pt x="321" y="447"/>
                    <a:pt x="446" y="322"/>
                    <a:pt x="589" y="322"/>
                  </a:cubicBezTo>
                  <a:close/>
                  <a:moveTo>
                    <a:pt x="589" y="1"/>
                  </a:moveTo>
                  <a:cubicBezTo>
                    <a:pt x="268" y="1"/>
                    <a:pt x="0" y="268"/>
                    <a:pt x="0" y="589"/>
                  </a:cubicBezTo>
                  <a:cubicBezTo>
                    <a:pt x="0" y="928"/>
                    <a:pt x="268" y="1196"/>
                    <a:pt x="589" y="1196"/>
                  </a:cubicBezTo>
                  <a:cubicBezTo>
                    <a:pt x="928" y="1196"/>
                    <a:pt x="1196" y="928"/>
                    <a:pt x="1196" y="589"/>
                  </a:cubicBezTo>
                  <a:cubicBezTo>
                    <a:pt x="1196" y="268"/>
                    <a:pt x="928" y="1"/>
                    <a:pt x="58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9"/>
            <p:cNvSpPr/>
            <p:nvPr/>
          </p:nvSpPr>
          <p:spPr>
            <a:xfrm>
              <a:off x="4646575" y="3799350"/>
              <a:ext cx="117800" cy="59350"/>
            </a:xfrm>
            <a:custGeom>
              <a:avLst/>
              <a:gdLst/>
              <a:ahLst/>
              <a:cxnLst/>
              <a:rect l="l" t="t" r="r" b="b"/>
              <a:pathLst>
                <a:path w="4712" h="2374" extrusionOk="0">
                  <a:moveTo>
                    <a:pt x="1196" y="322"/>
                  </a:moveTo>
                  <a:cubicBezTo>
                    <a:pt x="1660" y="322"/>
                    <a:pt x="2053" y="714"/>
                    <a:pt x="2053" y="1178"/>
                  </a:cubicBezTo>
                  <a:cubicBezTo>
                    <a:pt x="2053" y="1660"/>
                    <a:pt x="1660" y="2053"/>
                    <a:pt x="1196" y="2053"/>
                  </a:cubicBezTo>
                  <a:cubicBezTo>
                    <a:pt x="715" y="2053"/>
                    <a:pt x="322" y="1660"/>
                    <a:pt x="322" y="1178"/>
                  </a:cubicBezTo>
                  <a:cubicBezTo>
                    <a:pt x="322" y="714"/>
                    <a:pt x="715" y="322"/>
                    <a:pt x="1196" y="322"/>
                  </a:cubicBezTo>
                  <a:close/>
                  <a:moveTo>
                    <a:pt x="1196" y="1"/>
                  </a:moveTo>
                  <a:cubicBezTo>
                    <a:pt x="536" y="1"/>
                    <a:pt x="1" y="536"/>
                    <a:pt x="1" y="1178"/>
                  </a:cubicBezTo>
                  <a:cubicBezTo>
                    <a:pt x="1" y="1838"/>
                    <a:pt x="536" y="2374"/>
                    <a:pt x="1196" y="2374"/>
                  </a:cubicBezTo>
                  <a:cubicBezTo>
                    <a:pt x="1767" y="2374"/>
                    <a:pt x="2267" y="1946"/>
                    <a:pt x="2356" y="1375"/>
                  </a:cubicBezTo>
                  <a:cubicBezTo>
                    <a:pt x="2445" y="1946"/>
                    <a:pt x="2945" y="2374"/>
                    <a:pt x="3516" y="2374"/>
                  </a:cubicBezTo>
                  <a:cubicBezTo>
                    <a:pt x="4176" y="2374"/>
                    <a:pt x="4711" y="1838"/>
                    <a:pt x="4711" y="1178"/>
                  </a:cubicBezTo>
                  <a:cubicBezTo>
                    <a:pt x="4711" y="697"/>
                    <a:pt x="4408" y="251"/>
                    <a:pt x="3944" y="72"/>
                  </a:cubicBezTo>
                  <a:cubicBezTo>
                    <a:pt x="3929" y="69"/>
                    <a:pt x="3914" y="68"/>
                    <a:pt x="3898" y="68"/>
                  </a:cubicBezTo>
                  <a:cubicBezTo>
                    <a:pt x="3826" y="68"/>
                    <a:pt x="3760" y="102"/>
                    <a:pt x="3730" y="161"/>
                  </a:cubicBezTo>
                  <a:cubicBezTo>
                    <a:pt x="3712" y="251"/>
                    <a:pt x="3748" y="340"/>
                    <a:pt x="3837" y="375"/>
                  </a:cubicBezTo>
                  <a:cubicBezTo>
                    <a:pt x="4158" y="500"/>
                    <a:pt x="4390" y="821"/>
                    <a:pt x="4390" y="1178"/>
                  </a:cubicBezTo>
                  <a:cubicBezTo>
                    <a:pt x="4390" y="1660"/>
                    <a:pt x="3998" y="2053"/>
                    <a:pt x="3516" y="2053"/>
                  </a:cubicBezTo>
                  <a:cubicBezTo>
                    <a:pt x="3052" y="2053"/>
                    <a:pt x="2659" y="1660"/>
                    <a:pt x="2659" y="1178"/>
                  </a:cubicBezTo>
                  <a:cubicBezTo>
                    <a:pt x="2659" y="821"/>
                    <a:pt x="2874" y="500"/>
                    <a:pt x="3213" y="375"/>
                  </a:cubicBezTo>
                  <a:cubicBezTo>
                    <a:pt x="3302" y="340"/>
                    <a:pt x="3337" y="251"/>
                    <a:pt x="3302" y="179"/>
                  </a:cubicBezTo>
                  <a:cubicBezTo>
                    <a:pt x="3272" y="105"/>
                    <a:pt x="3205" y="68"/>
                    <a:pt x="3142" y="68"/>
                  </a:cubicBezTo>
                  <a:cubicBezTo>
                    <a:pt x="3130" y="68"/>
                    <a:pt x="3117" y="69"/>
                    <a:pt x="3106" y="72"/>
                  </a:cubicBezTo>
                  <a:cubicBezTo>
                    <a:pt x="2713" y="233"/>
                    <a:pt x="2427" y="590"/>
                    <a:pt x="2356" y="982"/>
                  </a:cubicBezTo>
                  <a:cubicBezTo>
                    <a:pt x="2267" y="429"/>
                    <a:pt x="1767" y="1"/>
                    <a:pt x="119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9"/>
            <p:cNvSpPr/>
            <p:nvPr/>
          </p:nvSpPr>
          <p:spPr>
            <a:xfrm>
              <a:off x="4573875" y="3719500"/>
              <a:ext cx="58900" cy="58925"/>
            </a:xfrm>
            <a:custGeom>
              <a:avLst/>
              <a:gdLst/>
              <a:ahLst/>
              <a:cxnLst/>
              <a:rect l="l" t="t" r="r" b="b"/>
              <a:pathLst>
                <a:path w="2356" h="2357" extrusionOk="0">
                  <a:moveTo>
                    <a:pt x="1178" y="304"/>
                  </a:moveTo>
                  <a:cubicBezTo>
                    <a:pt x="1660" y="304"/>
                    <a:pt x="2052" y="697"/>
                    <a:pt x="2052" y="1178"/>
                  </a:cubicBezTo>
                  <a:cubicBezTo>
                    <a:pt x="2052" y="1660"/>
                    <a:pt x="1660" y="2053"/>
                    <a:pt x="1178" y="2053"/>
                  </a:cubicBezTo>
                  <a:cubicBezTo>
                    <a:pt x="696" y="2053"/>
                    <a:pt x="304" y="1660"/>
                    <a:pt x="304" y="1178"/>
                  </a:cubicBezTo>
                  <a:cubicBezTo>
                    <a:pt x="304" y="697"/>
                    <a:pt x="696" y="304"/>
                    <a:pt x="1178" y="304"/>
                  </a:cubicBezTo>
                  <a:close/>
                  <a:moveTo>
                    <a:pt x="1178" y="1"/>
                  </a:moveTo>
                  <a:cubicBezTo>
                    <a:pt x="536" y="1"/>
                    <a:pt x="1" y="518"/>
                    <a:pt x="1" y="1178"/>
                  </a:cubicBezTo>
                  <a:cubicBezTo>
                    <a:pt x="1" y="1839"/>
                    <a:pt x="536" y="2356"/>
                    <a:pt x="1178" y="2356"/>
                  </a:cubicBezTo>
                  <a:cubicBezTo>
                    <a:pt x="1838" y="2356"/>
                    <a:pt x="2356" y="1839"/>
                    <a:pt x="2356" y="1178"/>
                  </a:cubicBezTo>
                  <a:cubicBezTo>
                    <a:pt x="2356" y="518"/>
                    <a:pt x="1838" y="1"/>
                    <a:pt x="117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9"/>
            <p:cNvSpPr/>
            <p:nvPr/>
          </p:nvSpPr>
          <p:spPr>
            <a:xfrm>
              <a:off x="4588600" y="3734225"/>
              <a:ext cx="29450" cy="29475"/>
            </a:xfrm>
            <a:custGeom>
              <a:avLst/>
              <a:gdLst/>
              <a:ahLst/>
              <a:cxnLst/>
              <a:rect l="l" t="t" r="r" b="b"/>
              <a:pathLst>
                <a:path w="1178" h="1179" extrusionOk="0">
                  <a:moveTo>
                    <a:pt x="589" y="322"/>
                  </a:moveTo>
                  <a:cubicBezTo>
                    <a:pt x="750" y="322"/>
                    <a:pt x="875" y="447"/>
                    <a:pt x="875" y="589"/>
                  </a:cubicBezTo>
                  <a:cubicBezTo>
                    <a:pt x="875" y="750"/>
                    <a:pt x="750" y="875"/>
                    <a:pt x="589" y="875"/>
                  </a:cubicBezTo>
                  <a:cubicBezTo>
                    <a:pt x="446" y="875"/>
                    <a:pt x="322" y="750"/>
                    <a:pt x="322" y="589"/>
                  </a:cubicBezTo>
                  <a:cubicBezTo>
                    <a:pt x="322" y="447"/>
                    <a:pt x="446" y="322"/>
                    <a:pt x="589" y="322"/>
                  </a:cubicBezTo>
                  <a:close/>
                  <a:moveTo>
                    <a:pt x="589" y="1"/>
                  </a:moveTo>
                  <a:cubicBezTo>
                    <a:pt x="268" y="1"/>
                    <a:pt x="0" y="268"/>
                    <a:pt x="0" y="589"/>
                  </a:cubicBezTo>
                  <a:cubicBezTo>
                    <a:pt x="0" y="911"/>
                    <a:pt x="268" y="1178"/>
                    <a:pt x="589" y="1178"/>
                  </a:cubicBezTo>
                  <a:cubicBezTo>
                    <a:pt x="910" y="1178"/>
                    <a:pt x="1178" y="911"/>
                    <a:pt x="1178" y="589"/>
                  </a:cubicBezTo>
                  <a:cubicBezTo>
                    <a:pt x="1178" y="268"/>
                    <a:pt x="910" y="1"/>
                    <a:pt x="58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4533725" y="3653950"/>
              <a:ext cx="270350" cy="270325"/>
            </a:xfrm>
            <a:custGeom>
              <a:avLst/>
              <a:gdLst/>
              <a:ahLst/>
              <a:cxnLst/>
              <a:rect l="l" t="t" r="r" b="b"/>
              <a:pathLst>
                <a:path w="10814" h="10813" extrusionOk="0">
                  <a:moveTo>
                    <a:pt x="875" y="0"/>
                  </a:moveTo>
                  <a:cubicBezTo>
                    <a:pt x="393" y="0"/>
                    <a:pt x="1" y="393"/>
                    <a:pt x="1" y="856"/>
                  </a:cubicBezTo>
                  <a:lnTo>
                    <a:pt x="1" y="9849"/>
                  </a:lnTo>
                  <a:cubicBezTo>
                    <a:pt x="1" y="10384"/>
                    <a:pt x="429" y="10813"/>
                    <a:pt x="964" y="10813"/>
                  </a:cubicBezTo>
                  <a:lnTo>
                    <a:pt x="9868" y="10813"/>
                  </a:lnTo>
                  <a:cubicBezTo>
                    <a:pt x="10385" y="10813"/>
                    <a:pt x="10813" y="10384"/>
                    <a:pt x="10813" y="9849"/>
                  </a:cubicBezTo>
                  <a:lnTo>
                    <a:pt x="10813" y="964"/>
                  </a:lnTo>
                  <a:cubicBezTo>
                    <a:pt x="10813" y="428"/>
                    <a:pt x="10385" y="0"/>
                    <a:pt x="9868" y="0"/>
                  </a:cubicBezTo>
                  <a:lnTo>
                    <a:pt x="7941" y="0"/>
                  </a:lnTo>
                  <a:cubicBezTo>
                    <a:pt x="7851" y="0"/>
                    <a:pt x="7780" y="71"/>
                    <a:pt x="7780" y="178"/>
                  </a:cubicBezTo>
                  <a:cubicBezTo>
                    <a:pt x="7798" y="250"/>
                    <a:pt x="7869" y="321"/>
                    <a:pt x="7941" y="321"/>
                  </a:cubicBezTo>
                  <a:lnTo>
                    <a:pt x="9868" y="321"/>
                  </a:lnTo>
                  <a:cubicBezTo>
                    <a:pt x="10225" y="321"/>
                    <a:pt x="10510" y="607"/>
                    <a:pt x="10510" y="964"/>
                  </a:cubicBezTo>
                  <a:lnTo>
                    <a:pt x="10510" y="9849"/>
                  </a:lnTo>
                  <a:cubicBezTo>
                    <a:pt x="10510" y="10206"/>
                    <a:pt x="10225" y="10491"/>
                    <a:pt x="9868" y="10491"/>
                  </a:cubicBezTo>
                  <a:lnTo>
                    <a:pt x="964" y="10491"/>
                  </a:lnTo>
                  <a:cubicBezTo>
                    <a:pt x="607" y="10491"/>
                    <a:pt x="322" y="10206"/>
                    <a:pt x="322" y="9849"/>
                  </a:cubicBezTo>
                  <a:lnTo>
                    <a:pt x="322" y="964"/>
                  </a:lnTo>
                  <a:cubicBezTo>
                    <a:pt x="322" y="607"/>
                    <a:pt x="607" y="321"/>
                    <a:pt x="964" y="321"/>
                  </a:cubicBezTo>
                  <a:lnTo>
                    <a:pt x="7191" y="321"/>
                  </a:lnTo>
                  <a:cubicBezTo>
                    <a:pt x="7316" y="321"/>
                    <a:pt x="7423" y="143"/>
                    <a:pt x="728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25" name="Google Shape;1425;p39"/>
          <p:cNvGrpSpPr/>
          <p:nvPr/>
        </p:nvGrpSpPr>
        <p:grpSpPr>
          <a:xfrm>
            <a:off x="4777468" y="3293788"/>
            <a:ext cx="266115" cy="310712"/>
            <a:chOff x="3973475" y="3653950"/>
            <a:chExt cx="231525" cy="270325"/>
          </a:xfrm>
        </p:grpSpPr>
        <p:sp>
          <p:nvSpPr>
            <p:cNvPr id="1426" name="Google Shape;1426;p39"/>
            <p:cNvSpPr/>
            <p:nvPr/>
          </p:nvSpPr>
          <p:spPr>
            <a:xfrm>
              <a:off x="3977050" y="3657500"/>
              <a:ext cx="157025" cy="262775"/>
            </a:xfrm>
            <a:custGeom>
              <a:avLst/>
              <a:gdLst/>
              <a:ahLst/>
              <a:cxnLst/>
              <a:rect l="l" t="t" r="r" b="b"/>
              <a:pathLst>
                <a:path w="6281" h="10511" extrusionOk="0">
                  <a:moveTo>
                    <a:pt x="678" y="1"/>
                  </a:moveTo>
                  <a:cubicBezTo>
                    <a:pt x="303" y="1"/>
                    <a:pt x="0" y="304"/>
                    <a:pt x="0" y="679"/>
                  </a:cubicBezTo>
                  <a:lnTo>
                    <a:pt x="0" y="9814"/>
                  </a:lnTo>
                  <a:lnTo>
                    <a:pt x="0" y="9832"/>
                  </a:lnTo>
                  <a:cubicBezTo>
                    <a:pt x="18" y="10207"/>
                    <a:pt x="321" y="10510"/>
                    <a:pt x="696" y="10510"/>
                  </a:cubicBezTo>
                  <a:lnTo>
                    <a:pt x="5585" y="10510"/>
                  </a:lnTo>
                  <a:cubicBezTo>
                    <a:pt x="5960" y="10510"/>
                    <a:pt x="6263" y="10207"/>
                    <a:pt x="6281" y="9832"/>
                  </a:cubicBezTo>
                  <a:lnTo>
                    <a:pt x="6245" y="9832"/>
                  </a:lnTo>
                  <a:lnTo>
                    <a:pt x="6245" y="9814"/>
                  </a:lnTo>
                  <a:lnTo>
                    <a:pt x="6245" y="679"/>
                  </a:lnTo>
                  <a:cubicBezTo>
                    <a:pt x="6245" y="304"/>
                    <a:pt x="5942" y="1"/>
                    <a:pt x="5549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3992650" y="3672225"/>
              <a:ext cx="125375" cy="209675"/>
            </a:xfrm>
            <a:custGeom>
              <a:avLst/>
              <a:gdLst/>
              <a:ahLst/>
              <a:cxnLst/>
              <a:rect l="l" t="t" r="r" b="b"/>
              <a:pathLst>
                <a:path w="5015" h="8387" extrusionOk="0">
                  <a:moveTo>
                    <a:pt x="161" y="1"/>
                  </a:moveTo>
                  <a:cubicBezTo>
                    <a:pt x="72" y="1"/>
                    <a:pt x="1" y="90"/>
                    <a:pt x="1" y="179"/>
                  </a:cubicBezTo>
                  <a:lnTo>
                    <a:pt x="1" y="8387"/>
                  </a:lnTo>
                  <a:lnTo>
                    <a:pt x="5014" y="8387"/>
                  </a:lnTo>
                  <a:lnTo>
                    <a:pt x="5014" y="161"/>
                  </a:lnTo>
                  <a:cubicBezTo>
                    <a:pt x="5014" y="72"/>
                    <a:pt x="4943" y="1"/>
                    <a:pt x="4854" y="1"/>
                  </a:cubicBezTo>
                  <a:lnTo>
                    <a:pt x="4194" y="1"/>
                  </a:lnTo>
                  <a:cubicBezTo>
                    <a:pt x="4140" y="161"/>
                    <a:pt x="3979" y="286"/>
                    <a:pt x="3801" y="286"/>
                  </a:cubicBezTo>
                  <a:lnTo>
                    <a:pt x="1214" y="286"/>
                  </a:lnTo>
                  <a:cubicBezTo>
                    <a:pt x="1035" y="286"/>
                    <a:pt x="875" y="161"/>
                    <a:pt x="8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4047075" y="3893025"/>
              <a:ext cx="16075" cy="16075"/>
            </a:xfrm>
            <a:custGeom>
              <a:avLst/>
              <a:gdLst/>
              <a:ahLst/>
              <a:cxnLst/>
              <a:rect l="l" t="t" r="r" b="b"/>
              <a:pathLst>
                <a:path w="643" h="643" extrusionOk="0">
                  <a:moveTo>
                    <a:pt x="322" y="1"/>
                  </a:moveTo>
                  <a:cubicBezTo>
                    <a:pt x="161" y="1"/>
                    <a:pt x="0" y="143"/>
                    <a:pt x="0" y="322"/>
                  </a:cubicBezTo>
                  <a:cubicBezTo>
                    <a:pt x="0" y="500"/>
                    <a:pt x="161" y="643"/>
                    <a:pt x="322" y="643"/>
                  </a:cubicBezTo>
                  <a:cubicBezTo>
                    <a:pt x="500" y="643"/>
                    <a:pt x="643" y="500"/>
                    <a:pt x="643" y="322"/>
                  </a:cubicBezTo>
                  <a:cubicBezTo>
                    <a:pt x="643" y="143"/>
                    <a:pt x="500" y="1"/>
                    <a:pt x="3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3992650" y="3695425"/>
              <a:ext cx="125375" cy="97700"/>
            </a:xfrm>
            <a:custGeom>
              <a:avLst/>
              <a:gdLst/>
              <a:ahLst/>
              <a:cxnLst/>
              <a:rect l="l" t="t" r="r" b="b"/>
              <a:pathLst>
                <a:path w="5015" h="3908" extrusionOk="0">
                  <a:moveTo>
                    <a:pt x="1" y="0"/>
                  </a:moveTo>
                  <a:lnTo>
                    <a:pt x="1" y="3908"/>
                  </a:lnTo>
                  <a:lnTo>
                    <a:pt x="5014" y="3908"/>
                  </a:lnTo>
                  <a:lnTo>
                    <a:pt x="5014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4097925" y="3738250"/>
              <a:ext cx="102625" cy="54450"/>
            </a:xfrm>
            <a:custGeom>
              <a:avLst/>
              <a:gdLst/>
              <a:ahLst/>
              <a:cxnLst/>
              <a:rect l="l" t="t" r="r" b="b"/>
              <a:pathLst>
                <a:path w="4105" h="2178" extrusionOk="0">
                  <a:moveTo>
                    <a:pt x="0" y="0"/>
                  </a:moveTo>
                  <a:lnTo>
                    <a:pt x="0" y="2177"/>
                  </a:lnTo>
                  <a:lnTo>
                    <a:pt x="714" y="1338"/>
                  </a:lnTo>
                  <a:lnTo>
                    <a:pt x="4104" y="1338"/>
                  </a:lnTo>
                  <a:lnTo>
                    <a:pt x="4104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4097925" y="3772150"/>
              <a:ext cx="17875" cy="20975"/>
            </a:xfrm>
            <a:custGeom>
              <a:avLst/>
              <a:gdLst/>
              <a:ahLst/>
              <a:cxnLst/>
              <a:rect l="l" t="t" r="r" b="b"/>
              <a:pathLst>
                <a:path w="715" h="839" extrusionOk="0">
                  <a:moveTo>
                    <a:pt x="375" y="0"/>
                  </a:moveTo>
                  <a:cubicBezTo>
                    <a:pt x="322" y="0"/>
                    <a:pt x="268" y="36"/>
                    <a:pt x="232" y="72"/>
                  </a:cubicBezTo>
                  <a:lnTo>
                    <a:pt x="125" y="197"/>
                  </a:lnTo>
                  <a:cubicBezTo>
                    <a:pt x="113" y="208"/>
                    <a:pt x="96" y="214"/>
                    <a:pt x="77" y="214"/>
                  </a:cubicBezTo>
                  <a:cubicBezTo>
                    <a:pt x="40" y="214"/>
                    <a:pt x="0" y="191"/>
                    <a:pt x="0" y="143"/>
                  </a:cubicBezTo>
                  <a:lnTo>
                    <a:pt x="0" y="8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4043500" y="3889025"/>
              <a:ext cx="23675" cy="24100"/>
            </a:xfrm>
            <a:custGeom>
              <a:avLst/>
              <a:gdLst/>
              <a:ahLst/>
              <a:cxnLst/>
              <a:rect l="l" t="t" r="r" b="b"/>
              <a:pathLst>
                <a:path w="947" h="964" extrusionOk="0">
                  <a:moveTo>
                    <a:pt x="465" y="321"/>
                  </a:moveTo>
                  <a:cubicBezTo>
                    <a:pt x="554" y="321"/>
                    <a:pt x="625" y="393"/>
                    <a:pt x="625" y="482"/>
                  </a:cubicBezTo>
                  <a:cubicBezTo>
                    <a:pt x="625" y="571"/>
                    <a:pt x="554" y="642"/>
                    <a:pt x="465" y="642"/>
                  </a:cubicBezTo>
                  <a:cubicBezTo>
                    <a:pt x="375" y="642"/>
                    <a:pt x="304" y="571"/>
                    <a:pt x="304" y="482"/>
                  </a:cubicBezTo>
                  <a:cubicBezTo>
                    <a:pt x="304" y="393"/>
                    <a:pt x="375" y="321"/>
                    <a:pt x="465" y="321"/>
                  </a:cubicBezTo>
                  <a:close/>
                  <a:moveTo>
                    <a:pt x="465" y="0"/>
                  </a:moveTo>
                  <a:cubicBezTo>
                    <a:pt x="215" y="0"/>
                    <a:pt x="1" y="214"/>
                    <a:pt x="1" y="482"/>
                  </a:cubicBezTo>
                  <a:cubicBezTo>
                    <a:pt x="1" y="749"/>
                    <a:pt x="215" y="964"/>
                    <a:pt x="465" y="964"/>
                  </a:cubicBezTo>
                  <a:cubicBezTo>
                    <a:pt x="732" y="964"/>
                    <a:pt x="946" y="749"/>
                    <a:pt x="946" y="482"/>
                  </a:cubicBezTo>
                  <a:cubicBezTo>
                    <a:pt x="946" y="214"/>
                    <a:pt x="732" y="0"/>
                    <a:pt x="46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4051975" y="3820425"/>
              <a:ext cx="34825" cy="40500"/>
            </a:xfrm>
            <a:custGeom>
              <a:avLst/>
              <a:gdLst/>
              <a:ahLst/>
              <a:cxnLst/>
              <a:rect l="l" t="t" r="r" b="b"/>
              <a:pathLst>
                <a:path w="1393" h="1620" extrusionOk="0">
                  <a:moveTo>
                    <a:pt x="221" y="1"/>
                  </a:moveTo>
                  <a:cubicBezTo>
                    <a:pt x="187" y="1"/>
                    <a:pt x="154" y="11"/>
                    <a:pt x="126" y="32"/>
                  </a:cubicBezTo>
                  <a:cubicBezTo>
                    <a:pt x="54" y="86"/>
                    <a:pt x="36" y="175"/>
                    <a:pt x="90" y="246"/>
                  </a:cubicBezTo>
                  <a:lnTo>
                    <a:pt x="482" y="764"/>
                  </a:lnTo>
                  <a:lnTo>
                    <a:pt x="54" y="1352"/>
                  </a:lnTo>
                  <a:cubicBezTo>
                    <a:pt x="1" y="1424"/>
                    <a:pt x="1" y="1513"/>
                    <a:pt x="72" y="1566"/>
                  </a:cubicBezTo>
                  <a:cubicBezTo>
                    <a:pt x="97" y="1583"/>
                    <a:pt x="133" y="1596"/>
                    <a:pt x="172" y="1596"/>
                  </a:cubicBezTo>
                  <a:cubicBezTo>
                    <a:pt x="217" y="1596"/>
                    <a:pt x="266" y="1579"/>
                    <a:pt x="304" y="1531"/>
                  </a:cubicBezTo>
                  <a:lnTo>
                    <a:pt x="679" y="1031"/>
                  </a:lnTo>
                  <a:lnTo>
                    <a:pt x="1089" y="1566"/>
                  </a:lnTo>
                  <a:cubicBezTo>
                    <a:pt x="1123" y="1589"/>
                    <a:pt x="1158" y="1619"/>
                    <a:pt x="1206" y="1619"/>
                  </a:cubicBezTo>
                  <a:cubicBezTo>
                    <a:pt x="1233" y="1619"/>
                    <a:pt x="1265" y="1610"/>
                    <a:pt x="1303" y="1584"/>
                  </a:cubicBezTo>
                  <a:cubicBezTo>
                    <a:pt x="1375" y="1531"/>
                    <a:pt x="1392" y="1442"/>
                    <a:pt x="1339" y="1370"/>
                  </a:cubicBezTo>
                  <a:lnTo>
                    <a:pt x="875" y="764"/>
                  </a:lnTo>
                  <a:lnTo>
                    <a:pt x="1267" y="246"/>
                  </a:lnTo>
                  <a:cubicBezTo>
                    <a:pt x="1321" y="175"/>
                    <a:pt x="1303" y="86"/>
                    <a:pt x="1232" y="32"/>
                  </a:cubicBezTo>
                  <a:cubicBezTo>
                    <a:pt x="1204" y="11"/>
                    <a:pt x="1173" y="1"/>
                    <a:pt x="1142" y="1"/>
                  </a:cubicBezTo>
                  <a:cubicBezTo>
                    <a:pt x="1096" y="1"/>
                    <a:pt x="1050" y="24"/>
                    <a:pt x="1018" y="68"/>
                  </a:cubicBezTo>
                  <a:lnTo>
                    <a:pt x="679" y="496"/>
                  </a:lnTo>
                  <a:lnTo>
                    <a:pt x="357" y="68"/>
                  </a:lnTo>
                  <a:cubicBezTo>
                    <a:pt x="325" y="24"/>
                    <a:pt x="273" y="1"/>
                    <a:pt x="22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4007825" y="3810675"/>
              <a:ext cx="21875" cy="55675"/>
            </a:xfrm>
            <a:custGeom>
              <a:avLst/>
              <a:gdLst/>
              <a:ahLst/>
              <a:cxnLst/>
              <a:rect l="l" t="t" r="r" b="b"/>
              <a:pathLst>
                <a:path w="875" h="2227" extrusionOk="0">
                  <a:moveTo>
                    <a:pt x="614" y="0"/>
                  </a:moveTo>
                  <a:cubicBezTo>
                    <a:pt x="540" y="0"/>
                    <a:pt x="444" y="16"/>
                    <a:pt x="357" y="83"/>
                  </a:cubicBezTo>
                  <a:cubicBezTo>
                    <a:pt x="304" y="119"/>
                    <a:pt x="232" y="208"/>
                    <a:pt x="232" y="368"/>
                  </a:cubicBezTo>
                  <a:lnTo>
                    <a:pt x="232" y="654"/>
                  </a:lnTo>
                  <a:lnTo>
                    <a:pt x="179" y="654"/>
                  </a:lnTo>
                  <a:cubicBezTo>
                    <a:pt x="107" y="654"/>
                    <a:pt x="18" y="725"/>
                    <a:pt x="18" y="797"/>
                  </a:cubicBezTo>
                  <a:cubicBezTo>
                    <a:pt x="0" y="886"/>
                    <a:pt x="72" y="975"/>
                    <a:pt x="179" y="975"/>
                  </a:cubicBezTo>
                  <a:lnTo>
                    <a:pt x="232" y="975"/>
                  </a:lnTo>
                  <a:lnTo>
                    <a:pt x="232" y="2081"/>
                  </a:lnTo>
                  <a:cubicBezTo>
                    <a:pt x="232" y="2161"/>
                    <a:pt x="304" y="2227"/>
                    <a:pt x="383" y="2227"/>
                  </a:cubicBezTo>
                  <a:cubicBezTo>
                    <a:pt x="392" y="2227"/>
                    <a:pt x="401" y="2226"/>
                    <a:pt x="411" y="2224"/>
                  </a:cubicBezTo>
                  <a:cubicBezTo>
                    <a:pt x="500" y="2224"/>
                    <a:pt x="553" y="2153"/>
                    <a:pt x="553" y="2064"/>
                  </a:cubicBezTo>
                  <a:lnTo>
                    <a:pt x="553" y="975"/>
                  </a:lnTo>
                  <a:lnTo>
                    <a:pt x="678" y="975"/>
                  </a:lnTo>
                  <a:cubicBezTo>
                    <a:pt x="750" y="975"/>
                    <a:pt x="821" y="922"/>
                    <a:pt x="839" y="832"/>
                  </a:cubicBezTo>
                  <a:cubicBezTo>
                    <a:pt x="839" y="743"/>
                    <a:pt x="767" y="654"/>
                    <a:pt x="678" y="654"/>
                  </a:cubicBezTo>
                  <a:lnTo>
                    <a:pt x="553" y="654"/>
                  </a:lnTo>
                  <a:lnTo>
                    <a:pt x="553" y="368"/>
                  </a:lnTo>
                  <a:cubicBezTo>
                    <a:pt x="553" y="315"/>
                    <a:pt x="589" y="315"/>
                    <a:pt x="660" y="315"/>
                  </a:cubicBezTo>
                  <a:cubicBezTo>
                    <a:pt x="672" y="317"/>
                    <a:pt x="683" y="318"/>
                    <a:pt x="695" y="318"/>
                  </a:cubicBezTo>
                  <a:cubicBezTo>
                    <a:pt x="771" y="318"/>
                    <a:pt x="841" y="268"/>
                    <a:pt x="857" y="190"/>
                  </a:cubicBezTo>
                  <a:cubicBezTo>
                    <a:pt x="875" y="119"/>
                    <a:pt x="821" y="29"/>
                    <a:pt x="732" y="12"/>
                  </a:cubicBezTo>
                  <a:cubicBezTo>
                    <a:pt x="724" y="12"/>
                    <a:pt x="677" y="0"/>
                    <a:pt x="61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4033250" y="3818650"/>
              <a:ext cx="14750" cy="46375"/>
            </a:xfrm>
            <a:custGeom>
              <a:avLst/>
              <a:gdLst/>
              <a:ahLst/>
              <a:cxnLst/>
              <a:rect l="l" t="t" r="r" b="b"/>
              <a:pathLst>
                <a:path w="590" h="1855" extrusionOk="0">
                  <a:moveTo>
                    <a:pt x="407" y="0"/>
                  </a:moveTo>
                  <a:cubicBezTo>
                    <a:pt x="350" y="0"/>
                    <a:pt x="294" y="37"/>
                    <a:pt x="268" y="103"/>
                  </a:cubicBezTo>
                  <a:cubicBezTo>
                    <a:pt x="250" y="121"/>
                    <a:pt x="0" y="781"/>
                    <a:pt x="250" y="1745"/>
                  </a:cubicBezTo>
                  <a:cubicBezTo>
                    <a:pt x="266" y="1792"/>
                    <a:pt x="339" y="1854"/>
                    <a:pt x="418" y="1854"/>
                  </a:cubicBezTo>
                  <a:cubicBezTo>
                    <a:pt x="427" y="1854"/>
                    <a:pt x="437" y="1853"/>
                    <a:pt x="446" y="1852"/>
                  </a:cubicBezTo>
                  <a:cubicBezTo>
                    <a:pt x="536" y="1834"/>
                    <a:pt x="589" y="1745"/>
                    <a:pt x="571" y="1655"/>
                  </a:cubicBezTo>
                  <a:cubicBezTo>
                    <a:pt x="339" y="799"/>
                    <a:pt x="553" y="228"/>
                    <a:pt x="553" y="210"/>
                  </a:cubicBezTo>
                  <a:cubicBezTo>
                    <a:pt x="589" y="139"/>
                    <a:pt x="553" y="49"/>
                    <a:pt x="464" y="14"/>
                  </a:cubicBezTo>
                  <a:cubicBezTo>
                    <a:pt x="446" y="5"/>
                    <a:pt x="426" y="0"/>
                    <a:pt x="4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4090775" y="3817350"/>
              <a:ext cx="14750" cy="46375"/>
            </a:xfrm>
            <a:custGeom>
              <a:avLst/>
              <a:gdLst/>
              <a:ahLst/>
              <a:cxnLst/>
              <a:rect l="l" t="t" r="r" b="b"/>
              <a:pathLst>
                <a:path w="590" h="1855" extrusionOk="0">
                  <a:moveTo>
                    <a:pt x="184" y="1"/>
                  </a:moveTo>
                  <a:cubicBezTo>
                    <a:pt x="165" y="1"/>
                    <a:pt x="145" y="4"/>
                    <a:pt x="126" y="12"/>
                  </a:cubicBezTo>
                  <a:cubicBezTo>
                    <a:pt x="54" y="48"/>
                    <a:pt x="1" y="137"/>
                    <a:pt x="37" y="226"/>
                  </a:cubicBezTo>
                  <a:cubicBezTo>
                    <a:pt x="37" y="226"/>
                    <a:pt x="269" y="797"/>
                    <a:pt x="37" y="1654"/>
                  </a:cubicBezTo>
                  <a:cubicBezTo>
                    <a:pt x="19" y="1743"/>
                    <a:pt x="54" y="1832"/>
                    <a:pt x="144" y="1850"/>
                  </a:cubicBezTo>
                  <a:cubicBezTo>
                    <a:pt x="156" y="1853"/>
                    <a:pt x="168" y="1855"/>
                    <a:pt x="181" y="1855"/>
                  </a:cubicBezTo>
                  <a:cubicBezTo>
                    <a:pt x="243" y="1855"/>
                    <a:pt x="310" y="1817"/>
                    <a:pt x="340" y="1743"/>
                  </a:cubicBezTo>
                  <a:cubicBezTo>
                    <a:pt x="590" y="779"/>
                    <a:pt x="340" y="137"/>
                    <a:pt x="340" y="101"/>
                  </a:cubicBezTo>
                  <a:cubicBezTo>
                    <a:pt x="312" y="46"/>
                    <a:pt x="252" y="1"/>
                    <a:pt x="18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4025225" y="3707575"/>
              <a:ext cx="54000" cy="53225"/>
            </a:xfrm>
            <a:custGeom>
              <a:avLst/>
              <a:gdLst/>
              <a:ahLst/>
              <a:cxnLst/>
              <a:rect l="l" t="t" r="r" b="b"/>
              <a:pathLst>
                <a:path w="2160" h="2129" extrusionOk="0">
                  <a:moveTo>
                    <a:pt x="1388" y="0"/>
                  </a:moveTo>
                  <a:cubicBezTo>
                    <a:pt x="1331" y="0"/>
                    <a:pt x="1276" y="37"/>
                    <a:pt x="1249" y="103"/>
                  </a:cubicBezTo>
                  <a:cubicBezTo>
                    <a:pt x="1213" y="175"/>
                    <a:pt x="1249" y="264"/>
                    <a:pt x="1338" y="299"/>
                  </a:cubicBezTo>
                  <a:lnTo>
                    <a:pt x="1535" y="389"/>
                  </a:lnTo>
                  <a:cubicBezTo>
                    <a:pt x="482" y="853"/>
                    <a:pt x="54" y="1870"/>
                    <a:pt x="36" y="1923"/>
                  </a:cubicBezTo>
                  <a:cubicBezTo>
                    <a:pt x="0" y="1995"/>
                    <a:pt x="36" y="2084"/>
                    <a:pt x="107" y="2119"/>
                  </a:cubicBezTo>
                  <a:cubicBezTo>
                    <a:pt x="128" y="2125"/>
                    <a:pt x="150" y="2128"/>
                    <a:pt x="172" y="2128"/>
                  </a:cubicBezTo>
                  <a:cubicBezTo>
                    <a:pt x="227" y="2128"/>
                    <a:pt x="283" y="2106"/>
                    <a:pt x="321" y="2030"/>
                  </a:cubicBezTo>
                  <a:cubicBezTo>
                    <a:pt x="321" y="2030"/>
                    <a:pt x="732" y="1067"/>
                    <a:pt x="1713" y="656"/>
                  </a:cubicBezTo>
                  <a:lnTo>
                    <a:pt x="1713" y="656"/>
                  </a:lnTo>
                  <a:lnTo>
                    <a:pt x="1606" y="924"/>
                  </a:lnTo>
                  <a:cubicBezTo>
                    <a:pt x="1570" y="1013"/>
                    <a:pt x="1606" y="1102"/>
                    <a:pt x="1695" y="1138"/>
                  </a:cubicBezTo>
                  <a:cubicBezTo>
                    <a:pt x="1711" y="1143"/>
                    <a:pt x="1729" y="1147"/>
                    <a:pt x="1749" y="1147"/>
                  </a:cubicBezTo>
                  <a:cubicBezTo>
                    <a:pt x="1797" y="1147"/>
                    <a:pt x="1853" y="1125"/>
                    <a:pt x="1891" y="1049"/>
                  </a:cubicBezTo>
                  <a:lnTo>
                    <a:pt x="2141" y="460"/>
                  </a:lnTo>
                  <a:cubicBezTo>
                    <a:pt x="2159" y="389"/>
                    <a:pt x="2141" y="282"/>
                    <a:pt x="2052" y="246"/>
                  </a:cubicBezTo>
                  <a:lnTo>
                    <a:pt x="1445" y="14"/>
                  </a:lnTo>
                  <a:cubicBezTo>
                    <a:pt x="1427" y="5"/>
                    <a:pt x="1407" y="0"/>
                    <a:pt x="138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4128250" y="3751625"/>
              <a:ext cx="8950" cy="8050"/>
            </a:xfrm>
            <a:custGeom>
              <a:avLst/>
              <a:gdLst/>
              <a:ahLst/>
              <a:cxnLst/>
              <a:rect l="l" t="t" r="r" b="b"/>
              <a:pathLst>
                <a:path w="358" h="322" extrusionOk="0">
                  <a:moveTo>
                    <a:pt x="179" y="1"/>
                  </a:moveTo>
                  <a:cubicBezTo>
                    <a:pt x="108" y="1"/>
                    <a:pt x="36" y="54"/>
                    <a:pt x="19" y="143"/>
                  </a:cubicBezTo>
                  <a:cubicBezTo>
                    <a:pt x="1" y="233"/>
                    <a:pt x="90" y="322"/>
                    <a:pt x="179" y="322"/>
                  </a:cubicBezTo>
                  <a:lnTo>
                    <a:pt x="197" y="322"/>
                  </a:lnTo>
                  <a:cubicBezTo>
                    <a:pt x="268" y="322"/>
                    <a:pt x="340" y="250"/>
                    <a:pt x="358" y="179"/>
                  </a:cubicBezTo>
                  <a:cubicBezTo>
                    <a:pt x="358" y="90"/>
                    <a:pt x="286" y="1"/>
                    <a:pt x="19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4148775" y="3751625"/>
              <a:ext cx="8950" cy="8050"/>
            </a:xfrm>
            <a:custGeom>
              <a:avLst/>
              <a:gdLst/>
              <a:ahLst/>
              <a:cxnLst/>
              <a:rect l="l" t="t" r="r" b="b"/>
              <a:pathLst>
                <a:path w="358" h="322" extrusionOk="0">
                  <a:moveTo>
                    <a:pt x="179" y="1"/>
                  </a:moveTo>
                  <a:cubicBezTo>
                    <a:pt x="90" y="1"/>
                    <a:pt x="18" y="54"/>
                    <a:pt x="18" y="143"/>
                  </a:cubicBezTo>
                  <a:cubicBezTo>
                    <a:pt x="0" y="233"/>
                    <a:pt x="72" y="322"/>
                    <a:pt x="161" y="322"/>
                  </a:cubicBezTo>
                  <a:lnTo>
                    <a:pt x="179" y="322"/>
                  </a:lnTo>
                  <a:cubicBezTo>
                    <a:pt x="268" y="322"/>
                    <a:pt x="340" y="250"/>
                    <a:pt x="340" y="179"/>
                  </a:cubicBezTo>
                  <a:cubicBezTo>
                    <a:pt x="357" y="90"/>
                    <a:pt x="286" y="1"/>
                    <a:pt x="19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4167500" y="3751625"/>
              <a:ext cx="8950" cy="8050"/>
            </a:xfrm>
            <a:custGeom>
              <a:avLst/>
              <a:gdLst/>
              <a:ahLst/>
              <a:cxnLst/>
              <a:rect l="l" t="t" r="r" b="b"/>
              <a:pathLst>
                <a:path w="358" h="322" extrusionOk="0">
                  <a:moveTo>
                    <a:pt x="179" y="1"/>
                  </a:moveTo>
                  <a:cubicBezTo>
                    <a:pt x="108" y="1"/>
                    <a:pt x="19" y="54"/>
                    <a:pt x="19" y="143"/>
                  </a:cubicBezTo>
                  <a:cubicBezTo>
                    <a:pt x="1" y="233"/>
                    <a:pt x="72" y="322"/>
                    <a:pt x="179" y="322"/>
                  </a:cubicBezTo>
                  <a:lnTo>
                    <a:pt x="197" y="322"/>
                  </a:lnTo>
                  <a:cubicBezTo>
                    <a:pt x="269" y="322"/>
                    <a:pt x="340" y="250"/>
                    <a:pt x="358" y="179"/>
                  </a:cubicBezTo>
                  <a:cubicBezTo>
                    <a:pt x="358" y="90"/>
                    <a:pt x="286" y="1"/>
                    <a:pt x="19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3973475" y="3653950"/>
              <a:ext cx="231525" cy="270325"/>
            </a:xfrm>
            <a:custGeom>
              <a:avLst/>
              <a:gdLst/>
              <a:ahLst/>
              <a:cxnLst/>
              <a:rect l="l" t="t" r="r" b="b"/>
              <a:pathLst>
                <a:path w="9261" h="10813" extrusionOk="0">
                  <a:moveTo>
                    <a:pt x="5621" y="910"/>
                  </a:moveTo>
                  <a:lnTo>
                    <a:pt x="5621" y="1517"/>
                  </a:lnTo>
                  <a:lnTo>
                    <a:pt x="910" y="1517"/>
                  </a:lnTo>
                  <a:lnTo>
                    <a:pt x="910" y="910"/>
                  </a:lnTo>
                  <a:lnTo>
                    <a:pt x="1481" y="910"/>
                  </a:lnTo>
                  <a:cubicBezTo>
                    <a:pt x="1570" y="1071"/>
                    <a:pt x="1767" y="1178"/>
                    <a:pt x="1963" y="1178"/>
                  </a:cubicBezTo>
                  <a:lnTo>
                    <a:pt x="4550" y="1178"/>
                  </a:lnTo>
                  <a:cubicBezTo>
                    <a:pt x="4764" y="1178"/>
                    <a:pt x="4943" y="1071"/>
                    <a:pt x="5050" y="910"/>
                  </a:cubicBezTo>
                  <a:close/>
                  <a:moveTo>
                    <a:pt x="8940" y="3551"/>
                  </a:moveTo>
                  <a:lnTo>
                    <a:pt x="8940" y="4568"/>
                  </a:lnTo>
                  <a:lnTo>
                    <a:pt x="5710" y="4568"/>
                  </a:lnTo>
                  <a:cubicBezTo>
                    <a:pt x="5656" y="4568"/>
                    <a:pt x="5621" y="4586"/>
                    <a:pt x="5585" y="4621"/>
                  </a:cubicBezTo>
                  <a:lnTo>
                    <a:pt x="5157" y="5121"/>
                  </a:lnTo>
                  <a:lnTo>
                    <a:pt x="5157" y="3551"/>
                  </a:lnTo>
                  <a:close/>
                  <a:moveTo>
                    <a:pt x="5621" y="5049"/>
                  </a:moveTo>
                  <a:lnTo>
                    <a:pt x="5621" y="5406"/>
                  </a:lnTo>
                  <a:lnTo>
                    <a:pt x="5317" y="5406"/>
                  </a:lnTo>
                  <a:lnTo>
                    <a:pt x="5621" y="5049"/>
                  </a:lnTo>
                  <a:close/>
                  <a:moveTo>
                    <a:pt x="839" y="0"/>
                  </a:moveTo>
                  <a:cubicBezTo>
                    <a:pt x="375" y="0"/>
                    <a:pt x="0" y="375"/>
                    <a:pt x="0" y="839"/>
                  </a:cubicBezTo>
                  <a:lnTo>
                    <a:pt x="0" y="9992"/>
                  </a:lnTo>
                  <a:cubicBezTo>
                    <a:pt x="18" y="10456"/>
                    <a:pt x="393" y="10813"/>
                    <a:pt x="839" y="10813"/>
                  </a:cubicBezTo>
                  <a:lnTo>
                    <a:pt x="5710" y="10813"/>
                  </a:lnTo>
                  <a:cubicBezTo>
                    <a:pt x="6156" y="10813"/>
                    <a:pt x="6531" y="10456"/>
                    <a:pt x="6549" y="9992"/>
                  </a:cubicBezTo>
                  <a:lnTo>
                    <a:pt x="6549" y="5478"/>
                  </a:lnTo>
                  <a:cubicBezTo>
                    <a:pt x="6549" y="5406"/>
                    <a:pt x="6495" y="5317"/>
                    <a:pt x="6406" y="5317"/>
                  </a:cubicBezTo>
                  <a:cubicBezTo>
                    <a:pt x="6397" y="5315"/>
                    <a:pt x="6387" y="5314"/>
                    <a:pt x="6378" y="5314"/>
                  </a:cubicBezTo>
                  <a:cubicBezTo>
                    <a:pt x="6299" y="5314"/>
                    <a:pt x="6227" y="5382"/>
                    <a:pt x="6227" y="5478"/>
                  </a:cubicBezTo>
                  <a:lnTo>
                    <a:pt x="6227" y="9974"/>
                  </a:lnTo>
                  <a:cubicBezTo>
                    <a:pt x="6227" y="9974"/>
                    <a:pt x="6227" y="9992"/>
                    <a:pt x="6227" y="9992"/>
                  </a:cubicBezTo>
                  <a:cubicBezTo>
                    <a:pt x="6245" y="10260"/>
                    <a:pt x="6013" y="10491"/>
                    <a:pt x="5728" y="10491"/>
                  </a:cubicBezTo>
                  <a:lnTo>
                    <a:pt x="821" y="10491"/>
                  </a:lnTo>
                  <a:cubicBezTo>
                    <a:pt x="553" y="10491"/>
                    <a:pt x="304" y="10277"/>
                    <a:pt x="322" y="9992"/>
                  </a:cubicBezTo>
                  <a:cubicBezTo>
                    <a:pt x="322" y="9992"/>
                    <a:pt x="322" y="9974"/>
                    <a:pt x="322" y="9974"/>
                  </a:cubicBezTo>
                  <a:lnTo>
                    <a:pt x="322" y="821"/>
                  </a:lnTo>
                  <a:cubicBezTo>
                    <a:pt x="322" y="553"/>
                    <a:pt x="553" y="321"/>
                    <a:pt x="839" y="321"/>
                  </a:cubicBezTo>
                  <a:lnTo>
                    <a:pt x="5710" y="321"/>
                  </a:lnTo>
                  <a:cubicBezTo>
                    <a:pt x="5995" y="321"/>
                    <a:pt x="6227" y="553"/>
                    <a:pt x="6227" y="839"/>
                  </a:cubicBezTo>
                  <a:lnTo>
                    <a:pt x="6227" y="3230"/>
                  </a:lnTo>
                  <a:lnTo>
                    <a:pt x="5942" y="3230"/>
                  </a:lnTo>
                  <a:lnTo>
                    <a:pt x="5942" y="910"/>
                  </a:lnTo>
                  <a:cubicBezTo>
                    <a:pt x="5942" y="732"/>
                    <a:pt x="5799" y="589"/>
                    <a:pt x="5603" y="589"/>
                  </a:cubicBezTo>
                  <a:lnTo>
                    <a:pt x="4943" y="589"/>
                  </a:lnTo>
                  <a:cubicBezTo>
                    <a:pt x="4871" y="589"/>
                    <a:pt x="4818" y="642"/>
                    <a:pt x="4800" y="696"/>
                  </a:cubicBezTo>
                  <a:cubicBezTo>
                    <a:pt x="4764" y="803"/>
                    <a:pt x="4657" y="856"/>
                    <a:pt x="4550" y="856"/>
                  </a:cubicBezTo>
                  <a:lnTo>
                    <a:pt x="1981" y="856"/>
                  </a:lnTo>
                  <a:cubicBezTo>
                    <a:pt x="1874" y="856"/>
                    <a:pt x="1767" y="803"/>
                    <a:pt x="1731" y="696"/>
                  </a:cubicBezTo>
                  <a:cubicBezTo>
                    <a:pt x="1713" y="625"/>
                    <a:pt x="1642" y="589"/>
                    <a:pt x="1588" y="589"/>
                  </a:cubicBezTo>
                  <a:lnTo>
                    <a:pt x="928" y="589"/>
                  </a:lnTo>
                  <a:cubicBezTo>
                    <a:pt x="732" y="589"/>
                    <a:pt x="589" y="732"/>
                    <a:pt x="589" y="910"/>
                  </a:cubicBezTo>
                  <a:lnTo>
                    <a:pt x="589" y="9118"/>
                  </a:lnTo>
                  <a:cubicBezTo>
                    <a:pt x="589" y="9118"/>
                    <a:pt x="678" y="9278"/>
                    <a:pt x="768" y="9278"/>
                  </a:cubicBezTo>
                  <a:lnTo>
                    <a:pt x="1410" y="9278"/>
                  </a:lnTo>
                  <a:cubicBezTo>
                    <a:pt x="1499" y="9278"/>
                    <a:pt x="1570" y="9207"/>
                    <a:pt x="1570" y="9118"/>
                  </a:cubicBezTo>
                  <a:cubicBezTo>
                    <a:pt x="1570" y="9028"/>
                    <a:pt x="1499" y="8957"/>
                    <a:pt x="1410" y="8957"/>
                  </a:cubicBezTo>
                  <a:lnTo>
                    <a:pt x="928" y="8957"/>
                  </a:lnTo>
                  <a:lnTo>
                    <a:pt x="928" y="5727"/>
                  </a:lnTo>
                  <a:lnTo>
                    <a:pt x="4247" y="5727"/>
                  </a:lnTo>
                  <a:cubicBezTo>
                    <a:pt x="4336" y="5727"/>
                    <a:pt x="4407" y="5656"/>
                    <a:pt x="4407" y="5585"/>
                  </a:cubicBezTo>
                  <a:cubicBezTo>
                    <a:pt x="4425" y="5496"/>
                    <a:pt x="4354" y="5406"/>
                    <a:pt x="4265" y="5406"/>
                  </a:cubicBezTo>
                  <a:lnTo>
                    <a:pt x="910" y="5406"/>
                  </a:lnTo>
                  <a:lnTo>
                    <a:pt x="910" y="1820"/>
                  </a:lnTo>
                  <a:lnTo>
                    <a:pt x="5621" y="1820"/>
                  </a:lnTo>
                  <a:lnTo>
                    <a:pt x="5621" y="3230"/>
                  </a:lnTo>
                  <a:lnTo>
                    <a:pt x="4978" y="3230"/>
                  </a:lnTo>
                  <a:cubicBezTo>
                    <a:pt x="4889" y="3230"/>
                    <a:pt x="4818" y="3301"/>
                    <a:pt x="4818" y="3390"/>
                  </a:cubicBezTo>
                  <a:lnTo>
                    <a:pt x="4818" y="4621"/>
                  </a:lnTo>
                  <a:lnTo>
                    <a:pt x="1713" y="4621"/>
                  </a:lnTo>
                  <a:lnTo>
                    <a:pt x="1713" y="2462"/>
                  </a:lnTo>
                  <a:cubicBezTo>
                    <a:pt x="1713" y="2373"/>
                    <a:pt x="1660" y="2302"/>
                    <a:pt x="1570" y="2302"/>
                  </a:cubicBezTo>
                  <a:cubicBezTo>
                    <a:pt x="1561" y="2300"/>
                    <a:pt x="1552" y="2299"/>
                    <a:pt x="1543" y="2299"/>
                  </a:cubicBezTo>
                  <a:cubicBezTo>
                    <a:pt x="1464" y="2299"/>
                    <a:pt x="1392" y="2365"/>
                    <a:pt x="1392" y="2444"/>
                  </a:cubicBezTo>
                  <a:lnTo>
                    <a:pt x="1392" y="4782"/>
                  </a:lnTo>
                  <a:cubicBezTo>
                    <a:pt x="1392" y="4871"/>
                    <a:pt x="1463" y="4942"/>
                    <a:pt x="1553" y="4942"/>
                  </a:cubicBezTo>
                  <a:lnTo>
                    <a:pt x="4818" y="4942"/>
                  </a:lnTo>
                  <a:lnTo>
                    <a:pt x="4818" y="5549"/>
                  </a:lnTo>
                  <a:cubicBezTo>
                    <a:pt x="4818" y="5549"/>
                    <a:pt x="4818" y="5567"/>
                    <a:pt x="4818" y="5567"/>
                  </a:cubicBezTo>
                  <a:cubicBezTo>
                    <a:pt x="4818" y="5656"/>
                    <a:pt x="4889" y="5727"/>
                    <a:pt x="4978" y="5727"/>
                  </a:cubicBezTo>
                  <a:lnTo>
                    <a:pt x="5621" y="5727"/>
                  </a:lnTo>
                  <a:lnTo>
                    <a:pt x="5621" y="8957"/>
                  </a:lnTo>
                  <a:lnTo>
                    <a:pt x="2159" y="8957"/>
                  </a:lnTo>
                  <a:cubicBezTo>
                    <a:pt x="2088" y="8957"/>
                    <a:pt x="2017" y="9011"/>
                    <a:pt x="1999" y="9100"/>
                  </a:cubicBezTo>
                  <a:cubicBezTo>
                    <a:pt x="1981" y="9189"/>
                    <a:pt x="2070" y="9278"/>
                    <a:pt x="2159" y="9278"/>
                  </a:cubicBezTo>
                  <a:lnTo>
                    <a:pt x="5781" y="9278"/>
                  </a:lnTo>
                  <a:cubicBezTo>
                    <a:pt x="5781" y="9278"/>
                    <a:pt x="5942" y="9207"/>
                    <a:pt x="5942" y="9118"/>
                  </a:cubicBezTo>
                  <a:lnTo>
                    <a:pt x="5942" y="5585"/>
                  </a:lnTo>
                  <a:cubicBezTo>
                    <a:pt x="5942" y="5585"/>
                    <a:pt x="5942" y="5567"/>
                    <a:pt x="5960" y="5567"/>
                  </a:cubicBezTo>
                  <a:lnTo>
                    <a:pt x="5960" y="4871"/>
                  </a:lnTo>
                  <a:lnTo>
                    <a:pt x="9100" y="4871"/>
                  </a:lnTo>
                  <a:cubicBezTo>
                    <a:pt x="9189" y="4871"/>
                    <a:pt x="9261" y="4800"/>
                    <a:pt x="9261" y="4728"/>
                  </a:cubicBezTo>
                  <a:lnTo>
                    <a:pt x="9261" y="3390"/>
                  </a:lnTo>
                  <a:cubicBezTo>
                    <a:pt x="9261" y="3301"/>
                    <a:pt x="9189" y="3230"/>
                    <a:pt x="9100" y="3230"/>
                  </a:cubicBezTo>
                  <a:lnTo>
                    <a:pt x="6549" y="3230"/>
                  </a:lnTo>
                  <a:lnTo>
                    <a:pt x="6549" y="839"/>
                  </a:lnTo>
                  <a:cubicBezTo>
                    <a:pt x="6549" y="375"/>
                    <a:pt x="6174" y="0"/>
                    <a:pt x="571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2" name="Google Shape;1442;p39"/>
          <p:cNvGrpSpPr/>
          <p:nvPr/>
        </p:nvGrpSpPr>
        <p:grpSpPr>
          <a:xfrm>
            <a:off x="4088374" y="3294277"/>
            <a:ext cx="310740" cy="309706"/>
            <a:chOff x="3373950" y="3654375"/>
            <a:chExt cx="270350" cy="269450"/>
          </a:xfrm>
        </p:grpSpPr>
        <p:sp>
          <p:nvSpPr>
            <p:cNvPr id="1443" name="Google Shape;1443;p39"/>
            <p:cNvSpPr/>
            <p:nvPr/>
          </p:nvSpPr>
          <p:spPr>
            <a:xfrm>
              <a:off x="3377975" y="3687850"/>
              <a:ext cx="262300" cy="232425"/>
            </a:xfrm>
            <a:custGeom>
              <a:avLst/>
              <a:gdLst/>
              <a:ahLst/>
              <a:cxnLst/>
              <a:rect l="l" t="t" r="r" b="b"/>
              <a:pathLst>
                <a:path w="10492" h="9297" extrusionOk="0">
                  <a:moveTo>
                    <a:pt x="500" y="0"/>
                  </a:moveTo>
                  <a:cubicBezTo>
                    <a:pt x="215" y="0"/>
                    <a:pt x="0" y="214"/>
                    <a:pt x="0" y="500"/>
                  </a:cubicBezTo>
                  <a:lnTo>
                    <a:pt x="0" y="8779"/>
                  </a:lnTo>
                  <a:cubicBezTo>
                    <a:pt x="0" y="9064"/>
                    <a:pt x="215" y="9296"/>
                    <a:pt x="500" y="9296"/>
                  </a:cubicBezTo>
                  <a:lnTo>
                    <a:pt x="9974" y="9296"/>
                  </a:lnTo>
                  <a:cubicBezTo>
                    <a:pt x="10260" y="9296"/>
                    <a:pt x="10492" y="9064"/>
                    <a:pt x="10492" y="8779"/>
                  </a:cubicBezTo>
                  <a:lnTo>
                    <a:pt x="10492" y="500"/>
                  </a:lnTo>
                  <a:cubicBezTo>
                    <a:pt x="10492" y="214"/>
                    <a:pt x="10260" y="0"/>
                    <a:pt x="997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3377975" y="3726650"/>
              <a:ext cx="262300" cy="193625"/>
            </a:xfrm>
            <a:custGeom>
              <a:avLst/>
              <a:gdLst/>
              <a:ahLst/>
              <a:cxnLst/>
              <a:rect l="l" t="t" r="r" b="b"/>
              <a:pathLst>
                <a:path w="10492" h="7745" extrusionOk="0">
                  <a:moveTo>
                    <a:pt x="0" y="0"/>
                  </a:moveTo>
                  <a:lnTo>
                    <a:pt x="0" y="7227"/>
                  </a:lnTo>
                  <a:cubicBezTo>
                    <a:pt x="0" y="7512"/>
                    <a:pt x="215" y="7744"/>
                    <a:pt x="500" y="7744"/>
                  </a:cubicBezTo>
                  <a:lnTo>
                    <a:pt x="9974" y="7744"/>
                  </a:lnTo>
                  <a:cubicBezTo>
                    <a:pt x="10260" y="7744"/>
                    <a:pt x="10492" y="7512"/>
                    <a:pt x="10492" y="7227"/>
                  </a:cubicBezTo>
                  <a:lnTo>
                    <a:pt x="10492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3613050" y="3726650"/>
              <a:ext cx="27675" cy="193625"/>
            </a:xfrm>
            <a:custGeom>
              <a:avLst/>
              <a:gdLst/>
              <a:ahLst/>
              <a:cxnLst/>
              <a:rect l="l" t="t" r="r" b="b"/>
              <a:pathLst>
                <a:path w="1107" h="7745" extrusionOk="0">
                  <a:moveTo>
                    <a:pt x="518" y="0"/>
                  </a:moveTo>
                  <a:lnTo>
                    <a:pt x="518" y="7227"/>
                  </a:lnTo>
                  <a:cubicBezTo>
                    <a:pt x="518" y="7512"/>
                    <a:pt x="286" y="7744"/>
                    <a:pt x="0" y="7744"/>
                  </a:cubicBezTo>
                  <a:lnTo>
                    <a:pt x="607" y="7744"/>
                  </a:lnTo>
                  <a:cubicBezTo>
                    <a:pt x="875" y="7744"/>
                    <a:pt x="1107" y="7512"/>
                    <a:pt x="1107" y="7227"/>
                  </a:cubicBezTo>
                  <a:lnTo>
                    <a:pt x="1107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3405175" y="3756975"/>
              <a:ext cx="208350" cy="144550"/>
            </a:xfrm>
            <a:custGeom>
              <a:avLst/>
              <a:gdLst/>
              <a:ahLst/>
              <a:cxnLst/>
              <a:rect l="l" t="t" r="r" b="b"/>
              <a:pathLst>
                <a:path w="8334" h="5782" extrusionOk="0">
                  <a:moveTo>
                    <a:pt x="1" y="1"/>
                  </a:moveTo>
                  <a:lnTo>
                    <a:pt x="1" y="5300"/>
                  </a:lnTo>
                  <a:cubicBezTo>
                    <a:pt x="1" y="5568"/>
                    <a:pt x="215" y="5782"/>
                    <a:pt x="500" y="5782"/>
                  </a:cubicBezTo>
                  <a:lnTo>
                    <a:pt x="7834" y="5782"/>
                  </a:lnTo>
                  <a:cubicBezTo>
                    <a:pt x="8101" y="5782"/>
                    <a:pt x="8333" y="5568"/>
                    <a:pt x="8333" y="5300"/>
                  </a:cubicBezTo>
                  <a:lnTo>
                    <a:pt x="8333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3587175" y="3756975"/>
              <a:ext cx="26350" cy="144550"/>
            </a:xfrm>
            <a:custGeom>
              <a:avLst/>
              <a:gdLst/>
              <a:ahLst/>
              <a:cxnLst/>
              <a:rect l="l" t="t" r="r" b="b"/>
              <a:pathLst>
                <a:path w="1054" h="5782" extrusionOk="0">
                  <a:moveTo>
                    <a:pt x="500" y="1"/>
                  </a:moveTo>
                  <a:lnTo>
                    <a:pt x="500" y="5300"/>
                  </a:lnTo>
                  <a:cubicBezTo>
                    <a:pt x="500" y="5568"/>
                    <a:pt x="286" y="5782"/>
                    <a:pt x="1" y="5782"/>
                  </a:cubicBezTo>
                  <a:lnTo>
                    <a:pt x="554" y="5782"/>
                  </a:lnTo>
                  <a:cubicBezTo>
                    <a:pt x="821" y="5782"/>
                    <a:pt x="1053" y="5568"/>
                    <a:pt x="1053" y="5300"/>
                  </a:cubicBezTo>
                  <a:lnTo>
                    <a:pt x="1053" y="1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3405175" y="3741375"/>
              <a:ext cx="208350" cy="145000"/>
            </a:xfrm>
            <a:custGeom>
              <a:avLst/>
              <a:gdLst/>
              <a:ahLst/>
              <a:cxnLst/>
              <a:rect l="l" t="t" r="r" b="b"/>
              <a:pathLst>
                <a:path w="8334" h="5800" extrusionOk="0">
                  <a:moveTo>
                    <a:pt x="1" y="0"/>
                  </a:moveTo>
                  <a:lnTo>
                    <a:pt x="1" y="5299"/>
                  </a:lnTo>
                  <a:cubicBezTo>
                    <a:pt x="1" y="5585"/>
                    <a:pt x="215" y="5799"/>
                    <a:pt x="500" y="5799"/>
                  </a:cubicBezTo>
                  <a:lnTo>
                    <a:pt x="7834" y="5799"/>
                  </a:lnTo>
                  <a:cubicBezTo>
                    <a:pt x="8101" y="5799"/>
                    <a:pt x="8333" y="5585"/>
                    <a:pt x="8333" y="5299"/>
                  </a:cubicBezTo>
                  <a:lnTo>
                    <a:pt x="8333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3587175" y="3741375"/>
              <a:ext cx="26350" cy="145000"/>
            </a:xfrm>
            <a:custGeom>
              <a:avLst/>
              <a:gdLst/>
              <a:ahLst/>
              <a:cxnLst/>
              <a:rect l="l" t="t" r="r" b="b"/>
              <a:pathLst>
                <a:path w="1054" h="5800" extrusionOk="0">
                  <a:moveTo>
                    <a:pt x="500" y="0"/>
                  </a:moveTo>
                  <a:lnTo>
                    <a:pt x="500" y="5299"/>
                  </a:lnTo>
                  <a:cubicBezTo>
                    <a:pt x="500" y="5585"/>
                    <a:pt x="286" y="5799"/>
                    <a:pt x="1" y="5799"/>
                  </a:cubicBezTo>
                  <a:lnTo>
                    <a:pt x="554" y="5799"/>
                  </a:lnTo>
                  <a:cubicBezTo>
                    <a:pt x="821" y="5799"/>
                    <a:pt x="1053" y="5585"/>
                    <a:pt x="1053" y="5299"/>
                  </a:cubicBezTo>
                  <a:lnTo>
                    <a:pt x="1053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3405175" y="3726200"/>
              <a:ext cx="208350" cy="145000"/>
            </a:xfrm>
            <a:custGeom>
              <a:avLst/>
              <a:gdLst/>
              <a:ahLst/>
              <a:cxnLst/>
              <a:rect l="l" t="t" r="r" b="b"/>
              <a:pathLst>
                <a:path w="8334" h="5800" extrusionOk="0">
                  <a:moveTo>
                    <a:pt x="1" y="1"/>
                  </a:moveTo>
                  <a:lnTo>
                    <a:pt x="1" y="5300"/>
                  </a:lnTo>
                  <a:cubicBezTo>
                    <a:pt x="1" y="5567"/>
                    <a:pt x="215" y="5799"/>
                    <a:pt x="500" y="5799"/>
                  </a:cubicBezTo>
                  <a:lnTo>
                    <a:pt x="7834" y="5799"/>
                  </a:lnTo>
                  <a:cubicBezTo>
                    <a:pt x="8101" y="5799"/>
                    <a:pt x="8333" y="5567"/>
                    <a:pt x="8333" y="5300"/>
                  </a:cubicBezTo>
                  <a:lnTo>
                    <a:pt x="8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3414100" y="3657950"/>
              <a:ext cx="16075" cy="45525"/>
            </a:xfrm>
            <a:custGeom>
              <a:avLst/>
              <a:gdLst/>
              <a:ahLst/>
              <a:cxnLst/>
              <a:rect l="l" t="t" r="r" b="b"/>
              <a:pathLst>
                <a:path w="643" h="1821" extrusionOk="0">
                  <a:moveTo>
                    <a:pt x="304" y="1"/>
                  </a:moveTo>
                  <a:cubicBezTo>
                    <a:pt x="143" y="1"/>
                    <a:pt x="1" y="143"/>
                    <a:pt x="1" y="304"/>
                  </a:cubicBezTo>
                  <a:lnTo>
                    <a:pt x="1" y="1535"/>
                  </a:lnTo>
                  <a:cubicBezTo>
                    <a:pt x="1" y="1696"/>
                    <a:pt x="143" y="1821"/>
                    <a:pt x="304" y="1821"/>
                  </a:cubicBezTo>
                  <a:lnTo>
                    <a:pt x="340" y="1821"/>
                  </a:lnTo>
                  <a:cubicBezTo>
                    <a:pt x="500" y="1821"/>
                    <a:pt x="643" y="1696"/>
                    <a:pt x="643" y="1535"/>
                  </a:cubicBezTo>
                  <a:lnTo>
                    <a:pt x="643" y="304"/>
                  </a:lnTo>
                  <a:cubicBezTo>
                    <a:pt x="643" y="143"/>
                    <a:pt x="500" y="1"/>
                    <a:pt x="340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3588075" y="3657950"/>
              <a:ext cx="15625" cy="45525"/>
            </a:xfrm>
            <a:custGeom>
              <a:avLst/>
              <a:gdLst/>
              <a:ahLst/>
              <a:cxnLst/>
              <a:rect l="l" t="t" r="r" b="b"/>
              <a:pathLst>
                <a:path w="625" h="1821" extrusionOk="0">
                  <a:moveTo>
                    <a:pt x="286" y="1"/>
                  </a:moveTo>
                  <a:cubicBezTo>
                    <a:pt x="125" y="1"/>
                    <a:pt x="0" y="143"/>
                    <a:pt x="0" y="304"/>
                  </a:cubicBezTo>
                  <a:lnTo>
                    <a:pt x="0" y="1535"/>
                  </a:lnTo>
                  <a:cubicBezTo>
                    <a:pt x="0" y="1696"/>
                    <a:pt x="125" y="1821"/>
                    <a:pt x="286" y="1821"/>
                  </a:cubicBezTo>
                  <a:lnTo>
                    <a:pt x="339" y="1821"/>
                  </a:lnTo>
                  <a:cubicBezTo>
                    <a:pt x="500" y="1821"/>
                    <a:pt x="625" y="1696"/>
                    <a:pt x="625" y="1535"/>
                  </a:cubicBezTo>
                  <a:lnTo>
                    <a:pt x="625" y="304"/>
                  </a:lnTo>
                  <a:cubicBezTo>
                    <a:pt x="625" y="143"/>
                    <a:pt x="500" y="1"/>
                    <a:pt x="339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3416775" y="3771700"/>
              <a:ext cx="20550" cy="65650"/>
            </a:xfrm>
            <a:custGeom>
              <a:avLst/>
              <a:gdLst/>
              <a:ahLst/>
              <a:cxnLst/>
              <a:rect l="l" t="t" r="r" b="b"/>
              <a:pathLst>
                <a:path w="822" h="2626" extrusionOk="0">
                  <a:moveTo>
                    <a:pt x="179" y="0"/>
                  </a:moveTo>
                  <a:cubicBezTo>
                    <a:pt x="108" y="0"/>
                    <a:pt x="36" y="54"/>
                    <a:pt x="19" y="143"/>
                  </a:cubicBezTo>
                  <a:cubicBezTo>
                    <a:pt x="1" y="232"/>
                    <a:pt x="90" y="322"/>
                    <a:pt x="179" y="322"/>
                  </a:cubicBezTo>
                  <a:lnTo>
                    <a:pt x="518" y="322"/>
                  </a:lnTo>
                  <a:lnTo>
                    <a:pt x="518" y="2463"/>
                  </a:lnTo>
                  <a:cubicBezTo>
                    <a:pt x="518" y="2534"/>
                    <a:pt x="572" y="2605"/>
                    <a:pt x="643" y="2623"/>
                  </a:cubicBezTo>
                  <a:cubicBezTo>
                    <a:pt x="652" y="2625"/>
                    <a:pt x="661" y="2626"/>
                    <a:pt x="670" y="2626"/>
                  </a:cubicBezTo>
                  <a:cubicBezTo>
                    <a:pt x="762" y="2626"/>
                    <a:pt x="821" y="2544"/>
                    <a:pt x="821" y="2463"/>
                  </a:cubicBezTo>
                  <a:lnTo>
                    <a:pt x="821" y="161"/>
                  </a:lnTo>
                  <a:cubicBezTo>
                    <a:pt x="821" y="72"/>
                    <a:pt x="750" y="0"/>
                    <a:pt x="6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3556400" y="3769625"/>
              <a:ext cx="45075" cy="65450"/>
            </a:xfrm>
            <a:custGeom>
              <a:avLst/>
              <a:gdLst/>
              <a:ahLst/>
              <a:cxnLst/>
              <a:rect l="l" t="t" r="r" b="b"/>
              <a:pathLst>
                <a:path w="1803" h="2618" extrusionOk="0">
                  <a:moveTo>
                    <a:pt x="1178" y="369"/>
                  </a:moveTo>
                  <a:cubicBezTo>
                    <a:pt x="1178" y="512"/>
                    <a:pt x="1178" y="1065"/>
                    <a:pt x="1178" y="1618"/>
                  </a:cubicBezTo>
                  <a:lnTo>
                    <a:pt x="447" y="1618"/>
                  </a:lnTo>
                  <a:cubicBezTo>
                    <a:pt x="732" y="1136"/>
                    <a:pt x="1071" y="512"/>
                    <a:pt x="1178" y="369"/>
                  </a:cubicBezTo>
                  <a:close/>
                  <a:moveTo>
                    <a:pt x="1210" y="1"/>
                  </a:moveTo>
                  <a:cubicBezTo>
                    <a:pt x="1141" y="1"/>
                    <a:pt x="1044" y="27"/>
                    <a:pt x="946" y="137"/>
                  </a:cubicBezTo>
                  <a:cubicBezTo>
                    <a:pt x="821" y="298"/>
                    <a:pt x="125" y="1564"/>
                    <a:pt x="36" y="1707"/>
                  </a:cubicBezTo>
                  <a:cubicBezTo>
                    <a:pt x="0" y="1761"/>
                    <a:pt x="18" y="1850"/>
                    <a:pt x="72" y="1903"/>
                  </a:cubicBezTo>
                  <a:cubicBezTo>
                    <a:pt x="108" y="1921"/>
                    <a:pt x="143" y="1939"/>
                    <a:pt x="179" y="1939"/>
                  </a:cubicBezTo>
                  <a:lnTo>
                    <a:pt x="1178" y="1939"/>
                  </a:lnTo>
                  <a:cubicBezTo>
                    <a:pt x="1178" y="2118"/>
                    <a:pt x="1178" y="2296"/>
                    <a:pt x="1178" y="2457"/>
                  </a:cubicBezTo>
                  <a:cubicBezTo>
                    <a:pt x="1178" y="2546"/>
                    <a:pt x="1249" y="2617"/>
                    <a:pt x="1339" y="2617"/>
                  </a:cubicBezTo>
                  <a:cubicBezTo>
                    <a:pt x="1410" y="2617"/>
                    <a:pt x="1481" y="2546"/>
                    <a:pt x="1481" y="2457"/>
                  </a:cubicBezTo>
                  <a:cubicBezTo>
                    <a:pt x="1481" y="2403"/>
                    <a:pt x="1499" y="2207"/>
                    <a:pt x="1499" y="1939"/>
                  </a:cubicBezTo>
                  <a:lnTo>
                    <a:pt x="1624" y="1939"/>
                  </a:lnTo>
                  <a:cubicBezTo>
                    <a:pt x="1713" y="1939"/>
                    <a:pt x="1785" y="1886"/>
                    <a:pt x="1785" y="1796"/>
                  </a:cubicBezTo>
                  <a:cubicBezTo>
                    <a:pt x="1803" y="1707"/>
                    <a:pt x="1731" y="1618"/>
                    <a:pt x="1624" y="1618"/>
                  </a:cubicBezTo>
                  <a:lnTo>
                    <a:pt x="1499" y="1618"/>
                  </a:lnTo>
                  <a:cubicBezTo>
                    <a:pt x="1499" y="1047"/>
                    <a:pt x="1499" y="387"/>
                    <a:pt x="1499" y="298"/>
                  </a:cubicBezTo>
                  <a:cubicBezTo>
                    <a:pt x="1481" y="155"/>
                    <a:pt x="1392" y="48"/>
                    <a:pt x="1285" y="12"/>
                  </a:cubicBezTo>
                  <a:cubicBezTo>
                    <a:pt x="1268" y="6"/>
                    <a:pt x="1242" y="1"/>
                    <a:pt x="121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3453350" y="3770350"/>
              <a:ext cx="40175" cy="66950"/>
            </a:xfrm>
            <a:custGeom>
              <a:avLst/>
              <a:gdLst/>
              <a:ahLst/>
              <a:cxnLst/>
              <a:rect l="l" t="t" r="r" b="b"/>
              <a:pathLst>
                <a:path w="1607" h="2678" extrusionOk="0">
                  <a:moveTo>
                    <a:pt x="750" y="1"/>
                  </a:moveTo>
                  <a:cubicBezTo>
                    <a:pt x="393" y="1"/>
                    <a:pt x="90" y="269"/>
                    <a:pt x="19" y="608"/>
                  </a:cubicBezTo>
                  <a:cubicBezTo>
                    <a:pt x="1" y="697"/>
                    <a:pt x="54" y="786"/>
                    <a:pt x="144" y="804"/>
                  </a:cubicBezTo>
                  <a:cubicBezTo>
                    <a:pt x="155" y="806"/>
                    <a:pt x="166" y="807"/>
                    <a:pt x="177" y="807"/>
                  </a:cubicBezTo>
                  <a:cubicBezTo>
                    <a:pt x="250" y="807"/>
                    <a:pt x="306" y="757"/>
                    <a:pt x="322" y="679"/>
                  </a:cubicBezTo>
                  <a:cubicBezTo>
                    <a:pt x="376" y="465"/>
                    <a:pt x="554" y="322"/>
                    <a:pt x="750" y="322"/>
                  </a:cubicBezTo>
                  <a:cubicBezTo>
                    <a:pt x="982" y="322"/>
                    <a:pt x="1178" y="518"/>
                    <a:pt x="1178" y="750"/>
                  </a:cubicBezTo>
                  <a:cubicBezTo>
                    <a:pt x="1178" y="911"/>
                    <a:pt x="1089" y="1071"/>
                    <a:pt x="964" y="1250"/>
                  </a:cubicBezTo>
                  <a:cubicBezTo>
                    <a:pt x="590" y="1785"/>
                    <a:pt x="376" y="2071"/>
                    <a:pt x="251" y="2231"/>
                  </a:cubicBezTo>
                  <a:cubicBezTo>
                    <a:pt x="108" y="2410"/>
                    <a:pt x="72" y="2463"/>
                    <a:pt x="108" y="2552"/>
                  </a:cubicBezTo>
                  <a:cubicBezTo>
                    <a:pt x="126" y="2606"/>
                    <a:pt x="161" y="2642"/>
                    <a:pt x="215" y="2659"/>
                  </a:cubicBezTo>
                  <a:cubicBezTo>
                    <a:pt x="233" y="2677"/>
                    <a:pt x="268" y="2677"/>
                    <a:pt x="715" y="2677"/>
                  </a:cubicBezTo>
                  <a:lnTo>
                    <a:pt x="1446" y="2677"/>
                  </a:lnTo>
                  <a:cubicBezTo>
                    <a:pt x="1535" y="2677"/>
                    <a:pt x="1607" y="2606"/>
                    <a:pt x="1607" y="2517"/>
                  </a:cubicBezTo>
                  <a:cubicBezTo>
                    <a:pt x="1589" y="2428"/>
                    <a:pt x="1535" y="2356"/>
                    <a:pt x="1446" y="2356"/>
                  </a:cubicBezTo>
                  <a:lnTo>
                    <a:pt x="536" y="2356"/>
                  </a:lnTo>
                  <a:cubicBezTo>
                    <a:pt x="679" y="2196"/>
                    <a:pt x="875" y="1910"/>
                    <a:pt x="1214" y="1446"/>
                  </a:cubicBezTo>
                  <a:cubicBezTo>
                    <a:pt x="1375" y="1214"/>
                    <a:pt x="1482" y="1000"/>
                    <a:pt x="1500" y="750"/>
                  </a:cubicBezTo>
                  <a:cubicBezTo>
                    <a:pt x="1500" y="340"/>
                    <a:pt x="1161" y="1"/>
                    <a:pt x="75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9"/>
            <p:cNvSpPr/>
            <p:nvPr/>
          </p:nvSpPr>
          <p:spPr>
            <a:xfrm>
              <a:off x="3506875" y="3771250"/>
              <a:ext cx="37500" cy="66950"/>
            </a:xfrm>
            <a:custGeom>
              <a:avLst/>
              <a:gdLst/>
              <a:ahLst/>
              <a:cxnLst/>
              <a:rect l="l" t="t" r="r" b="b"/>
              <a:pathLst>
                <a:path w="1500" h="2678" extrusionOk="0">
                  <a:moveTo>
                    <a:pt x="750" y="1"/>
                  </a:moveTo>
                  <a:cubicBezTo>
                    <a:pt x="393" y="1"/>
                    <a:pt x="90" y="250"/>
                    <a:pt x="19" y="607"/>
                  </a:cubicBezTo>
                  <a:cubicBezTo>
                    <a:pt x="1" y="696"/>
                    <a:pt x="54" y="768"/>
                    <a:pt x="144" y="786"/>
                  </a:cubicBezTo>
                  <a:cubicBezTo>
                    <a:pt x="155" y="788"/>
                    <a:pt x="167" y="789"/>
                    <a:pt x="178" y="789"/>
                  </a:cubicBezTo>
                  <a:cubicBezTo>
                    <a:pt x="255" y="789"/>
                    <a:pt x="324" y="738"/>
                    <a:pt x="340" y="661"/>
                  </a:cubicBezTo>
                  <a:cubicBezTo>
                    <a:pt x="376" y="465"/>
                    <a:pt x="554" y="322"/>
                    <a:pt x="750" y="322"/>
                  </a:cubicBezTo>
                  <a:cubicBezTo>
                    <a:pt x="1000" y="322"/>
                    <a:pt x="1196" y="518"/>
                    <a:pt x="1196" y="750"/>
                  </a:cubicBezTo>
                  <a:cubicBezTo>
                    <a:pt x="1196" y="982"/>
                    <a:pt x="1000" y="1178"/>
                    <a:pt x="750" y="1178"/>
                  </a:cubicBezTo>
                  <a:cubicBezTo>
                    <a:pt x="679" y="1178"/>
                    <a:pt x="608" y="1250"/>
                    <a:pt x="608" y="1339"/>
                  </a:cubicBezTo>
                  <a:cubicBezTo>
                    <a:pt x="608" y="1428"/>
                    <a:pt x="679" y="1499"/>
                    <a:pt x="750" y="1499"/>
                  </a:cubicBezTo>
                  <a:cubicBezTo>
                    <a:pt x="1000" y="1499"/>
                    <a:pt x="1196" y="1696"/>
                    <a:pt x="1196" y="1928"/>
                  </a:cubicBezTo>
                  <a:cubicBezTo>
                    <a:pt x="1196" y="2177"/>
                    <a:pt x="1000" y="2374"/>
                    <a:pt x="750" y="2374"/>
                  </a:cubicBezTo>
                  <a:cubicBezTo>
                    <a:pt x="536" y="2374"/>
                    <a:pt x="358" y="2213"/>
                    <a:pt x="322" y="1999"/>
                  </a:cubicBezTo>
                  <a:cubicBezTo>
                    <a:pt x="322" y="1981"/>
                    <a:pt x="322" y="1945"/>
                    <a:pt x="322" y="1928"/>
                  </a:cubicBezTo>
                  <a:cubicBezTo>
                    <a:pt x="322" y="1838"/>
                    <a:pt x="251" y="1767"/>
                    <a:pt x="162" y="1767"/>
                  </a:cubicBezTo>
                  <a:cubicBezTo>
                    <a:pt x="72" y="1767"/>
                    <a:pt x="1" y="1838"/>
                    <a:pt x="1" y="1928"/>
                  </a:cubicBezTo>
                  <a:cubicBezTo>
                    <a:pt x="1" y="1963"/>
                    <a:pt x="19" y="1999"/>
                    <a:pt x="19" y="2035"/>
                  </a:cubicBezTo>
                  <a:cubicBezTo>
                    <a:pt x="72" y="2409"/>
                    <a:pt x="393" y="2677"/>
                    <a:pt x="750" y="2677"/>
                  </a:cubicBezTo>
                  <a:cubicBezTo>
                    <a:pt x="1179" y="2677"/>
                    <a:pt x="1500" y="2338"/>
                    <a:pt x="1500" y="1928"/>
                  </a:cubicBezTo>
                  <a:cubicBezTo>
                    <a:pt x="1500" y="1696"/>
                    <a:pt x="1393" y="1482"/>
                    <a:pt x="1214" y="1339"/>
                  </a:cubicBezTo>
                  <a:cubicBezTo>
                    <a:pt x="1393" y="1214"/>
                    <a:pt x="1500" y="1000"/>
                    <a:pt x="1500" y="750"/>
                  </a:cubicBezTo>
                  <a:cubicBezTo>
                    <a:pt x="1500" y="340"/>
                    <a:pt x="1179" y="1"/>
                    <a:pt x="75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3470300" y="3703000"/>
              <a:ext cx="85225" cy="8050"/>
            </a:xfrm>
            <a:custGeom>
              <a:avLst/>
              <a:gdLst/>
              <a:ahLst/>
              <a:cxnLst/>
              <a:rect l="l" t="t" r="r" b="b"/>
              <a:pathLst>
                <a:path w="3409" h="322" extrusionOk="0">
                  <a:moveTo>
                    <a:pt x="179" y="1"/>
                  </a:moveTo>
                  <a:cubicBezTo>
                    <a:pt x="90" y="1"/>
                    <a:pt x="19" y="54"/>
                    <a:pt x="1" y="143"/>
                  </a:cubicBezTo>
                  <a:cubicBezTo>
                    <a:pt x="1" y="233"/>
                    <a:pt x="72" y="322"/>
                    <a:pt x="161" y="322"/>
                  </a:cubicBezTo>
                  <a:lnTo>
                    <a:pt x="3230" y="322"/>
                  </a:lnTo>
                  <a:cubicBezTo>
                    <a:pt x="3337" y="322"/>
                    <a:pt x="3409" y="233"/>
                    <a:pt x="3391" y="143"/>
                  </a:cubicBezTo>
                  <a:cubicBezTo>
                    <a:pt x="3391" y="54"/>
                    <a:pt x="3320" y="1"/>
                    <a:pt x="323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3373950" y="3654375"/>
              <a:ext cx="270350" cy="269450"/>
            </a:xfrm>
            <a:custGeom>
              <a:avLst/>
              <a:gdLst/>
              <a:ahLst/>
              <a:cxnLst/>
              <a:rect l="l" t="t" r="r" b="b"/>
              <a:pathLst>
                <a:path w="10814" h="10778" extrusionOk="0">
                  <a:moveTo>
                    <a:pt x="1964" y="322"/>
                  </a:moveTo>
                  <a:cubicBezTo>
                    <a:pt x="2035" y="322"/>
                    <a:pt x="2088" y="376"/>
                    <a:pt x="2088" y="465"/>
                  </a:cubicBezTo>
                  <a:lnTo>
                    <a:pt x="2088" y="1678"/>
                  </a:lnTo>
                  <a:cubicBezTo>
                    <a:pt x="2088" y="1749"/>
                    <a:pt x="2035" y="1821"/>
                    <a:pt x="1964" y="1821"/>
                  </a:cubicBezTo>
                  <a:lnTo>
                    <a:pt x="1910" y="1821"/>
                  </a:lnTo>
                  <a:cubicBezTo>
                    <a:pt x="1839" y="1821"/>
                    <a:pt x="1785" y="1749"/>
                    <a:pt x="1785" y="1678"/>
                  </a:cubicBezTo>
                  <a:lnTo>
                    <a:pt x="1785" y="1339"/>
                  </a:lnTo>
                  <a:lnTo>
                    <a:pt x="1785" y="465"/>
                  </a:lnTo>
                  <a:cubicBezTo>
                    <a:pt x="1785" y="376"/>
                    <a:pt x="1839" y="322"/>
                    <a:pt x="1910" y="322"/>
                  </a:cubicBezTo>
                  <a:close/>
                  <a:moveTo>
                    <a:pt x="8886" y="322"/>
                  </a:moveTo>
                  <a:cubicBezTo>
                    <a:pt x="8958" y="322"/>
                    <a:pt x="9029" y="376"/>
                    <a:pt x="9029" y="465"/>
                  </a:cubicBezTo>
                  <a:lnTo>
                    <a:pt x="9029" y="1678"/>
                  </a:lnTo>
                  <a:cubicBezTo>
                    <a:pt x="9029" y="1749"/>
                    <a:pt x="8958" y="1821"/>
                    <a:pt x="8886" y="1821"/>
                  </a:cubicBezTo>
                  <a:lnTo>
                    <a:pt x="8851" y="1821"/>
                  </a:lnTo>
                  <a:cubicBezTo>
                    <a:pt x="8779" y="1821"/>
                    <a:pt x="8708" y="1749"/>
                    <a:pt x="8708" y="1678"/>
                  </a:cubicBezTo>
                  <a:lnTo>
                    <a:pt x="8708" y="465"/>
                  </a:lnTo>
                  <a:cubicBezTo>
                    <a:pt x="8708" y="376"/>
                    <a:pt x="8779" y="322"/>
                    <a:pt x="8851" y="322"/>
                  </a:cubicBezTo>
                  <a:close/>
                  <a:moveTo>
                    <a:pt x="9404" y="8744"/>
                  </a:moveTo>
                  <a:lnTo>
                    <a:pt x="9404" y="8976"/>
                  </a:lnTo>
                  <a:cubicBezTo>
                    <a:pt x="9404" y="9065"/>
                    <a:pt x="9333" y="9136"/>
                    <a:pt x="9243" y="9136"/>
                  </a:cubicBezTo>
                  <a:lnTo>
                    <a:pt x="3891" y="9136"/>
                  </a:lnTo>
                  <a:cubicBezTo>
                    <a:pt x="3819" y="9136"/>
                    <a:pt x="3730" y="9190"/>
                    <a:pt x="3730" y="9261"/>
                  </a:cubicBezTo>
                  <a:cubicBezTo>
                    <a:pt x="3712" y="9368"/>
                    <a:pt x="3783" y="9440"/>
                    <a:pt x="3891" y="9440"/>
                  </a:cubicBezTo>
                  <a:lnTo>
                    <a:pt x="9065" y="9440"/>
                  </a:lnTo>
                  <a:cubicBezTo>
                    <a:pt x="9190" y="9440"/>
                    <a:pt x="9315" y="9404"/>
                    <a:pt x="9404" y="9350"/>
                  </a:cubicBezTo>
                  <a:lnTo>
                    <a:pt x="9404" y="9404"/>
                  </a:lnTo>
                  <a:cubicBezTo>
                    <a:pt x="9404" y="9600"/>
                    <a:pt x="9261" y="9743"/>
                    <a:pt x="9065" y="9743"/>
                  </a:cubicBezTo>
                  <a:lnTo>
                    <a:pt x="1732" y="9743"/>
                  </a:lnTo>
                  <a:cubicBezTo>
                    <a:pt x="1553" y="9743"/>
                    <a:pt x="1393" y="9600"/>
                    <a:pt x="1393" y="9404"/>
                  </a:cubicBezTo>
                  <a:lnTo>
                    <a:pt x="1393" y="9350"/>
                  </a:lnTo>
                  <a:cubicBezTo>
                    <a:pt x="1500" y="9404"/>
                    <a:pt x="1607" y="9440"/>
                    <a:pt x="1732" y="9440"/>
                  </a:cubicBezTo>
                  <a:lnTo>
                    <a:pt x="3105" y="9440"/>
                  </a:lnTo>
                  <a:cubicBezTo>
                    <a:pt x="3195" y="9440"/>
                    <a:pt x="3266" y="9386"/>
                    <a:pt x="3266" y="9315"/>
                  </a:cubicBezTo>
                  <a:cubicBezTo>
                    <a:pt x="3284" y="9208"/>
                    <a:pt x="3212" y="9136"/>
                    <a:pt x="3105" y="9136"/>
                  </a:cubicBezTo>
                  <a:lnTo>
                    <a:pt x="1553" y="9136"/>
                  </a:lnTo>
                  <a:cubicBezTo>
                    <a:pt x="1464" y="9136"/>
                    <a:pt x="1393" y="9065"/>
                    <a:pt x="1393" y="8976"/>
                  </a:cubicBezTo>
                  <a:lnTo>
                    <a:pt x="1393" y="8744"/>
                  </a:lnTo>
                  <a:cubicBezTo>
                    <a:pt x="1500" y="8797"/>
                    <a:pt x="1607" y="8833"/>
                    <a:pt x="1732" y="8833"/>
                  </a:cubicBezTo>
                  <a:lnTo>
                    <a:pt x="9065" y="8833"/>
                  </a:lnTo>
                  <a:cubicBezTo>
                    <a:pt x="9190" y="8833"/>
                    <a:pt x="9315" y="8797"/>
                    <a:pt x="9404" y="8744"/>
                  </a:cubicBezTo>
                  <a:close/>
                  <a:moveTo>
                    <a:pt x="10510" y="3052"/>
                  </a:moveTo>
                  <a:lnTo>
                    <a:pt x="10510" y="10118"/>
                  </a:lnTo>
                  <a:cubicBezTo>
                    <a:pt x="10510" y="10296"/>
                    <a:pt x="10350" y="10457"/>
                    <a:pt x="10153" y="10457"/>
                  </a:cubicBezTo>
                  <a:lnTo>
                    <a:pt x="679" y="10457"/>
                  </a:lnTo>
                  <a:cubicBezTo>
                    <a:pt x="483" y="10457"/>
                    <a:pt x="322" y="10296"/>
                    <a:pt x="322" y="10118"/>
                  </a:cubicBezTo>
                  <a:lnTo>
                    <a:pt x="322" y="3052"/>
                  </a:lnTo>
                  <a:lnTo>
                    <a:pt x="1107" y="3052"/>
                  </a:lnTo>
                  <a:lnTo>
                    <a:pt x="1107" y="8173"/>
                  </a:lnTo>
                  <a:lnTo>
                    <a:pt x="1107" y="8797"/>
                  </a:lnTo>
                  <a:lnTo>
                    <a:pt x="1107" y="9404"/>
                  </a:lnTo>
                  <a:cubicBezTo>
                    <a:pt x="1107" y="9761"/>
                    <a:pt x="1393" y="10064"/>
                    <a:pt x="1749" y="10064"/>
                  </a:cubicBezTo>
                  <a:lnTo>
                    <a:pt x="9065" y="10064"/>
                  </a:lnTo>
                  <a:cubicBezTo>
                    <a:pt x="9440" y="10064"/>
                    <a:pt x="9725" y="9761"/>
                    <a:pt x="9725" y="9404"/>
                  </a:cubicBezTo>
                  <a:lnTo>
                    <a:pt x="9725" y="8797"/>
                  </a:lnTo>
                  <a:lnTo>
                    <a:pt x="9725" y="8191"/>
                  </a:lnTo>
                  <a:lnTo>
                    <a:pt x="9725" y="3641"/>
                  </a:lnTo>
                  <a:cubicBezTo>
                    <a:pt x="9725" y="3569"/>
                    <a:pt x="9672" y="3498"/>
                    <a:pt x="9582" y="3480"/>
                  </a:cubicBezTo>
                  <a:cubicBezTo>
                    <a:pt x="9493" y="3480"/>
                    <a:pt x="9404" y="3552"/>
                    <a:pt x="9404" y="3641"/>
                  </a:cubicBezTo>
                  <a:lnTo>
                    <a:pt x="9404" y="8191"/>
                  </a:lnTo>
                  <a:cubicBezTo>
                    <a:pt x="9404" y="8369"/>
                    <a:pt x="9261" y="8512"/>
                    <a:pt x="9065" y="8512"/>
                  </a:cubicBezTo>
                  <a:lnTo>
                    <a:pt x="1732" y="8512"/>
                  </a:lnTo>
                  <a:cubicBezTo>
                    <a:pt x="1553" y="8512"/>
                    <a:pt x="1393" y="8369"/>
                    <a:pt x="1393" y="8191"/>
                  </a:cubicBezTo>
                  <a:lnTo>
                    <a:pt x="1393" y="3052"/>
                  </a:lnTo>
                  <a:close/>
                  <a:moveTo>
                    <a:pt x="1910" y="1"/>
                  </a:moveTo>
                  <a:cubicBezTo>
                    <a:pt x="1660" y="1"/>
                    <a:pt x="1464" y="215"/>
                    <a:pt x="1464" y="465"/>
                  </a:cubicBezTo>
                  <a:lnTo>
                    <a:pt x="1464" y="1178"/>
                  </a:lnTo>
                  <a:lnTo>
                    <a:pt x="679" y="1178"/>
                  </a:lnTo>
                  <a:cubicBezTo>
                    <a:pt x="304" y="1178"/>
                    <a:pt x="1" y="1482"/>
                    <a:pt x="1" y="1856"/>
                  </a:cubicBezTo>
                  <a:lnTo>
                    <a:pt x="1" y="10118"/>
                  </a:lnTo>
                  <a:cubicBezTo>
                    <a:pt x="1" y="10474"/>
                    <a:pt x="304" y="10778"/>
                    <a:pt x="679" y="10778"/>
                  </a:cubicBezTo>
                  <a:lnTo>
                    <a:pt x="10153" y="10778"/>
                  </a:lnTo>
                  <a:cubicBezTo>
                    <a:pt x="10528" y="10778"/>
                    <a:pt x="10813" y="10474"/>
                    <a:pt x="10813" y="10118"/>
                  </a:cubicBezTo>
                  <a:lnTo>
                    <a:pt x="10813" y="1856"/>
                  </a:lnTo>
                  <a:cubicBezTo>
                    <a:pt x="10813" y="1482"/>
                    <a:pt x="10528" y="1178"/>
                    <a:pt x="10153" y="1178"/>
                  </a:cubicBezTo>
                  <a:lnTo>
                    <a:pt x="9350" y="1178"/>
                  </a:lnTo>
                  <a:lnTo>
                    <a:pt x="9350" y="465"/>
                  </a:lnTo>
                  <a:cubicBezTo>
                    <a:pt x="9350" y="215"/>
                    <a:pt x="9136" y="1"/>
                    <a:pt x="8886" y="1"/>
                  </a:cubicBezTo>
                  <a:lnTo>
                    <a:pt x="8851" y="1"/>
                  </a:lnTo>
                  <a:cubicBezTo>
                    <a:pt x="8601" y="1"/>
                    <a:pt x="8387" y="215"/>
                    <a:pt x="8387" y="465"/>
                  </a:cubicBezTo>
                  <a:lnTo>
                    <a:pt x="8387" y="1161"/>
                  </a:lnTo>
                  <a:lnTo>
                    <a:pt x="2998" y="1161"/>
                  </a:lnTo>
                  <a:cubicBezTo>
                    <a:pt x="2909" y="1161"/>
                    <a:pt x="2838" y="1214"/>
                    <a:pt x="2820" y="1303"/>
                  </a:cubicBezTo>
                  <a:cubicBezTo>
                    <a:pt x="2820" y="1393"/>
                    <a:pt x="2891" y="1482"/>
                    <a:pt x="2981" y="1482"/>
                  </a:cubicBezTo>
                  <a:lnTo>
                    <a:pt x="8387" y="1500"/>
                  </a:lnTo>
                  <a:lnTo>
                    <a:pt x="8387" y="1678"/>
                  </a:lnTo>
                  <a:cubicBezTo>
                    <a:pt x="8387" y="1928"/>
                    <a:pt x="8601" y="2142"/>
                    <a:pt x="8851" y="2142"/>
                  </a:cubicBezTo>
                  <a:lnTo>
                    <a:pt x="8886" y="2142"/>
                  </a:lnTo>
                  <a:cubicBezTo>
                    <a:pt x="9136" y="2142"/>
                    <a:pt x="9350" y="1928"/>
                    <a:pt x="9350" y="1678"/>
                  </a:cubicBezTo>
                  <a:lnTo>
                    <a:pt x="9350" y="1500"/>
                  </a:lnTo>
                  <a:lnTo>
                    <a:pt x="10153" y="1500"/>
                  </a:lnTo>
                  <a:cubicBezTo>
                    <a:pt x="10350" y="1500"/>
                    <a:pt x="10510" y="1660"/>
                    <a:pt x="10510" y="1856"/>
                  </a:cubicBezTo>
                  <a:lnTo>
                    <a:pt x="10510" y="2731"/>
                  </a:lnTo>
                  <a:lnTo>
                    <a:pt x="322" y="2731"/>
                  </a:lnTo>
                  <a:lnTo>
                    <a:pt x="322" y="1856"/>
                  </a:lnTo>
                  <a:cubicBezTo>
                    <a:pt x="322" y="1660"/>
                    <a:pt x="483" y="1500"/>
                    <a:pt x="679" y="1500"/>
                  </a:cubicBezTo>
                  <a:lnTo>
                    <a:pt x="1464" y="1500"/>
                  </a:lnTo>
                  <a:lnTo>
                    <a:pt x="1464" y="1678"/>
                  </a:lnTo>
                  <a:cubicBezTo>
                    <a:pt x="1464" y="1928"/>
                    <a:pt x="1660" y="2142"/>
                    <a:pt x="1910" y="2142"/>
                  </a:cubicBezTo>
                  <a:lnTo>
                    <a:pt x="1964" y="2142"/>
                  </a:lnTo>
                  <a:cubicBezTo>
                    <a:pt x="2213" y="2142"/>
                    <a:pt x="2410" y="1928"/>
                    <a:pt x="2410" y="1678"/>
                  </a:cubicBezTo>
                  <a:lnTo>
                    <a:pt x="2410" y="465"/>
                  </a:lnTo>
                  <a:cubicBezTo>
                    <a:pt x="2410" y="215"/>
                    <a:pt x="2213" y="1"/>
                    <a:pt x="196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9" name="Google Shape;1459;p39"/>
          <p:cNvGrpSpPr/>
          <p:nvPr/>
        </p:nvGrpSpPr>
        <p:grpSpPr>
          <a:xfrm>
            <a:off x="2755329" y="3309621"/>
            <a:ext cx="313815" cy="278988"/>
            <a:chOff x="2214175" y="3667725"/>
            <a:chExt cx="273025" cy="242725"/>
          </a:xfrm>
        </p:grpSpPr>
        <p:sp>
          <p:nvSpPr>
            <p:cNvPr id="1460" name="Google Shape;1460;p39"/>
            <p:cNvSpPr/>
            <p:nvPr/>
          </p:nvSpPr>
          <p:spPr>
            <a:xfrm>
              <a:off x="2305625" y="3715950"/>
              <a:ext cx="29925" cy="181125"/>
            </a:xfrm>
            <a:custGeom>
              <a:avLst/>
              <a:gdLst/>
              <a:ahLst/>
              <a:cxnLst/>
              <a:rect l="l" t="t" r="r" b="b"/>
              <a:pathLst>
                <a:path w="1197" h="7245" extrusionOk="0">
                  <a:moveTo>
                    <a:pt x="589" y="0"/>
                  </a:moveTo>
                  <a:lnTo>
                    <a:pt x="340" y="1231"/>
                  </a:lnTo>
                  <a:cubicBezTo>
                    <a:pt x="1" y="2908"/>
                    <a:pt x="1" y="4621"/>
                    <a:pt x="375" y="6316"/>
                  </a:cubicBezTo>
                  <a:lnTo>
                    <a:pt x="589" y="7244"/>
                  </a:lnTo>
                  <a:lnTo>
                    <a:pt x="1196" y="7244"/>
                  </a:lnTo>
                  <a:lnTo>
                    <a:pt x="946" y="6192"/>
                  </a:lnTo>
                  <a:cubicBezTo>
                    <a:pt x="607" y="4586"/>
                    <a:pt x="589" y="2944"/>
                    <a:pt x="911" y="1338"/>
                  </a:cubicBezTo>
                  <a:lnTo>
                    <a:pt x="1178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9"/>
            <p:cNvSpPr/>
            <p:nvPr/>
          </p:nvSpPr>
          <p:spPr>
            <a:xfrm>
              <a:off x="2453275" y="3715950"/>
              <a:ext cx="29925" cy="181125"/>
            </a:xfrm>
            <a:custGeom>
              <a:avLst/>
              <a:gdLst/>
              <a:ahLst/>
              <a:cxnLst/>
              <a:rect l="l" t="t" r="r" b="b"/>
              <a:pathLst>
                <a:path w="1197" h="7245" extrusionOk="0">
                  <a:moveTo>
                    <a:pt x="1" y="0"/>
                  </a:moveTo>
                  <a:lnTo>
                    <a:pt x="268" y="1338"/>
                  </a:lnTo>
                  <a:cubicBezTo>
                    <a:pt x="589" y="2944"/>
                    <a:pt x="589" y="4586"/>
                    <a:pt x="233" y="6192"/>
                  </a:cubicBezTo>
                  <a:lnTo>
                    <a:pt x="1" y="7244"/>
                  </a:lnTo>
                  <a:lnTo>
                    <a:pt x="607" y="7244"/>
                  </a:lnTo>
                  <a:lnTo>
                    <a:pt x="804" y="6316"/>
                  </a:lnTo>
                  <a:cubicBezTo>
                    <a:pt x="1178" y="4621"/>
                    <a:pt x="1196" y="2908"/>
                    <a:pt x="857" y="1231"/>
                  </a:cubicBezTo>
                  <a:lnTo>
                    <a:pt x="607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9"/>
            <p:cNvSpPr/>
            <p:nvPr/>
          </p:nvSpPr>
          <p:spPr>
            <a:xfrm>
              <a:off x="2347550" y="3787300"/>
              <a:ext cx="91925" cy="14750"/>
            </a:xfrm>
            <a:custGeom>
              <a:avLst/>
              <a:gdLst/>
              <a:ahLst/>
              <a:cxnLst/>
              <a:rect l="l" t="t" r="r" b="b"/>
              <a:pathLst>
                <a:path w="3677" h="590" extrusionOk="0">
                  <a:moveTo>
                    <a:pt x="1" y="1"/>
                  </a:moveTo>
                  <a:lnTo>
                    <a:pt x="1" y="590"/>
                  </a:lnTo>
                  <a:lnTo>
                    <a:pt x="3676" y="590"/>
                  </a:lnTo>
                  <a:lnTo>
                    <a:pt x="3676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2425175" y="3787300"/>
              <a:ext cx="14300" cy="14750"/>
            </a:xfrm>
            <a:custGeom>
              <a:avLst/>
              <a:gdLst/>
              <a:ahLst/>
              <a:cxnLst/>
              <a:rect l="l" t="t" r="r" b="b"/>
              <a:pathLst>
                <a:path w="572" h="590" extrusionOk="0">
                  <a:moveTo>
                    <a:pt x="1" y="1"/>
                  </a:moveTo>
                  <a:cubicBezTo>
                    <a:pt x="72" y="1"/>
                    <a:pt x="143" y="72"/>
                    <a:pt x="143" y="144"/>
                  </a:cubicBezTo>
                  <a:lnTo>
                    <a:pt x="143" y="447"/>
                  </a:lnTo>
                  <a:cubicBezTo>
                    <a:pt x="143" y="536"/>
                    <a:pt x="72" y="590"/>
                    <a:pt x="1" y="590"/>
                  </a:cubicBezTo>
                  <a:lnTo>
                    <a:pt x="571" y="590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2218200" y="3671725"/>
              <a:ext cx="111550" cy="234750"/>
            </a:xfrm>
            <a:custGeom>
              <a:avLst/>
              <a:gdLst/>
              <a:ahLst/>
              <a:cxnLst/>
              <a:rect l="l" t="t" r="r" b="b"/>
              <a:pathLst>
                <a:path w="4462" h="9390" extrusionOk="0">
                  <a:moveTo>
                    <a:pt x="3445" y="1"/>
                  </a:moveTo>
                  <a:cubicBezTo>
                    <a:pt x="3422" y="1"/>
                    <a:pt x="3397" y="1"/>
                    <a:pt x="3373" y="3"/>
                  </a:cubicBezTo>
                  <a:cubicBezTo>
                    <a:pt x="2677" y="56"/>
                    <a:pt x="2409" y="752"/>
                    <a:pt x="2374" y="1127"/>
                  </a:cubicBezTo>
                  <a:lnTo>
                    <a:pt x="1517" y="8192"/>
                  </a:lnTo>
                  <a:cubicBezTo>
                    <a:pt x="1517" y="8210"/>
                    <a:pt x="1428" y="8763"/>
                    <a:pt x="1053" y="8799"/>
                  </a:cubicBezTo>
                  <a:cubicBezTo>
                    <a:pt x="875" y="8799"/>
                    <a:pt x="768" y="8763"/>
                    <a:pt x="679" y="8674"/>
                  </a:cubicBezTo>
                  <a:cubicBezTo>
                    <a:pt x="607" y="8621"/>
                    <a:pt x="571" y="8531"/>
                    <a:pt x="571" y="8531"/>
                  </a:cubicBezTo>
                  <a:lnTo>
                    <a:pt x="1" y="8674"/>
                  </a:lnTo>
                  <a:cubicBezTo>
                    <a:pt x="69" y="8932"/>
                    <a:pt x="371" y="9390"/>
                    <a:pt x="1016" y="9390"/>
                  </a:cubicBezTo>
                  <a:cubicBezTo>
                    <a:pt x="1040" y="9390"/>
                    <a:pt x="1064" y="9389"/>
                    <a:pt x="1089" y="9388"/>
                  </a:cubicBezTo>
                  <a:lnTo>
                    <a:pt x="1125" y="9388"/>
                  </a:lnTo>
                  <a:cubicBezTo>
                    <a:pt x="1785" y="9317"/>
                    <a:pt x="2052" y="8621"/>
                    <a:pt x="2088" y="8264"/>
                  </a:cubicBezTo>
                  <a:lnTo>
                    <a:pt x="2962" y="1198"/>
                  </a:lnTo>
                  <a:cubicBezTo>
                    <a:pt x="2962" y="1180"/>
                    <a:pt x="3034" y="627"/>
                    <a:pt x="3426" y="592"/>
                  </a:cubicBezTo>
                  <a:cubicBezTo>
                    <a:pt x="3587" y="592"/>
                    <a:pt x="3712" y="627"/>
                    <a:pt x="3801" y="716"/>
                  </a:cubicBezTo>
                  <a:cubicBezTo>
                    <a:pt x="3872" y="788"/>
                    <a:pt x="3890" y="859"/>
                    <a:pt x="3890" y="859"/>
                  </a:cubicBezTo>
                  <a:lnTo>
                    <a:pt x="4461" y="716"/>
                  </a:lnTo>
                  <a:cubicBezTo>
                    <a:pt x="4392" y="458"/>
                    <a:pt x="4091" y="1"/>
                    <a:pt x="344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2371200" y="3820925"/>
              <a:ext cx="44625" cy="79700"/>
            </a:xfrm>
            <a:custGeom>
              <a:avLst/>
              <a:gdLst/>
              <a:ahLst/>
              <a:cxnLst/>
              <a:rect l="l" t="t" r="r" b="b"/>
              <a:pathLst>
                <a:path w="1785" h="3188" extrusionOk="0">
                  <a:moveTo>
                    <a:pt x="174" y="1"/>
                  </a:moveTo>
                  <a:cubicBezTo>
                    <a:pt x="158" y="1"/>
                    <a:pt x="141" y="4"/>
                    <a:pt x="125" y="12"/>
                  </a:cubicBezTo>
                  <a:cubicBezTo>
                    <a:pt x="36" y="30"/>
                    <a:pt x="1" y="137"/>
                    <a:pt x="18" y="208"/>
                  </a:cubicBezTo>
                  <a:lnTo>
                    <a:pt x="732" y="2224"/>
                  </a:lnTo>
                  <a:lnTo>
                    <a:pt x="464" y="2992"/>
                  </a:lnTo>
                  <a:cubicBezTo>
                    <a:pt x="447" y="3063"/>
                    <a:pt x="482" y="3152"/>
                    <a:pt x="572" y="3188"/>
                  </a:cubicBezTo>
                  <a:lnTo>
                    <a:pt x="625" y="3188"/>
                  </a:lnTo>
                  <a:cubicBezTo>
                    <a:pt x="679" y="3188"/>
                    <a:pt x="750" y="3152"/>
                    <a:pt x="768" y="3081"/>
                  </a:cubicBezTo>
                  <a:lnTo>
                    <a:pt x="1767" y="208"/>
                  </a:lnTo>
                  <a:cubicBezTo>
                    <a:pt x="1785" y="119"/>
                    <a:pt x="1749" y="30"/>
                    <a:pt x="1660" y="12"/>
                  </a:cubicBezTo>
                  <a:cubicBezTo>
                    <a:pt x="1644" y="4"/>
                    <a:pt x="1628" y="1"/>
                    <a:pt x="1611" y="1"/>
                  </a:cubicBezTo>
                  <a:cubicBezTo>
                    <a:pt x="1552" y="1"/>
                    <a:pt x="1492" y="45"/>
                    <a:pt x="1464" y="101"/>
                  </a:cubicBezTo>
                  <a:lnTo>
                    <a:pt x="893" y="1743"/>
                  </a:lnTo>
                  <a:lnTo>
                    <a:pt x="322" y="101"/>
                  </a:lnTo>
                  <a:cubicBezTo>
                    <a:pt x="294" y="45"/>
                    <a:pt x="233" y="1"/>
                    <a:pt x="17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2370300" y="3716500"/>
              <a:ext cx="47775" cy="57000"/>
            </a:xfrm>
            <a:custGeom>
              <a:avLst/>
              <a:gdLst/>
              <a:ahLst/>
              <a:cxnLst/>
              <a:rect l="l" t="t" r="r" b="b"/>
              <a:pathLst>
                <a:path w="1911" h="2280" extrusionOk="0">
                  <a:moveTo>
                    <a:pt x="251" y="1"/>
                  </a:moveTo>
                  <a:cubicBezTo>
                    <a:pt x="221" y="1"/>
                    <a:pt x="190" y="11"/>
                    <a:pt x="161" y="32"/>
                  </a:cubicBezTo>
                  <a:cubicBezTo>
                    <a:pt x="90" y="85"/>
                    <a:pt x="72" y="174"/>
                    <a:pt x="126" y="246"/>
                  </a:cubicBezTo>
                  <a:lnTo>
                    <a:pt x="750" y="1067"/>
                  </a:lnTo>
                  <a:lnTo>
                    <a:pt x="54" y="1977"/>
                  </a:lnTo>
                  <a:cubicBezTo>
                    <a:pt x="1" y="2048"/>
                    <a:pt x="19" y="2155"/>
                    <a:pt x="90" y="2208"/>
                  </a:cubicBezTo>
                  <a:cubicBezTo>
                    <a:pt x="108" y="2226"/>
                    <a:pt x="144" y="2244"/>
                    <a:pt x="179" y="2244"/>
                  </a:cubicBezTo>
                  <a:cubicBezTo>
                    <a:pt x="233" y="2244"/>
                    <a:pt x="268" y="2208"/>
                    <a:pt x="304" y="2173"/>
                  </a:cubicBezTo>
                  <a:lnTo>
                    <a:pt x="947" y="1334"/>
                  </a:lnTo>
                  <a:lnTo>
                    <a:pt x="1607" y="2208"/>
                  </a:lnTo>
                  <a:cubicBezTo>
                    <a:pt x="1642" y="2244"/>
                    <a:pt x="1696" y="2280"/>
                    <a:pt x="1732" y="2280"/>
                  </a:cubicBezTo>
                  <a:cubicBezTo>
                    <a:pt x="1767" y="2280"/>
                    <a:pt x="1803" y="2262"/>
                    <a:pt x="1839" y="2244"/>
                  </a:cubicBezTo>
                  <a:cubicBezTo>
                    <a:pt x="1910" y="2191"/>
                    <a:pt x="1910" y="2084"/>
                    <a:pt x="1874" y="2012"/>
                  </a:cubicBezTo>
                  <a:lnTo>
                    <a:pt x="1143" y="1067"/>
                  </a:lnTo>
                  <a:lnTo>
                    <a:pt x="1749" y="246"/>
                  </a:lnTo>
                  <a:cubicBezTo>
                    <a:pt x="1803" y="174"/>
                    <a:pt x="1803" y="85"/>
                    <a:pt x="1732" y="32"/>
                  </a:cubicBezTo>
                  <a:cubicBezTo>
                    <a:pt x="1703" y="11"/>
                    <a:pt x="1670" y="1"/>
                    <a:pt x="1636" y="1"/>
                  </a:cubicBezTo>
                  <a:cubicBezTo>
                    <a:pt x="1584" y="1"/>
                    <a:pt x="1532" y="24"/>
                    <a:pt x="1500" y="67"/>
                  </a:cubicBezTo>
                  <a:lnTo>
                    <a:pt x="947" y="799"/>
                  </a:lnTo>
                  <a:lnTo>
                    <a:pt x="376" y="67"/>
                  </a:lnTo>
                  <a:cubicBezTo>
                    <a:pt x="343" y="24"/>
                    <a:pt x="298" y="1"/>
                    <a:pt x="25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9"/>
            <p:cNvSpPr/>
            <p:nvPr/>
          </p:nvSpPr>
          <p:spPr>
            <a:xfrm>
              <a:off x="2301625" y="3711925"/>
              <a:ext cx="37925" cy="189150"/>
            </a:xfrm>
            <a:custGeom>
              <a:avLst/>
              <a:gdLst/>
              <a:ahLst/>
              <a:cxnLst/>
              <a:rect l="l" t="t" r="r" b="b"/>
              <a:pathLst>
                <a:path w="1517" h="7566" extrusionOk="0">
                  <a:moveTo>
                    <a:pt x="1160" y="322"/>
                  </a:moveTo>
                  <a:lnTo>
                    <a:pt x="928" y="1464"/>
                  </a:lnTo>
                  <a:cubicBezTo>
                    <a:pt x="589" y="3087"/>
                    <a:pt x="607" y="4747"/>
                    <a:pt x="964" y="6370"/>
                  </a:cubicBezTo>
                  <a:lnTo>
                    <a:pt x="1142" y="7245"/>
                  </a:lnTo>
                  <a:lnTo>
                    <a:pt x="874" y="7245"/>
                  </a:lnTo>
                  <a:lnTo>
                    <a:pt x="696" y="6424"/>
                  </a:lnTo>
                  <a:cubicBezTo>
                    <a:pt x="321" y="4765"/>
                    <a:pt x="321" y="3069"/>
                    <a:pt x="660" y="1410"/>
                  </a:cubicBezTo>
                  <a:lnTo>
                    <a:pt x="874" y="322"/>
                  </a:lnTo>
                  <a:close/>
                  <a:moveTo>
                    <a:pt x="749" y="1"/>
                  </a:moveTo>
                  <a:cubicBezTo>
                    <a:pt x="660" y="1"/>
                    <a:pt x="607" y="54"/>
                    <a:pt x="589" y="125"/>
                  </a:cubicBezTo>
                  <a:lnTo>
                    <a:pt x="339" y="1339"/>
                  </a:lnTo>
                  <a:cubicBezTo>
                    <a:pt x="0" y="3052"/>
                    <a:pt x="0" y="4800"/>
                    <a:pt x="375" y="6495"/>
                  </a:cubicBezTo>
                  <a:lnTo>
                    <a:pt x="589" y="7441"/>
                  </a:lnTo>
                  <a:cubicBezTo>
                    <a:pt x="607" y="7512"/>
                    <a:pt x="660" y="7566"/>
                    <a:pt x="749" y="7566"/>
                  </a:cubicBezTo>
                  <a:lnTo>
                    <a:pt x="1338" y="7566"/>
                  </a:lnTo>
                  <a:cubicBezTo>
                    <a:pt x="1374" y="7566"/>
                    <a:pt x="1392" y="7548"/>
                    <a:pt x="1410" y="7548"/>
                  </a:cubicBezTo>
                  <a:cubicBezTo>
                    <a:pt x="1481" y="7512"/>
                    <a:pt x="1517" y="7441"/>
                    <a:pt x="1499" y="7370"/>
                  </a:cubicBezTo>
                  <a:lnTo>
                    <a:pt x="1267" y="6299"/>
                  </a:lnTo>
                  <a:cubicBezTo>
                    <a:pt x="928" y="4729"/>
                    <a:pt x="910" y="3105"/>
                    <a:pt x="1231" y="1517"/>
                  </a:cubicBezTo>
                  <a:lnTo>
                    <a:pt x="1499" y="197"/>
                  </a:lnTo>
                  <a:cubicBezTo>
                    <a:pt x="1499" y="161"/>
                    <a:pt x="1499" y="143"/>
                    <a:pt x="1499" y="125"/>
                  </a:cubicBezTo>
                  <a:cubicBezTo>
                    <a:pt x="1481" y="36"/>
                    <a:pt x="1410" y="1"/>
                    <a:pt x="133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9"/>
            <p:cNvSpPr/>
            <p:nvPr/>
          </p:nvSpPr>
          <p:spPr>
            <a:xfrm>
              <a:off x="2448825" y="3711925"/>
              <a:ext cx="38375" cy="189150"/>
            </a:xfrm>
            <a:custGeom>
              <a:avLst/>
              <a:gdLst/>
              <a:ahLst/>
              <a:cxnLst/>
              <a:rect l="l" t="t" r="r" b="b"/>
              <a:pathLst>
                <a:path w="1535" h="7566" extrusionOk="0">
                  <a:moveTo>
                    <a:pt x="179" y="1"/>
                  </a:moveTo>
                  <a:cubicBezTo>
                    <a:pt x="161" y="1"/>
                    <a:pt x="125" y="1"/>
                    <a:pt x="107" y="18"/>
                  </a:cubicBezTo>
                  <a:cubicBezTo>
                    <a:pt x="36" y="36"/>
                    <a:pt x="18" y="125"/>
                    <a:pt x="18" y="179"/>
                  </a:cubicBezTo>
                  <a:lnTo>
                    <a:pt x="179" y="982"/>
                  </a:lnTo>
                  <a:cubicBezTo>
                    <a:pt x="194" y="1060"/>
                    <a:pt x="264" y="1110"/>
                    <a:pt x="340" y="1110"/>
                  </a:cubicBezTo>
                  <a:cubicBezTo>
                    <a:pt x="352" y="1110"/>
                    <a:pt x="363" y="1109"/>
                    <a:pt x="375" y="1107"/>
                  </a:cubicBezTo>
                  <a:cubicBezTo>
                    <a:pt x="464" y="1089"/>
                    <a:pt x="518" y="1000"/>
                    <a:pt x="500" y="928"/>
                  </a:cubicBezTo>
                  <a:lnTo>
                    <a:pt x="375" y="322"/>
                  </a:lnTo>
                  <a:lnTo>
                    <a:pt x="660" y="322"/>
                  </a:lnTo>
                  <a:lnTo>
                    <a:pt x="874" y="1410"/>
                  </a:lnTo>
                  <a:cubicBezTo>
                    <a:pt x="1213" y="3069"/>
                    <a:pt x="1196" y="4765"/>
                    <a:pt x="839" y="6424"/>
                  </a:cubicBezTo>
                  <a:lnTo>
                    <a:pt x="660" y="7245"/>
                  </a:lnTo>
                  <a:lnTo>
                    <a:pt x="375" y="7245"/>
                  </a:lnTo>
                  <a:lnTo>
                    <a:pt x="571" y="6370"/>
                  </a:lnTo>
                  <a:cubicBezTo>
                    <a:pt x="910" y="4818"/>
                    <a:pt x="928" y="3230"/>
                    <a:pt x="643" y="1660"/>
                  </a:cubicBezTo>
                  <a:cubicBezTo>
                    <a:pt x="627" y="1582"/>
                    <a:pt x="571" y="1532"/>
                    <a:pt x="498" y="1532"/>
                  </a:cubicBezTo>
                  <a:cubicBezTo>
                    <a:pt x="487" y="1532"/>
                    <a:pt x="476" y="1533"/>
                    <a:pt x="464" y="1535"/>
                  </a:cubicBezTo>
                  <a:cubicBezTo>
                    <a:pt x="375" y="1553"/>
                    <a:pt x="321" y="1624"/>
                    <a:pt x="339" y="1713"/>
                  </a:cubicBezTo>
                  <a:cubicBezTo>
                    <a:pt x="607" y="3248"/>
                    <a:pt x="589" y="4782"/>
                    <a:pt x="250" y="6299"/>
                  </a:cubicBezTo>
                  <a:lnTo>
                    <a:pt x="18" y="7370"/>
                  </a:lnTo>
                  <a:cubicBezTo>
                    <a:pt x="0" y="7441"/>
                    <a:pt x="36" y="7512"/>
                    <a:pt x="107" y="7548"/>
                  </a:cubicBezTo>
                  <a:cubicBezTo>
                    <a:pt x="125" y="7548"/>
                    <a:pt x="161" y="7566"/>
                    <a:pt x="179" y="7566"/>
                  </a:cubicBezTo>
                  <a:lnTo>
                    <a:pt x="785" y="7566"/>
                  </a:lnTo>
                  <a:cubicBezTo>
                    <a:pt x="857" y="7566"/>
                    <a:pt x="928" y="7512"/>
                    <a:pt x="946" y="7441"/>
                  </a:cubicBezTo>
                  <a:lnTo>
                    <a:pt x="1142" y="6495"/>
                  </a:lnTo>
                  <a:cubicBezTo>
                    <a:pt x="1517" y="4800"/>
                    <a:pt x="1535" y="3052"/>
                    <a:pt x="1178" y="1339"/>
                  </a:cubicBezTo>
                  <a:lnTo>
                    <a:pt x="946" y="125"/>
                  </a:lnTo>
                  <a:cubicBezTo>
                    <a:pt x="928" y="54"/>
                    <a:pt x="857" y="1"/>
                    <a:pt x="78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2343550" y="3783750"/>
              <a:ext cx="99950" cy="22775"/>
            </a:xfrm>
            <a:custGeom>
              <a:avLst/>
              <a:gdLst/>
              <a:ahLst/>
              <a:cxnLst/>
              <a:rect l="l" t="t" r="r" b="b"/>
              <a:pathLst>
                <a:path w="3998" h="911" extrusionOk="0">
                  <a:moveTo>
                    <a:pt x="3676" y="321"/>
                  </a:moveTo>
                  <a:lnTo>
                    <a:pt x="3676" y="589"/>
                  </a:lnTo>
                  <a:lnTo>
                    <a:pt x="321" y="589"/>
                  </a:lnTo>
                  <a:lnTo>
                    <a:pt x="321" y="321"/>
                  </a:lnTo>
                  <a:close/>
                  <a:moveTo>
                    <a:pt x="161" y="0"/>
                  </a:moveTo>
                  <a:cubicBezTo>
                    <a:pt x="72" y="0"/>
                    <a:pt x="0" y="72"/>
                    <a:pt x="0" y="161"/>
                  </a:cubicBezTo>
                  <a:lnTo>
                    <a:pt x="0" y="750"/>
                  </a:lnTo>
                  <a:cubicBezTo>
                    <a:pt x="0" y="839"/>
                    <a:pt x="72" y="910"/>
                    <a:pt x="161" y="910"/>
                  </a:cubicBezTo>
                  <a:lnTo>
                    <a:pt x="3836" y="910"/>
                  </a:lnTo>
                  <a:cubicBezTo>
                    <a:pt x="3926" y="910"/>
                    <a:pt x="3997" y="839"/>
                    <a:pt x="3997" y="750"/>
                  </a:cubicBezTo>
                  <a:lnTo>
                    <a:pt x="3997" y="161"/>
                  </a:lnTo>
                  <a:cubicBezTo>
                    <a:pt x="3997" y="72"/>
                    <a:pt x="3926" y="0"/>
                    <a:pt x="383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9"/>
            <p:cNvSpPr/>
            <p:nvPr/>
          </p:nvSpPr>
          <p:spPr>
            <a:xfrm>
              <a:off x="2214175" y="3667725"/>
              <a:ext cx="120025" cy="242725"/>
            </a:xfrm>
            <a:custGeom>
              <a:avLst/>
              <a:gdLst/>
              <a:ahLst/>
              <a:cxnLst/>
              <a:rect l="l" t="t" r="r" b="b"/>
              <a:pathLst>
                <a:path w="4801" h="9709" extrusionOk="0">
                  <a:moveTo>
                    <a:pt x="3634" y="320"/>
                  </a:moveTo>
                  <a:cubicBezTo>
                    <a:pt x="4048" y="320"/>
                    <a:pt x="4291" y="568"/>
                    <a:pt x="4408" y="769"/>
                  </a:cubicBezTo>
                  <a:lnTo>
                    <a:pt x="4123" y="841"/>
                  </a:lnTo>
                  <a:cubicBezTo>
                    <a:pt x="4105" y="823"/>
                    <a:pt x="4087" y="787"/>
                    <a:pt x="4069" y="769"/>
                  </a:cubicBezTo>
                  <a:cubicBezTo>
                    <a:pt x="3944" y="644"/>
                    <a:pt x="3784" y="591"/>
                    <a:pt x="3569" y="591"/>
                  </a:cubicBezTo>
                  <a:cubicBezTo>
                    <a:pt x="3052" y="627"/>
                    <a:pt x="2963" y="1322"/>
                    <a:pt x="2963" y="1340"/>
                  </a:cubicBezTo>
                  <a:lnTo>
                    <a:pt x="2106" y="8406"/>
                  </a:lnTo>
                  <a:cubicBezTo>
                    <a:pt x="2053" y="8727"/>
                    <a:pt x="1839" y="9316"/>
                    <a:pt x="1268" y="9387"/>
                  </a:cubicBezTo>
                  <a:lnTo>
                    <a:pt x="1161" y="9387"/>
                  </a:lnTo>
                  <a:cubicBezTo>
                    <a:pt x="732" y="9387"/>
                    <a:pt x="483" y="9155"/>
                    <a:pt x="376" y="8941"/>
                  </a:cubicBezTo>
                  <a:lnTo>
                    <a:pt x="661" y="8870"/>
                  </a:lnTo>
                  <a:cubicBezTo>
                    <a:pt x="679" y="8906"/>
                    <a:pt x="697" y="8923"/>
                    <a:pt x="715" y="8941"/>
                  </a:cubicBezTo>
                  <a:cubicBezTo>
                    <a:pt x="840" y="9066"/>
                    <a:pt x="1000" y="9120"/>
                    <a:pt x="1214" y="9120"/>
                  </a:cubicBezTo>
                  <a:cubicBezTo>
                    <a:pt x="1732" y="9084"/>
                    <a:pt x="1821" y="8388"/>
                    <a:pt x="1821" y="8370"/>
                  </a:cubicBezTo>
                  <a:lnTo>
                    <a:pt x="2677" y="1305"/>
                  </a:lnTo>
                  <a:cubicBezTo>
                    <a:pt x="2731" y="983"/>
                    <a:pt x="2963" y="359"/>
                    <a:pt x="3552" y="323"/>
                  </a:cubicBezTo>
                  <a:cubicBezTo>
                    <a:pt x="3580" y="321"/>
                    <a:pt x="3607" y="320"/>
                    <a:pt x="3634" y="320"/>
                  </a:cubicBezTo>
                  <a:close/>
                  <a:moveTo>
                    <a:pt x="3606" y="0"/>
                  </a:moveTo>
                  <a:cubicBezTo>
                    <a:pt x="3582" y="0"/>
                    <a:pt x="3558" y="1"/>
                    <a:pt x="3534" y="2"/>
                  </a:cubicBezTo>
                  <a:cubicBezTo>
                    <a:pt x="3177" y="38"/>
                    <a:pt x="2874" y="198"/>
                    <a:pt x="2659" y="520"/>
                  </a:cubicBezTo>
                  <a:cubicBezTo>
                    <a:pt x="2445" y="823"/>
                    <a:pt x="2392" y="1162"/>
                    <a:pt x="2374" y="1269"/>
                  </a:cubicBezTo>
                  <a:lnTo>
                    <a:pt x="1518" y="8335"/>
                  </a:lnTo>
                  <a:cubicBezTo>
                    <a:pt x="1518" y="8352"/>
                    <a:pt x="1428" y="8781"/>
                    <a:pt x="1196" y="8799"/>
                  </a:cubicBezTo>
                  <a:cubicBezTo>
                    <a:pt x="1036" y="8799"/>
                    <a:pt x="982" y="8763"/>
                    <a:pt x="947" y="8727"/>
                  </a:cubicBezTo>
                  <a:cubicBezTo>
                    <a:pt x="929" y="8709"/>
                    <a:pt x="893" y="8656"/>
                    <a:pt x="875" y="8620"/>
                  </a:cubicBezTo>
                  <a:cubicBezTo>
                    <a:pt x="860" y="8561"/>
                    <a:pt x="797" y="8526"/>
                    <a:pt x="735" y="8526"/>
                  </a:cubicBezTo>
                  <a:cubicBezTo>
                    <a:pt x="722" y="8526"/>
                    <a:pt x="709" y="8528"/>
                    <a:pt x="697" y="8531"/>
                  </a:cubicBezTo>
                  <a:lnTo>
                    <a:pt x="126" y="8691"/>
                  </a:lnTo>
                  <a:cubicBezTo>
                    <a:pt x="90" y="8691"/>
                    <a:pt x="54" y="8727"/>
                    <a:pt x="19" y="8763"/>
                  </a:cubicBezTo>
                  <a:cubicBezTo>
                    <a:pt x="1" y="8799"/>
                    <a:pt x="1" y="8834"/>
                    <a:pt x="19" y="8888"/>
                  </a:cubicBezTo>
                  <a:cubicBezTo>
                    <a:pt x="90" y="9173"/>
                    <a:pt x="429" y="9709"/>
                    <a:pt x="1161" y="9709"/>
                  </a:cubicBezTo>
                  <a:cubicBezTo>
                    <a:pt x="1196" y="9709"/>
                    <a:pt x="1196" y="9709"/>
                    <a:pt x="1303" y="9691"/>
                  </a:cubicBezTo>
                  <a:cubicBezTo>
                    <a:pt x="2071" y="9619"/>
                    <a:pt x="2356" y="8852"/>
                    <a:pt x="2410" y="8442"/>
                  </a:cubicBezTo>
                  <a:lnTo>
                    <a:pt x="3266" y="1376"/>
                  </a:lnTo>
                  <a:cubicBezTo>
                    <a:pt x="3284" y="1358"/>
                    <a:pt x="3355" y="930"/>
                    <a:pt x="3587" y="912"/>
                  </a:cubicBezTo>
                  <a:cubicBezTo>
                    <a:pt x="3748" y="912"/>
                    <a:pt x="3801" y="948"/>
                    <a:pt x="3837" y="983"/>
                  </a:cubicBezTo>
                  <a:cubicBezTo>
                    <a:pt x="3873" y="1019"/>
                    <a:pt x="3891" y="1073"/>
                    <a:pt x="3908" y="1073"/>
                  </a:cubicBezTo>
                  <a:cubicBezTo>
                    <a:pt x="3923" y="1147"/>
                    <a:pt x="3988" y="1184"/>
                    <a:pt x="4050" y="1184"/>
                  </a:cubicBezTo>
                  <a:cubicBezTo>
                    <a:pt x="4063" y="1184"/>
                    <a:pt x="4075" y="1183"/>
                    <a:pt x="4087" y="1180"/>
                  </a:cubicBezTo>
                  <a:lnTo>
                    <a:pt x="4658" y="1019"/>
                  </a:lnTo>
                  <a:cubicBezTo>
                    <a:pt x="4747" y="1001"/>
                    <a:pt x="4801" y="912"/>
                    <a:pt x="4783" y="823"/>
                  </a:cubicBezTo>
                  <a:cubicBezTo>
                    <a:pt x="4696" y="529"/>
                    <a:pt x="4342" y="0"/>
                    <a:pt x="360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1" name="Google Shape;1471;p39"/>
          <p:cNvGrpSpPr/>
          <p:nvPr/>
        </p:nvGrpSpPr>
        <p:grpSpPr>
          <a:xfrm>
            <a:off x="2088820" y="3294277"/>
            <a:ext cx="310740" cy="309706"/>
            <a:chOff x="1634300" y="3654375"/>
            <a:chExt cx="270350" cy="269450"/>
          </a:xfrm>
        </p:grpSpPr>
        <p:sp>
          <p:nvSpPr>
            <p:cNvPr id="1472" name="Google Shape;1472;p39"/>
            <p:cNvSpPr/>
            <p:nvPr/>
          </p:nvSpPr>
          <p:spPr>
            <a:xfrm>
              <a:off x="1638325" y="3687850"/>
              <a:ext cx="262300" cy="232425"/>
            </a:xfrm>
            <a:custGeom>
              <a:avLst/>
              <a:gdLst/>
              <a:ahLst/>
              <a:cxnLst/>
              <a:rect l="l" t="t" r="r" b="b"/>
              <a:pathLst>
                <a:path w="10492" h="9297" extrusionOk="0">
                  <a:moveTo>
                    <a:pt x="500" y="0"/>
                  </a:moveTo>
                  <a:cubicBezTo>
                    <a:pt x="214" y="0"/>
                    <a:pt x="0" y="214"/>
                    <a:pt x="0" y="500"/>
                  </a:cubicBezTo>
                  <a:lnTo>
                    <a:pt x="0" y="8779"/>
                  </a:lnTo>
                  <a:cubicBezTo>
                    <a:pt x="0" y="9064"/>
                    <a:pt x="214" y="9296"/>
                    <a:pt x="500" y="9296"/>
                  </a:cubicBezTo>
                  <a:lnTo>
                    <a:pt x="9974" y="9296"/>
                  </a:lnTo>
                  <a:cubicBezTo>
                    <a:pt x="10260" y="9296"/>
                    <a:pt x="10492" y="9064"/>
                    <a:pt x="10492" y="8779"/>
                  </a:cubicBezTo>
                  <a:lnTo>
                    <a:pt x="10492" y="500"/>
                  </a:lnTo>
                  <a:cubicBezTo>
                    <a:pt x="10492" y="214"/>
                    <a:pt x="10260" y="0"/>
                    <a:pt x="9974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638325" y="3791325"/>
              <a:ext cx="262300" cy="64250"/>
            </a:xfrm>
            <a:custGeom>
              <a:avLst/>
              <a:gdLst/>
              <a:ahLst/>
              <a:cxnLst/>
              <a:rect l="l" t="t" r="r" b="b"/>
              <a:pathLst>
                <a:path w="10492" h="2570" extrusionOk="0">
                  <a:moveTo>
                    <a:pt x="0" y="1"/>
                  </a:moveTo>
                  <a:lnTo>
                    <a:pt x="0" y="2570"/>
                  </a:lnTo>
                  <a:lnTo>
                    <a:pt x="10492" y="2570"/>
                  </a:lnTo>
                  <a:lnTo>
                    <a:pt x="10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1795325" y="3726650"/>
              <a:ext cx="105750" cy="193625"/>
            </a:xfrm>
            <a:custGeom>
              <a:avLst/>
              <a:gdLst/>
              <a:ahLst/>
              <a:cxnLst/>
              <a:rect l="l" t="t" r="r" b="b"/>
              <a:pathLst>
                <a:path w="4230" h="7745" extrusionOk="0">
                  <a:moveTo>
                    <a:pt x="1" y="0"/>
                  </a:moveTo>
                  <a:lnTo>
                    <a:pt x="1" y="7744"/>
                  </a:lnTo>
                  <a:lnTo>
                    <a:pt x="3730" y="7744"/>
                  </a:lnTo>
                  <a:cubicBezTo>
                    <a:pt x="3997" y="7744"/>
                    <a:pt x="4229" y="7512"/>
                    <a:pt x="4229" y="7227"/>
                  </a:cubicBezTo>
                  <a:lnTo>
                    <a:pt x="422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1875175" y="3726650"/>
              <a:ext cx="25450" cy="193625"/>
            </a:xfrm>
            <a:custGeom>
              <a:avLst/>
              <a:gdLst/>
              <a:ahLst/>
              <a:cxnLst/>
              <a:rect l="l" t="t" r="r" b="b"/>
              <a:pathLst>
                <a:path w="1018" h="7745" extrusionOk="0">
                  <a:moveTo>
                    <a:pt x="518" y="0"/>
                  </a:moveTo>
                  <a:lnTo>
                    <a:pt x="518" y="7227"/>
                  </a:lnTo>
                  <a:cubicBezTo>
                    <a:pt x="518" y="7512"/>
                    <a:pt x="286" y="7744"/>
                    <a:pt x="1" y="7744"/>
                  </a:cubicBezTo>
                  <a:lnTo>
                    <a:pt x="500" y="7744"/>
                  </a:lnTo>
                  <a:cubicBezTo>
                    <a:pt x="786" y="7744"/>
                    <a:pt x="1018" y="7512"/>
                    <a:pt x="1018" y="7227"/>
                  </a:cubicBezTo>
                  <a:lnTo>
                    <a:pt x="1018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1674450" y="3657950"/>
              <a:ext cx="16075" cy="45525"/>
            </a:xfrm>
            <a:custGeom>
              <a:avLst/>
              <a:gdLst/>
              <a:ahLst/>
              <a:cxnLst/>
              <a:rect l="l" t="t" r="r" b="b"/>
              <a:pathLst>
                <a:path w="643" h="1821" extrusionOk="0">
                  <a:moveTo>
                    <a:pt x="304" y="1"/>
                  </a:moveTo>
                  <a:cubicBezTo>
                    <a:pt x="143" y="1"/>
                    <a:pt x="0" y="143"/>
                    <a:pt x="0" y="304"/>
                  </a:cubicBezTo>
                  <a:lnTo>
                    <a:pt x="0" y="1535"/>
                  </a:lnTo>
                  <a:cubicBezTo>
                    <a:pt x="0" y="1696"/>
                    <a:pt x="143" y="1821"/>
                    <a:pt x="304" y="1821"/>
                  </a:cubicBezTo>
                  <a:lnTo>
                    <a:pt x="339" y="1821"/>
                  </a:lnTo>
                  <a:cubicBezTo>
                    <a:pt x="500" y="1821"/>
                    <a:pt x="643" y="1696"/>
                    <a:pt x="643" y="1535"/>
                  </a:cubicBezTo>
                  <a:lnTo>
                    <a:pt x="643" y="304"/>
                  </a:lnTo>
                  <a:cubicBezTo>
                    <a:pt x="643" y="143"/>
                    <a:pt x="500" y="1"/>
                    <a:pt x="339" y="1"/>
                  </a:cubicBezTo>
                  <a:close/>
                </a:path>
              </a:pathLst>
            </a:custGeom>
            <a:solidFill>
              <a:srgbClr val="5C7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39"/>
            <p:cNvSpPr/>
            <p:nvPr/>
          </p:nvSpPr>
          <p:spPr>
            <a:xfrm>
              <a:off x="1848400" y="3657950"/>
              <a:ext cx="15650" cy="45525"/>
            </a:xfrm>
            <a:custGeom>
              <a:avLst/>
              <a:gdLst/>
              <a:ahLst/>
              <a:cxnLst/>
              <a:rect l="l" t="t" r="r" b="b"/>
              <a:pathLst>
                <a:path w="626" h="1821" extrusionOk="0">
                  <a:moveTo>
                    <a:pt x="286" y="1"/>
                  </a:moveTo>
                  <a:cubicBezTo>
                    <a:pt x="126" y="1"/>
                    <a:pt x="1" y="143"/>
                    <a:pt x="1" y="304"/>
                  </a:cubicBezTo>
                  <a:lnTo>
                    <a:pt x="1" y="1535"/>
                  </a:lnTo>
                  <a:cubicBezTo>
                    <a:pt x="1" y="1696"/>
                    <a:pt x="126" y="1821"/>
                    <a:pt x="286" y="1821"/>
                  </a:cubicBezTo>
                  <a:lnTo>
                    <a:pt x="340" y="1821"/>
                  </a:lnTo>
                  <a:cubicBezTo>
                    <a:pt x="501" y="1821"/>
                    <a:pt x="625" y="1696"/>
                    <a:pt x="625" y="1535"/>
                  </a:cubicBezTo>
                  <a:lnTo>
                    <a:pt x="625" y="304"/>
                  </a:lnTo>
                  <a:cubicBezTo>
                    <a:pt x="625" y="143"/>
                    <a:pt x="501" y="1"/>
                    <a:pt x="340" y="1"/>
                  </a:cubicBezTo>
                  <a:close/>
                </a:path>
              </a:pathLst>
            </a:custGeom>
            <a:solidFill>
              <a:srgbClr val="5C79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39"/>
            <p:cNvSpPr/>
            <p:nvPr/>
          </p:nvSpPr>
          <p:spPr>
            <a:xfrm>
              <a:off x="1659725" y="3739050"/>
              <a:ext cx="27225" cy="36250"/>
            </a:xfrm>
            <a:custGeom>
              <a:avLst/>
              <a:gdLst/>
              <a:ahLst/>
              <a:cxnLst/>
              <a:rect l="l" t="t" r="r" b="b"/>
              <a:pathLst>
                <a:path w="1089" h="1450" extrusionOk="0">
                  <a:moveTo>
                    <a:pt x="536" y="0"/>
                  </a:moveTo>
                  <a:cubicBezTo>
                    <a:pt x="484" y="0"/>
                    <a:pt x="431" y="6"/>
                    <a:pt x="375" y="22"/>
                  </a:cubicBezTo>
                  <a:cubicBezTo>
                    <a:pt x="215" y="75"/>
                    <a:pt x="108" y="200"/>
                    <a:pt x="90" y="361"/>
                  </a:cubicBezTo>
                  <a:cubicBezTo>
                    <a:pt x="54" y="504"/>
                    <a:pt x="125" y="646"/>
                    <a:pt x="250" y="736"/>
                  </a:cubicBezTo>
                  <a:lnTo>
                    <a:pt x="268" y="736"/>
                  </a:lnTo>
                  <a:cubicBezTo>
                    <a:pt x="286" y="753"/>
                    <a:pt x="429" y="825"/>
                    <a:pt x="607" y="878"/>
                  </a:cubicBezTo>
                  <a:cubicBezTo>
                    <a:pt x="643" y="896"/>
                    <a:pt x="768" y="950"/>
                    <a:pt x="750" y="1021"/>
                  </a:cubicBezTo>
                  <a:cubicBezTo>
                    <a:pt x="750" y="1075"/>
                    <a:pt x="679" y="1128"/>
                    <a:pt x="571" y="1128"/>
                  </a:cubicBezTo>
                  <a:cubicBezTo>
                    <a:pt x="464" y="1128"/>
                    <a:pt x="357" y="1092"/>
                    <a:pt x="286" y="1021"/>
                  </a:cubicBezTo>
                  <a:cubicBezTo>
                    <a:pt x="257" y="983"/>
                    <a:pt x="213" y="965"/>
                    <a:pt x="170" y="965"/>
                  </a:cubicBezTo>
                  <a:cubicBezTo>
                    <a:pt x="133" y="965"/>
                    <a:pt x="97" y="978"/>
                    <a:pt x="72" y="1003"/>
                  </a:cubicBezTo>
                  <a:cubicBezTo>
                    <a:pt x="1" y="1057"/>
                    <a:pt x="1" y="1164"/>
                    <a:pt x="54" y="1235"/>
                  </a:cubicBezTo>
                  <a:cubicBezTo>
                    <a:pt x="179" y="1378"/>
                    <a:pt x="375" y="1449"/>
                    <a:pt x="571" y="1449"/>
                  </a:cubicBezTo>
                  <a:cubicBezTo>
                    <a:pt x="821" y="1449"/>
                    <a:pt x="1018" y="1289"/>
                    <a:pt x="1071" y="1075"/>
                  </a:cubicBezTo>
                  <a:cubicBezTo>
                    <a:pt x="1089" y="914"/>
                    <a:pt x="1018" y="700"/>
                    <a:pt x="714" y="593"/>
                  </a:cubicBezTo>
                  <a:cubicBezTo>
                    <a:pt x="589" y="539"/>
                    <a:pt x="464" y="486"/>
                    <a:pt x="411" y="468"/>
                  </a:cubicBezTo>
                  <a:cubicBezTo>
                    <a:pt x="393" y="450"/>
                    <a:pt x="393" y="414"/>
                    <a:pt x="393" y="396"/>
                  </a:cubicBezTo>
                  <a:cubicBezTo>
                    <a:pt x="393" y="379"/>
                    <a:pt x="411" y="343"/>
                    <a:pt x="482" y="325"/>
                  </a:cubicBezTo>
                  <a:cubicBezTo>
                    <a:pt x="507" y="316"/>
                    <a:pt x="533" y="312"/>
                    <a:pt x="557" y="312"/>
                  </a:cubicBezTo>
                  <a:cubicBezTo>
                    <a:pt x="671" y="312"/>
                    <a:pt x="768" y="396"/>
                    <a:pt x="768" y="396"/>
                  </a:cubicBezTo>
                  <a:cubicBezTo>
                    <a:pt x="798" y="419"/>
                    <a:pt x="834" y="429"/>
                    <a:pt x="870" y="429"/>
                  </a:cubicBezTo>
                  <a:cubicBezTo>
                    <a:pt x="919" y="429"/>
                    <a:pt x="969" y="410"/>
                    <a:pt x="1000" y="379"/>
                  </a:cubicBezTo>
                  <a:cubicBezTo>
                    <a:pt x="1053" y="307"/>
                    <a:pt x="1035" y="200"/>
                    <a:pt x="982" y="147"/>
                  </a:cubicBezTo>
                  <a:cubicBezTo>
                    <a:pt x="967" y="147"/>
                    <a:pt x="781" y="0"/>
                    <a:pt x="53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39"/>
            <p:cNvSpPr/>
            <p:nvPr/>
          </p:nvSpPr>
          <p:spPr>
            <a:xfrm>
              <a:off x="1716825" y="3738125"/>
              <a:ext cx="28125" cy="37350"/>
            </a:xfrm>
            <a:custGeom>
              <a:avLst/>
              <a:gdLst/>
              <a:ahLst/>
              <a:cxnLst/>
              <a:rect l="l" t="t" r="r" b="b"/>
              <a:pathLst>
                <a:path w="1125" h="1494" extrusionOk="0">
                  <a:moveTo>
                    <a:pt x="168" y="1"/>
                  </a:moveTo>
                  <a:cubicBezTo>
                    <a:pt x="155" y="1"/>
                    <a:pt x="141" y="2"/>
                    <a:pt x="125" y="5"/>
                  </a:cubicBezTo>
                  <a:cubicBezTo>
                    <a:pt x="54" y="5"/>
                    <a:pt x="0" y="77"/>
                    <a:pt x="0" y="166"/>
                  </a:cubicBezTo>
                  <a:lnTo>
                    <a:pt x="0" y="1308"/>
                  </a:lnTo>
                  <a:cubicBezTo>
                    <a:pt x="0" y="1397"/>
                    <a:pt x="72" y="1468"/>
                    <a:pt x="161" y="1468"/>
                  </a:cubicBezTo>
                  <a:cubicBezTo>
                    <a:pt x="178" y="1486"/>
                    <a:pt x="201" y="1494"/>
                    <a:pt x="224" y="1494"/>
                  </a:cubicBezTo>
                  <a:cubicBezTo>
                    <a:pt x="272" y="1494"/>
                    <a:pt x="322" y="1458"/>
                    <a:pt x="322" y="1397"/>
                  </a:cubicBezTo>
                  <a:lnTo>
                    <a:pt x="322" y="755"/>
                  </a:lnTo>
                  <a:cubicBezTo>
                    <a:pt x="322" y="487"/>
                    <a:pt x="429" y="326"/>
                    <a:pt x="589" y="326"/>
                  </a:cubicBezTo>
                  <a:cubicBezTo>
                    <a:pt x="661" y="326"/>
                    <a:pt x="696" y="362"/>
                    <a:pt x="714" y="380"/>
                  </a:cubicBezTo>
                  <a:cubicBezTo>
                    <a:pt x="785" y="433"/>
                    <a:pt x="803" y="558"/>
                    <a:pt x="803" y="737"/>
                  </a:cubicBezTo>
                  <a:lnTo>
                    <a:pt x="803" y="1308"/>
                  </a:lnTo>
                  <a:cubicBezTo>
                    <a:pt x="803" y="1379"/>
                    <a:pt x="857" y="1451"/>
                    <a:pt x="946" y="1468"/>
                  </a:cubicBezTo>
                  <a:cubicBezTo>
                    <a:pt x="1035" y="1468"/>
                    <a:pt x="1124" y="1397"/>
                    <a:pt x="1124" y="1308"/>
                  </a:cubicBezTo>
                  <a:lnTo>
                    <a:pt x="1124" y="737"/>
                  </a:lnTo>
                  <a:cubicBezTo>
                    <a:pt x="1124" y="469"/>
                    <a:pt x="1071" y="273"/>
                    <a:pt x="946" y="148"/>
                  </a:cubicBezTo>
                  <a:cubicBezTo>
                    <a:pt x="857" y="59"/>
                    <a:pt x="732" y="5"/>
                    <a:pt x="589" y="5"/>
                  </a:cubicBezTo>
                  <a:cubicBezTo>
                    <a:pt x="482" y="5"/>
                    <a:pt x="393" y="41"/>
                    <a:pt x="304" y="94"/>
                  </a:cubicBezTo>
                  <a:cubicBezTo>
                    <a:pt x="274" y="35"/>
                    <a:pt x="232" y="1"/>
                    <a:pt x="16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39"/>
            <p:cNvSpPr/>
            <p:nvPr/>
          </p:nvSpPr>
          <p:spPr>
            <a:xfrm>
              <a:off x="1697200" y="3737725"/>
              <a:ext cx="8050" cy="38850"/>
            </a:xfrm>
            <a:custGeom>
              <a:avLst/>
              <a:gdLst/>
              <a:ahLst/>
              <a:cxnLst/>
              <a:rect l="l" t="t" r="r" b="b"/>
              <a:pathLst>
                <a:path w="322" h="1554" extrusionOk="0">
                  <a:moveTo>
                    <a:pt x="151" y="1"/>
                  </a:moveTo>
                  <a:cubicBezTo>
                    <a:pt x="72" y="1"/>
                    <a:pt x="0" y="68"/>
                    <a:pt x="0" y="164"/>
                  </a:cubicBezTo>
                  <a:lnTo>
                    <a:pt x="0" y="1342"/>
                  </a:lnTo>
                  <a:cubicBezTo>
                    <a:pt x="0" y="1431"/>
                    <a:pt x="72" y="1502"/>
                    <a:pt x="161" y="1502"/>
                  </a:cubicBezTo>
                  <a:cubicBezTo>
                    <a:pt x="175" y="1538"/>
                    <a:pt x="204" y="1554"/>
                    <a:pt x="234" y="1554"/>
                  </a:cubicBezTo>
                  <a:cubicBezTo>
                    <a:pt x="277" y="1554"/>
                    <a:pt x="321" y="1520"/>
                    <a:pt x="321" y="1467"/>
                  </a:cubicBezTo>
                  <a:lnTo>
                    <a:pt x="321" y="164"/>
                  </a:lnTo>
                  <a:cubicBezTo>
                    <a:pt x="321" y="75"/>
                    <a:pt x="268" y="3"/>
                    <a:pt x="179" y="3"/>
                  </a:cubicBezTo>
                  <a:cubicBezTo>
                    <a:pt x="170" y="2"/>
                    <a:pt x="160" y="1"/>
                    <a:pt x="15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39"/>
            <p:cNvSpPr/>
            <p:nvPr/>
          </p:nvSpPr>
          <p:spPr>
            <a:xfrm>
              <a:off x="1660175" y="3805150"/>
              <a:ext cx="32150" cy="37500"/>
            </a:xfrm>
            <a:custGeom>
              <a:avLst/>
              <a:gdLst/>
              <a:ahLst/>
              <a:cxnLst/>
              <a:rect l="l" t="t" r="r" b="b"/>
              <a:pathLst>
                <a:path w="1286" h="1500" extrusionOk="0">
                  <a:moveTo>
                    <a:pt x="732" y="1"/>
                  </a:moveTo>
                  <a:cubicBezTo>
                    <a:pt x="322" y="1"/>
                    <a:pt x="0" y="340"/>
                    <a:pt x="0" y="750"/>
                  </a:cubicBezTo>
                  <a:cubicBezTo>
                    <a:pt x="0" y="1160"/>
                    <a:pt x="322" y="1499"/>
                    <a:pt x="732" y="1499"/>
                  </a:cubicBezTo>
                  <a:cubicBezTo>
                    <a:pt x="910" y="1499"/>
                    <a:pt x="1053" y="1428"/>
                    <a:pt x="1160" y="1339"/>
                  </a:cubicBezTo>
                  <a:cubicBezTo>
                    <a:pt x="1196" y="1321"/>
                    <a:pt x="1214" y="1285"/>
                    <a:pt x="1232" y="1267"/>
                  </a:cubicBezTo>
                  <a:cubicBezTo>
                    <a:pt x="1285" y="1196"/>
                    <a:pt x="1285" y="1107"/>
                    <a:pt x="1214" y="1053"/>
                  </a:cubicBezTo>
                  <a:cubicBezTo>
                    <a:pt x="1182" y="1022"/>
                    <a:pt x="1148" y="1008"/>
                    <a:pt x="1113" y="1008"/>
                  </a:cubicBezTo>
                  <a:cubicBezTo>
                    <a:pt x="1067" y="1008"/>
                    <a:pt x="1022" y="1031"/>
                    <a:pt x="982" y="1071"/>
                  </a:cubicBezTo>
                  <a:cubicBezTo>
                    <a:pt x="982" y="1071"/>
                    <a:pt x="964" y="1089"/>
                    <a:pt x="964" y="1089"/>
                  </a:cubicBezTo>
                  <a:cubicBezTo>
                    <a:pt x="892" y="1143"/>
                    <a:pt x="821" y="1178"/>
                    <a:pt x="732" y="1178"/>
                  </a:cubicBezTo>
                  <a:cubicBezTo>
                    <a:pt x="500" y="1178"/>
                    <a:pt x="322" y="982"/>
                    <a:pt x="322" y="750"/>
                  </a:cubicBezTo>
                  <a:cubicBezTo>
                    <a:pt x="322" y="518"/>
                    <a:pt x="500" y="322"/>
                    <a:pt x="732" y="322"/>
                  </a:cubicBezTo>
                  <a:cubicBezTo>
                    <a:pt x="821" y="322"/>
                    <a:pt x="910" y="340"/>
                    <a:pt x="982" y="393"/>
                  </a:cubicBezTo>
                  <a:cubicBezTo>
                    <a:pt x="1010" y="414"/>
                    <a:pt x="1041" y="424"/>
                    <a:pt x="1071" y="424"/>
                  </a:cubicBezTo>
                  <a:cubicBezTo>
                    <a:pt x="1118" y="424"/>
                    <a:pt x="1163" y="401"/>
                    <a:pt x="1196" y="358"/>
                  </a:cubicBezTo>
                  <a:cubicBezTo>
                    <a:pt x="1249" y="268"/>
                    <a:pt x="1232" y="179"/>
                    <a:pt x="1160" y="126"/>
                  </a:cubicBezTo>
                  <a:cubicBezTo>
                    <a:pt x="1035" y="54"/>
                    <a:pt x="892" y="1"/>
                    <a:pt x="73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39"/>
            <p:cNvSpPr/>
            <p:nvPr/>
          </p:nvSpPr>
          <p:spPr>
            <a:xfrm>
              <a:off x="1745375" y="3805350"/>
              <a:ext cx="27675" cy="36850"/>
            </a:xfrm>
            <a:custGeom>
              <a:avLst/>
              <a:gdLst/>
              <a:ahLst/>
              <a:cxnLst/>
              <a:rect l="l" t="t" r="r" b="b"/>
              <a:pathLst>
                <a:path w="1107" h="1474" extrusionOk="0">
                  <a:moveTo>
                    <a:pt x="567" y="0"/>
                  </a:moveTo>
                  <a:cubicBezTo>
                    <a:pt x="511" y="0"/>
                    <a:pt x="453" y="8"/>
                    <a:pt x="393" y="28"/>
                  </a:cubicBezTo>
                  <a:cubicBezTo>
                    <a:pt x="232" y="82"/>
                    <a:pt x="107" y="207"/>
                    <a:pt x="90" y="367"/>
                  </a:cubicBezTo>
                  <a:cubicBezTo>
                    <a:pt x="72" y="510"/>
                    <a:pt x="125" y="653"/>
                    <a:pt x="250" y="742"/>
                  </a:cubicBezTo>
                  <a:cubicBezTo>
                    <a:pt x="268" y="742"/>
                    <a:pt x="268" y="760"/>
                    <a:pt x="286" y="760"/>
                  </a:cubicBezTo>
                  <a:cubicBezTo>
                    <a:pt x="286" y="760"/>
                    <a:pt x="446" y="831"/>
                    <a:pt x="625" y="903"/>
                  </a:cubicBezTo>
                  <a:cubicBezTo>
                    <a:pt x="660" y="903"/>
                    <a:pt x="785" y="956"/>
                    <a:pt x="768" y="1045"/>
                  </a:cubicBezTo>
                  <a:cubicBezTo>
                    <a:pt x="768" y="1099"/>
                    <a:pt x="678" y="1170"/>
                    <a:pt x="589" y="1170"/>
                  </a:cubicBezTo>
                  <a:cubicBezTo>
                    <a:pt x="464" y="1170"/>
                    <a:pt x="357" y="1117"/>
                    <a:pt x="286" y="1045"/>
                  </a:cubicBezTo>
                  <a:cubicBezTo>
                    <a:pt x="257" y="1007"/>
                    <a:pt x="213" y="989"/>
                    <a:pt x="170" y="989"/>
                  </a:cubicBezTo>
                  <a:cubicBezTo>
                    <a:pt x="133" y="989"/>
                    <a:pt x="97" y="1003"/>
                    <a:pt x="72" y="1028"/>
                  </a:cubicBezTo>
                  <a:cubicBezTo>
                    <a:pt x="0" y="1081"/>
                    <a:pt x="0" y="1188"/>
                    <a:pt x="54" y="1259"/>
                  </a:cubicBezTo>
                  <a:cubicBezTo>
                    <a:pt x="179" y="1402"/>
                    <a:pt x="375" y="1474"/>
                    <a:pt x="589" y="1474"/>
                  </a:cubicBezTo>
                  <a:cubicBezTo>
                    <a:pt x="839" y="1474"/>
                    <a:pt x="1035" y="1313"/>
                    <a:pt x="1089" y="1099"/>
                  </a:cubicBezTo>
                  <a:cubicBezTo>
                    <a:pt x="1107" y="920"/>
                    <a:pt x="1035" y="706"/>
                    <a:pt x="732" y="599"/>
                  </a:cubicBezTo>
                  <a:cubicBezTo>
                    <a:pt x="589" y="546"/>
                    <a:pt x="464" y="492"/>
                    <a:pt x="429" y="474"/>
                  </a:cubicBezTo>
                  <a:cubicBezTo>
                    <a:pt x="393" y="457"/>
                    <a:pt x="393" y="421"/>
                    <a:pt x="393" y="403"/>
                  </a:cubicBezTo>
                  <a:cubicBezTo>
                    <a:pt x="411" y="385"/>
                    <a:pt x="411" y="350"/>
                    <a:pt x="482" y="332"/>
                  </a:cubicBezTo>
                  <a:cubicBezTo>
                    <a:pt x="510" y="322"/>
                    <a:pt x="538" y="318"/>
                    <a:pt x="565" y="318"/>
                  </a:cubicBezTo>
                  <a:cubicBezTo>
                    <a:pt x="689" y="318"/>
                    <a:pt x="785" y="403"/>
                    <a:pt x="785" y="403"/>
                  </a:cubicBezTo>
                  <a:cubicBezTo>
                    <a:pt x="815" y="425"/>
                    <a:pt x="851" y="435"/>
                    <a:pt x="887" y="435"/>
                  </a:cubicBezTo>
                  <a:cubicBezTo>
                    <a:pt x="937" y="435"/>
                    <a:pt x="986" y="416"/>
                    <a:pt x="1017" y="385"/>
                  </a:cubicBezTo>
                  <a:cubicBezTo>
                    <a:pt x="1071" y="314"/>
                    <a:pt x="1053" y="207"/>
                    <a:pt x="999" y="153"/>
                  </a:cubicBezTo>
                  <a:cubicBezTo>
                    <a:pt x="985" y="153"/>
                    <a:pt x="806" y="0"/>
                    <a:pt x="56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39"/>
            <p:cNvSpPr/>
            <p:nvPr/>
          </p:nvSpPr>
          <p:spPr>
            <a:xfrm>
              <a:off x="1699875" y="3805150"/>
              <a:ext cx="37500" cy="37500"/>
            </a:xfrm>
            <a:custGeom>
              <a:avLst/>
              <a:gdLst/>
              <a:ahLst/>
              <a:cxnLst/>
              <a:rect l="l" t="t" r="r" b="b"/>
              <a:pathLst>
                <a:path w="1500" h="1500" extrusionOk="0">
                  <a:moveTo>
                    <a:pt x="750" y="322"/>
                  </a:moveTo>
                  <a:cubicBezTo>
                    <a:pt x="982" y="322"/>
                    <a:pt x="1178" y="518"/>
                    <a:pt x="1178" y="750"/>
                  </a:cubicBezTo>
                  <a:cubicBezTo>
                    <a:pt x="1178" y="982"/>
                    <a:pt x="982" y="1178"/>
                    <a:pt x="750" y="1178"/>
                  </a:cubicBezTo>
                  <a:cubicBezTo>
                    <a:pt x="518" y="1178"/>
                    <a:pt x="322" y="982"/>
                    <a:pt x="322" y="750"/>
                  </a:cubicBezTo>
                  <a:cubicBezTo>
                    <a:pt x="322" y="518"/>
                    <a:pt x="518" y="322"/>
                    <a:pt x="750" y="322"/>
                  </a:cubicBezTo>
                  <a:close/>
                  <a:moveTo>
                    <a:pt x="750" y="1"/>
                  </a:moveTo>
                  <a:cubicBezTo>
                    <a:pt x="339" y="1"/>
                    <a:pt x="0" y="340"/>
                    <a:pt x="0" y="750"/>
                  </a:cubicBezTo>
                  <a:cubicBezTo>
                    <a:pt x="0" y="1160"/>
                    <a:pt x="339" y="1499"/>
                    <a:pt x="750" y="1499"/>
                  </a:cubicBezTo>
                  <a:cubicBezTo>
                    <a:pt x="1160" y="1499"/>
                    <a:pt x="1499" y="1160"/>
                    <a:pt x="1499" y="750"/>
                  </a:cubicBezTo>
                  <a:cubicBezTo>
                    <a:pt x="1499" y="340"/>
                    <a:pt x="1160" y="1"/>
                    <a:pt x="75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39"/>
            <p:cNvSpPr/>
            <p:nvPr/>
          </p:nvSpPr>
          <p:spPr>
            <a:xfrm>
              <a:off x="1659725" y="3870200"/>
              <a:ext cx="21000" cy="38975"/>
            </a:xfrm>
            <a:custGeom>
              <a:avLst/>
              <a:gdLst/>
              <a:ahLst/>
              <a:cxnLst/>
              <a:rect l="l" t="t" r="r" b="b"/>
              <a:pathLst>
                <a:path w="840" h="1559" extrusionOk="0">
                  <a:moveTo>
                    <a:pt x="401" y="1"/>
                  </a:moveTo>
                  <a:cubicBezTo>
                    <a:pt x="322" y="1"/>
                    <a:pt x="250" y="68"/>
                    <a:pt x="250" y="164"/>
                  </a:cubicBezTo>
                  <a:lnTo>
                    <a:pt x="250" y="450"/>
                  </a:lnTo>
                  <a:lnTo>
                    <a:pt x="161" y="450"/>
                  </a:lnTo>
                  <a:cubicBezTo>
                    <a:pt x="90" y="450"/>
                    <a:pt x="18" y="503"/>
                    <a:pt x="1" y="592"/>
                  </a:cubicBezTo>
                  <a:cubicBezTo>
                    <a:pt x="1" y="682"/>
                    <a:pt x="72" y="771"/>
                    <a:pt x="161" y="771"/>
                  </a:cubicBezTo>
                  <a:lnTo>
                    <a:pt x="250" y="771"/>
                  </a:lnTo>
                  <a:lnTo>
                    <a:pt x="250" y="1395"/>
                  </a:lnTo>
                  <a:cubicBezTo>
                    <a:pt x="250" y="1485"/>
                    <a:pt x="322" y="1556"/>
                    <a:pt x="393" y="1556"/>
                  </a:cubicBezTo>
                  <a:cubicBezTo>
                    <a:pt x="402" y="1558"/>
                    <a:pt x="411" y="1559"/>
                    <a:pt x="421" y="1559"/>
                  </a:cubicBezTo>
                  <a:cubicBezTo>
                    <a:pt x="500" y="1559"/>
                    <a:pt x="571" y="1491"/>
                    <a:pt x="571" y="1395"/>
                  </a:cubicBezTo>
                  <a:lnTo>
                    <a:pt x="571" y="771"/>
                  </a:lnTo>
                  <a:lnTo>
                    <a:pt x="661" y="771"/>
                  </a:lnTo>
                  <a:cubicBezTo>
                    <a:pt x="768" y="771"/>
                    <a:pt x="839" y="682"/>
                    <a:pt x="821" y="592"/>
                  </a:cubicBezTo>
                  <a:cubicBezTo>
                    <a:pt x="821" y="503"/>
                    <a:pt x="750" y="450"/>
                    <a:pt x="661" y="450"/>
                  </a:cubicBezTo>
                  <a:lnTo>
                    <a:pt x="571" y="450"/>
                  </a:lnTo>
                  <a:lnTo>
                    <a:pt x="571" y="164"/>
                  </a:lnTo>
                  <a:cubicBezTo>
                    <a:pt x="571" y="75"/>
                    <a:pt x="518" y="4"/>
                    <a:pt x="429" y="4"/>
                  </a:cubicBezTo>
                  <a:cubicBezTo>
                    <a:pt x="420" y="2"/>
                    <a:pt x="410" y="1"/>
                    <a:pt x="40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39"/>
            <p:cNvSpPr/>
            <p:nvPr/>
          </p:nvSpPr>
          <p:spPr>
            <a:xfrm>
              <a:off x="1732000" y="3871500"/>
              <a:ext cx="29000" cy="37225"/>
            </a:xfrm>
            <a:custGeom>
              <a:avLst/>
              <a:gdLst/>
              <a:ahLst/>
              <a:cxnLst/>
              <a:rect l="l" t="t" r="r" b="b"/>
              <a:pathLst>
                <a:path w="1160" h="1489" extrusionOk="0">
                  <a:moveTo>
                    <a:pt x="169" y="1"/>
                  </a:moveTo>
                  <a:cubicBezTo>
                    <a:pt x="155" y="1"/>
                    <a:pt x="140" y="2"/>
                    <a:pt x="125" y="5"/>
                  </a:cubicBezTo>
                  <a:cubicBezTo>
                    <a:pt x="54" y="23"/>
                    <a:pt x="0" y="94"/>
                    <a:pt x="0" y="166"/>
                  </a:cubicBezTo>
                  <a:lnTo>
                    <a:pt x="0" y="1326"/>
                  </a:lnTo>
                  <a:cubicBezTo>
                    <a:pt x="0" y="1415"/>
                    <a:pt x="71" y="1486"/>
                    <a:pt x="143" y="1486"/>
                  </a:cubicBezTo>
                  <a:cubicBezTo>
                    <a:pt x="152" y="1488"/>
                    <a:pt x="161" y="1489"/>
                    <a:pt x="171" y="1489"/>
                  </a:cubicBezTo>
                  <a:cubicBezTo>
                    <a:pt x="250" y="1489"/>
                    <a:pt x="321" y="1423"/>
                    <a:pt x="321" y="1343"/>
                  </a:cubicBezTo>
                  <a:lnTo>
                    <a:pt x="321" y="772"/>
                  </a:lnTo>
                  <a:cubicBezTo>
                    <a:pt x="321" y="505"/>
                    <a:pt x="428" y="326"/>
                    <a:pt x="607" y="326"/>
                  </a:cubicBezTo>
                  <a:cubicBezTo>
                    <a:pt x="678" y="326"/>
                    <a:pt x="732" y="362"/>
                    <a:pt x="749" y="380"/>
                  </a:cubicBezTo>
                  <a:cubicBezTo>
                    <a:pt x="803" y="433"/>
                    <a:pt x="839" y="576"/>
                    <a:pt x="821" y="737"/>
                  </a:cubicBezTo>
                  <a:lnTo>
                    <a:pt x="821" y="755"/>
                  </a:lnTo>
                  <a:lnTo>
                    <a:pt x="821" y="1326"/>
                  </a:lnTo>
                  <a:cubicBezTo>
                    <a:pt x="821" y="1415"/>
                    <a:pt x="892" y="1486"/>
                    <a:pt x="964" y="1486"/>
                  </a:cubicBezTo>
                  <a:cubicBezTo>
                    <a:pt x="975" y="1488"/>
                    <a:pt x="985" y="1489"/>
                    <a:pt x="995" y="1489"/>
                  </a:cubicBezTo>
                  <a:cubicBezTo>
                    <a:pt x="1085" y="1489"/>
                    <a:pt x="1142" y="1422"/>
                    <a:pt x="1142" y="1326"/>
                  </a:cubicBezTo>
                  <a:lnTo>
                    <a:pt x="1142" y="755"/>
                  </a:lnTo>
                  <a:cubicBezTo>
                    <a:pt x="1160" y="487"/>
                    <a:pt x="1088" y="291"/>
                    <a:pt x="964" y="148"/>
                  </a:cubicBezTo>
                  <a:cubicBezTo>
                    <a:pt x="874" y="59"/>
                    <a:pt x="749" y="5"/>
                    <a:pt x="607" y="5"/>
                  </a:cubicBezTo>
                  <a:cubicBezTo>
                    <a:pt x="500" y="5"/>
                    <a:pt x="393" y="41"/>
                    <a:pt x="303" y="94"/>
                  </a:cubicBezTo>
                  <a:cubicBezTo>
                    <a:pt x="289" y="35"/>
                    <a:pt x="237" y="1"/>
                    <a:pt x="16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39"/>
            <p:cNvSpPr/>
            <p:nvPr/>
          </p:nvSpPr>
          <p:spPr>
            <a:xfrm>
              <a:off x="1681125" y="3871175"/>
              <a:ext cx="39725" cy="37850"/>
            </a:xfrm>
            <a:custGeom>
              <a:avLst/>
              <a:gdLst/>
              <a:ahLst/>
              <a:cxnLst/>
              <a:rect l="l" t="t" r="r" b="b"/>
              <a:pathLst>
                <a:path w="1589" h="1514" extrusionOk="0">
                  <a:moveTo>
                    <a:pt x="911" y="393"/>
                  </a:moveTo>
                  <a:cubicBezTo>
                    <a:pt x="1125" y="393"/>
                    <a:pt x="1286" y="553"/>
                    <a:pt x="1286" y="768"/>
                  </a:cubicBezTo>
                  <a:cubicBezTo>
                    <a:pt x="1286" y="964"/>
                    <a:pt x="1125" y="1124"/>
                    <a:pt x="911" y="1124"/>
                  </a:cubicBezTo>
                  <a:cubicBezTo>
                    <a:pt x="715" y="1124"/>
                    <a:pt x="554" y="964"/>
                    <a:pt x="554" y="768"/>
                  </a:cubicBezTo>
                  <a:cubicBezTo>
                    <a:pt x="554" y="553"/>
                    <a:pt x="715" y="393"/>
                    <a:pt x="911" y="393"/>
                  </a:cubicBezTo>
                  <a:close/>
                  <a:moveTo>
                    <a:pt x="1446" y="0"/>
                  </a:moveTo>
                  <a:cubicBezTo>
                    <a:pt x="1357" y="0"/>
                    <a:pt x="1286" y="72"/>
                    <a:pt x="1286" y="161"/>
                  </a:cubicBezTo>
                  <a:lnTo>
                    <a:pt x="1286" y="179"/>
                  </a:lnTo>
                  <a:cubicBezTo>
                    <a:pt x="1178" y="113"/>
                    <a:pt x="1051" y="73"/>
                    <a:pt x="916" y="73"/>
                  </a:cubicBezTo>
                  <a:cubicBezTo>
                    <a:pt x="760" y="73"/>
                    <a:pt x="592" y="126"/>
                    <a:pt x="429" y="250"/>
                  </a:cubicBezTo>
                  <a:cubicBezTo>
                    <a:pt x="429" y="250"/>
                    <a:pt x="411" y="268"/>
                    <a:pt x="394" y="286"/>
                  </a:cubicBezTo>
                  <a:cubicBezTo>
                    <a:pt x="1" y="839"/>
                    <a:pt x="394" y="1446"/>
                    <a:pt x="911" y="1446"/>
                  </a:cubicBezTo>
                  <a:cubicBezTo>
                    <a:pt x="1054" y="1446"/>
                    <a:pt x="1179" y="1410"/>
                    <a:pt x="1286" y="1339"/>
                  </a:cubicBezTo>
                  <a:lnTo>
                    <a:pt x="1286" y="1410"/>
                  </a:lnTo>
                  <a:cubicBezTo>
                    <a:pt x="1286" y="1428"/>
                    <a:pt x="1286" y="1428"/>
                    <a:pt x="1286" y="1446"/>
                  </a:cubicBezTo>
                  <a:cubicBezTo>
                    <a:pt x="1334" y="1494"/>
                    <a:pt x="1384" y="1514"/>
                    <a:pt x="1430" y="1514"/>
                  </a:cubicBezTo>
                  <a:cubicBezTo>
                    <a:pt x="1519" y="1514"/>
                    <a:pt x="1589" y="1439"/>
                    <a:pt x="1589" y="1356"/>
                  </a:cubicBezTo>
                  <a:lnTo>
                    <a:pt x="1589" y="161"/>
                  </a:lnTo>
                  <a:cubicBezTo>
                    <a:pt x="1589" y="72"/>
                    <a:pt x="1518" y="0"/>
                    <a:pt x="14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39"/>
            <p:cNvSpPr/>
            <p:nvPr/>
          </p:nvSpPr>
          <p:spPr>
            <a:xfrm>
              <a:off x="1817175" y="3799300"/>
              <a:ext cx="66950" cy="49150"/>
            </a:xfrm>
            <a:custGeom>
              <a:avLst/>
              <a:gdLst/>
              <a:ahLst/>
              <a:cxnLst/>
              <a:rect l="l" t="t" r="r" b="b"/>
              <a:pathLst>
                <a:path w="2678" h="1966" extrusionOk="0">
                  <a:moveTo>
                    <a:pt x="879" y="1"/>
                  </a:moveTo>
                  <a:cubicBezTo>
                    <a:pt x="860" y="1"/>
                    <a:pt x="841" y="1"/>
                    <a:pt x="822" y="3"/>
                  </a:cubicBezTo>
                  <a:cubicBezTo>
                    <a:pt x="608" y="3"/>
                    <a:pt x="411" y="110"/>
                    <a:pt x="251" y="288"/>
                  </a:cubicBezTo>
                  <a:cubicBezTo>
                    <a:pt x="144" y="413"/>
                    <a:pt x="1" y="645"/>
                    <a:pt x="1" y="1002"/>
                  </a:cubicBezTo>
                  <a:cubicBezTo>
                    <a:pt x="1" y="1573"/>
                    <a:pt x="358" y="1965"/>
                    <a:pt x="875" y="1965"/>
                  </a:cubicBezTo>
                  <a:cubicBezTo>
                    <a:pt x="1303" y="1965"/>
                    <a:pt x="1553" y="1609"/>
                    <a:pt x="1589" y="1573"/>
                  </a:cubicBezTo>
                  <a:lnTo>
                    <a:pt x="1750" y="1341"/>
                  </a:lnTo>
                  <a:cubicBezTo>
                    <a:pt x="1857" y="1537"/>
                    <a:pt x="1928" y="1698"/>
                    <a:pt x="1946" y="1716"/>
                  </a:cubicBezTo>
                  <a:cubicBezTo>
                    <a:pt x="1982" y="1805"/>
                    <a:pt x="2106" y="1965"/>
                    <a:pt x="2303" y="1965"/>
                  </a:cubicBezTo>
                  <a:cubicBezTo>
                    <a:pt x="2499" y="1965"/>
                    <a:pt x="2642" y="1787"/>
                    <a:pt x="2660" y="1555"/>
                  </a:cubicBezTo>
                  <a:cubicBezTo>
                    <a:pt x="2677" y="1466"/>
                    <a:pt x="2606" y="1394"/>
                    <a:pt x="2517" y="1377"/>
                  </a:cubicBezTo>
                  <a:cubicBezTo>
                    <a:pt x="2428" y="1377"/>
                    <a:pt x="2356" y="1448"/>
                    <a:pt x="2356" y="1537"/>
                  </a:cubicBezTo>
                  <a:cubicBezTo>
                    <a:pt x="2338" y="1609"/>
                    <a:pt x="2321" y="1644"/>
                    <a:pt x="2303" y="1644"/>
                  </a:cubicBezTo>
                  <a:cubicBezTo>
                    <a:pt x="2267" y="1644"/>
                    <a:pt x="2231" y="1591"/>
                    <a:pt x="2231" y="1591"/>
                  </a:cubicBezTo>
                  <a:cubicBezTo>
                    <a:pt x="2231" y="1573"/>
                    <a:pt x="2106" y="1323"/>
                    <a:pt x="1964" y="1055"/>
                  </a:cubicBezTo>
                  <a:lnTo>
                    <a:pt x="2392" y="502"/>
                  </a:lnTo>
                  <a:cubicBezTo>
                    <a:pt x="2445" y="431"/>
                    <a:pt x="2428" y="324"/>
                    <a:pt x="2356" y="288"/>
                  </a:cubicBezTo>
                  <a:cubicBezTo>
                    <a:pt x="2323" y="263"/>
                    <a:pt x="2282" y="250"/>
                    <a:pt x="2243" y="250"/>
                  </a:cubicBezTo>
                  <a:cubicBezTo>
                    <a:pt x="2197" y="250"/>
                    <a:pt x="2153" y="268"/>
                    <a:pt x="2124" y="306"/>
                  </a:cubicBezTo>
                  <a:lnTo>
                    <a:pt x="1321" y="1394"/>
                  </a:lnTo>
                  <a:cubicBezTo>
                    <a:pt x="1321" y="1394"/>
                    <a:pt x="1143" y="1644"/>
                    <a:pt x="875" y="1644"/>
                  </a:cubicBezTo>
                  <a:cubicBezTo>
                    <a:pt x="465" y="1644"/>
                    <a:pt x="304" y="1305"/>
                    <a:pt x="304" y="1002"/>
                  </a:cubicBezTo>
                  <a:cubicBezTo>
                    <a:pt x="304" y="538"/>
                    <a:pt x="625" y="324"/>
                    <a:pt x="822" y="306"/>
                  </a:cubicBezTo>
                  <a:cubicBezTo>
                    <a:pt x="1000" y="306"/>
                    <a:pt x="1143" y="377"/>
                    <a:pt x="1268" y="502"/>
                  </a:cubicBezTo>
                  <a:cubicBezTo>
                    <a:pt x="1296" y="541"/>
                    <a:pt x="1335" y="558"/>
                    <a:pt x="1376" y="558"/>
                  </a:cubicBezTo>
                  <a:cubicBezTo>
                    <a:pt x="1412" y="558"/>
                    <a:pt x="1449" y="545"/>
                    <a:pt x="1482" y="520"/>
                  </a:cubicBezTo>
                  <a:cubicBezTo>
                    <a:pt x="1553" y="467"/>
                    <a:pt x="1553" y="360"/>
                    <a:pt x="1500" y="288"/>
                  </a:cubicBezTo>
                  <a:cubicBezTo>
                    <a:pt x="1334" y="106"/>
                    <a:pt x="1123" y="1"/>
                    <a:pt x="8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39"/>
            <p:cNvSpPr/>
            <p:nvPr/>
          </p:nvSpPr>
          <p:spPr>
            <a:xfrm>
              <a:off x="1730650" y="3703000"/>
              <a:ext cx="85225" cy="8050"/>
            </a:xfrm>
            <a:custGeom>
              <a:avLst/>
              <a:gdLst/>
              <a:ahLst/>
              <a:cxnLst/>
              <a:rect l="l" t="t" r="r" b="b"/>
              <a:pathLst>
                <a:path w="3409" h="322" extrusionOk="0">
                  <a:moveTo>
                    <a:pt x="179" y="1"/>
                  </a:moveTo>
                  <a:cubicBezTo>
                    <a:pt x="90" y="1"/>
                    <a:pt x="18" y="54"/>
                    <a:pt x="1" y="143"/>
                  </a:cubicBezTo>
                  <a:cubicBezTo>
                    <a:pt x="1" y="233"/>
                    <a:pt x="72" y="322"/>
                    <a:pt x="161" y="322"/>
                  </a:cubicBezTo>
                  <a:lnTo>
                    <a:pt x="3230" y="322"/>
                  </a:lnTo>
                  <a:cubicBezTo>
                    <a:pt x="3337" y="322"/>
                    <a:pt x="3408" y="233"/>
                    <a:pt x="3391" y="143"/>
                  </a:cubicBezTo>
                  <a:cubicBezTo>
                    <a:pt x="3391" y="54"/>
                    <a:pt x="3319" y="1"/>
                    <a:pt x="323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39"/>
            <p:cNvSpPr/>
            <p:nvPr/>
          </p:nvSpPr>
          <p:spPr>
            <a:xfrm>
              <a:off x="1634300" y="3654375"/>
              <a:ext cx="270350" cy="269450"/>
            </a:xfrm>
            <a:custGeom>
              <a:avLst/>
              <a:gdLst/>
              <a:ahLst/>
              <a:cxnLst/>
              <a:rect l="l" t="t" r="r" b="b"/>
              <a:pathLst>
                <a:path w="10814" h="10778" extrusionOk="0">
                  <a:moveTo>
                    <a:pt x="1963" y="322"/>
                  </a:moveTo>
                  <a:cubicBezTo>
                    <a:pt x="2035" y="322"/>
                    <a:pt x="2088" y="376"/>
                    <a:pt x="2088" y="465"/>
                  </a:cubicBezTo>
                  <a:lnTo>
                    <a:pt x="2088" y="1678"/>
                  </a:lnTo>
                  <a:cubicBezTo>
                    <a:pt x="2088" y="1749"/>
                    <a:pt x="2035" y="1821"/>
                    <a:pt x="1963" y="1821"/>
                  </a:cubicBezTo>
                  <a:lnTo>
                    <a:pt x="1910" y="1821"/>
                  </a:lnTo>
                  <a:cubicBezTo>
                    <a:pt x="1838" y="1821"/>
                    <a:pt x="1785" y="1749"/>
                    <a:pt x="1785" y="1678"/>
                  </a:cubicBezTo>
                  <a:lnTo>
                    <a:pt x="1785" y="1339"/>
                  </a:lnTo>
                  <a:lnTo>
                    <a:pt x="1785" y="465"/>
                  </a:lnTo>
                  <a:cubicBezTo>
                    <a:pt x="1785" y="376"/>
                    <a:pt x="1838" y="322"/>
                    <a:pt x="1910" y="322"/>
                  </a:cubicBezTo>
                  <a:close/>
                  <a:moveTo>
                    <a:pt x="8886" y="322"/>
                  </a:moveTo>
                  <a:cubicBezTo>
                    <a:pt x="8957" y="322"/>
                    <a:pt x="9029" y="376"/>
                    <a:pt x="9029" y="465"/>
                  </a:cubicBezTo>
                  <a:lnTo>
                    <a:pt x="9029" y="1678"/>
                  </a:lnTo>
                  <a:cubicBezTo>
                    <a:pt x="9029" y="1749"/>
                    <a:pt x="8957" y="1821"/>
                    <a:pt x="8886" y="1821"/>
                  </a:cubicBezTo>
                  <a:lnTo>
                    <a:pt x="8850" y="1821"/>
                  </a:lnTo>
                  <a:cubicBezTo>
                    <a:pt x="8779" y="1821"/>
                    <a:pt x="8708" y="1749"/>
                    <a:pt x="8708" y="1678"/>
                  </a:cubicBezTo>
                  <a:lnTo>
                    <a:pt x="8708" y="465"/>
                  </a:lnTo>
                  <a:cubicBezTo>
                    <a:pt x="8708" y="376"/>
                    <a:pt x="8779" y="322"/>
                    <a:pt x="8850" y="322"/>
                  </a:cubicBezTo>
                  <a:close/>
                  <a:moveTo>
                    <a:pt x="6281" y="3052"/>
                  </a:moveTo>
                  <a:lnTo>
                    <a:pt x="6281" y="5300"/>
                  </a:lnTo>
                  <a:lnTo>
                    <a:pt x="322" y="5300"/>
                  </a:lnTo>
                  <a:lnTo>
                    <a:pt x="322" y="3052"/>
                  </a:lnTo>
                  <a:close/>
                  <a:moveTo>
                    <a:pt x="6281" y="5621"/>
                  </a:moveTo>
                  <a:lnTo>
                    <a:pt x="6281" y="7887"/>
                  </a:lnTo>
                  <a:lnTo>
                    <a:pt x="322" y="7887"/>
                  </a:lnTo>
                  <a:lnTo>
                    <a:pt x="322" y="5621"/>
                  </a:lnTo>
                  <a:close/>
                  <a:moveTo>
                    <a:pt x="10510" y="3052"/>
                  </a:moveTo>
                  <a:lnTo>
                    <a:pt x="10510" y="5461"/>
                  </a:lnTo>
                  <a:lnTo>
                    <a:pt x="10510" y="8048"/>
                  </a:lnTo>
                  <a:lnTo>
                    <a:pt x="10510" y="10118"/>
                  </a:lnTo>
                  <a:cubicBezTo>
                    <a:pt x="10510" y="10225"/>
                    <a:pt x="10456" y="10314"/>
                    <a:pt x="10367" y="10385"/>
                  </a:cubicBezTo>
                  <a:cubicBezTo>
                    <a:pt x="10314" y="10421"/>
                    <a:pt x="10242" y="10457"/>
                    <a:pt x="10153" y="10457"/>
                  </a:cubicBezTo>
                  <a:lnTo>
                    <a:pt x="6602" y="10457"/>
                  </a:lnTo>
                  <a:lnTo>
                    <a:pt x="6602" y="10082"/>
                  </a:lnTo>
                  <a:cubicBezTo>
                    <a:pt x="6602" y="9993"/>
                    <a:pt x="6531" y="9921"/>
                    <a:pt x="6460" y="9921"/>
                  </a:cubicBezTo>
                  <a:cubicBezTo>
                    <a:pt x="6448" y="9920"/>
                    <a:pt x="6438" y="9919"/>
                    <a:pt x="6428" y="9919"/>
                  </a:cubicBezTo>
                  <a:cubicBezTo>
                    <a:pt x="6339" y="9919"/>
                    <a:pt x="6281" y="9986"/>
                    <a:pt x="6281" y="10082"/>
                  </a:cubicBezTo>
                  <a:lnTo>
                    <a:pt x="6281" y="10457"/>
                  </a:lnTo>
                  <a:lnTo>
                    <a:pt x="679" y="10457"/>
                  </a:lnTo>
                  <a:cubicBezTo>
                    <a:pt x="482" y="10457"/>
                    <a:pt x="322" y="10296"/>
                    <a:pt x="322" y="10118"/>
                  </a:cubicBezTo>
                  <a:lnTo>
                    <a:pt x="322" y="8191"/>
                  </a:lnTo>
                  <a:lnTo>
                    <a:pt x="6281" y="8191"/>
                  </a:lnTo>
                  <a:lnTo>
                    <a:pt x="6281" y="9315"/>
                  </a:lnTo>
                  <a:cubicBezTo>
                    <a:pt x="6281" y="9386"/>
                    <a:pt x="6335" y="9457"/>
                    <a:pt x="6424" y="9475"/>
                  </a:cubicBezTo>
                  <a:cubicBezTo>
                    <a:pt x="6513" y="9475"/>
                    <a:pt x="6602" y="9404"/>
                    <a:pt x="6602" y="9315"/>
                  </a:cubicBezTo>
                  <a:lnTo>
                    <a:pt x="6602" y="3052"/>
                  </a:lnTo>
                  <a:close/>
                  <a:moveTo>
                    <a:pt x="1910" y="1"/>
                  </a:moveTo>
                  <a:cubicBezTo>
                    <a:pt x="1660" y="1"/>
                    <a:pt x="1464" y="215"/>
                    <a:pt x="1464" y="465"/>
                  </a:cubicBezTo>
                  <a:lnTo>
                    <a:pt x="1464" y="1178"/>
                  </a:lnTo>
                  <a:lnTo>
                    <a:pt x="679" y="1178"/>
                  </a:lnTo>
                  <a:cubicBezTo>
                    <a:pt x="304" y="1178"/>
                    <a:pt x="0" y="1482"/>
                    <a:pt x="0" y="1856"/>
                  </a:cubicBezTo>
                  <a:lnTo>
                    <a:pt x="0" y="10118"/>
                  </a:lnTo>
                  <a:cubicBezTo>
                    <a:pt x="0" y="10474"/>
                    <a:pt x="304" y="10778"/>
                    <a:pt x="679" y="10778"/>
                  </a:cubicBezTo>
                  <a:lnTo>
                    <a:pt x="10153" y="10778"/>
                  </a:lnTo>
                  <a:cubicBezTo>
                    <a:pt x="10367" y="10778"/>
                    <a:pt x="10545" y="10689"/>
                    <a:pt x="10670" y="10528"/>
                  </a:cubicBezTo>
                  <a:cubicBezTo>
                    <a:pt x="10760" y="10421"/>
                    <a:pt x="10813" y="10278"/>
                    <a:pt x="10813" y="10118"/>
                  </a:cubicBezTo>
                  <a:lnTo>
                    <a:pt x="10813" y="1856"/>
                  </a:lnTo>
                  <a:cubicBezTo>
                    <a:pt x="10813" y="1482"/>
                    <a:pt x="10528" y="1178"/>
                    <a:pt x="10153" y="1178"/>
                  </a:cubicBezTo>
                  <a:lnTo>
                    <a:pt x="9350" y="1178"/>
                  </a:lnTo>
                  <a:lnTo>
                    <a:pt x="9350" y="465"/>
                  </a:lnTo>
                  <a:cubicBezTo>
                    <a:pt x="9350" y="215"/>
                    <a:pt x="9136" y="1"/>
                    <a:pt x="8886" y="1"/>
                  </a:cubicBezTo>
                  <a:lnTo>
                    <a:pt x="8850" y="1"/>
                  </a:lnTo>
                  <a:cubicBezTo>
                    <a:pt x="8601" y="1"/>
                    <a:pt x="8387" y="215"/>
                    <a:pt x="8387" y="465"/>
                  </a:cubicBezTo>
                  <a:lnTo>
                    <a:pt x="8387" y="1161"/>
                  </a:lnTo>
                  <a:lnTo>
                    <a:pt x="2998" y="1161"/>
                  </a:lnTo>
                  <a:cubicBezTo>
                    <a:pt x="2927" y="1161"/>
                    <a:pt x="2855" y="1214"/>
                    <a:pt x="2837" y="1303"/>
                  </a:cubicBezTo>
                  <a:cubicBezTo>
                    <a:pt x="2820" y="1393"/>
                    <a:pt x="2909" y="1482"/>
                    <a:pt x="2998" y="1482"/>
                  </a:cubicBezTo>
                  <a:lnTo>
                    <a:pt x="8387" y="1500"/>
                  </a:lnTo>
                  <a:lnTo>
                    <a:pt x="8387" y="1678"/>
                  </a:lnTo>
                  <a:cubicBezTo>
                    <a:pt x="8387" y="1928"/>
                    <a:pt x="8601" y="2142"/>
                    <a:pt x="8850" y="2142"/>
                  </a:cubicBezTo>
                  <a:lnTo>
                    <a:pt x="8886" y="2142"/>
                  </a:lnTo>
                  <a:cubicBezTo>
                    <a:pt x="9136" y="2142"/>
                    <a:pt x="9350" y="1928"/>
                    <a:pt x="9350" y="1678"/>
                  </a:cubicBezTo>
                  <a:lnTo>
                    <a:pt x="9350" y="1500"/>
                  </a:lnTo>
                  <a:lnTo>
                    <a:pt x="10153" y="1500"/>
                  </a:lnTo>
                  <a:cubicBezTo>
                    <a:pt x="10349" y="1500"/>
                    <a:pt x="10510" y="1660"/>
                    <a:pt x="10510" y="1856"/>
                  </a:cubicBezTo>
                  <a:lnTo>
                    <a:pt x="10510" y="2731"/>
                  </a:lnTo>
                  <a:lnTo>
                    <a:pt x="322" y="2731"/>
                  </a:lnTo>
                  <a:lnTo>
                    <a:pt x="322" y="1856"/>
                  </a:lnTo>
                  <a:cubicBezTo>
                    <a:pt x="322" y="1660"/>
                    <a:pt x="482" y="1500"/>
                    <a:pt x="679" y="1500"/>
                  </a:cubicBezTo>
                  <a:lnTo>
                    <a:pt x="1464" y="1500"/>
                  </a:lnTo>
                  <a:lnTo>
                    <a:pt x="1464" y="1678"/>
                  </a:lnTo>
                  <a:cubicBezTo>
                    <a:pt x="1464" y="1928"/>
                    <a:pt x="1660" y="2142"/>
                    <a:pt x="1910" y="2142"/>
                  </a:cubicBezTo>
                  <a:lnTo>
                    <a:pt x="1963" y="2142"/>
                  </a:lnTo>
                  <a:cubicBezTo>
                    <a:pt x="2213" y="2142"/>
                    <a:pt x="2409" y="1928"/>
                    <a:pt x="2409" y="1678"/>
                  </a:cubicBezTo>
                  <a:lnTo>
                    <a:pt x="2409" y="465"/>
                  </a:lnTo>
                  <a:cubicBezTo>
                    <a:pt x="2409" y="215"/>
                    <a:pt x="2213" y="1"/>
                    <a:pt x="196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0" name="Google Shape;1490;p39"/>
          <p:cNvGrpSpPr/>
          <p:nvPr/>
        </p:nvGrpSpPr>
        <p:grpSpPr>
          <a:xfrm>
            <a:off x="1422312" y="3334276"/>
            <a:ext cx="310712" cy="229736"/>
            <a:chOff x="1054425" y="3689175"/>
            <a:chExt cx="270325" cy="199875"/>
          </a:xfrm>
        </p:grpSpPr>
        <p:sp>
          <p:nvSpPr>
            <p:cNvPr id="1491" name="Google Shape;1491;p39"/>
            <p:cNvSpPr/>
            <p:nvPr/>
          </p:nvSpPr>
          <p:spPr>
            <a:xfrm>
              <a:off x="1193150" y="3797125"/>
              <a:ext cx="93250" cy="57350"/>
            </a:xfrm>
            <a:custGeom>
              <a:avLst/>
              <a:gdLst/>
              <a:ahLst/>
              <a:cxnLst/>
              <a:rect l="l" t="t" r="r" b="b"/>
              <a:pathLst>
                <a:path w="3730" h="2294" extrusionOk="0">
                  <a:moveTo>
                    <a:pt x="0" y="0"/>
                  </a:moveTo>
                  <a:lnTo>
                    <a:pt x="464" y="1303"/>
                  </a:lnTo>
                  <a:cubicBezTo>
                    <a:pt x="690" y="1963"/>
                    <a:pt x="1269" y="2293"/>
                    <a:pt x="1848" y="2293"/>
                  </a:cubicBezTo>
                  <a:cubicBezTo>
                    <a:pt x="2411" y="2293"/>
                    <a:pt x="2974" y="1981"/>
                    <a:pt x="3212" y="1357"/>
                  </a:cubicBezTo>
                  <a:lnTo>
                    <a:pt x="3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39"/>
            <p:cNvSpPr/>
            <p:nvPr/>
          </p:nvSpPr>
          <p:spPr>
            <a:xfrm>
              <a:off x="1094125" y="3723525"/>
              <a:ext cx="93675" cy="57575"/>
            </a:xfrm>
            <a:custGeom>
              <a:avLst/>
              <a:gdLst/>
              <a:ahLst/>
              <a:cxnLst/>
              <a:rect l="l" t="t" r="r" b="b"/>
              <a:pathLst>
                <a:path w="3747" h="2303" extrusionOk="0">
                  <a:moveTo>
                    <a:pt x="1896" y="0"/>
                  </a:moveTo>
                  <a:cubicBezTo>
                    <a:pt x="1331" y="0"/>
                    <a:pt x="764" y="313"/>
                    <a:pt x="517" y="946"/>
                  </a:cubicBezTo>
                  <a:lnTo>
                    <a:pt x="0" y="2302"/>
                  </a:lnTo>
                  <a:lnTo>
                    <a:pt x="3747" y="2302"/>
                  </a:lnTo>
                  <a:lnTo>
                    <a:pt x="3283" y="982"/>
                  </a:lnTo>
                  <a:cubicBezTo>
                    <a:pt x="3057" y="331"/>
                    <a:pt x="2478" y="0"/>
                    <a:pt x="18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39"/>
            <p:cNvSpPr/>
            <p:nvPr/>
          </p:nvSpPr>
          <p:spPr>
            <a:xfrm>
              <a:off x="1058425" y="3772050"/>
              <a:ext cx="262750" cy="34100"/>
            </a:xfrm>
            <a:custGeom>
              <a:avLst/>
              <a:gdLst/>
              <a:ahLst/>
              <a:cxnLst/>
              <a:rect l="l" t="t" r="r" b="b"/>
              <a:pathLst>
                <a:path w="10510" h="1364" extrusionOk="0">
                  <a:moveTo>
                    <a:pt x="9607" y="1"/>
                  </a:moveTo>
                  <a:cubicBezTo>
                    <a:pt x="9549" y="1"/>
                    <a:pt x="9493" y="47"/>
                    <a:pt x="9493" y="111"/>
                  </a:cubicBezTo>
                  <a:lnTo>
                    <a:pt x="9493" y="361"/>
                  </a:lnTo>
                  <a:lnTo>
                    <a:pt x="1" y="361"/>
                  </a:lnTo>
                  <a:lnTo>
                    <a:pt x="1" y="1003"/>
                  </a:lnTo>
                  <a:lnTo>
                    <a:pt x="9493" y="1003"/>
                  </a:lnTo>
                  <a:lnTo>
                    <a:pt x="9493" y="1253"/>
                  </a:lnTo>
                  <a:cubicBezTo>
                    <a:pt x="9493" y="1318"/>
                    <a:pt x="9549" y="1364"/>
                    <a:pt x="9607" y="1364"/>
                  </a:cubicBezTo>
                  <a:cubicBezTo>
                    <a:pt x="9629" y="1364"/>
                    <a:pt x="9652" y="1357"/>
                    <a:pt x="9671" y="1343"/>
                  </a:cubicBezTo>
                  <a:lnTo>
                    <a:pt x="10456" y="772"/>
                  </a:lnTo>
                  <a:cubicBezTo>
                    <a:pt x="10510" y="736"/>
                    <a:pt x="10510" y="629"/>
                    <a:pt x="10456" y="593"/>
                  </a:cubicBezTo>
                  <a:lnTo>
                    <a:pt x="9671" y="22"/>
                  </a:lnTo>
                  <a:cubicBezTo>
                    <a:pt x="9652" y="7"/>
                    <a:pt x="9629" y="1"/>
                    <a:pt x="9607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39"/>
            <p:cNvSpPr/>
            <p:nvPr/>
          </p:nvSpPr>
          <p:spPr>
            <a:xfrm>
              <a:off x="1077600" y="3692750"/>
              <a:ext cx="16550" cy="192275"/>
            </a:xfrm>
            <a:custGeom>
              <a:avLst/>
              <a:gdLst/>
              <a:ahLst/>
              <a:cxnLst/>
              <a:rect l="l" t="t" r="r" b="b"/>
              <a:pathLst>
                <a:path w="662" h="7691" extrusionOk="0">
                  <a:moveTo>
                    <a:pt x="1" y="0"/>
                  </a:moveTo>
                  <a:lnTo>
                    <a:pt x="1" y="7690"/>
                  </a:lnTo>
                  <a:lnTo>
                    <a:pt x="661" y="7690"/>
                  </a:lnTo>
                  <a:lnTo>
                    <a:pt x="661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39"/>
            <p:cNvSpPr/>
            <p:nvPr/>
          </p:nvSpPr>
          <p:spPr>
            <a:xfrm>
              <a:off x="1073600" y="3793100"/>
              <a:ext cx="103500" cy="95950"/>
            </a:xfrm>
            <a:custGeom>
              <a:avLst/>
              <a:gdLst/>
              <a:ahLst/>
              <a:cxnLst/>
              <a:rect l="l" t="t" r="r" b="b"/>
              <a:pathLst>
                <a:path w="4140" h="3838" extrusionOk="0">
                  <a:moveTo>
                    <a:pt x="803" y="1"/>
                  </a:moveTo>
                  <a:cubicBezTo>
                    <a:pt x="732" y="1"/>
                    <a:pt x="660" y="72"/>
                    <a:pt x="660" y="161"/>
                  </a:cubicBezTo>
                  <a:lnTo>
                    <a:pt x="660" y="3534"/>
                  </a:lnTo>
                  <a:lnTo>
                    <a:pt x="339" y="3534"/>
                  </a:lnTo>
                  <a:lnTo>
                    <a:pt x="339" y="3034"/>
                  </a:lnTo>
                  <a:cubicBezTo>
                    <a:pt x="339" y="2963"/>
                    <a:pt x="286" y="2891"/>
                    <a:pt x="214" y="2874"/>
                  </a:cubicBezTo>
                  <a:cubicBezTo>
                    <a:pt x="198" y="2868"/>
                    <a:pt x="182" y="2866"/>
                    <a:pt x="166" y="2866"/>
                  </a:cubicBezTo>
                  <a:cubicBezTo>
                    <a:pt x="77" y="2866"/>
                    <a:pt x="0" y="2943"/>
                    <a:pt x="0" y="3034"/>
                  </a:cubicBezTo>
                  <a:lnTo>
                    <a:pt x="0" y="3676"/>
                  </a:lnTo>
                  <a:cubicBezTo>
                    <a:pt x="0" y="3766"/>
                    <a:pt x="72" y="3837"/>
                    <a:pt x="161" y="3837"/>
                  </a:cubicBezTo>
                  <a:lnTo>
                    <a:pt x="803" y="3837"/>
                  </a:lnTo>
                  <a:cubicBezTo>
                    <a:pt x="892" y="3837"/>
                    <a:pt x="964" y="3766"/>
                    <a:pt x="964" y="3676"/>
                  </a:cubicBezTo>
                  <a:lnTo>
                    <a:pt x="964" y="322"/>
                  </a:lnTo>
                  <a:lnTo>
                    <a:pt x="3979" y="322"/>
                  </a:lnTo>
                  <a:cubicBezTo>
                    <a:pt x="4051" y="322"/>
                    <a:pt x="4122" y="251"/>
                    <a:pt x="4140" y="179"/>
                  </a:cubicBezTo>
                  <a:cubicBezTo>
                    <a:pt x="4140" y="72"/>
                    <a:pt x="4068" y="1"/>
                    <a:pt x="39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39"/>
            <p:cNvSpPr/>
            <p:nvPr/>
          </p:nvSpPr>
          <p:spPr>
            <a:xfrm>
              <a:off x="1054425" y="3689175"/>
              <a:ext cx="270325" cy="169075"/>
            </a:xfrm>
            <a:custGeom>
              <a:avLst/>
              <a:gdLst/>
              <a:ahLst/>
              <a:cxnLst/>
              <a:rect l="l" t="t" r="r" b="b"/>
              <a:pathLst>
                <a:path w="10813" h="6763" extrusionOk="0">
                  <a:moveTo>
                    <a:pt x="3497" y="1535"/>
                  </a:moveTo>
                  <a:cubicBezTo>
                    <a:pt x="3943" y="1553"/>
                    <a:pt x="4496" y="1785"/>
                    <a:pt x="4711" y="2427"/>
                  </a:cubicBezTo>
                  <a:lnTo>
                    <a:pt x="5103" y="3516"/>
                  </a:lnTo>
                  <a:lnTo>
                    <a:pt x="1820" y="3516"/>
                  </a:lnTo>
                  <a:lnTo>
                    <a:pt x="2248" y="2374"/>
                  </a:lnTo>
                  <a:cubicBezTo>
                    <a:pt x="2498" y="1749"/>
                    <a:pt x="3051" y="1535"/>
                    <a:pt x="3497" y="1535"/>
                  </a:cubicBezTo>
                  <a:close/>
                  <a:moveTo>
                    <a:pt x="9046" y="4479"/>
                  </a:moveTo>
                  <a:lnTo>
                    <a:pt x="8618" y="5603"/>
                  </a:lnTo>
                  <a:cubicBezTo>
                    <a:pt x="8368" y="6228"/>
                    <a:pt x="7815" y="6442"/>
                    <a:pt x="7369" y="6442"/>
                  </a:cubicBezTo>
                  <a:cubicBezTo>
                    <a:pt x="6923" y="6442"/>
                    <a:pt x="6370" y="6192"/>
                    <a:pt x="6156" y="5567"/>
                  </a:cubicBezTo>
                  <a:lnTo>
                    <a:pt x="5781" y="4479"/>
                  </a:lnTo>
                  <a:close/>
                  <a:moveTo>
                    <a:pt x="928" y="1"/>
                  </a:moveTo>
                  <a:cubicBezTo>
                    <a:pt x="839" y="1"/>
                    <a:pt x="767" y="72"/>
                    <a:pt x="767" y="161"/>
                  </a:cubicBezTo>
                  <a:lnTo>
                    <a:pt x="767" y="3498"/>
                  </a:lnTo>
                  <a:lnTo>
                    <a:pt x="161" y="3498"/>
                  </a:lnTo>
                  <a:cubicBezTo>
                    <a:pt x="71" y="3498"/>
                    <a:pt x="0" y="3569"/>
                    <a:pt x="0" y="3658"/>
                  </a:cubicBezTo>
                  <a:lnTo>
                    <a:pt x="0" y="4318"/>
                  </a:lnTo>
                  <a:cubicBezTo>
                    <a:pt x="0" y="4408"/>
                    <a:pt x="71" y="4479"/>
                    <a:pt x="161" y="4479"/>
                  </a:cubicBezTo>
                  <a:lnTo>
                    <a:pt x="785" y="4479"/>
                  </a:lnTo>
                  <a:lnTo>
                    <a:pt x="785" y="6442"/>
                  </a:lnTo>
                  <a:cubicBezTo>
                    <a:pt x="785" y="6513"/>
                    <a:pt x="839" y="6585"/>
                    <a:pt x="928" y="6602"/>
                  </a:cubicBezTo>
                  <a:cubicBezTo>
                    <a:pt x="1017" y="6602"/>
                    <a:pt x="1106" y="6531"/>
                    <a:pt x="1106" y="6442"/>
                  </a:cubicBezTo>
                  <a:lnTo>
                    <a:pt x="1106" y="4318"/>
                  </a:lnTo>
                  <a:cubicBezTo>
                    <a:pt x="1106" y="4229"/>
                    <a:pt x="1035" y="4158"/>
                    <a:pt x="946" y="4158"/>
                  </a:cubicBezTo>
                  <a:lnTo>
                    <a:pt x="321" y="4158"/>
                  </a:lnTo>
                  <a:lnTo>
                    <a:pt x="321" y="3819"/>
                  </a:lnTo>
                  <a:lnTo>
                    <a:pt x="928" y="3819"/>
                  </a:lnTo>
                  <a:cubicBezTo>
                    <a:pt x="1017" y="3819"/>
                    <a:pt x="1088" y="3748"/>
                    <a:pt x="1088" y="3658"/>
                  </a:cubicBezTo>
                  <a:lnTo>
                    <a:pt x="1088" y="304"/>
                  </a:lnTo>
                  <a:lnTo>
                    <a:pt x="1427" y="304"/>
                  </a:lnTo>
                  <a:lnTo>
                    <a:pt x="1427" y="3658"/>
                  </a:lnTo>
                  <a:cubicBezTo>
                    <a:pt x="1427" y="3748"/>
                    <a:pt x="1499" y="3819"/>
                    <a:pt x="1588" y="3819"/>
                  </a:cubicBezTo>
                  <a:lnTo>
                    <a:pt x="5210" y="3819"/>
                  </a:lnTo>
                  <a:lnTo>
                    <a:pt x="5852" y="5675"/>
                  </a:lnTo>
                  <a:cubicBezTo>
                    <a:pt x="5977" y="6014"/>
                    <a:pt x="6191" y="6299"/>
                    <a:pt x="6477" y="6477"/>
                  </a:cubicBezTo>
                  <a:cubicBezTo>
                    <a:pt x="6727" y="6656"/>
                    <a:pt x="7048" y="6763"/>
                    <a:pt x="7369" y="6763"/>
                  </a:cubicBezTo>
                  <a:cubicBezTo>
                    <a:pt x="7672" y="6763"/>
                    <a:pt x="8011" y="6674"/>
                    <a:pt x="8279" y="6513"/>
                  </a:cubicBezTo>
                  <a:cubicBezTo>
                    <a:pt x="8565" y="6335"/>
                    <a:pt x="8779" y="6049"/>
                    <a:pt x="8921" y="5728"/>
                  </a:cubicBezTo>
                  <a:lnTo>
                    <a:pt x="9385" y="4479"/>
                  </a:lnTo>
                  <a:lnTo>
                    <a:pt x="9492" y="4479"/>
                  </a:lnTo>
                  <a:lnTo>
                    <a:pt x="9492" y="4568"/>
                  </a:lnTo>
                  <a:cubicBezTo>
                    <a:pt x="9510" y="4658"/>
                    <a:pt x="9564" y="4747"/>
                    <a:pt x="9653" y="4800"/>
                  </a:cubicBezTo>
                  <a:cubicBezTo>
                    <a:pt x="9689" y="4818"/>
                    <a:pt x="9742" y="4836"/>
                    <a:pt x="9778" y="4836"/>
                  </a:cubicBezTo>
                  <a:cubicBezTo>
                    <a:pt x="9831" y="4836"/>
                    <a:pt x="9885" y="4818"/>
                    <a:pt x="9938" y="4782"/>
                  </a:cubicBezTo>
                  <a:lnTo>
                    <a:pt x="10706" y="4211"/>
                  </a:lnTo>
                  <a:cubicBezTo>
                    <a:pt x="10777" y="4158"/>
                    <a:pt x="10813" y="4087"/>
                    <a:pt x="10813" y="3997"/>
                  </a:cubicBezTo>
                  <a:cubicBezTo>
                    <a:pt x="10813" y="3908"/>
                    <a:pt x="10777" y="3837"/>
                    <a:pt x="10706" y="3783"/>
                  </a:cubicBezTo>
                  <a:lnTo>
                    <a:pt x="9938" y="3212"/>
                  </a:lnTo>
                  <a:cubicBezTo>
                    <a:pt x="9887" y="3181"/>
                    <a:pt x="9829" y="3162"/>
                    <a:pt x="9772" y="3162"/>
                  </a:cubicBezTo>
                  <a:cubicBezTo>
                    <a:pt x="9731" y="3162"/>
                    <a:pt x="9690" y="3172"/>
                    <a:pt x="9653" y="3194"/>
                  </a:cubicBezTo>
                  <a:cubicBezTo>
                    <a:pt x="9564" y="3248"/>
                    <a:pt x="9510" y="3426"/>
                    <a:pt x="9510" y="3426"/>
                  </a:cubicBezTo>
                  <a:lnTo>
                    <a:pt x="9510" y="3516"/>
                  </a:lnTo>
                  <a:lnTo>
                    <a:pt x="6102" y="3516"/>
                  </a:lnTo>
                  <a:cubicBezTo>
                    <a:pt x="6031" y="3516"/>
                    <a:pt x="5959" y="3569"/>
                    <a:pt x="5959" y="3640"/>
                  </a:cubicBezTo>
                  <a:cubicBezTo>
                    <a:pt x="5924" y="3730"/>
                    <a:pt x="6013" y="3819"/>
                    <a:pt x="6102" y="3819"/>
                  </a:cubicBezTo>
                  <a:lnTo>
                    <a:pt x="9671" y="3819"/>
                  </a:lnTo>
                  <a:cubicBezTo>
                    <a:pt x="9671" y="3819"/>
                    <a:pt x="9814" y="3765"/>
                    <a:pt x="9814" y="3676"/>
                  </a:cubicBezTo>
                  <a:lnTo>
                    <a:pt x="9814" y="3516"/>
                  </a:lnTo>
                  <a:lnTo>
                    <a:pt x="10474" y="3997"/>
                  </a:lnTo>
                  <a:lnTo>
                    <a:pt x="9831" y="4479"/>
                  </a:lnTo>
                  <a:lnTo>
                    <a:pt x="9831" y="4318"/>
                  </a:lnTo>
                  <a:cubicBezTo>
                    <a:pt x="9814" y="4229"/>
                    <a:pt x="9671" y="4158"/>
                    <a:pt x="9671" y="4158"/>
                  </a:cubicBezTo>
                  <a:lnTo>
                    <a:pt x="5692" y="4158"/>
                  </a:lnTo>
                  <a:lnTo>
                    <a:pt x="5032" y="2302"/>
                  </a:lnTo>
                  <a:cubicBezTo>
                    <a:pt x="4925" y="1963"/>
                    <a:pt x="4711" y="1696"/>
                    <a:pt x="4425" y="1499"/>
                  </a:cubicBezTo>
                  <a:cubicBezTo>
                    <a:pt x="4157" y="1321"/>
                    <a:pt x="3836" y="1232"/>
                    <a:pt x="3515" y="1214"/>
                  </a:cubicBezTo>
                  <a:cubicBezTo>
                    <a:pt x="3194" y="1214"/>
                    <a:pt x="2873" y="1303"/>
                    <a:pt x="2605" y="1464"/>
                  </a:cubicBezTo>
                  <a:cubicBezTo>
                    <a:pt x="2320" y="1660"/>
                    <a:pt x="2088" y="1928"/>
                    <a:pt x="1963" y="2249"/>
                  </a:cubicBezTo>
                  <a:lnTo>
                    <a:pt x="1731" y="2820"/>
                  </a:lnTo>
                  <a:lnTo>
                    <a:pt x="1731" y="161"/>
                  </a:lnTo>
                  <a:cubicBezTo>
                    <a:pt x="1731" y="72"/>
                    <a:pt x="1659" y="1"/>
                    <a:pt x="157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39"/>
            <p:cNvSpPr/>
            <p:nvPr/>
          </p:nvSpPr>
          <p:spPr>
            <a:xfrm>
              <a:off x="1136925" y="3738250"/>
              <a:ext cx="8075" cy="8550"/>
            </a:xfrm>
            <a:custGeom>
              <a:avLst/>
              <a:gdLst/>
              <a:ahLst/>
              <a:cxnLst/>
              <a:rect l="l" t="t" r="r" b="b"/>
              <a:pathLst>
                <a:path w="323" h="342" extrusionOk="0">
                  <a:moveTo>
                    <a:pt x="144" y="0"/>
                  </a:moveTo>
                  <a:cubicBezTo>
                    <a:pt x="54" y="18"/>
                    <a:pt x="1" y="89"/>
                    <a:pt x="1" y="179"/>
                  </a:cubicBezTo>
                  <a:cubicBezTo>
                    <a:pt x="1" y="268"/>
                    <a:pt x="54" y="339"/>
                    <a:pt x="144" y="339"/>
                  </a:cubicBezTo>
                  <a:cubicBezTo>
                    <a:pt x="153" y="341"/>
                    <a:pt x="162" y="342"/>
                    <a:pt x="171" y="342"/>
                  </a:cubicBezTo>
                  <a:cubicBezTo>
                    <a:pt x="250" y="342"/>
                    <a:pt x="322" y="275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33" y="0"/>
                    <a:pt x="14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39"/>
            <p:cNvSpPr/>
            <p:nvPr/>
          </p:nvSpPr>
          <p:spPr>
            <a:xfrm>
              <a:off x="1136925" y="3757800"/>
              <a:ext cx="8075" cy="8200"/>
            </a:xfrm>
            <a:custGeom>
              <a:avLst/>
              <a:gdLst/>
              <a:ahLst/>
              <a:cxnLst/>
              <a:rect l="l" t="t" r="r" b="b"/>
              <a:pathLst>
                <a:path w="323" h="328" extrusionOk="0">
                  <a:moveTo>
                    <a:pt x="172" y="1"/>
                  </a:moveTo>
                  <a:cubicBezTo>
                    <a:pt x="162" y="1"/>
                    <a:pt x="153" y="1"/>
                    <a:pt x="144" y="3"/>
                  </a:cubicBezTo>
                  <a:cubicBezTo>
                    <a:pt x="54" y="3"/>
                    <a:pt x="1" y="75"/>
                    <a:pt x="1" y="164"/>
                  </a:cubicBezTo>
                  <a:cubicBezTo>
                    <a:pt x="1" y="253"/>
                    <a:pt x="54" y="325"/>
                    <a:pt x="144" y="325"/>
                  </a:cubicBezTo>
                  <a:cubicBezTo>
                    <a:pt x="153" y="326"/>
                    <a:pt x="162" y="327"/>
                    <a:pt x="172" y="327"/>
                  </a:cubicBezTo>
                  <a:cubicBezTo>
                    <a:pt x="251" y="327"/>
                    <a:pt x="322" y="262"/>
                    <a:pt x="322" y="182"/>
                  </a:cubicBezTo>
                  <a:lnTo>
                    <a:pt x="322" y="146"/>
                  </a:lnTo>
                  <a:cubicBezTo>
                    <a:pt x="322" y="66"/>
                    <a:pt x="251" y="1"/>
                    <a:pt x="17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39"/>
            <p:cNvSpPr/>
            <p:nvPr/>
          </p:nvSpPr>
          <p:spPr>
            <a:xfrm>
              <a:off x="1234625" y="3830525"/>
              <a:ext cx="8050" cy="8600"/>
            </a:xfrm>
            <a:custGeom>
              <a:avLst/>
              <a:gdLst/>
              <a:ahLst/>
              <a:cxnLst/>
              <a:rect l="l" t="t" r="r" b="b"/>
              <a:pathLst>
                <a:path w="322" h="344" extrusionOk="0">
                  <a:moveTo>
                    <a:pt x="156" y="0"/>
                  </a:moveTo>
                  <a:cubicBezTo>
                    <a:pt x="75" y="0"/>
                    <a:pt x="0" y="82"/>
                    <a:pt x="0" y="163"/>
                  </a:cubicBezTo>
                  <a:lnTo>
                    <a:pt x="0" y="181"/>
                  </a:lnTo>
                  <a:cubicBezTo>
                    <a:pt x="0" y="263"/>
                    <a:pt x="75" y="344"/>
                    <a:pt x="156" y="344"/>
                  </a:cubicBezTo>
                  <a:cubicBezTo>
                    <a:pt x="163" y="344"/>
                    <a:pt x="171" y="343"/>
                    <a:pt x="179" y="342"/>
                  </a:cubicBezTo>
                  <a:cubicBezTo>
                    <a:pt x="250" y="324"/>
                    <a:pt x="322" y="252"/>
                    <a:pt x="322" y="181"/>
                  </a:cubicBezTo>
                  <a:lnTo>
                    <a:pt x="322" y="163"/>
                  </a:lnTo>
                  <a:cubicBezTo>
                    <a:pt x="322" y="92"/>
                    <a:pt x="250" y="21"/>
                    <a:pt x="179" y="3"/>
                  </a:cubicBezTo>
                  <a:cubicBezTo>
                    <a:pt x="171" y="1"/>
                    <a:pt x="163" y="0"/>
                    <a:pt x="15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39"/>
            <p:cNvSpPr/>
            <p:nvPr/>
          </p:nvSpPr>
          <p:spPr>
            <a:xfrm>
              <a:off x="1234625" y="3811800"/>
              <a:ext cx="8050" cy="8600"/>
            </a:xfrm>
            <a:custGeom>
              <a:avLst/>
              <a:gdLst/>
              <a:ahLst/>
              <a:cxnLst/>
              <a:rect l="l" t="t" r="r" b="b"/>
              <a:pathLst>
                <a:path w="322" h="344" extrusionOk="0">
                  <a:moveTo>
                    <a:pt x="156" y="0"/>
                  </a:moveTo>
                  <a:cubicBezTo>
                    <a:pt x="75" y="0"/>
                    <a:pt x="0" y="81"/>
                    <a:pt x="0" y="163"/>
                  </a:cubicBezTo>
                  <a:lnTo>
                    <a:pt x="0" y="181"/>
                  </a:lnTo>
                  <a:cubicBezTo>
                    <a:pt x="0" y="262"/>
                    <a:pt x="75" y="344"/>
                    <a:pt x="156" y="344"/>
                  </a:cubicBezTo>
                  <a:cubicBezTo>
                    <a:pt x="163" y="344"/>
                    <a:pt x="171" y="343"/>
                    <a:pt x="179" y="341"/>
                  </a:cubicBezTo>
                  <a:cubicBezTo>
                    <a:pt x="250" y="323"/>
                    <a:pt x="322" y="252"/>
                    <a:pt x="322" y="181"/>
                  </a:cubicBezTo>
                  <a:lnTo>
                    <a:pt x="322" y="163"/>
                  </a:lnTo>
                  <a:cubicBezTo>
                    <a:pt x="322" y="92"/>
                    <a:pt x="250" y="20"/>
                    <a:pt x="179" y="2"/>
                  </a:cubicBezTo>
                  <a:cubicBezTo>
                    <a:pt x="171" y="1"/>
                    <a:pt x="163" y="0"/>
                    <a:pt x="15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1" name="Google Shape;1501;p39"/>
          <p:cNvGrpSpPr/>
          <p:nvPr/>
        </p:nvGrpSpPr>
        <p:grpSpPr>
          <a:xfrm>
            <a:off x="5421419" y="2797995"/>
            <a:ext cx="310740" cy="310712"/>
            <a:chOff x="4533725" y="3222600"/>
            <a:chExt cx="270350" cy="270325"/>
          </a:xfrm>
        </p:grpSpPr>
        <p:sp>
          <p:nvSpPr>
            <p:cNvPr id="1502" name="Google Shape;1502;p39"/>
            <p:cNvSpPr/>
            <p:nvPr/>
          </p:nvSpPr>
          <p:spPr>
            <a:xfrm>
              <a:off x="4581450" y="3226600"/>
              <a:ext cx="174900" cy="174900"/>
            </a:xfrm>
            <a:custGeom>
              <a:avLst/>
              <a:gdLst/>
              <a:ahLst/>
              <a:cxnLst/>
              <a:rect l="l" t="t" r="r" b="b"/>
              <a:pathLst>
                <a:path w="6996" h="6996" extrusionOk="0">
                  <a:moveTo>
                    <a:pt x="3498" y="1"/>
                  </a:moveTo>
                  <a:cubicBezTo>
                    <a:pt x="1571" y="1"/>
                    <a:pt x="1" y="1571"/>
                    <a:pt x="1" y="3498"/>
                  </a:cubicBezTo>
                  <a:cubicBezTo>
                    <a:pt x="1" y="5443"/>
                    <a:pt x="1571" y="6995"/>
                    <a:pt x="3498" y="6995"/>
                  </a:cubicBezTo>
                  <a:cubicBezTo>
                    <a:pt x="5443" y="6995"/>
                    <a:pt x="6995" y="5443"/>
                    <a:pt x="6995" y="3498"/>
                  </a:cubicBezTo>
                  <a:cubicBezTo>
                    <a:pt x="6995" y="1571"/>
                    <a:pt x="5443" y="1"/>
                    <a:pt x="3498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9"/>
            <p:cNvSpPr/>
            <p:nvPr/>
          </p:nvSpPr>
          <p:spPr>
            <a:xfrm>
              <a:off x="4537750" y="3314025"/>
              <a:ext cx="174875" cy="175350"/>
            </a:xfrm>
            <a:custGeom>
              <a:avLst/>
              <a:gdLst/>
              <a:ahLst/>
              <a:cxnLst/>
              <a:rect l="l" t="t" r="r" b="b"/>
              <a:pathLst>
                <a:path w="6995" h="7014" extrusionOk="0">
                  <a:moveTo>
                    <a:pt x="3497" y="1"/>
                  </a:moveTo>
                  <a:cubicBezTo>
                    <a:pt x="1570" y="1"/>
                    <a:pt x="0" y="1571"/>
                    <a:pt x="0" y="3498"/>
                  </a:cubicBezTo>
                  <a:cubicBezTo>
                    <a:pt x="0" y="5443"/>
                    <a:pt x="1570" y="7013"/>
                    <a:pt x="3497" y="7013"/>
                  </a:cubicBezTo>
                  <a:cubicBezTo>
                    <a:pt x="5442" y="7013"/>
                    <a:pt x="6995" y="5443"/>
                    <a:pt x="6995" y="3498"/>
                  </a:cubicBezTo>
                  <a:cubicBezTo>
                    <a:pt x="6995" y="1571"/>
                    <a:pt x="5442" y="1"/>
                    <a:pt x="34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9"/>
            <p:cNvSpPr/>
            <p:nvPr/>
          </p:nvSpPr>
          <p:spPr>
            <a:xfrm>
              <a:off x="4625175" y="3314025"/>
              <a:ext cx="175325" cy="175350"/>
            </a:xfrm>
            <a:custGeom>
              <a:avLst/>
              <a:gdLst/>
              <a:ahLst/>
              <a:cxnLst/>
              <a:rect l="l" t="t" r="r" b="b"/>
              <a:pathLst>
                <a:path w="7013" h="7014" extrusionOk="0">
                  <a:moveTo>
                    <a:pt x="3498" y="1"/>
                  </a:moveTo>
                  <a:cubicBezTo>
                    <a:pt x="1571" y="1"/>
                    <a:pt x="0" y="1571"/>
                    <a:pt x="0" y="3498"/>
                  </a:cubicBezTo>
                  <a:cubicBezTo>
                    <a:pt x="0" y="5443"/>
                    <a:pt x="1571" y="7013"/>
                    <a:pt x="3498" y="7013"/>
                  </a:cubicBezTo>
                  <a:cubicBezTo>
                    <a:pt x="5442" y="7013"/>
                    <a:pt x="7013" y="5443"/>
                    <a:pt x="7013" y="3498"/>
                  </a:cubicBezTo>
                  <a:cubicBezTo>
                    <a:pt x="7013" y="1571"/>
                    <a:pt x="5442" y="1"/>
                    <a:pt x="349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9"/>
            <p:cNvSpPr/>
            <p:nvPr/>
          </p:nvSpPr>
          <p:spPr>
            <a:xfrm>
              <a:off x="4582350" y="3314025"/>
              <a:ext cx="86575" cy="76325"/>
            </a:xfrm>
            <a:custGeom>
              <a:avLst/>
              <a:gdLst/>
              <a:ahLst/>
              <a:cxnLst/>
              <a:rect l="l" t="t" r="r" b="b"/>
              <a:pathLst>
                <a:path w="3463" h="3053" extrusionOk="0">
                  <a:moveTo>
                    <a:pt x="1713" y="1"/>
                  </a:moveTo>
                  <a:cubicBezTo>
                    <a:pt x="1089" y="1"/>
                    <a:pt x="500" y="162"/>
                    <a:pt x="1" y="465"/>
                  </a:cubicBezTo>
                  <a:cubicBezTo>
                    <a:pt x="143" y="1571"/>
                    <a:pt x="803" y="2517"/>
                    <a:pt x="1749" y="3052"/>
                  </a:cubicBezTo>
                  <a:cubicBezTo>
                    <a:pt x="1892" y="1946"/>
                    <a:pt x="2552" y="1000"/>
                    <a:pt x="3462" y="483"/>
                  </a:cubicBezTo>
                  <a:cubicBezTo>
                    <a:pt x="2945" y="179"/>
                    <a:pt x="2356" y="1"/>
                    <a:pt x="1713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9"/>
            <p:cNvSpPr/>
            <p:nvPr/>
          </p:nvSpPr>
          <p:spPr>
            <a:xfrm>
              <a:off x="4614025" y="3318500"/>
              <a:ext cx="54900" cy="71850"/>
            </a:xfrm>
            <a:custGeom>
              <a:avLst/>
              <a:gdLst/>
              <a:ahLst/>
              <a:cxnLst/>
              <a:rect l="l" t="t" r="r" b="b"/>
              <a:pathLst>
                <a:path w="2196" h="2874" extrusionOk="0">
                  <a:moveTo>
                    <a:pt x="1517" y="0"/>
                  </a:moveTo>
                  <a:cubicBezTo>
                    <a:pt x="750" y="643"/>
                    <a:pt x="197" y="1535"/>
                    <a:pt x="0" y="2552"/>
                  </a:cubicBezTo>
                  <a:cubicBezTo>
                    <a:pt x="143" y="2659"/>
                    <a:pt x="304" y="2784"/>
                    <a:pt x="482" y="2873"/>
                  </a:cubicBezTo>
                  <a:cubicBezTo>
                    <a:pt x="625" y="1767"/>
                    <a:pt x="1285" y="821"/>
                    <a:pt x="2195" y="304"/>
                  </a:cubicBezTo>
                  <a:cubicBezTo>
                    <a:pt x="1981" y="179"/>
                    <a:pt x="1767" y="72"/>
                    <a:pt x="1517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9"/>
            <p:cNvSpPr/>
            <p:nvPr/>
          </p:nvSpPr>
          <p:spPr>
            <a:xfrm>
              <a:off x="4626075" y="3326075"/>
              <a:ext cx="86100" cy="75425"/>
            </a:xfrm>
            <a:custGeom>
              <a:avLst/>
              <a:gdLst/>
              <a:ahLst/>
              <a:cxnLst/>
              <a:rect l="l" t="t" r="r" b="b"/>
              <a:pathLst>
                <a:path w="3444" h="3017" extrusionOk="0">
                  <a:moveTo>
                    <a:pt x="1713" y="1"/>
                  </a:moveTo>
                  <a:cubicBezTo>
                    <a:pt x="803" y="518"/>
                    <a:pt x="143" y="1464"/>
                    <a:pt x="0" y="2570"/>
                  </a:cubicBezTo>
                  <a:cubicBezTo>
                    <a:pt x="500" y="2856"/>
                    <a:pt x="1089" y="3016"/>
                    <a:pt x="1713" y="3016"/>
                  </a:cubicBezTo>
                  <a:cubicBezTo>
                    <a:pt x="2338" y="3016"/>
                    <a:pt x="2926" y="2856"/>
                    <a:pt x="3444" y="2570"/>
                  </a:cubicBezTo>
                  <a:cubicBezTo>
                    <a:pt x="3301" y="1464"/>
                    <a:pt x="2641" y="518"/>
                    <a:pt x="1713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9"/>
            <p:cNvSpPr/>
            <p:nvPr/>
          </p:nvSpPr>
          <p:spPr>
            <a:xfrm>
              <a:off x="4661300" y="3326075"/>
              <a:ext cx="50875" cy="70950"/>
            </a:xfrm>
            <a:custGeom>
              <a:avLst/>
              <a:gdLst/>
              <a:ahLst/>
              <a:cxnLst/>
              <a:rect l="l" t="t" r="r" b="b"/>
              <a:pathLst>
                <a:path w="2035" h="2838" extrusionOk="0">
                  <a:moveTo>
                    <a:pt x="304" y="1"/>
                  </a:moveTo>
                  <a:cubicBezTo>
                    <a:pt x="197" y="54"/>
                    <a:pt x="108" y="126"/>
                    <a:pt x="1" y="197"/>
                  </a:cubicBezTo>
                  <a:cubicBezTo>
                    <a:pt x="839" y="786"/>
                    <a:pt x="1392" y="1749"/>
                    <a:pt x="1446" y="2838"/>
                  </a:cubicBezTo>
                  <a:cubicBezTo>
                    <a:pt x="1642" y="2766"/>
                    <a:pt x="1838" y="2677"/>
                    <a:pt x="2035" y="2570"/>
                  </a:cubicBezTo>
                  <a:cubicBezTo>
                    <a:pt x="1892" y="1464"/>
                    <a:pt x="1232" y="518"/>
                    <a:pt x="304" y="1"/>
                  </a:cubicBez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9"/>
            <p:cNvSpPr/>
            <p:nvPr/>
          </p:nvSpPr>
          <p:spPr>
            <a:xfrm>
              <a:off x="4625175" y="3390325"/>
              <a:ext cx="87450" cy="87000"/>
            </a:xfrm>
            <a:custGeom>
              <a:avLst/>
              <a:gdLst/>
              <a:ahLst/>
              <a:cxnLst/>
              <a:rect l="l" t="t" r="r" b="b"/>
              <a:pathLst>
                <a:path w="3498" h="3480" extrusionOk="0">
                  <a:moveTo>
                    <a:pt x="36" y="0"/>
                  </a:moveTo>
                  <a:cubicBezTo>
                    <a:pt x="18" y="143"/>
                    <a:pt x="0" y="303"/>
                    <a:pt x="0" y="446"/>
                  </a:cubicBezTo>
                  <a:cubicBezTo>
                    <a:pt x="0" y="1749"/>
                    <a:pt x="714" y="2873"/>
                    <a:pt x="1749" y="3479"/>
                  </a:cubicBezTo>
                  <a:cubicBezTo>
                    <a:pt x="2802" y="2873"/>
                    <a:pt x="3498" y="1749"/>
                    <a:pt x="3498" y="446"/>
                  </a:cubicBezTo>
                  <a:cubicBezTo>
                    <a:pt x="3498" y="303"/>
                    <a:pt x="3498" y="143"/>
                    <a:pt x="3480" y="0"/>
                  </a:cubicBezTo>
                  <a:cubicBezTo>
                    <a:pt x="2962" y="286"/>
                    <a:pt x="2374" y="446"/>
                    <a:pt x="1749" y="446"/>
                  </a:cubicBezTo>
                  <a:cubicBezTo>
                    <a:pt x="1125" y="446"/>
                    <a:pt x="536" y="286"/>
                    <a:pt x="36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9"/>
            <p:cNvSpPr/>
            <p:nvPr/>
          </p:nvSpPr>
          <p:spPr>
            <a:xfrm>
              <a:off x="4661300" y="3390325"/>
              <a:ext cx="51325" cy="87000"/>
            </a:xfrm>
            <a:custGeom>
              <a:avLst/>
              <a:gdLst/>
              <a:ahLst/>
              <a:cxnLst/>
              <a:rect l="l" t="t" r="r" b="b"/>
              <a:pathLst>
                <a:path w="2053" h="3480" extrusionOk="0">
                  <a:moveTo>
                    <a:pt x="2035" y="0"/>
                  </a:moveTo>
                  <a:cubicBezTo>
                    <a:pt x="1838" y="107"/>
                    <a:pt x="1642" y="196"/>
                    <a:pt x="1446" y="268"/>
                  </a:cubicBezTo>
                  <a:cubicBezTo>
                    <a:pt x="1446" y="321"/>
                    <a:pt x="1446" y="393"/>
                    <a:pt x="1446" y="446"/>
                  </a:cubicBezTo>
                  <a:cubicBezTo>
                    <a:pt x="1446" y="1624"/>
                    <a:pt x="875" y="2659"/>
                    <a:pt x="1" y="3283"/>
                  </a:cubicBezTo>
                  <a:cubicBezTo>
                    <a:pt x="108" y="3354"/>
                    <a:pt x="197" y="3426"/>
                    <a:pt x="304" y="3479"/>
                  </a:cubicBezTo>
                  <a:cubicBezTo>
                    <a:pt x="1357" y="2873"/>
                    <a:pt x="2053" y="1749"/>
                    <a:pt x="2053" y="446"/>
                  </a:cubicBezTo>
                  <a:cubicBezTo>
                    <a:pt x="2053" y="303"/>
                    <a:pt x="2053" y="143"/>
                    <a:pt x="2035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9"/>
            <p:cNvSpPr/>
            <p:nvPr/>
          </p:nvSpPr>
          <p:spPr>
            <a:xfrm>
              <a:off x="4668900" y="3314025"/>
              <a:ext cx="87000" cy="76325"/>
            </a:xfrm>
            <a:custGeom>
              <a:avLst/>
              <a:gdLst/>
              <a:ahLst/>
              <a:cxnLst/>
              <a:rect l="l" t="t" r="r" b="b"/>
              <a:pathLst>
                <a:path w="3480" h="3053" extrusionOk="0">
                  <a:moveTo>
                    <a:pt x="1749" y="1"/>
                  </a:moveTo>
                  <a:cubicBezTo>
                    <a:pt x="1124" y="1"/>
                    <a:pt x="517" y="179"/>
                    <a:pt x="0" y="465"/>
                  </a:cubicBezTo>
                  <a:cubicBezTo>
                    <a:pt x="928" y="1000"/>
                    <a:pt x="1588" y="1946"/>
                    <a:pt x="1731" y="3052"/>
                  </a:cubicBezTo>
                  <a:cubicBezTo>
                    <a:pt x="2659" y="2517"/>
                    <a:pt x="3337" y="1571"/>
                    <a:pt x="3479" y="465"/>
                  </a:cubicBezTo>
                  <a:cubicBezTo>
                    <a:pt x="2962" y="162"/>
                    <a:pt x="2373" y="1"/>
                    <a:pt x="174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9"/>
            <p:cNvSpPr/>
            <p:nvPr/>
          </p:nvSpPr>
          <p:spPr>
            <a:xfrm>
              <a:off x="4571200" y="3396550"/>
              <a:ext cx="31250" cy="36175"/>
            </a:xfrm>
            <a:custGeom>
              <a:avLst/>
              <a:gdLst/>
              <a:ahLst/>
              <a:cxnLst/>
              <a:rect l="l" t="t" r="r" b="b"/>
              <a:pathLst>
                <a:path w="1250" h="1447" extrusionOk="0">
                  <a:moveTo>
                    <a:pt x="625" y="572"/>
                  </a:moveTo>
                  <a:lnTo>
                    <a:pt x="732" y="839"/>
                  </a:lnTo>
                  <a:lnTo>
                    <a:pt x="518" y="839"/>
                  </a:lnTo>
                  <a:lnTo>
                    <a:pt x="625" y="572"/>
                  </a:lnTo>
                  <a:close/>
                  <a:moveTo>
                    <a:pt x="625" y="1"/>
                  </a:moveTo>
                  <a:cubicBezTo>
                    <a:pt x="554" y="1"/>
                    <a:pt x="482" y="54"/>
                    <a:pt x="464" y="108"/>
                  </a:cubicBezTo>
                  <a:cubicBezTo>
                    <a:pt x="464" y="126"/>
                    <a:pt x="464" y="126"/>
                    <a:pt x="464" y="126"/>
                  </a:cubicBezTo>
                  <a:lnTo>
                    <a:pt x="36" y="1214"/>
                  </a:lnTo>
                  <a:cubicBezTo>
                    <a:pt x="0" y="1321"/>
                    <a:pt x="54" y="1428"/>
                    <a:pt x="161" y="1428"/>
                  </a:cubicBezTo>
                  <a:cubicBezTo>
                    <a:pt x="171" y="1431"/>
                    <a:pt x="180" y="1432"/>
                    <a:pt x="190" y="1432"/>
                  </a:cubicBezTo>
                  <a:cubicBezTo>
                    <a:pt x="251" y="1432"/>
                    <a:pt x="309" y="1385"/>
                    <a:pt x="339" y="1339"/>
                  </a:cubicBezTo>
                  <a:lnTo>
                    <a:pt x="393" y="1161"/>
                  </a:lnTo>
                  <a:lnTo>
                    <a:pt x="857" y="1161"/>
                  </a:lnTo>
                  <a:cubicBezTo>
                    <a:pt x="893" y="1268"/>
                    <a:pt x="910" y="1428"/>
                    <a:pt x="1071" y="1446"/>
                  </a:cubicBezTo>
                  <a:cubicBezTo>
                    <a:pt x="1089" y="1446"/>
                    <a:pt x="1107" y="1428"/>
                    <a:pt x="1125" y="1428"/>
                  </a:cubicBezTo>
                  <a:cubicBezTo>
                    <a:pt x="1214" y="1393"/>
                    <a:pt x="1249" y="1303"/>
                    <a:pt x="1214" y="1214"/>
                  </a:cubicBezTo>
                  <a:lnTo>
                    <a:pt x="803" y="126"/>
                  </a:lnTo>
                  <a:cubicBezTo>
                    <a:pt x="803" y="126"/>
                    <a:pt x="803" y="126"/>
                    <a:pt x="803" y="108"/>
                  </a:cubicBezTo>
                  <a:cubicBezTo>
                    <a:pt x="768" y="54"/>
                    <a:pt x="696" y="1"/>
                    <a:pt x="62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9"/>
            <p:cNvSpPr/>
            <p:nvPr/>
          </p:nvSpPr>
          <p:spPr>
            <a:xfrm>
              <a:off x="4655500" y="3259625"/>
              <a:ext cx="24575" cy="35700"/>
            </a:xfrm>
            <a:custGeom>
              <a:avLst/>
              <a:gdLst/>
              <a:ahLst/>
              <a:cxnLst/>
              <a:rect l="l" t="t" r="r" b="b"/>
              <a:pathLst>
                <a:path w="983" h="1428" extrusionOk="0">
                  <a:moveTo>
                    <a:pt x="465" y="321"/>
                  </a:moveTo>
                  <a:cubicBezTo>
                    <a:pt x="518" y="321"/>
                    <a:pt x="554" y="357"/>
                    <a:pt x="572" y="411"/>
                  </a:cubicBezTo>
                  <a:cubicBezTo>
                    <a:pt x="572" y="464"/>
                    <a:pt x="518" y="518"/>
                    <a:pt x="465" y="518"/>
                  </a:cubicBezTo>
                  <a:lnTo>
                    <a:pt x="304" y="518"/>
                  </a:lnTo>
                  <a:lnTo>
                    <a:pt x="304" y="321"/>
                  </a:lnTo>
                  <a:close/>
                  <a:moveTo>
                    <a:pt x="536" y="821"/>
                  </a:moveTo>
                  <a:cubicBezTo>
                    <a:pt x="607" y="821"/>
                    <a:pt x="679" y="892"/>
                    <a:pt x="679" y="964"/>
                  </a:cubicBezTo>
                  <a:cubicBezTo>
                    <a:pt x="679" y="1053"/>
                    <a:pt x="607" y="1106"/>
                    <a:pt x="536" y="1106"/>
                  </a:cubicBezTo>
                  <a:lnTo>
                    <a:pt x="304" y="1106"/>
                  </a:lnTo>
                  <a:lnTo>
                    <a:pt x="304" y="821"/>
                  </a:lnTo>
                  <a:close/>
                  <a:moveTo>
                    <a:pt x="143" y="0"/>
                  </a:moveTo>
                  <a:cubicBezTo>
                    <a:pt x="72" y="0"/>
                    <a:pt x="1" y="72"/>
                    <a:pt x="1" y="161"/>
                  </a:cubicBezTo>
                  <a:lnTo>
                    <a:pt x="1" y="678"/>
                  </a:lnTo>
                  <a:lnTo>
                    <a:pt x="1" y="1267"/>
                  </a:lnTo>
                  <a:cubicBezTo>
                    <a:pt x="1" y="1285"/>
                    <a:pt x="1" y="1303"/>
                    <a:pt x="1" y="1320"/>
                  </a:cubicBezTo>
                  <a:cubicBezTo>
                    <a:pt x="19" y="1374"/>
                    <a:pt x="90" y="1428"/>
                    <a:pt x="143" y="1428"/>
                  </a:cubicBezTo>
                  <a:lnTo>
                    <a:pt x="518" y="1428"/>
                  </a:lnTo>
                  <a:cubicBezTo>
                    <a:pt x="768" y="1428"/>
                    <a:pt x="982" y="1213"/>
                    <a:pt x="982" y="964"/>
                  </a:cubicBezTo>
                  <a:cubicBezTo>
                    <a:pt x="982" y="839"/>
                    <a:pt x="929" y="714"/>
                    <a:pt x="822" y="625"/>
                  </a:cubicBezTo>
                  <a:cubicBezTo>
                    <a:pt x="857" y="571"/>
                    <a:pt x="875" y="500"/>
                    <a:pt x="875" y="411"/>
                  </a:cubicBezTo>
                  <a:cubicBezTo>
                    <a:pt x="875" y="196"/>
                    <a:pt x="697" y="0"/>
                    <a:pt x="46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9"/>
            <p:cNvSpPr/>
            <p:nvPr/>
          </p:nvSpPr>
          <p:spPr>
            <a:xfrm>
              <a:off x="4734025" y="3396550"/>
              <a:ext cx="31675" cy="35275"/>
            </a:xfrm>
            <a:custGeom>
              <a:avLst/>
              <a:gdLst/>
              <a:ahLst/>
              <a:cxnLst/>
              <a:rect l="l" t="t" r="r" b="b"/>
              <a:pathLst>
                <a:path w="1267" h="1411" extrusionOk="0">
                  <a:moveTo>
                    <a:pt x="714" y="1"/>
                  </a:moveTo>
                  <a:cubicBezTo>
                    <a:pt x="321" y="1"/>
                    <a:pt x="0" y="304"/>
                    <a:pt x="0" y="697"/>
                  </a:cubicBezTo>
                  <a:cubicBezTo>
                    <a:pt x="0" y="1107"/>
                    <a:pt x="321" y="1410"/>
                    <a:pt x="714" y="1410"/>
                  </a:cubicBezTo>
                  <a:cubicBezTo>
                    <a:pt x="874" y="1410"/>
                    <a:pt x="1017" y="1375"/>
                    <a:pt x="1124" y="1268"/>
                  </a:cubicBezTo>
                  <a:cubicBezTo>
                    <a:pt x="1196" y="1214"/>
                    <a:pt x="1267" y="1071"/>
                    <a:pt x="1178" y="982"/>
                  </a:cubicBezTo>
                  <a:cubicBezTo>
                    <a:pt x="1142" y="957"/>
                    <a:pt x="1111" y="947"/>
                    <a:pt x="1081" y="947"/>
                  </a:cubicBezTo>
                  <a:cubicBezTo>
                    <a:pt x="965" y="947"/>
                    <a:pt x="885" y="1107"/>
                    <a:pt x="714" y="1107"/>
                  </a:cubicBezTo>
                  <a:cubicBezTo>
                    <a:pt x="500" y="1107"/>
                    <a:pt x="321" y="929"/>
                    <a:pt x="321" y="715"/>
                  </a:cubicBezTo>
                  <a:cubicBezTo>
                    <a:pt x="321" y="483"/>
                    <a:pt x="500" y="304"/>
                    <a:pt x="714" y="304"/>
                  </a:cubicBezTo>
                  <a:cubicBezTo>
                    <a:pt x="803" y="304"/>
                    <a:pt x="874" y="340"/>
                    <a:pt x="946" y="376"/>
                  </a:cubicBezTo>
                  <a:cubicBezTo>
                    <a:pt x="974" y="397"/>
                    <a:pt x="1005" y="407"/>
                    <a:pt x="1035" y="407"/>
                  </a:cubicBezTo>
                  <a:cubicBezTo>
                    <a:pt x="1082" y="407"/>
                    <a:pt x="1127" y="383"/>
                    <a:pt x="1160" y="340"/>
                  </a:cubicBezTo>
                  <a:cubicBezTo>
                    <a:pt x="1213" y="268"/>
                    <a:pt x="1196" y="161"/>
                    <a:pt x="1124" y="108"/>
                  </a:cubicBezTo>
                  <a:cubicBezTo>
                    <a:pt x="999" y="37"/>
                    <a:pt x="856" y="1"/>
                    <a:pt x="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9"/>
            <p:cNvSpPr/>
            <p:nvPr/>
          </p:nvSpPr>
          <p:spPr>
            <a:xfrm>
              <a:off x="4533725" y="3222600"/>
              <a:ext cx="270350" cy="270325"/>
            </a:xfrm>
            <a:custGeom>
              <a:avLst/>
              <a:gdLst/>
              <a:ahLst/>
              <a:cxnLst/>
              <a:rect l="l" t="t" r="r" b="b"/>
              <a:pathLst>
                <a:path w="10814" h="10813" extrusionOk="0">
                  <a:moveTo>
                    <a:pt x="5407" y="4318"/>
                  </a:moveTo>
                  <a:cubicBezTo>
                    <a:pt x="5478" y="4354"/>
                    <a:pt x="5550" y="4407"/>
                    <a:pt x="5621" y="4461"/>
                  </a:cubicBezTo>
                  <a:lnTo>
                    <a:pt x="3997" y="6067"/>
                  </a:lnTo>
                  <a:cubicBezTo>
                    <a:pt x="4265" y="5335"/>
                    <a:pt x="4765" y="4711"/>
                    <a:pt x="5407" y="4318"/>
                  </a:cubicBezTo>
                  <a:close/>
                  <a:moveTo>
                    <a:pt x="3658" y="3819"/>
                  </a:moveTo>
                  <a:cubicBezTo>
                    <a:pt x="4176" y="3819"/>
                    <a:pt x="4658" y="3943"/>
                    <a:pt x="5104" y="4140"/>
                  </a:cubicBezTo>
                  <a:cubicBezTo>
                    <a:pt x="4319" y="4675"/>
                    <a:pt x="3766" y="5496"/>
                    <a:pt x="3569" y="6459"/>
                  </a:cubicBezTo>
                  <a:cubicBezTo>
                    <a:pt x="2820" y="5942"/>
                    <a:pt x="2267" y="5139"/>
                    <a:pt x="2124" y="4193"/>
                  </a:cubicBezTo>
                  <a:cubicBezTo>
                    <a:pt x="2570" y="3961"/>
                    <a:pt x="3105" y="3819"/>
                    <a:pt x="3658" y="3819"/>
                  </a:cubicBezTo>
                  <a:close/>
                  <a:moveTo>
                    <a:pt x="7156" y="3819"/>
                  </a:moveTo>
                  <a:cubicBezTo>
                    <a:pt x="7727" y="3819"/>
                    <a:pt x="8244" y="3961"/>
                    <a:pt x="8708" y="4193"/>
                  </a:cubicBezTo>
                  <a:cubicBezTo>
                    <a:pt x="8565" y="5139"/>
                    <a:pt x="8012" y="5942"/>
                    <a:pt x="7245" y="6459"/>
                  </a:cubicBezTo>
                  <a:cubicBezTo>
                    <a:pt x="7209" y="6263"/>
                    <a:pt x="7156" y="6085"/>
                    <a:pt x="7102" y="5906"/>
                  </a:cubicBezTo>
                  <a:cubicBezTo>
                    <a:pt x="6870" y="5299"/>
                    <a:pt x="6478" y="4728"/>
                    <a:pt x="5942" y="4300"/>
                  </a:cubicBezTo>
                  <a:cubicBezTo>
                    <a:pt x="5871" y="4247"/>
                    <a:pt x="5800" y="4193"/>
                    <a:pt x="5728" y="4140"/>
                  </a:cubicBezTo>
                  <a:cubicBezTo>
                    <a:pt x="6156" y="3943"/>
                    <a:pt x="6656" y="3819"/>
                    <a:pt x="7156" y="3819"/>
                  </a:cubicBezTo>
                  <a:close/>
                  <a:moveTo>
                    <a:pt x="5871" y="4657"/>
                  </a:moveTo>
                  <a:cubicBezTo>
                    <a:pt x="5942" y="4728"/>
                    <a:pt x="6014" y="4782"/>
                    <a:pt x="6085" y="4853"/>
                  </a:cubicBezTo>
                  <a:lnTo>
                    <a:pt x="4176" y="6763"/>
                  </a:lnTo>
                  <a:cubicBezTo>
                    <a:pt x="4087" y="6727"/>
                    <a:pt x="3980" y="6691"/>
                    <a:pt x="3890" y="6638"/>
                  </a:cubicBezTo>
                  <a:lnTo>
                    <a:pt x="5871" y="4657"/>
                  </a:lnTo>
                  <a:close/>
                  <a:moveTo>
                    <a:pt x="6870" y="6245"/>
                  </a:moveTo>
                  <a:cubicBezTo>
                    <a:pt x="6906" y="6370"/>
                    <a:pt x="6941" y="6495"/>
                    <a:pt x="6959" y="6620"/>
                  </a:cubicBezTo>
                  <a:cubicBezTo>
                    <a:pt x="6727" y="6745"/>
                    <a:pt x="6478" y="6834"/>
                    <a:pt x="6228" y="6905"/>
                  </a:cubicBezTo>
                  <a:lnTo>
                    <a:pt x="6870" y="6245"/>
                  </a:lnTo>
                  <a:close/>
                  <a:moveTo>
                    <a:pt x="6299" y="5103"/>
                  </a:moveTo>
                  <a:cubicBezTo>
                    <a:pt x="6353" y="5175"/>
                    <a:pt x="6406" y="5264"/>
                    <a:pt x="6460" y="5353"/>
                  </a:cubicBezTo>
                  <a:lnTo>
                    <a:pt x="4854" y="6959"/>
                  </a:lnTo>
                  <a:cubicBezTo>
                    <a:pt x="4747" y="6941"/>
                    <a:pt x="4622" y="6905"/>
                    <a:pt x="4515" y="6887"/>
                  </a:cubicBezTo>
                  <a:lnTo>
                    <a:pt x="6299" y="5103"/>
                  </a:lnTo>
                  <a:close/>
                  <a:moveTo>
                    <a:pt x="6638" y="5621"/>
                  </a:moveTo>
                  <a:cubicBezTo>
                    <a:pt x="6674" y="5728"/>
                    <a:pt x="6727" y="5817"/>
                    <a:pt x="6763" y="5924"/>
                  </a:cubicBezTo>
                  <a:lnTo>
                    <a:pt x="5693" y="6995"/>
                  </a:lnTo>
                  <a:cubicBezTo>
                    <a:pt x="5603" y="6995"/>
                    <a:pt x="5496" y="7012"/>
                    <a:pt x="5407" y="7012"/>
                  </a:cubicBezTo>
                  <a:cubicBezTo>
                    <a:pt x="5353" y="7012"/>
                    <a:pt x="5318" y="6995"/>
                    <a:pt x="5264" y="6995"/>
                  </a:cubicBezTo>
                  <a:lnTo>
                    <a:pt x="6638" y="5621"/>
                  </a:lnTo>
                  <a:close/>
                  <a:moveTo>
                    <a:pt x="8993" y="4372"/>
                  </a:moveTo>
                  <a:cubicBezTo>
                    <a:pt x="9903" y="4978"/>
                    <a:pt x="10510" y="5995"/>
                    <a:pt x="10510" y="7155"/>
                  </a:cubicBezTo>
                  <a:cubicBezTo>
                    <a:pt x="10510" y="9011"/>
                    <a:pt x="9011" y="10510"/>
                    <a:pt x="7156" y="10510"/>
                  </a:cubicBezTo>
                  <a:cubicBezTo>
                    <a:pt x="6674" y="10510"/>
                    <a:pt x="6174" y="10385"/>
                    <a:pt x="5728" y="10188"/>
                  </a:cubicBezTo>
                  <a:cubicBezTo>
                    <a:pt x="5871" y="10081"/>
                    <a:pt x="6014" y="9974"/>
                    <a:pt x="6139" y="9849"/>
                  </a:cubicBezTo>
                  <a:cubicBezTo>
                    <a:pt x="6817" y="9243"/>
                    <a:pt x="7227" y="8404"/>
                    <a:pt x="7298" y="7494"/>
                  </a:cubicBezTo>
                  <a:cubicBezTo>
                    <a:pt x="7316" y="7405"/>
                    <a:pt x="7245" y="7334"/>
                    <a:pt x="7156" y="7316"/>
                  </a:cubicBezTo>
                  <a:cubicBezTo>
                    <a:pt x="7084" y="7316"/>
                    <a:pt x="6995" y="7387"/>
                    <a:pt x="6995" y="7476"/>
                  </a:cubicBezTo>
                  <a:cubicBezTo>
                    <a:pt x="6924" y="8297"/>
                    <a:pt x="6531" y="9064"/>
                    <a:pt x="5924" y="9617"/>
                  </a:cubicBezTo>
                  <a:cubicBezTo>
                    <a:pt x="5300" y="10188"/>
                    <a:pt x="4497" y="10510"/>
                    <a:pt x="3658" y="10510"/>
                  </a:cubicBezTo>
                  <a:cubicBezTo>
                    <a:pt x="1821" y="10510"/>
                    <a:pt x="322" y="9011"/>
                    <a:pt x="322" y="7155"/>
                  </a:cubicBezTo>
                  <a:cubicBezTo>
                    <a:pt x="322" y="5995"/>
                    <a:pt x="929" y="4978"/>
                    <a:pt x="1821" y="4372"/>
                  </a:cubicBezTo>
                  <a:cubicBezTo>
                    <a:pt x="2035" y="5407"/>
                    <a:pt x="2659" y="6281"/>
                    <a:pt x="3516" y="6798"/>
                  </a:cubicBezTo>
                  <a:cubicBezTo>
                    <a:pt x="3516" y="6923"/>
                    <a:pt x="3498" y="7030"/>
                    <a:pt x="3498" y="7155"/>
                  </a:cubicBezTo>
                  <a:cubicBezTo>
                    <a:pt x="3498" y="8172"/>
                    <a:pt x="3926" y="9153"/>
                    <a:pt x="4675" y="9831"/>
                  </a:cubicBezTo>
                  <a:cubicBezTo>
                    <a:pt x="4700" y="9865"/>
                    <a:pt x="4737" y="9879"/>
                    <a:pt x="4774" y="9879"/>
                  </a:cubicBezTo>
                  <a:cubicBezTo>
                    <a:pt x="4817" y="9879"/>
                    <a:pt x="4861" y="9860"/>
                    <a:pt x="4890" y="9831"/>
                  </a:cubicBezTo>
                  <a:cubicBezTo>
                    <a:pt x="4943" y="9760"/>
                    <a:pt x="4943" y="9671"/>
                    <a:pt x="4890" y="9600"/>
                  </a:cubicBezTo>
                  <a:cubicBezTo>
                    <a:pt x="4212" y="8975"/>
                    <a:pt x="3819" y="8083"/>
                    <a:pt x="3819" y="7155"/>
                  </a:cubicBezTo>
                  <a:cubicBezTo>
                    <a:pt x="3819" y="7102"/>
                    <a:pt x="3819" y="7030"/>
                    <a:pt x="3819" y="6959"/>
                  </a:cubicBezTo>
                  <a:cubicBezTo>
                    <a:pt x="3926" y="7012"/>
                    <a:pt x="4033" y="7048"/>
                    <a:pt x="4140" y="7084"/>
                  </a:cubicBezTo>
                  <a:cubicBezTo>
                    <a:pt x="4533" y="7238"/>
                    <a:pt x="4969" y="7315"/>
                    <a:pt x="5415" y="7315"/>
                  </a:cubicBezTo>
                  <a:cubicBezTo>
                    <a:pt x="5537" y="7315"/>
                    <a:pt x="5659" y="7309"/>
                    <a:pt x="5782" y="7298"/>
                  </a:cubicBezTo>
                  <a:cubicBezTo>
                    <a:pt x="6281" y="7262"/>
                    <a:pt x="6799" y="7084"/>
                    <a:pt x="7227" y="6834"/>
                  </a:cubicBezTo>
                  <a:cubicBezTo>
                    <a:pt x="8137" y="6316"/>
                    <a:pt x="8797" y="5424"/>
                    <a:pt x="8993" y="4372"/>
                  </a:cubicBezTo>
                  <a:close/>
                  <a:moveTo>
                    <a:pt x="5407" y="0"/>
                  </a:moveTo>
                  <a:cubicBezTo>
                    <a:pt x="4497" y="0"/>
                    <a:pt x="3605" y="357"/>
                    <a:pt x="2927" y="982"/>
                  </a:cubicBezTo>
                  <a:cubicBezTo>
                    <a:pt x="2249" y="1606"/>
                    <a:pt x="1838" y="2445"/>
                    <a:pt x="1767" y="3355"/>
                  </a:cubicBezTo>
                  <a:cubicBezTo>
                    <a:pt x="1767" y="3444"/>
                    <a:pt x="1821" y="3515"/>
                    <a:pt x="1910" y="3533"/>
                  </a:cubicBezTo>
                  <a:cubicBezTo>
                    <a:pt x="1999" y="3533"/>
                    <a:pt x="2070" y="3462"/>
                    <a:pt x="2088" y="3390"/>
                  </a:cubicBezTo>
                  <a:cubicBezTo>
                    <a:pt x="2160" y="2552"/>
                    <a:pt x="2534" y="1784"/>
                    <a:pt x="3141" y="1213"/>
                  </a:cubicBezTo>
                  <a:cubicBezTo>
                    <a:pt x="3766" y="643"/>
                    <a:pt x="4568" y="321"/>
                    <a:pt x="5407" y="321"/>
                  </a:cubicBezTo>
                  <a:cubicBezTo>
                    <a:pt x="7263" y="321"/>
                    <a:pt x="8761" y="1820"/>
                    <a:pt x="8761" y="3658"/>
                  </a:cubicBezTo>
                  <a:cubicBezTo>
                    <a:pt x="8761" y="3729"/>
                    <a:pt x="8744" y="3801"/>
                    <a:pt x="8744" y="3872"/>
                  </a:cubicBezTo>
                  <a:cubicBezTo>
                    <a:pt x="8262" y="3640"/>
                    <a:pt x="7727" y="3497"/>
                    <a:pt x="7156" y="3497"/>
                  </a:cubicBezTo>
                  <a:cubicBezTo>
                    <a:pt x="6531" y="3497"/>
                    <a:pt x="5924" y="3658"/>
                    <a:pt x="5407" y="3943"/>
                  </a:cubicBezTo>
                  <a:cubicBezTo>
                    <a:pt x="4890" y="3658"/>
                    <a:pt x="4301" y="3497"/>
                    <a:pt x="3658" y="3497"/>
                  </a:cubicBezTo>
                  <a:cubicBezTo>
                    <a:pt x="3016" y="3497"/>
                    <a:pt x="2374" y="3676"/>
                    <a:pt x="1838" y="3979"/>
                  </a:cubicBezTo>
                  <a:cubicBezTo>
                    <a:pt x="750" y="4621"/>
                    <a:pt x="1" y="5799"/>
                    <a:pt x="1" y="7155"/>
                  </a:cubicBezTo>
                  <a:cubicBezTo>
                    <a:pt x="1" y="9171"/>
                    <a:pt x="1642" y="10813"/>
                    <a:pt x="3658" y="10813"/>
                  </a:cubicBezTo>
                  <a:cubicBezTo>
                    <a:pt x="4283" y="10813"/>
                    <a:pt x="4890" y="10670"/>
                    <a:pt x="5407" y="10367"/>
                  </a:cubicBezTo>
                  <a:cubicBezTo>
                    <a:pt x="5942" y="10670"/>
                    <a:pt x="6549" y="10813"/>
                    <a:pt x="7156" y="10813"/>
                  </a:cubicBezTo>
                  <a:cubicBezTo>
                    <a:pt x="9172" y="10813"/>
                    <a:pt x="10813" y="9171"/>
                    <a:pt x="10813" y="7155"/>
                  </a:cubicBezTo>
                  <a:cubicBezTo>
                    <a:pt x="10813" y="5835"/>
                    <a:pt x="10117" y="4675"/>
                    <a:pt x="9047" y="4033"/>
                  </a:cubicBezTo>
                  <a:cubicBezTo>
                    <a:pt x="9065" y="3908"/>
                    <a:pt x="9065" y="3783"/>
                    <a:pt x="9065" y="3658"/>
                  </a:cubicBezTo>
                  <a:cubicBezTo>
                    <a:pt x="9065" y="1642"/>
                    <a:pt x="7423" y="0"/>
                    <a:pt x="54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6" name="Google Shape;1516;p39"/>
          <p:cNvGrpSpPr/>
          <p:nvPr/>
        </p:nvGrpSpPr>
        <p:grpSpPr>
          <a:xfrm>
            <a:off x="5420414" y="2317057"/>
            <a:ext cx="311746" cy="281517"/>
            <a:chOff x="4532850" y="2804175"/>
            <a:chExt cx="271225" cy="244925"/>
          </a:xfrm>
        </p:grpSpPr>
        <p:sp>
          <p:nvSpPr>
            <p:cNvPr id="1517" name="Google Shape;1517;p39"/>
            <p:cNvSpPr/>
            <p:nvPr/>
          </p:nvSpPr>
          <p:spPr>
            <a:xfrm>
              <a:off x="4546675" y="3010625"/>
              <a:ext cx="254275" cy="34525"/>
            </a:xfrm>
            <a:custGeom>
              <a:avLst/>
              <a:gdLst/>
              <a:ahLst/>
              <a:cxnLst/>
              <a:rect l="l" t="t" r="r" b="b"/>
              <a:pathLst>
                <a:path w="10171" h="1381" extrusionOk="0">
                  <a:moveTo>
                    <a:pt x="9270" y="1"/>
                  </a:moveTo>
                  <a:cubicBezTo>
                    <a:pt x="9211" y="1"/>
                    <a:pt x="9153" y="50"/>
                    <a:pt x="9153" y="129"/>
                  </a:cubicBezTo>
                  <a:lnTo>
                    <a:pt x="9153" y="361"/>
                  </a:lnTo>
                  <a:lnTo>
                    <a:pt x="0" y="361"/>
                  </a:lnTo>
                  <a:lnTo>
                    <a:pt x="0" y="1021"/>
                  </a:lnTo>
                  <a:lnTo>
                    <a:pt x="9153" y="1021"/>
                  </a:lnTo>
                  <a:lnTo>
                    <a:pt x="9153" y="1253"/>
                  </a:lnTo>
                  <a:cubicBezTo>
                    <a:pt x="9153" y="1331"/>
                    <a:pt x="9211" y="1381"/>
                    <a:pt x="9270" y="1381"/>
                  </a:cubicBezTo>
                  <a:cubicBezTo>
                    <a:pt x="9291" y="1381"/>
                    <a:pt x="9313" y="1374"/>
                    <a:pt x="9332" y="1360"/>
                  </a:cubicBezTo>
                  <a:lnTo>
                    <a:pt x="10099" y="789"/>
                  </a:lnTo>
                  <a:cubicBezTo>
                    <a:pt x="10170" y="735"/>
                    <a:pt x="10170" y="646"/>
                    <a:pt x="10099" y="593"/>
                  </a:cubicBezTo>
                  <a:lnTo>
                    <a:pt x="9332" y="22"/>
                  </a:lnTo>
                  <a:cubicBezTo>
                    <a:pt x="9313" y="7"/>
                    <a:pt x="9291" y="1"/>
                    <a:pt x="9270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9"/>
            <p:cNvSpPr/>
            <p:nvPr/>
          </p:nvSpPr>
          <p:spPr>
            <a:xfrm>
              <a:off x="4536850" y="2808200"/>
              <a:ext cx="36150" cy="227950"/>
            </a:xfrm>
            <a:custGeom>
              <a:avLst/>
              <a:gdLst/>
              <a:ahLst/>
              <a:cxnLst/>
              <a:rect l="l" t="t" r="r" b="b"/>
              <a:pathLst>
                <a:path w="1446" h="9118" extrusionOk="0">
                  <a:moveTo>
                    <a:pt x="723" y="0"/>
                  </a:moveTo>
                  <a:cubicBezTo>
                    <a:pt x="688" y="0"/>
                    <a:pt x="652" y="18"/>
                    <a:pt x="625" y="54"/>
                  </a:cubicBezTo>
                  <a:lnTo>
                    <a:pt x="54" y="821"/>
                  </a:lnTo>
                  <a:cubicBezTo>
                    <a:pt x="1" y="893"/>
                    <a:pt x="54" y="1000"/>
                    <a:pt x="161" y="1000"/>
                  </a:cubicBezTo>
                  <a:lnTo>
                    <a:pt x="393" y="1000"/>
                  </a:lnTo>
                  <a:lnTo>
                    <a:pt x="393" y="9118"/>
                  </a:lnTo>
                  <a:lnTo>
                    <a:pt x="1053" y="9118"/>
                  </a:lnTo>
                  <a:lnTo>
                    <a:pt x="1053" y="1000"/>
                  </a:lnTo>
                  <a:lnTo>
                    <a:pt x="1285" y="1000"/>
                  </a:lnTo>
                  <a:cubicBezTo>
                    <a:pt x="1392" y="1000"/>
                    <a:pt x="1446" y="893"/>
                    <a:pt x="1392" y="821"/>
                  </a:cubicBezTo>
                  <a:lnTo>
                    <a:pt x="821" y="54"/>
                  </a:lnTo>
                  <a:cubicBezTo>
                    <a:pt x="795" y="18"/>
                    <a:pt x="759" y="0"/>
                    <a:pt x="723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9"/>
            <p:cNvSpPr/>
            <p:nvPr/>
          </p:nvSpPr>
          <p:spPr>
            <a:xfrm>
              <a:off x="4563175" y="2846550"/>
              <a:ext cx="212350" cy="173100"/>
            </a:xfrm>
            <a:custGeom>
              <a:avLst/>
              <a:gdLst/>
              <a:ahLst/>
              <a:cxnLst/>
              <a:rect l="l" t="t" r="r" b="b"/>
              <a:pathLst>
                <a:path w="8494" h="6924" extrusionOk="0">
                  <a:moveTo>
                    <a:pt x="8493" y="1"/>
                  </a:moveTo>
                  <a:cubicBezTo>
                    <a:pt x="7244" y="2196"/>
                    <a:pt x="4693" y="4051"/>
                    <a:pt x="2320" y="4497"/>
                  </a:cubicBezTo>
                  <a:lnTo>
                    <a:pt x="1570" y="4604"/>
                  </a:lnTo>
                  <a:cubicBezTo>
                    <a:pt x="1499" y="4622"/>
                    <a:pt x="0" y="4640"/>
                    <a:pt x="0" y="4640"/>
                  </a:cubicBezTo>
                  <a:lnTo>
                    <a:pt x="0" y="6924"/>
                  </a:lnTo>
                  <a:lnTo>
                    <a:pt x="8493" y="6924"/>
                  </a:lnTo>
                  <a:lnTo>
                    <a:pt x="84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9"/>
            <p:cNvSpPr/>
            <p:nvPr/>
          </p:nvSpPr>
          <p:spPr>
            <a:xfrm>
              <a:off x="4645700" y="2839100"/>
              <a:ext cx="35250" cy="40625"/>
            </a:xfrm>
            <a:custGeom>
              <a:avLst/>
              <a:gdLst/>
              <a:ahLst/>
              <a:cxnLst/>
              <a:rect l="l" t="t" r="r" b="b"/>
              <a:pathLst>
                <a:path w="1410" h="1625" extrusionOk="0">
                  <a:moveTo>
                    <a:pt x="232" y="0"/>
                  </a:moveTo>
                  <a:cubicBezTo>
                    <a:pt x="202" y="0"/>
                    <a:pt x="171" y="10"/>
                    <a:pt x="143" y="31"/>
                  </a:cubicBezTo>
                  <a:cubicBezTo>
                    <a:pt x="72" y="85"/>
                    <a:pt x="54" y="174"/>
                    <a:pt x="107" y="245"/>
                  </a:cubicBezTo>
                  <a:lnTo>
                    <a:pt x="500" y="763"/>
                  </a:lnTo>
                  <a:lnTo>
                    <a:pt x="54" y="1352"/>
                  </a:lnTo>
                  <a:cubicBezTo>
                    <a:pt x="0" y="1423"/>
                    <a:pt x="18" y="1512"/>
                    <a:pt x="89" y="1566"/>
                  </a:cubicBezTo>
                  <a:cubicBezTo>
                    <a:pt x="107" y="1584"/>
                    <a:pt x="143" y="1597"/>
                    <a:pt x="183" y="1597"/>
                  </a:cubicBezTo>
                  <a:cubicBezTo>
                    <a:pt x="223" y="1597"/>
                    <a:pt x="268" y="1584"/>
                    <a:pt x="304" y="1548"/>
                  </a:cubicBezTo>
                  <a:lnTo>
                    <a:pt x="696" y="1030"/>
                  </a:lnTo>
                  <a:lnTo>
                    <a:pt x="1106" y="1566"/>
                  </a:lnTo>
                  <a:cubicBezTo>
                    <a:pt x="1144" y="1591"/>
                    <a:pt x="1181" y="1624"/>
                    <a:pt x="1236" y="1624"/>
                  </a:cubicBezTo>
                  <a:cubicBezTo>
                    <a:pt x="1260" y="1624"/>
                    <a:pt x="1288" y="1618"/>
                    <a:pt x="1321" y="1601"/>
                  </a:cubicBezTo>
                  <a:cubicBezTo>
                    <a:pt x="1392" y="1548"/>
                    <a:pt x="1410" y="1441"/>
                    <a:pt x="1356" y="1369"/>
                  </a:cubicBezTo>
                  <a:lnTo>
                    <a:pt x="892" y="763"/>
                  </a:lnTo>
                  <a:lnTo>
                    <a:pt x="1285" y="245"/>
                  </a:lnTo>
                  <a:cubicBezTo>
                    <a:pt x="1338" y="174"/>
                    <a:pt x="1321" y="85"/>
                    <a:pt x="1249" y="31"/>
                  </a:cubicBezTo>
                  <a:cubicBezTo>
                    <a:pt x="1221" y="10"/>
                    <a:pt x="1190" y="0"/>
                    <a:pt x="1160" y="0"/>
                  </a:cubicBezTo>
                  <a:cubicBezTo>
                    <a:pt x="1113" y="0"/>
                    <a:pt x="1067" y="24"/>
                    <a:pt x="1035" y="67"/>
                  </a:cubicBezTo>
                  <a:lnTo>
                    <a:pt x="696" y="495"/>
                  </a:lnTo>
                  <a:lnTo>
                    <a:pt x="357" y="67"/>
                  </a:lnTo>
                  <a:cubicBezTo>
                    <a:pt x="325" y="24"/>
                    <a:pt x="279" y="0"/>
                    <a:pt x="23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9"/>
            <p:cNvSpPr/>
            <p:nvPr/>
          </p:nvSpPr>
          <p:spPr>
            <a:xfrm>
              <a:off x="4601975" y="2829475"/>
              <a:ext cx="21450" cy="55975"/>
            </a:xfrm>
            <a:custGeom>
              <a:avLst/>
              <a:gdLst/>
              <a:ahLst/>
              <a:cxnLst/>
              <a:rect l="l" t="t" r="r" b="b"/>
              <a:pathLst>
                <a:path w="858" h="2239" extrusionOk="0">
                  <a:moveTo>
                    <a:pt x="626" y="0"/>
                  </a:moveTo>
                  <a:cubicBezTo>
                    <a:pt x="548" y="0"/>
                    <a:pt x="443" y="13"/>
                    <a:pt x="357" y="77"/>
                  </a:cubicBezTo>
                  <a:cubicBezTo>
                    <a:pt x="286" y="131"/>
                    <a:pt x="215" y="220"/>
                    <a:pt x="215" y="381"/>
                  </a:cubicBezTo>
                  <a:lnTo>
                    <a:pt x="215" y="666"/>
                  </a:lnTo>
                  <a:lnTo>
                    <a:pt x="161" y="666"/>
                  </a:lnTo>
                  <a:cubicBezTo>
                    <a:pt x="90" y="666"/>
                    <a:pt x="18" y="720"/>
                    <a:pt x="1" y="791"/>
                  </a:cubicBezTo>
                  <a:cubicBezTo>
                    <a:pt x="1" y="898"/>
                    <a:pt x="72" y="969"/>
                    <a:pt x="161" y="969"/>
                  </a:cubicBezTo>
                  <a:lnTo>
                    <a:pt x="215" y="969"/>
                  </a:lnTo>
                  <a:lnTo>
                    <a:pt x="215" y="2076"/>
                  </a:lnTo>
                  <a:cubicBezTo>
                    <a:pt x="215" y="2147"/>
                    <a:pt x="286" y="2218"/>
                    <a:pt x="357" y="2236"/>
                  </a:cubicBezTo>
                  <a:cubicBezTo>
                    <a:pt x="365" y="2238"/>
                    <a:pt x="373" y="2238"/>
                    <a:pt x="381" y="2238"/>
                  </a:cubicBezTo>
                  <a:cubicBezTo>
                    <a:pt x="462" y="2238"/>
                    <a:pt x="536" y="2157"/>
                    <a:pt x="536" y="2076"/>
                  </a:cubicBezTo>
                  <a:lnTo>
                    <a:pt x="536" y="969"/>
                  </a:lnTo>
                  <a:lnTo>
                    <a:pt x="661" y="969"/>
                  </a:lnTo>
                  <a:cubicBezTo>
                    <a:pt x="732" y="969"/>
                    <a:pt x="821" y="916"/>
                    <a:pt x="821" y="844"/>
                  </a:cubicBezTo>
                  <a:cubicBezTo>
                    <a:pt x="839" y="737"/>
                    <a:pt x="768" y="666"/>
                    <a:pt x="661" y="666"/>
                  </a:cubicBezTo>
                  <a:lnTo>
                    <a:pt x="536" y="666"/>
                  </a:lnTo>
                  <a:lnTo>
                    <a:pt x="536" y="381"/>
                  </a:lnTo>
                  <a:cubicBezTo>
                    <a:pt x="536" y="333"/>
                    <a:pt x="552" y="317"/>
                    <a:pt x="589" y="317"/>
                  </a:cubicBezTo>
                  <a:cubicBezTo>
                    <a:pt x="607" y="317"/>
                    <a:pt x="631" y="321"/>
                    <a:pt x="661" y="327"/>
                  </a:cubicBezTo>
                  <a:cubicBezTo>
                    <a:pt x="670" y="329"/>
                    <a:pt x="680" y="330"/>
                    <a:pt x="689" y="330"/>
                  </a:cubicBezTo>
                  <a:cubicBezTo>
                    <a:pt x="754" y="330"/>
                    <a:pt x="824" y="280"/>
                    <a:pt x="839" y="202"/>
                  </a:cubicBezTo>
                  <a:cubicBezTo>
                    <a:pt x="857" y="113"/>
                    <a:pt x="804" y="24"/>
                    <a:pt x="732" y="6"/>
                  </a:cubicBezTo>
                  <a:cubicBezTo>
                    <a:pt x="718" y="6"/>
                    <a:pt x="678" y="0"/>
                    <a:pt x="62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9"/>
            <p:cNvSpPr/>
            <p:nvPr/>
          </p:nvSpPr>
          <p:spPr>
            <a:xfrm>
              <a:off x="4626950" y="2837300"/>
              <a:ext cx="14750" cy="46750"/>
            </a:xfrm>
            <a:custGeom>
              <a:avLst/>
              <a:gdLst/>
              <a:ahLst/>
              <a:cxnLst/>
              <a:rect l="l" t="t" r="r" b="b"/>
              <a:pathLst>
                <a:path w="590" h="1870" extrusionOk="0">
                  <a:moveTo>
                    <a:pt x="414" y="0"/>
                  </a:moveTo>
                  <a:cubicBezTo>
                    <a:pt x="351" y="0"/>
                    <a:pt x="295" y="37"/>
                    <a:pt x="268" y="103"/>
                  </a:cubicBezTo>
                  <a:cubicBezTo>
                    <a:pt x="268" y="121"/>
                    <a:pt x="1" y="781"/>
                    <a:pt x="268" y="1745"/>
                  </a:cubicBezTo>
                  <a:cubicBezTo>
                    <a:pt x="286" y="1816"/>
                    <a:pt x="340" y="1870"/>
                    <a:pt x="411" y="1870"/>
                  </a:cubicBezTo>
                  <a:cubicBezTo>
                    <a:pt x="429" y="1870"/>
                    <a:pt x="447" y="1852"/>
                    <a:pt x="465" y="1852"/>
                  </a:cubicBezTo>
                  <a:cubicBezTo>
                    <a:pt x="536" y="1834"/>
                    <a:pt x="590" y="1745"/>
                    <a:pt x="572" y="1656"/>
                  </a:cubicBezTo>
                  <a:cubicBezTo>
                    <a:pt x="340" y="799"/>
                    <a:pt x="572" y="228"/>
                    <a:pt x="572" y="210"/>
                  </a:cubicBezTo>
                  <a:cubicBezTo>
                    <a:pt x="590" y="139"/>
                    <a:pt x="554" y="50"/>
                    <a:pt x="483" y="14"/>
                  </a:cubicBezTo>
                  <a:cubicBezTo>
                    <a:pt x="460" y="5"/>
                    <a:pt x="436" y="0"/>
                    <a:pt x="41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9"/>
            <p:cNvSpPr/>
            <p:nvPr/>
          </p:nvSpPr>
          <p:spPr>
            <a:xfrm>
              <a:off x="4684950" y="2836025"/>
              <a:ext cx="14750" cy="46800"/>
            </a:xfrm>
            <a:custGeom>
              <a:avLst/>
              <a:gdLst/>
              <a:ahLst/>
              <a:cxnLst/>
              <a:rect l="l" t="t" r="r" b="b"/>
              <a:pathLst>
                <a:path w="590" h="1872" extrusionOk="0">
                  <a:moveTo>
                    <a:pt x="183" y="0"/>
                  </a:moveTo>
                  <a:cubicBezTo>
                    <a:pt x="164" y="0"/>
                    <a:pt x="145" y="4"/>
                    <a:pt x="125" y="11"/>
                  </a:cubicBezTo>
                  <a:cubicBezTo>
                    <a:pt x="36" y="47"/>
                    <a:pt x="0" y="136"/>
                    <a:pt x="36" y="226"/>
                  </a:cubicBezTo>
                  <a:cubicBezTo>
                    <a:pt x="36" y="226"/>
                    <a:pt x="268" y="797"/>
                    <a:pt x="36" y="1671"/>
                  </a:cubicBezTo>
                  <a:cubicBezTo>
                    <a:pt x="0" y="1742"/>
                    <a:pt x="54" y="1831"/>
                    <a:pt x="143" y="1867"/>
                  </a:cubicBezTo>
                  <a:cubicBezTo>
                    <a:pt x="155" y="1870"/>
                    <a:pt x="167" y="1871"/>
                    <a:pt x="179" y="1871"/>
                  </a:cubicBezTo>
                  <a:cubicBezTo>
                    <a:pt x="242" y="1871"/>
                    <a:pt x="309" y="1832"/>
                    <a:pt x="339" y="1742"/>
                  </a:cubicBezTo>
                  <a:cubicBezTo>
                    <a:pt x="589" y="779"/>
                    <a:pt x="339" y="136"/>
                    <a:pt x="339" y="101"/>
                  </a:cubicBezTo>
                  <a:cubicBezTo>
                    <a:pt x="312" y="45"/>
                    <a:pt x="251" y="0"/>
                    <a:pt x="18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9"/>
            <p:cNvSpPr/>
            <p:nvPr/>
          </p:nvSpPr>
          <p:spPr>
            <a:xfrm>
              <a:off x="4532850" y="2804175"/>
              <a:ext cx="271225" cy="244925"/>
            </a:xfrm>
            <a:custGeom>
              <a:avLst/>
              <a:gdLst/>
              <a:ahLst/>
              <a:cxnLst/>
              <a:rect l="l" t="t" r="r" b="b"/>
              <a:pathLst>
                <a:path w="10849" h="9797" extrusionOk="0">
                  <a:moveTo>
                    <a:pt x="892" y="340"/>
                  </a:moveTo>
                  <a:lnTo>
                    <a:pt x="1374" y="1000"/>
                  </a:lnTo>
                  <a:lnTo>
                    <a:pt x="1160" y="1000"/>
                  </a:lnTo>
                  <a:cubicBezTo>
                    <a:pt x="1106" y="1000"/>
                    <a:pt x="1071" y="1036"/>
                    <a:pt x="1071" y="1107"/>
                  </a:cubicBezTo>
                  <a:lnTo>
                    <a:pt x="1071" y="6335"/>
                  </a:lnTo>
                  <a:lnTo>
                    <a:pt x="1071" y="8637"/>
                  </a:lnTo>
                  <a:lnTo>
                    <a:pt x="1071" y="8690"/>
                  </a:lnTo>
                  <a:cubicBezTo>
                    <a:pt x="1071" y="8744"/>
                    <a:pt x="1106" y="8797"/>
                    <a:pt x="1160" y="8797"/>
                  </a:cubicBezTo>
                  <a:lnTo>
                    <a:pt x="2980" y="8797"/>
                  </a:lnTo>
                  <a:lnTo>
                    <a:pt x="2980" y="9136"/>
                  </a:lnTo>
                  <a:lnTo>
                    <a:pt x="732" y="9136"/>
                  </a:lnTo>
                  <a:lnTo>
                    <a:pt x="732" y="1107"/>
                  </a:lnTo>
                  <a:cubicBezTo>
                    <a:pt x="732" y="1036"/>
                    <a:pt x="678" y="1000"/>
                    <a:pt x="625" y="1000"/>
                  </a:cubicBezTo>
                  <a:lnTo>
                    <a:pt x="410" y="1000"/>
                  </a:lnTo>
                  <a:lnTo>
                    <a:pt x="892" y="340"/>
                  </a:lnTo>
                  <a:close/>
                  <a:moveTo>
                    <a:pt x="5317" y="8797"/>
                  </a:moveTo>
                  <a:lnTo>
                    <a:pt x="5317" y="9136"/>
                  </a:lnTo>
                  <a:lnTo>
                    <a:pt x="3301" y="9136"/>
                  </a:lnTo>
                  <a:lnTo>
                    <a:pt x="3301" y="8797"/>
                  </a:lnTo>
                  <a:close/>
                  <a:moveTo>
                    <a:pt x="7637" y="8797"/>
                  </a:moveTo>
                  <a:lnTo>
                    <a:pt x="7637" y="9136"/>
                  </a:lnTo>
                  <a:lnTo>
                    <a:pt x="5620" y="9136"/>
                  </a:lnTo>
                  <a:lnTo>
                    <a:pt x="5620" y="8797"/>
                  </a:lnTo>
                  <a:close/>
                  <a:moveTo>
                    <a:pt x="874" y="1"/>
                  </a:moveTo>
                  <a:cubicBezTo>
                    <a:pt x="785" y="1"/>
                    <a:pt x="714" y="54"/>
                    <a:pt x="660" y="108"/>
                  </a:cubicBezTo>
                  <a:lnTo>
                    <a:pt x="107" y="875"/>
                  </a:lnTo>
                  <a:cubicBezTo>
                    <a:pt x="0" y="1018"/>
                    <a:pt x="36" y="1214"/>
                    <a:pt x="214" y="1303"/>
                  </a:cubicBezTo>
                  <a:cubicBezTo>
                    <a:pt x="232" y="1303"/>
                    <a:pt x="250" y="1321"/>
                    <a:pt x="268" y="1321"/>
                  </a:cubicBezTo>
                  <a:lnTo>
                    <a:pt x="410" y="1321"/>
                  </a:lnTo>
                  <a:lnTo>
                    <a:pt x="410" y="9261"/>
                  </a:lnTo>
                  <a:cubicBezTo>
                    <a:pt x="410" y="9350"/>
                    <a:pt x="482" y="9422"/>
                    <a:pt x="571" y="9422"/>
                  </a:cubicBezTo>
                  <a:lnTo>
                    <a:pt x="2980" y="9422"/>
                  </a:lnTo>
                  <a:lnTo>
                    <a:pt x="2980" y="9564"/>
                  </a:lnTo>
                  <a:cubicBezTo>
                    <a:pt x="2980" y="9636"/>
                    <a:pt x="3051" y="9707"/>
                    <a:pt x="3122" y="9725"/>
                  </a:cubicBezTo>
                  <a:cubicBezTo>
                    <a:pt x="3130" y="9727"/>
                    <a:pt x="3138" y="9727"/>
                    <a:pt x="3146" y="9727"/>
                  </a:cubicBezTo>
                  <a:cubicBezTo>
                    <a:pt x="3227" y="9727"/>
                    <a:pt x="3301" y="9646"/>
                    <a:pt x="3301" y="9564"/>
                  </a:cubicBezTo>
                  <a:lnTo>
                    <a:pt x="3301" y="9422"/>
                  </a:lnTo>
                  <a:lnTo>
                    <a:pt x="5317" y="9422"/>
                  </a:lnTo>
                  <a:lnTo>
                    <a:pt x="5317" y="9564"/>
                  </a:lnTo>
                  <a:cubicBezTo>
                    <a:pt x="5317" y="9636"/>
                    <a:pt x="5371" y="9707"/>
                    <a:pt x="5442" y="9725"/>
                  </a:cubicBezTo>
                  <a:cubicBezTo>
                    <a:pt x="5451" y="9727"/>
                    <a:pt x="5460" y="9727"/>
                    <a:pt x="5469" y="9727"/>
                  </a:cubicBezTo>
                  <a:cubicBezTo>
                    <a:pt x="5561" y="9727"/>
                    <a:pt x="5620" y="9646"/>
                    <a:pt x="5620" y="9564"/>
                  </a:cubicBezTo>
                  <a:lnTo>
                    <a:pt x="5620" y="9422"/>
                  </a:lnTo>
                  <a:lnTo>
                    <a:pt x="7619" y="9422"/>
                  </a:lnTo>
                  <a:lnTo>
                    <a:pt x="7619" y="9564"/>
                  </a:lnTo>
                  <a:cubicBezTo>
                    <a:pt x="7619" y="9636"/>
                    <a:pt x="7672" y="9707"/>
                    <a:pt x="7744" y="9725"/>
                  </a:cubicBezTo>
                  <a:cubicBezTo>
                    <a:pt x="7753" y="9727"/>
                    <a:pt x="7762" y="9727"/>
                    <a:pt x="7771" y="9727"/>
                  </a:cubicBezTo>
                  <a:cubicBezTo>
                    <a:pt x="7863" y="9727"/>
                    <a:pt x="7922" y="9646"/>
                    <a:pt x="7922" y="9564"/>
                  </a:cubicBezTo>
                  <a:lnTo>
                    <a:pt x="7922" y="8797"/>
                  </a:lnTo>
                  <a:lnTo>
                    <a:pt x="9706" y="8797"/>
                  </a:lnTo>
                  <a:cubicBezTo>
                    <a:pt x="9796" y="8779"/>
                    <a:pt x="9849" y="8708"/>
                    <a:pt x="9849" y="8637"/>
                  </a:cubicBezTo>
                  <a:lnTo>
                    <a:pt x="9849" y="8476"/>
                  </a:lnTo>
                  <a:lnTo>
                    <a:pt x="10509" y="8958"/>
                  </a:lnTo>
                  <a:lnTo>
                    <a:pt x="9849" y="9440"/>
                  </a:lnTo>
                  <a:lnTo>
                    <a:pt x="9849" y="9297"/>
                  </a:lnTo>
                  <a:cubicBezTo>
                    <a:pt x="9849" y="9208"/>
                    <a:pt x="9778" y="9136"/>
                    <a:pt x="9689" y="9136"/>
                  </a:cubicBezTo>
                  <a:lnTo>
                    <a:pt x="8529" y="9136"/>
                  </a:lnTo>
                  <a:cubicBezTo>
                    <a:pt x="8440" y="9136"/>
                    <a:pt x="8368" y="9190"/>
                    <a:pt x="8350" y="9261"/>
                  </a:cubicBezTo>
                  <a:cubicBezTo>
                    <a:pt x="8350" y="9368"/>
                    <a:pt x="8422" y="9440"/>
                    <a:pt x="8511" y="9440"/>
                  </a:cubicBezTo>
                  <a:lnTo>
                    <a:pt x="9528" y="9440"/>
                  </a:lnTo>
                  <a:lnTo>
                    <a:pt x="9528" y="9511"/>
                  </a:lnTo>
                  <a:cubicBezTo>
                    <a:pt x="9528" y="9618"/>
                    <a:pt x="9582" y="9707"/>
                    <a:pt x="9653" y="9743"/>
                  </a:cubicBezTo>
                  <a:cubicBezTo>
                    <a:pt x="9706" y="9779"/>
                    <a:pt x="9760" y="9796"/>
                    <a:pt x="9813" y="9796"/>
                  </a:cubicBezTo>
                  <a:cubicBezTo>
                    <a:pt x="9867" y="9796"/>
                    <a:pt x="9921" y="9779"/>
                    <a:pt x="9974" y="9743"/>
                  </a:cubicBezTo>
                  <a:lnTo>
                    <a:pt x="10741" y="9190"/>
                  </a:lnTo>
                  <a:cubicBezTo>
                    <a:pt x="10813" y="9136"/>
                    <a:pt x="10848" y="9047"/>
                    <a:pt x="10848" y="8958"/>
                  </a:cubicBezTo>
                  <a:cubicBezTo>
                    <a:pt x="10848" y="8886"/>
                    <a:pt x="10813" y="8797"/>
                    <a:pt x="10741" y="8744"/>
                  </a:cubicBezTo>
                  <a:cubicBezTo>
                    <a:pt x="10741" y="8744"/>
                    <a:pt x="9885" y="8119"/>
                    <a:pt x="9849" y="8119"/>
                  </a:cubicBezTo>
                  <a:lnTo>
                    <a:pt x="9849" y="1749"/>
                  </a:lnTo>
                  <a:cubicBezTo>
                    <a:pt x="9921" y="1624"/>
                    <a:pt x="9974" y="1517"/>
                    <a:pt x="10028" y="1410"/>
                  </a:cubicBezTo>
                  <a:lnTo>
                    <a:pt x="10135" y="1696"/>
                  </a:lnTo>
                  <a:cubicBezTo>
                    <a:pt x="10164" y="1739"/>
                    <a:pt x="10204" y="1795"/>
                    <a:pt x="10276" y="1795"/>
                  </a:cubicBezTo>
                  <a:cubicBezTo>
                    <a:pt x="10293" y="1795"/>
                    <a:pt x="10311" y="1792"/>
                    <a:pt x="10331" y="1785"/>
                  </a:cubicBezTo>
                  <a:cubicBezTo>
                    <a:pt x="10420" y="1749"/>
                    <a:pt x="10456" y="1660"/>
                    <a:pt x="10438" y="1589"/>
                  </a:cubicBezTo>
                  <a:lnTo>
                    <a:pt x="10206" y="946"/>
                  </a:lnTo>
                  <a:cubicBezTo>
                    <a:pt x="10161" y="901"/>
                    <a:pt x="10154" y="831"/>
                    <a:pt x="10057" y="831"/>
                  </a:cubicBezTo>
                  <a:cubicBezTo>
                    <a:pt x="10039" y="831"/>
                    <a:pt x="10017" y="834"/>
                    <a:pt x="9992" y="839"/>
                  </a:cubicBezTo>
                  <a:lnTo>
                    <a:pt x="9350" y="1071"/>
                  </a:lnTo>
                  <a:cubicBezTo>
                    <a:pt x="9278" y="1107"/>
                    <a:pt x="9225" y="1178"/>
                    <a:pt x="9243" y="1250"/>
                  </a:cubicBezTo>
                  <a:cubicBezTo>
                    <a:pt x="9243" y="1335"/>
                    <a:pt x="9310" y="1386"/>
                    <a:pt x="9382" y="1386"/>
                  </a:cubicBezTo>
                  <a:cubicBezTo>
                    <a:pt x="9401" y="1386"/>
                    <a:pt x="9420" y="1382"/>
                    <a:pt x="9439" y="1375"/>
                  </a:cubicBezTo>
                  <a:lnTo>
                    <a:pt x="9742" y="1268"/>
                  </a:lnTo>
                  <a:lnTo>
                    <a:pt x="9742" y="1268"/>
                  </a:lnTo>
                  <a:cubicBezTo>
                    <a:pt x="9225" y="2320"/>
                    <a:pt x="8368" y="3355"/>
                    <a:pt x="7280" y="4212"/>
                  </a:cubicBezTo>
                  <a:cubicBezTo>
                    <a:pt x="6120" y="5139"/>
                    <a:pt x="4782" y="5800"/>
                    <a:pt x="3515" y="6032"/>
                  </a:cubicBezTo>
                  <a:cubicBezTo>
                    <a:pt x="3426" y="6049"/>
                    <a:pt x="3372" y="6139"/>
                    <a:pt x="3390" y="6210"/>
                  </a:cubicBezTo>
                  <a:cubicBezTo>
                    <a:pt x="3405" y="6270"/>
                    <a:pt x="3458" y="6343"/>
                    <a:pt x="3539" y="6343"/>
                  </a:cubicBezTo>
                  <a:cubicBezTo>
                    <a:pt x="3554" y="6343"/>
                    <a:pt x="3570" y="6341"/>
                    <a:pt x="3586" y="6335"/>
                  </a:cubicBezTo>
                  <a:cubicBezTo>
                    <a:pt x="5852" y="5907"/>
                    <a:pt x="8208" y="4247"/>
                    <a:pt x="9528" y="2267"/>
                  </a:cubicBezTo>
                  <a:lnTo>
                    <a:pt x="9528" y="8476"/>
                  </a:lnTo>
                  <a:lnTo>
                    <a:pt x="1356" y="8476"/>
                  </a:lnTo>
                  <a:lnTo>
                    <a:pt x="1356" y="6460"/>
                  </a:lnTo>
                  <a:cubicBezTo>
                    <a:pt x="1802" y="6442"/>
                    <a:pt x="2712" y="6424"/>
                    <a:pt x="2766" y="6424"/>
                  </a:cubicBezTo>
                  <a:cubicBezTo>
                    <a:pt x="2855" y="6406"/>
                    <a:pt x="2926" y="6335"/>
                    <a:pt x="2908" y="6246"/>
                  </a:cubicBezTo>
                  <a:cubicBezTo>
                    <a:pt x="2908" y="6157"/>
                    <a:pt x="2837" y="6103"/>
                    <a:pt x="2748" y="6103"/>
                  </a:cubicBezTo>
                  <a:cubicBezTo>
                    <a:pt x="2676" y="6103"/>
                    <a:pt x="1927" y="6121"/>
                    <a:pt x="1356" y="6139"/>
                  </a:cubicBezTo>
                  <a:lnTo>
                    <a:pt x="1356" y="1321"/>
                  </a:lnTo>
                  <a:lnTo>
                    <a:pt x="1481" y="1321"/>
                  </a:lnTo>
                  <a:cubicBezTo>
                    <a:pt x="1499" y="1321"/>
                    <a:pt x="1517" y="1303"/>
                    <a:pt x="1534" y="1303"/>
                  </a:cubicBezTo>
                  <a:cubicBezTo>
                    <a:pt x="1713" y="1214"/>
                    <a:pt x="1749" y="1018"/>
                    <a:pt x="1659" y="875"/>
                  </a:cubicBezTo>
                  <a:lnTo>
                    <a:pt x="1088" y="108"/>
                  </a:lnTo>
                  <a:cubicBezTo>
                    <a:pt x="1053" y="54"/>
                    <a:pt x="964" y="1"/>
                    <a:pt x="87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9"/>
            <p:cNvSpPr/>
            <p:nvPr/>
          </p:nvSpPr>
          <p:spPr>
            <a:xfrm>
              <a:off x="4723300" y="2977200"/>
              <a:ext cx="7625" cy="8625"/>
            </a:xfrm>
            <a:custGeom>
              <a:avLst/>
              <a:gdLst/>
              <a:ahLst/>
              <a:cxnLst/>
              <a:rect l="l" t="t" r="r" b="b"/>
              <a:pathLst>
                <a:path w="305" h="345" extrusionOk="0">
                  <a:moveTo>
                    <a:pt x="152" y="0"/>
                  </a:moveTo>
                  <a:cubicBezTo>
                    <a:pt x="60" y="0"/>
                    <a:pt x="1" y="82"/>
                    <a:pt x="1" y="163"/>
                  </a:cubicBezTo>
                  <a:lnTo>
                    <a:pt x="1" y="181"/>
                  </a:lnTo>
                  <a:cubicBezTo>
                    <a:pt x="1" y="263"/>
                    <a:pt x="60" y="344"/>
                    <a:pt x="152" y="344"/>
                  </a:cubicBezTo>
                  <a:cubicBezTo>
                    <a:pt x="161" y="344"/>
                    <a:pt x="170" y="343"/>
                    <a:pt x="179" y="342"/>
                  </a:cubicBezTo>
                  <a:cubicBezTo>
                    <a:pt x="251" y="324"/>
                    <a:pt x="304" y="253"/>
                    <a:pt x="304" y="181"/>
                  </a:cubicBezTo>
                  <a:lnTo>
                    <a:pt x="304" y="163"/>
                  </a:lnTo>
                  <a:cubicBezTo>
                    <a:pt x="304" y="92"/>
                    <a:pt x="251" y="21"/>
                    <a:pt x="179" y="3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9"/>
            <p:cNvSpPr/>
            <p:nvPr/>
          </p:nvSpPr>
          <p:spPr>
            <a:xfrm>
              <a:off x="4723300" y="2996825"/>
              <a:ext cx="7625" cy="8175"/>
            </a:xfrm>
            <a:custGeom>
              <a:avLst/>
              <a:gdLst/>
              <a:ahLst/>
              <a:cxnLst/>
              <a:rect l="l" t="t" r="r" b="b"/>
              <a:pathLst>
                <a:path w="305" h="327" extrusionOk="0">
                  <a:moveTo>
                    <a:pt x="147" y="0"/>
                  </a:moveTo>
                  <a:cubicBezTo>
                    <a:pt x="58" y="0"/>
                    <a:pt x="1" y="66"/>
                    <a:pt x="1" y="146"/>
                  </a:cubicBezTo>
                  <a:lnTo>
                    <a:pt x="1" y="163"/>
                  </a:lnTo>
                  <a:cubicBezTo>
                    <a:pt x="1" y="259"/>
                    <a:pt x="58" y="327"/>
                    <a:pt x="147" y="327"/>
                  </a:cubicBezTo>
                  <a:cubicBezTo>
                    <a:pt x="158" y="327"/>
                    <a:pt x="168" y="326"/>
                    <a:pt x="179" y="324"/>
                  </a:cubicBezTo>
                  <a:cubicBezTo>
                    <a:pt x="251" y="324"/>
                    <a:pt x="304" y="253"/>
                    <a:pt x="304" y="163"/>
                  </a:cubicBezTo>
                  <a:cubicBezTo>
                    <a:pt x="304" y="74"/>
                    <a:pt x="251" y="3"/>
                    <a:pt x="179" y="3"/>
                  </a:cubicBezTo>
                  <a:cubicBezTo>
                    <a:pt x="168" y="1"/>
                    <a:pt x="157" y="0"/>
                    <a:pt x="14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9"/>
            <p:cNvSpPr/>
            <p:nvPr/>
          </p:nvSpPr>
          <p:spPr>
            <a:xfrm>
              <a:off x="4723300" y="2958000"/>
              <a:ext cx="7625" cy="8200"/>
            </a:xfrm>
            <a:custGeom>
              <a:avLst/>
              <a:gdLst/>
              <a:ahLst/>
              <a:cxnLst/>
              <a:rect l="l" t="t" r="r" b="b"/>
              <a:pathLst>
                <a:path w="305" h="328" extrusionOk="0">
                  <a:moveTo>
                    <a:pt x="147" y="1"/>
                  </a:moveTo>
                  <a:cubicBezTo>
                    <a:pt x="58" y="1"/>
                    <a:pt x="1" y="66"/>
                    <a:pt x="1" y="146"/>
                  </a:cubicBezTo>
                  <a:lnTo>
                    <a:pt x="1" y="182"/>
                  </a:lnTo>
                  <a:cubicBezTo>
                    <a:pt x="1" y="262"/>
                    <a:pt x="58" y="327"/>
                    <a:pt x="147" y="327"/>
                  </a:cubicBezTo>
                  <a:cubicBezTo>
                    <a:pt x="157" y="327"/>
                    <a:pt x="168" y="327"/>
                    <a:pt x="179" y="325"/>
                  </a:cubicBezTo>
                  <a:cubicBezTo>
                    <a:pt x="251" y="325"/>
                    <a:pt x="304" y="253"/>
                    <a:pt x="304" y="164"/>
                  </a:cubicBezTo>
                  <a:cubicBezTo>
                    <a:pt x="304" y="75"/>
                    <a:pt x="251" y="4"/>
                    <a:pt x="179" y="4"/>
                  </a:cubicBezTo>
                  <a:cubicBezTo>
                    <a:pt x="168" y="2"/>
                    <a:pt x="157" y="1"/>
                    <a:pt x="14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9"/>
            <p:cNvSpPr/>
            <p:nvPr/>
          </p:nvSpPr>
          <p:spPr>
            <a:xfrm>
              <a:off x="4723300" y="2938450"/>
              <a:ext cx="7625" cy="8575"/>
            </a:xfrm>
            <a:custGeom>
              <a:avLst/>
              <a:gdLst/>
              <a:ahLst/>
              <a:cxnLst/>
              <a:rect l="l" t="t" r="r" b="b"/>
              <a:pathLst>
                <a:path w="305" h="343" extrusionOk="0">
                  <a:moveTo>
                    <a:pt x="179" y="0"/>
                  </a:moveTo>
                  <a:cubicBezTo>
                    <a:pt x="72" y="0"/>
                    <a:pt x="1" y="72"/>
                    <a:pt x="1" y="161"/>
                  </a:cubicBezTo>
                  <a:lnTo>
                    <a:pt x="1" y="179"/>
                  </a:lnTo>
                  <a:cubicBezTo>
                    <a:pt x="1" y="275"/>
                    <a:pt x="58" y="342"/>
                    <a:pt x="147" y="342"/>
                  </a:cubicBezTo>
                  <a:cubicBezTo>
                    <a:pt x="158" y="342"/>
                    <a:pt x="168" y="341"/>
                    <a:pt x="179" y="339"/>
                  </a:cubicBezTo>
                  <a:cubicBezTo>
                    <a:pt x="251" y="339"/>
                    <a:pt x="304" y="250"/>
                    <a:pt x="304" y="179"/>
                  </a:cubicBezTo>
                  <a:lnTo>
                    <a:pt x="304" y="161"/>
                  </a:lnTo>
                  <a:cubicBezTo>
                    <a:pt x="304" y="90"/>
                    <a:pt x="251" y="18"/>
                    <a:pt x="17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9"/>
            <p:cNvSpPr/>
            <p:nvPr/>
          </p:nvSpPr>
          <p:spPr>
            <a:xfrm>
              <a:off x="4723300" y="2918825"/>
              <a:ext cx="7625" cy="8575"/>
            </a:xfrm>
            <a:custGeom>
              <a:avLst/>
              <a:gdLst/>
              <a:ahLst/>
              <a:cxnLst/>
              <a:rect l="l" t="t" r="r" b="b"/>
              <a:pathLst>
                <a:path w="305" h="343" extrusionOk="0">
                  <a:moveTo>
                    <a:pt x="179" y="0"/>
                  </a:moveTo>
                  <a:cubicBezTo>
                    <a:pt x="72" y="0"/>
                    <a:pt x="1" y="72"/>
                    <a:pt x="1" y="161"/>
                  </a:cubicBezTo>
                  <a:lnTo>
                    <a:pt x="1" y="179"/>
                  </a:lnTo>
                  <a:cubicBezTo>
                    <a:pt x="1" y="275"/>
                    <a:pt x="58" y="342"/>
                    <a:pt x="147" y="342"/>
                  </a:cubicBezTo>
                  <a:cubicBezTo>
                    <a:pt x="158" y="342"/>
                    <a:pt x="168" y="341"/>
                    <a:pt x="179" y="339"/>
                  </a:cubicBezTo>
                  <a:cubicBezTo>
                    <a:pt x="251" y="339"/>
                    <a:pt x="304" y="250"/>
                    <a:pt x="304" y="179"/>
                  </a:cubicBezTo>
                  <a:cubicBezTo>
                    <a:pt x="304" y="90"/>
                    <a:pt x="251" y="18"/>
                    <a:pt x="17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9"/>
            <p:cNvSpPr/>
            <p:nvPr/>
          </p:nvSpPr>
          <p:spPr>
            <a:xfrm>
              <a:off x="4665775" y="2977200"/>
              <a:ext cx="7600" cy="8625"/>
            </a:xfrm>
            <a:custGeom>
              <a:avLst/>
              <a:gdLst/>
              <a:ahLst/>
              <a:cxnLst/>
              <a:rect l="l" t="t" r="r" b="b"/>
              <a:pathLst>
                <a:path w="304" h="345" extrusionOk="0">
                  <a:moveTo>
                    <a:pt x="138" y="0"/>
                  </a:moveTo>
                  <a:cubicBezTo>
                    <a:pt x="60" y="0"/>
                    <a:pt x="0" y="82"/>
                    <a:pt x="0" y="163"/>
                  </a:cubicBezTo>
                  <a:lnTo>
                    <a:pt x="0" y="181"/>
                  </a:lnTo>
                  <a:cubicBezTo>
                    <a:pt x="0" y="263"/>
                    <a:pt x="60" y="344"/>
                    <a:pt x="138" y="344"/>
                  </a:cubicBezTo>
                  <a:cubicBezTo>
                    <a:pt x="145" y="344"/>
                    <a:pt x="153" y="343"/>
                    <a:pt x="161" y="342"/>
                  </a:cubicBezTo>
                  <a:cubicBezTo>
                    <a:pt x="250" y="324"/>
                    <a:pt x="303" y="253"/>
                    <a:pt x="303" y="181"/>
                  </a:cubicBezTo>
                  <a:lnTo>
                    <a:pt x="303" y="163"/>
                  </a:lnTo>
                  <a:cubicBezTo>
                    <a:pt x="303" y="92"/>
                    <a:pt x="250" y="21"/>
                    <a:pt x="161" y="3"/>
                  </a:cubicBezTo>
                  <a:cubicBezTo>
                    <a:pt x="153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9"/>
            <p:cNvSpPr/>
            <p:nvPr/>
          </p:nvSpPr>
          <p:spPr>
            <a:xfrm>
              <a:off x="4665775" y="2996825"/>
              <a:ext cx="7600" cy="8175"/>
            </a:xfrm>
            <a:custGeom>
              <a:avLst/>
              <a:gdLst/>
              <a:ahLst/>
              <a:cxnLst/>
              <a:rect l="l" t="t" r="r" b="b"/>
              <a:pathLst>
                <a:path w="304" h="327" extrusionOk="0">
                  <a:moveTo>
                    <a:pt x="133" y="0"/>
                  </a:moveTo>
                  <a:cubicBezTo>
                    <a:pt x="57" y="0"/>
                    <a:pt x="0" y="66"/>
                    <a:pt x="0" y="146"/>
                  </a:cubicBezTo>
                  <a:lnTo>
                    <a:pt x="0" y="163"/>
                  </a:lnTo>
                  <a:cubicBezTo>
                    <a:pt x="0" y="259"/>
                    <a:pt x="58" y="327"/>
                    <a:pt x="134" y="327"/>
                  </a:cubicBezTo>
                  <a:cubicBezTo>
                    <a:pt x="142" y="327"/>
                    <a:pt x="152" y="326"/>
                    <a:pt x="161" y="324"/>
                  </a:cubicBezTo>
                  <a:cubicBezTo>
                    <a:pt x="250" y="324"/>
                    <a:pt x="303" y="253"/>
                    <a:pt x="303" y="163"/>
                  </a:cubicBezTo>
                  <a:cubicBezTo>
                    <a:pt x="303" y="74"/>
                    <a:pt x="250" y="3"/>
                    <a:pt x="161" y="3"/>
                  </a:cubicBezTo>
                  <a:cubicBezTo>
                    <a:pt x="151" y="1"/>
                    <a:pt x="142" y="0"/>
                    <a:pt x="13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39"/>
            <p:cNvSpPr/>
            <p:nvPr/>
          </p:nvSpPr>
          <p:spPr>
            <a:xfrm>
              <a:off x="4665775" y="2958000"/>
              <a:ext cx="7600" cy="8200"/>
            </a:xfrm>
            <a:custGeom>
              <a:avLst/>
              <a:gdLst/>
              <a:ahLst/>
              <a:cxnLst/>
              <a:rect l="l" t="t" r="r" b="b"/>
              <a:pathLst>
                <a:path w="304" h="328" extrusionOk="0">
                  <a:moveTo>
                    <a:pt x="133" y="1"/>
                  </a:moveTo>
                  <a:cubicBezTo>
                    <a:pt x="57" y="1"/>
                    <a:pt x="0" y="66"/>
                    <a:pt x="0" y="146"/>
                  </a:cubicBezTo>
                  <a:lnTo>
                    <a:pt x="0" y="182"/>
                  </a:lnTo>
                  <a:cubicBezTo>
                    <a:pt x="0" y="262"/>
                    <a:pt x="57" y="327"/>
                    <a:pt x="133" y="327"/>
                  </a:cubicBezTo>
                  <a:cubicBezTo>
                    <a:pt x="142" y="327"/>
                    <a:pt x="151" y="327"/>
                    <a:pt x="161" y="325"/>
                  </a:cubicBezTo>
                  <a:cubicBezTo>
                    <a:pt x="250" y="325"/>
                    <a:pt x="303" y="253"/>
                    <a:pt x="303" y="164"/>
                  </a:cubicBezTo>
                  <a:cubicBezTo>
                    <a:pt x="303" y="75"/>
                    <a:pt x="250" y="4"/>
                    <a:pt x="161" y="4"/>
                  </a:cubicBezTo>
                  <a:cubicBezTo>
                    <a:pt x="151" y="2"/>
                    <a:pt x="142" y="1"/>
                    <a:pt x="13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39"/>
            <p:cNvSpPr/>
            <p:nvPr/>
          </p:nvSpPr>
          <p:spPr>
            <a:xfrm>
              <a:off x="4607325" y="2977250"/>
              <a:ext cx="8050" cy="8575"/>
            </a:xfrm>
            <a:custGeom>
              <a:avLst/>
              <a:gdLst/>
              <a:ahLst/>
              <a:cxnLst/>
              <a:rect l="l" t="t" r="r" b="b"/>
              <a:pathLst>
                <a:path w="322" h="343" extrusionOk="0">
                  <a:moveTo>
                    <a:pt x="143" y="1"/>
                  </a:moveTo>
                  <a:cubicBezTo>
                    <a:pt x="72" y="19"/>
                    <a:pt x="1" y="90"/>
                    <a:pt x="1" y="161"/>
                  </a:cubicBezTo>
                  <a:lnTo>
                    <a:pt x="1" y="179"/>
                  </a:lnTo>
                  <a:cubicBezTo>
                    <a:pt x="1" y="251"/>
                    <a:pt x="72" y="322"/>
                    <a:pt x="143" y="340"/>
                  </a:cubicBezTo>
                  <a:cubicBezTo>
                    <a:pt x="151" y="341"/>
                    <a:pt x="159" y="342"/>
                    <a:pt x="167" y="342"/>
                  </a:cubicBezTo>
                  <a:cubicBezTo>
                    <a:pt x="248" y="342"/>
                    <a:pt x="322" y="261"/>
                    <a:pt x="322" y="179"/>
                  </a:cubicBezTo>
                  <a:lnTo>
                    <a:pt x="322" y="161"/>
                  </a:lnTo>
                  <a:cubicBezTo>
                    <a:pt x="322" y="72"/>
                    <a:pt x="233" y="1"/>
                    <a:pt x="14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9"/>
            <p:cNvSpPr/>
            <p:nvPr/>
          </p:nvSpPr>
          <p:spPr>
            <a:xfrm>
              <a:off x="4607325" y="2996825"/>
              <a:ext cx="8050" cy="8175"/>
            </a:xfrm>
            <a:custGeom>
              <a:avLst/>
              <a:gdLst/>
              <a:ahLst/>
              <a:cxnLst/>
              <a:rect l="l" t="t" r="r" b="b"/>
              <a:pathLst>
                <a:path w="322" h="327" extrusionOk="0">
                  <a:moveTo>
                    <a:pt x="171" y="0"/>
                  </a:moveTo>
                  <a:cubicBezTo>
                    <a:pt x="162" y="0"/>
                    <a:pt x="153" y="1"/>
                    <a:pt x="143" y="3"/>
                  </a:cubicBezTo>
                  <a:cubicBezTo>
                    <a:pt x="72" y="3"/>
                    <a:pt x="1" y="74"/>
                    <a:pt x="1" y="163"/>
                  </a:cubicBezTo>
                  <a:cubicBezTo>
                    <a:pt x="1" y="253"/>
                    <a:pt x="72" y="324"/>
                    <a:pt x="143" y="324"/>
                  </a:cubicBezTo>
                  <a:cubicBezTo>
                    <a:pt x="153" y="326"/>
                    <a:pt x="162" y="327"/>
                    <a:pt x="171" y="327"/>
                  </a:cubicBezTo>
                  <a:cubicBezTo>
                    <a:pt x="250" y="327"/>
                    <a:pt x="322" y="259"/>
                    <a:pt x="322" y="163"/>
                  </a:cubicBezTo>
                  <a:lnTo>
                    <a:pt x="322" y="146"/>
                  </a:lnTo>
                  <a:cubicBezTo>
                    <a:pt x="322" y="66"/>
                    <a:pt x="250" y="0"/>
                    <a:pt x="17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5" name="Google Shape;1535;p39"/>
          <p:cNvGrpSpPr/>
          <p:nvPr/>
        </p:nvGrpSpPr>
        <p:grpSpPr>
          <a:xfrm>
            <a:off x="5421419" y="1806925"/>
            <a:ext cx="310740" cy="310740"/>
            <a:chOff x="4533725" y="2360350"/>
            <a:chExt cx="270350" cy="270350"/>
          </a:xfrm>
        </p:grpSpPr>
        <p:sp>
          <p:nvSpPr>
            <p:cNvPr id="1536" name="Google Shape;1536;p39"/>
            <p:cNvSpPr/>
            <p:nvPr/>
          </p:nvSpPr>
          <p:spPr>
            <a:xfrm>
              <a:off x="4551575" y="2377750"/>
              <a:ext cx="235100" cy="235100"/>
            </a:xfrm>
            <a:custGeom>
              <a:avLst/>
              <a:gdLst/>
              <a:ahLst/>
              <a:cxnLst/>
              <a:rect l="l" t="t" r="r" b="b"/>
              <a:pathLst>
                <a:path w="9404" h="9404" extrusionOk="0">
                  <a:moveTo>
                    <a:pt x="4693" y="0"/>
                  </a:moveTo>
                  <a:cubicBezTo>
                    <a:pt x="2106" y="0"/>
                    <a:pt x="0" y="2106"/>
                    <a:pt x="0" y="4711"/>
                  </a:cubicBezTo>
                  <a:cubicBezTo>
                    <a:pt x="0" y="7298"/>
                    <a:pt x="2106" y="9403"/>
                    <a:pt x="4693" y="9403"/>
                  </a:cubicBezTo>
                  <a:cubicBezTo>
                    <a:pt x="7298" y="9403"/>
                    <a:pt x="9403" y="7298"/>
                    <a:pt x="9403" y="4711"/>
                  </a:cubicBezTo>
                  <a:cubicBezTo>
                    <a:pt x="9403" y="2106"/>
                    <a:pt x="7298" y="0"/>
                    <a:pt x="46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9"/>
            <p:cNvSpPr/>
            <p:nvPr/>
          </p:nvSpPr>
          <p:spPr>
            <a:xfrm>
              <a:off x="4537750" y="2363925"/>
              <a:ext cx="262300" cy="262750"/>
            </a:xfrm>
            <a:custGeom>
              <a:avLst/>
              <a:gdLst/>
              <a:ahLst/>
              <a:cxnLst/>
              <a:rect l="l" t="t" r="r" b="b"/>
              <a:pathLst>
                <a:path w="10492" h="10510" extrusionOk="0">
                  <a:moveTo>
                    <a:pt x="4907" y="0"/>
                  </a:moveTo>
                  <a:lnTo>
                    <a:pt x="4907" y="4586"/>
                  </a:lnTo>
                  <a:cubicBezTo>
                    <a:pt x="4907" y="4764"/>
                    <a:pt x="4764" y="4925"/>
                    <a:pt x="4568" y="4925"/>
                  </a:cubicBezTo>
                  <a:lnTo>
                    <a:pt x="0" y="4925"/>
                  </a:lnTo>
                  <a:lnTo>
                    <a:pt x="0" y="5585"/>
                  </a:lnTo>
                  <a:lnTo>
                    <a:pt x="4568" y="5585"/>
                  </a:lnTo>
                  <a:cubicBezTo>
                    <a:pt x="4764" y="5585"/>
                    <a:pt x="4907" y="5728"/>
                    <a:pt x="4907" y="5924"/>
                  </a:cubicBezTo>
                  <a:lnTo>
                    <a:pt x="4907" y="10509"/>
                  </a:lnTo>
                  <a:lnTo>
                    <a:pt x="5567" y="10509"/>
                  </a:lnTo>
                  <a:lnTo>
                    <a:pt x="5567" y="5924"/>
                  </a:lnTo>
                  <a:cubicBezTo>
                    <a:pt x="5567" y="5728"/>
                    <a:pt x="5728" y="5585"/>
                    <a:pt x="5924" y="5585"/>
                  </a:cubicBezTo>
                  <a:lnTo>
                    <a:pt x="10492" y="5585"/>
                  </a:lnTo>
                  <a:lnTo>
                    <a:pt x="10492" y="4925"/>
                  </a:lnTo>
                  <a:lnTo>
                    <a:pt x="5924" y="4925"/>
                  </a:lnTo>
                  <a:cubicBezTo>
                    <a:pt x="5728" y="4925"/>
                    <a:pt x="5567" y="4764"/>
                    <a:pt x="5567" y="4586"/>
                  </a:cubicBezTo>
                  <a:lnTo>
                    <a:pt x="5567" y="0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9"/>
            <p:cNvSpPr/>
            <p:nvPr/>
          </p:nvSpPr>
          <p:spPr>
            <a:xfrm>
              <a:off x="4676925" y="2412100"/>
              <a:ext cx="74950" cy="74950"/>
            </a:xfrm>
            <a:custGeom>
              <a:avLst/>
              <a:gdLst/>
              <a:ahLst/>
              <a:cxnLst/>
              <a:rect l="l" t="t" r="r" b="b"/>
              <a:pathLst>
                <a:path w="2998" h="2998" extrusionOk="0">
                  <a:moveTo>
                    <a:pt x="2998" y="0"/>
                  </a:moveTo>
                  <a:lnTo>
                    <a:pt x="0" y="2998"/>
                  </a:lnTo>
                  <a:lnTo>
                    <a:pt x="2998" y="2998"/>
                  </a:lnTo>
                  <a:lnTo>
                    <a:pt x="2998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9"/>
            <p:cNvSpPr/>
            <p:nvPr/>
          </p:nvSpPr>
          <p:spPr>
            <a:xfrm>
              <a:off x="4734900" y="2470075"/>
              <a:ext cx="16975" cy="16975"/>
            </a:xfrm>
            <a:custGeom>
              <a:avLst/>
              <a:gdLst/>
              <a:ahLst/>
              <a:cxnLst/>
              <a:rect l="l" t="t" r="r" b="b"/>
              <a:pathLst>
                <a:path w="679" h="679" extrusionOk="0">
                  <a:moveTo>
                    <a:pt x="1" y="1"/>
                  </a:moveTo>
                  <a:lnTo>
                    <a:pt x="1" y="679"/>
                  </a:lnTo>
                  <a:lnTo>
                    <a:pt x="679" y="679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9"/>
            <p:cNvSpPr/>
            <p:nvPr/>
          </p:nvSpPr>
          <p:spPr>
            <a:xfrm>
              <a:off x="4533725" y="2360350"/>
              <a:ext cx="270350" cy="270350"/>
            </a:xfrm>
            <a:custGeom>
              <a:avLst/>
              <a:gdLst/>
              <a:ahLst/>
              <a:cxnLst/>
              <a:rect l="l" t="t" r="r" b="b"/>
              <a:pathLst>
                <a:path w="10814" h="10814" extrusionOk="0">
                  <a:moveTo>
                    <a:pt x="5907" y="893"/>
                  </a:moveTo>
                  <a:cubicBezTo>
                    <a:pt x="6870" y="982"/>
                    <a:pt x="7798" y="1410"/>
                    <a:pt x="8512" y="2088"/>
                  </a:cubicBezTo>
                  <a:lnTo>
                    <a:pt x="5907" y="4693"/>
                  </a:lnTo>
                  <a:lnTo>
                    <a:pt x="5907" y="893"/>
                  </a:lnTo>
                  <a:close/>
                  <a:moveTo>
                    <a:pt x="4925" y="893"/>
                  </a:moveTo>
                  <a:lnTo>
                    <a:pt x="4925" y="4729"/>
                  </a:lnTo>
                  <a:cubicBezTo>
                    <a:pt x="4925" y="4836"/>
                    <a:pt x="4836" y="4925"/>
                    <a:pt x="4747" y="4925"/>
                  </a:cubicBezTo>
                  <a:lnTo>
                    <a:pt x="893" y="4925"/>
                  </a:lnTo>
                  <a:cubicBezTo>
                    <a:pt x="1000" y="3890"/>
                    <a:pt x="1464" y="2927"/>
                    <a:pt x="2195" y="2195"/>
                  </a:cubicBezTo>
                  <a:cubicBezTo>
                    <a:pt x="2927" y="1446"/>
                    <a:pt x="3890" y="1000"/>
                    <a:pt x="4925" y="893"/>
                  </a:cubicBezTo>
                  <a:close/>
                  <a:moveTo>
                    <a:pt x="8583" y="4568"/>
                  </a:moveTo>
                  <a:lnTo>
                    <a:pt x="8583" y="4925"/>
                  </a:lnTo>
                  <a:lnTo>
                    <a:pt x="8226" y="4925"/>
                  </a:lnTo>
                  <a:lnTo>
                    <a:pt x="8226" y="4568"/>
                  </a:lnTo>
                  <a:close/>
                  <a:moveTo>
                    <a:pt x="8904" y="2481"/>
                  </a:moveTo>
                  <a:cubicBezTo>
                    <a:pt x="9475" y="3176"/>
                    <a:pt x="9832" y="4033"/>
                    <a:pt x="9939" y="4925"/>
                  </a:cubicBezTo>
                  <a:lnTo>
                    <a:pt x="8904" y="4925"/>
                  </a:lnTo>
                  <a:lnTo>
                    <a:pt x="8904" y="4390"/>
                  </a:lnTo>
                  <a:lnTo>
                    <a:pt x="8904" y="2481"/>
                  </a:lnTo>
                  <a:close/>
                  <a:moveTo>
                    <a:pt x="5585" y="322"/>
                  </a:moveTo>
                  <a:lnTo>
                    <a:pt x="5585" y="4729"/>
                  </a:lnTo>
                  <a:cubicBezTo>
                    <a:pt x="5585" y="4800"/>
                    <a:pt x="5603" y="4889"/>
                    <a:pt x="5639" y="4961"/>
                  </a:cubicBezTo>
                  <a:lnTo>
                    <a:pt x="4979" y="5639"/>
                  </a:lnTo>
                  <a:cubicBezTo>
                    <a:pt x="4907" y="5603"/>
                    <a:pt x="4836" y="5567"/>
                    <a:pt x="4747" y="5567"/>
                  </a:cubicBezTo>
                  <a:lnTo>
                    <a:pt x="322" y="5567"/>
                  </a:lnTo>
                  <a:lnTo>
                    <a:pt x="322" y="5246"/>
                  </a:lnTo>
                  <a:lnTo>
                    <a:pt x="4747" y="5246"/>
                  </a:lnTo>
                  <a:cubicBezTo>
                    <a:pt x="5014" y="5228"/>
                    <a:pt x="5246" y="5014"/>
                    <a:pt x="5246" y="4729"/>
                  </a:cubicBezTo>
                  <a:lnTo>
                    <a:pt x="5246" y="322"/>
                  </a:lnTo>
                  <a:close/>
                  <a:moveTo>
                    <a:pt x="4711" y="5888"/>
                  </a:moveTo>
                  <a:lnTo>
                    <a:pt x="2517" y="8083"/>
                  </a:lnTo>
                  <a:cubicBezTo>
                    <a:pt x="2463" y="8137"/>
                    <a:pt x="2445" y="8244"/>
                    <a:pt x="2481" y="8297"/>
                  </a:cubicBezTo>
                  <a:cubicBezTo>
                    <a:pt x="2517" y="8333"/>
                    <a:pt x="2570" y="8369"/>
                    <a:pt x="2624" y="8369"/>
                  </a:cubicBezTo>
                  <a:cubicBezTo>
                    <a:pt x="2659" y="8369"/>
                    <a:pt x="2695" y="8351"/>
                    <a:pt x="2731" y="8315"/>
                  </a:cubicBezTo>
                  <a:lnTo>
                    <a:pt x="4925" y="6120"/>
                  </a:lnTo>
                  <a:lnTo>
                    <a:pt x="4925" y="9921"/>
                  </a:lnTo>
                  <a:cubicBezTo>
                    <a:pt x="3890" y="9814"/>
                    <a:pt x="2927" y="9368"/>
                    <a:pt x="2195" y="8618"/>
                  </a:cubicBezTo>
                  <a:cubicBezTo>
                    <a:pt x="1464" y="7887"/>
                    <a:pt x="1000" y="6923"/>
                    <a:pt x="893" y="5888"/>
                  </a:cubicBezTo>
                  <a:close/>
                  <a:moveTo>
                    <a:pt x="8583" y="2463"/>
                  </a:moveTo>
                  <a:lnTo>
                    <a:pt x="8583" y="4247"/>
                  </a:lnTo>
                  <a:lnTo>
                    <a:pt x="8066" y="4247"/>
                  </a:lnTo>
                  <a:cubicBezTo>
                    <a:pt x="7976" y="4247"/>
                    <a:pt x="7905" y="4318"/>
                    <a:pt x="7905" y="4408"/>
                  </a:cubicBezTo>
                  <a:lnTo>
                    <a:pt x="7905" y="4925"/>
                  </a:lnTo>
                  <a:lnTo>
                    <a:pt x="6602" y="4925"/>
                  </a:lnTo>
                  <a:cubicBezTo>
                    <a:pt x="6531" y="4925"/>
                    <a:pt x="6442" y="4978"/>
                    <a:pt x="6442" y="5068"/>
                  </a:cubicBezTo>
                  <a:cubicBezTo>
                    <a:pt x="6424" y="5157"/>
                    <a:pt x="6495" y="5246"/>
                    <a:pt x="6602" y="5246"/>
                  </a:cubicBezTo>
                  <a:lnTo>
                    <a:pt x="10510" y="5246"/>
                  </a:lnTo>
                  <a:lnTo>
                    <a:pt x="10510" y="5567"/>
                  </a:lnTo>
                  <a:lnTo>
                    <a:pt x="6085" y="5567"/>
                  </a:lnTo>
                  <a:cubicBezTo>
                    <a:pt x="5800" y="5567"/>
                    <a:pt x="5585" y="5799"/>
                    <a:pt x="5585" y="6085"/>
                  </a:cubicBezTo>
                  <a:lnTo>
                    <a:pt x="5585" y="10492"/>
                  </a:lnTo>
                  <a:lnTo>
                    <a:pt x="5246" y="10492"/>
                  </a:lnTo>
                  <a:lnTo>
                    <a:pt x="5246" y="6085"/>
                  </a:lnTo>
                  <a:cubicBezTo>
                    <a:pt x="5246" y="5996"/>
                    <a:pt x="5229" y="5924"/>
                    <a:pt x="5193" y="5853"/>
                  </a:cubicBezTo>
                  <a:lnTo>
                    <a:pt x="8583" y="2463"/>
                  </a:lnTo>
                  <a:close/>
                  <a:moveTo>
                    <a:pt x="5086" y="0"/>
                  </a:moveTo>
                  <a:cubicBezTo>
                    <a:pt x="4997" y="0"/>
                    <a:pt x="4925" y="72"/>
                    <a:pt x="4925" y="161"/>
                  </a:cubicBezTo>
                  <a:lnTo>
                    <a:pt x="4925" y="536"/>
                  </a:lnTo>
                  <a:cubicBezTo>
                    <a:pt x="3819" y="643"/>
                    <a:pt x="2766" y="1142"/>
                    <a:pt x="1981" y="1945"/>
                  </a:cubicBezTo>
                  <a:cubicBezTo>
                    <a:pt x="1178" y="2748"/>
                    <a:pt x="679" y="3801"/>
                    <a:pt x="572" y="4925"/>
                  </a:cubicBezTo>
                  <a:lnTo>
                    <a:pt x="161" y="4925"/>
                  </a:lnTo>
                  <a:cubicBezTo>
                    <a:pt x="72" y="4925"/>
                    <a:pt x="1" y="4996"/>
                    <a:pt x="1" y="5086"/>
                  </a:cubicBezTo>
                  <a:lnTo>
                    <a:pt x="1" y="5728"/>
                  </a:lnTo>
                  <a:cubicBezTo>
                    <a:pt x="1" y="5817"/>
                    <a:pt x="72" y="5888"/>
                    <a:pt x="161" y="5888"/>
                  </a:cubicBezTo>
                  <a:lnTo>
                    <a:pt x="536" y="5888"/>
                  </a:lnTo>
                  <a:cubicBezTo>
                    <a:pt x="643" y="6959"/>
                    <a:pt x="1107" y="7958"/>
                    <a:pt x="1838" y="8725"/>
                  </a:cubicBezTo>
                  <a:lnTo>
                    <a:pt x="1053" y="9511"/>
                  </a:lnTo>
                  <a:cubicBezTo>
                    <a:pt x="982" y="9582"/>
                    <a:pt x="982" y="9671"/>
                    <a:pt x="1053" y="9742"/>
                  </a:cubicBezTo>
                  <a:cubicBezTo>
                    <a:pt x="1084" y="9763"/>
                    <a:pt x="1127" y="9784"/>
                    <a:pt x="1172" y="9784"/>
                  </a:cubicBezTo>
                  <a:cubicBezTo>
                    <a:pt x="1204" y="9784"/>
                    <a:pt x="1237" y="9773"/>
                    <a:pt x="1268" y="9742"/>
                  </a:cubicBezTo>
                  <a:lnTo>
                    <a:pt x="2070" y="8957"/>
                  </a:lnTo>
                  <a:cubicBezTo>
                    <a:pt x="2856" y="9689"/>
                    <a:pt x="3855" y="10135"/>
                    <a:pt x="4925" y="10242"/>
                  </a:cubicBezTo>
                  <a:lnTo>
                    <a:pt x="4925" y="10652"/>
                  </a:lnTo>
                  <a:cubicBezTo>
                    <a:pt x="4925" y="10742"/>
                    <a:pt x="4997" y="10813"/>
                    <a:pt x="5086" y="10813"/>
                  </a:cubicBezTo>
                  <a:lnTo>
                    <a:pt x="5746" y="10813"/>
                  </a:lnTo>
                  <a:cubicBezTo>
                    <a:pt x="5835" y="10813"/>
                    <a:pt x="5907" y="10742"/>
                    <a:pt x="5907" y="10652"/>
                  </a:cubicBezTo>
                  <a:lnTo>
                    <a:pt x="5907" y="6085"/>
                  </a:lnTo>
                  <a:cubicBezTo>
                    <a:pt x="5907" y="5978"/>
                    <a:pt x="5978" y="5888"/>
                    <a:pt x="6085" y="5888"/>
                  </a:cubicBezTo>
                  <a:lnTo>
                    <a:pt x="9921" y="5888"/>
                  </a:lnTo>
                  <a:cubicBezTo>
                    <a:pt x="9921" y="5888"/>
                    <a:pt x="9457" y="7655"/>
                    <a:pt x="8868" y="8351"/>
                  </a:cubicBezTo>
                  <a:cubicBezTo>
                    <a:pt x="8226" y="9100"/>
                    <a:pt x="7388" y="9600"/>
                    <a:pt x="6460" y="9832"/>
                  </a:cubicBezTo>
                  <a:cubicBezTo>
                    <a:pt x="6371" y="9850"/>
                    <a:pt x="6317" y="9921"/>
                    <a:pt x="6335" y="10010"/>
                  </a:cubicBezTo>
                  <a:cubicBezTo>
                    <a:pt x="6353" y="10081"/>
                    <a:pt x="6424" y="10135"/>
                    <a:pt x="6495" y="10135"/>
                  </a:cubicBezTo>
                  <a:lnTo>
                    <a:pt x="6531" y="10135"/>
                  </a:lnTo>
                  <a:cubicBezTo>
                    <a:pt x="7530" y="9903"/>
                    <a:pt x="8422" y="9350"/>
                    <a:pt x="9100" y="8565"/>
                  </a:cubicBezTo>
                  <a:cubicBezTo>
                    <a:pt x="9761" y="7798"/>
                    <a:pt x="10153" y="6870"/>
                    <a:pt x="10242" y="5888"/>
                  </a:cubicBezTo>
                  <a:lnTo>
                    <a:pt x="10653" y="5888"/>
                  </a:lnTo>
                  <a:cubicBezTo>
                    <a:pt x="10742" y="5888"/>
                    <a:pt x="10813" y="5817"/>
                    <a:pt x="10813" y="5728"/>
                  </a:cubicBezTo>
                  <a:lnTo>
                    <a:pt x="10813" y="5086"/>
                  </a:lnTo>
                  <a:cubicBezTo>
                    <a:pt x="10813" y="4996"/>
                    <a:pt x="10742" y="4925"/>
                    <a:pt x="10653" y="4925"/>
                  </a:cubicBezTo>
                  <a:lnTo>
                    <a:pt x="10242" y="4925"/>
                  </a:lnTo>
                  <a:cubicBezTo>
                    <a:pt x="10135" y="3854"/>
                    <a:pt x="9689" y="2855"/>
                    <a:pt x="8958" y="2088"/>
                  </a:cubicBezTo>
                  <a:lnTo>
                    <a:pt x="9475" y="1553"/>
                  </a:lnTo>
                  <a:lnTo>
                    <a:pt x="9475" y="1874"/>
                  </a:lnTo>
                  <a:cubicBezTo>
                    <a:pt x="9475" y="1874"/>
                    <a:pt x="9547" y="2034"/>
                    <a:pt x="9636" y="2034"/>
                  </a:cubicBezTo>
                  <a:cubicBezTo>
                    <a:pt x="9725" y="2034"/>
                    <a:pt x="9796" y="1963"/>
                    <a:pt x="9778" y="1874"/>
                  </a:cubicBezTo>
                  <a:lnTo>
                    <a:pt x="9778" y="1178"/>
                  </a:lnTo>
                  <a:cubicBezTo>
                    <a:pt x="9796" y="1107"/>
                    <a:pt x="9725" y="1017"/>
                    <a:pt x="9636" y="1017"/>
                  </a:cubicBezTo>
                  <a:lnTo>
                    <a:pt x="8940" y="1017"/>
                  </a:lnTo>
                  <a:cubicBezTo>
                    <a:pt x="8851" y="1017"/>
                    <a:pt x="8779" y="1089"/>
                    <a:pt x="8779" y="1178"/>
                  </a:cubicBezTo>
                  <a:cubicBezTo>
                    <a:pt x="8779" y="1267"/>
                    <a:pt x="8940" y="1356"/>
                    <a:pt x="8940" y="1356"/>
                  </a:cubicBezTo>
                  <a:lnTo>
                    <a:pt x="9279" y="1356"/>
                  </a:lnTo>
                  <a:lnTo>
                    <a:pt x="8761" y="1874"/>
                  </a:lnTo>
                  <a:cubicBezTo>
                    <a:pt x="7976" y="1142"/>
                    <a:pt x="6977" y="678"/>
                    <a:pt x="5907" y="571"/>
                  </a:cubicBezTo>
                  <a:lnTo>
                    <a:pt x="5907" y="161"/>
                  </a:lnTo>
                  <a:cubicBezTo>
                    <a:pt x="5907" y="72"/>
                    <a:pt x="5835" y="0"/>
                    <a:pt x="57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41" name="Google Shape;1541;p39"/>
          <p:cNvGrpSpPr/>
          <p:nvPr/>
        </p:nvGrpSpPr>
        <p:grpSpPr>
          <a:xfrm>
            <a:off x="4754394" y="1813907"/>
            <a:ext cx="311229" cy="296574"/>
            <a:chOff x="3953400" y="2366425"/>
            <a:chExt cx="270775" cy="258025"/>
          </a:xfrm>
        </p:grpSpPr>
        <p:sp>
          <p:nvSpPr>
            <p:cNvPr id="1542" name="Google Shape;1542;p39"/>
            <p:cNvSpPr/>
            <p:nvPr/>
          </p:nvSpPr>
          <p:spPr>
            <a:xfrm>
              <a:off x="3957850" y="2370150"/>
              <a:ext cx="262325" cy="250275"/>
            </a:xfrm>
            <a:custGeom>
              <a:avLst/>
              <a:gdLst/>
              <a:ahLst/>
              <a:cxnLst/>
              <a:rect l="l" t="t" r="r" b="b"/>
              <a:pathLst>
                <a:path w="10493" h="10011" extrusionOk="0">
                  <a:moveTo>
                    <a:pt x="10492" y="1"/>
                  </a:moveTo>
                  <a:lnTo>
                    <a:pt x="9582" y="857"/>
                  </a:lnTo>
                  <a:lnTo>
                    <a:pt x="3016" y="7120"/>
                  </a:lnTo>
                  <a:lnTo>
                    <a:pt x="1" y="10011"/>
                  </a:lnTo>
                  <a:lnTo>
                    <a:pt x="10492" y="10011"/>
                  </a:lnTo>
                  <a:lnTo>
                    <a:pt x="10492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9"/>
            <p:cNvSpPr/>
            <p:nvPr/>
          </p:nvSpPr>
          <p:spPr>
            <a:xfrm>
              <a:off x="3957850" y="2548150"/>
              <a:ext cx="104425" cy="72275"/>
            </a:xfrm>
            <a:custGeom>
              <a:avLst/>
              <a:gdLst/>
              <a:ahLst/>
              <a:cxnLst/>
              <a:rect l="l" t="t" r="r" b="b"/>
              <a:pathLst>
                <a:path w="4177" h="2891" extrusionOk="0">
                  <a:moveTo>
                    <a:pt x="3016" y="0"/>
                  </a:moveTo>
                  <a:lnTo>
                    <a:pt x="1" y="2891"/>
                  </a:lnTo>
                  <a:lnTo>
                    <a:pt x="4176" y="2891"/>
                  </a:lnTo>
                  <a:cubicBezTo>
                    <a:pt x="4176" y="1767"/>
                    <a:pt x="3730" y="750"/>
                    <a:pt x="3016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9"/>
            <p:cNvSpPr/>
            <p:nvPr/>
          </p:nvSpPr>
          <p:spPr>
            <a:xfrm>
              <a:off x="4025650" y="2548150"/>
              <a:ext cx="36625" cy="72275"/>
            </a:xfrm>
            <a:custGeom>
              <a:avLst/>
              <a:gdLst/>
              <a:ahLst/>
              <a:cxnLst/>
              <a:rect l="l" t="t" r="r" b="b"/>
              <a:pathLst>
                <a:path w="1465" h="2891" extrusionOk="0">
                  <a:moveTo>
                    <a:pt x="304" y="0"/>
                  </a:moveTo>
                  <a:lnTo>
                    <a:pt x="1" y="303"/>
                  </a:lnTo>
                  <a:cubicBezTo>
                    <a:pt x="554" y="1017"/>
                    <a:pt x="893" y="1909"/>
                    <a:pt x="893" y="2891"/>
                  </a:cubicBezTo>
                  <a:lnTo>
                    <a:pt x="1464" y="2891"/>
                  </a:lnTo>
                  <a:cubicBezTo>
                    <a:pt x="1464" y="1767"/>
                    <a:pt x="1018" y="750"/>
                    <a:pt x="304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9"/>
            <p:cNvSpPr/>
            <p:nvPr/>
          </p:nvSpPr>
          <p:spPr>
            <a:xfrm>
              <a:off x="4197850" y="2597650"/>
              <a:ext cx="22775" cy="22775"/>
            </a:xfrm>
            <a:custGeom>
              <a:avLst/>
              <a:gdLst/>
              <a:ahLst/>
              <a:cxnLst/>
              <a:rect l="l" t="t" r="r" b="b"/>
              <a:pathLst>
                <a:path w="911" h="911" extrusionOk="0">
                  <a:moveTo>
                    <a:pt x="0" y="1"/>
                  </a:moveTo>
                  <a:lnTo>
                    <a:pt x="0" y="911"/>
                  </a:lnTo>
                  <a:lnTo>
                    <a:pt x="910" y="911"/>
                  </a:lnTo>
                  <a:lnTo>
                    <a:pt x="91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9"/>
            <p:cNvSpPr/>
            <p:nvPr/>
          </p:nvSpPr>
          <p:spPr>
            <a:xfrm>
              <a:off x="4199625" y="2597650"/>
              <a:ext cx="20550" cy="22775"/>
            </a:xfrm>
            <a:custGeom>
              <a:avLst/>
              <a:gdLst/>
              <a:ahLst/>
              <a:cxnLst/>
              <a:rect l="l" t="t" r="r" b="b"/>
              <a:pathLst>
                <a:path w="822" h="911" extrusionOk="0">
                  <a:moveTo>
                    <a:pt x="250" y="1"/>
                  </a:moveTo>
                  <a:lnTo>
                    <a:pt x="250" y="661"/>
                  </a:lnTo>
                  <a:cubicBezTo>
                    <a:pt x="250" y="804"/>
                    <a:pt x="143" y="911"/>
                    <a:pt x="1" y="911"/>
                  </a:cubicBezTo>
                  <a:lnTo>
                    <a:pt x="821" y="911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9"/>
            <p:cNvSpPr/>
            <p:nvPr/>
          </p:nvSpPr>
          <p:spPr>
            <a:xfrm>
              <a:off x="4003350" y="2580250"/>
              <a:ext cx="39725" cy="30375"/>
            </a:xfrm>
            <a:custGeom>
              <a:avLst/>
              <a:gdLst/>
              <a:ahLst/>
              <a:cxnLst/>
              <a:rect l="l" t="t" r="r" b="b"/>
              <a:pathLst>
                <a:path w="1589" h="1215" extrusionOk="0">
                  <a:moveTo>
                    <a:pt x="518" y="322"/>
                  </a:moveTo>
                  <a:cubicBezTo>
                    <a:pt x="697" y="340"/>
                    <a:pt x="750" y="465"/>
                    <a:pt x="839" y="643"/>
                  </a:cubicBezTo>
                  <a:lnTo>
                    <a:pt x="732" y="786"/>
                  </a:lnTo>
                  <a:cubicBezTo>
                    <a:pt x="732" y="786"/>
                    <a:pt x="643" y="893"/>
                    <a:pt x="554" y="893"/>
                  </a:cubicBezTo>
                  <a:cubicBezTo>
                    <a:pt x="500" y="893"/>
                    <a:pt x="322" y="875"/>
                    <a:pt x="322" y="625"/>
                  </a:cubicBezTo>
                  <a:cubicBezTo>
                    <a:pt x="322" y="411"/>
                    <a:pt x="447" y="322"/>
                    <a:pt x="518" y="322"/>
                  </a:cubicBezTo>
                  <a:close/>
                  <a:moveTo>
                    <a:pt x="518" y="1"/>
                  </a:moveTo>
                  <a:cubicBezTo>
                    <a:pt x="393" y="19"/>
                    <a:pt x="251" y="72"/>
                    <a:pt x="161" y="179"/>
                  </a:cubicBezTo>
                  <a:cubicBezTo>
                    <a:pt x="54" y="304"/>
                    <a:pt x="1" y="447"/>
                    <a:pt x="1" y="625"/>
                  </a:cubicBezTo>
                  <a:cubicBezTo>
                    <a:pt x="1" y="1018"/>
                    <a:pt x="286" y="1214"/>
                    <a:pt x="554" y="1214"/>
                  </a:cubicBezTo>
                  <a:cubicBezTo>
                    <a:pt x="804" y="1214"/>
                    <a:pt x="964" y="1000"/>
                    <a:pt x="982" y="964"/>
                  </a:cubicBezTo>
                  <a:lnTo>
                    <a:pt x="1000" y="946"/>
                  </a:lnTo>
                  <a:cubicBezTo>
                    <a:pt x="1054" y="1036"/>
                    <a:pt x="1125" y="1196"/>
                    <a:pt x="1321" y="1214"/>
                  </a:cubicBezTo>
                  <a:cubicBezTo>
                    <a:pt x="1464" y="1214"/>
                    <a:pt x="1571" y="1089"/>
                    <a:pt x="1589" y="929"/>
                  </a:cubicBezTo>
                  <a:cubicBezTo>
                    <a:pt x="1589" y="839"/>
                    <a:pt x="1517" y="750"/>
                    <a:pt x="1428" y="750"/>
                  </a:cubicBezTo>
                  <a:cubicBezTo>
                    <a:pt x="1375" y="750"/>
                    <a:pt x="1321" y="768"/>
                    <a:pt x="1303" y="822"/>
                  </a:cubicBezTo>
                  <a:cubicBezTo>
                    <a:pt x="1268" y="768"/>
                    <a:pt x="1250" y="715"/>
                    <a:pt x="1214" y="661"/>
                  </a:cubicBezTo>
                  <a:lnTo>
                    <a:pt x="1410" y="393"/>
                  </a:lnTo>
                  <a:cubicBezTo>
                    <a:pt x="1464" y="322"/>
                    <a:pt x="1464" y="233"/>
                    <a:pt x="1393" y="179"/>
                  </a:cubicBezTo>
                  <a:cubicBezTo>
                    <a:pt x="1364" y="158"/>
                    <a:pt x="1331" y="148"/>
                    <a:pt x="1297" y="148"/>
                  </a:cubicBezTo>
                  <a:cubicBezTo>
                    <a:pt x="1245" y="148"/>
                    <a:pt x="1193" y="172"/>
                    <a:pt x="1161" y="215"/>
                  </a:cubicBezTo>
                  <a:lnTo>
                    <a:pt x="1054" y="358"/>
                  </a:lnTo>
                  <a:cubicBezTo>
                    <a:pt x="982" y="233"/>
                    <a:pt x="822" y="1"/>
                    <a:pt x="518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9"/>
            <p:cNvSpPr/>
            <p:nvPr/>
          </p:nvSpPr>
          <p:spPr>
            <a:xfrm>
              <a:off x="3953400" y="2366425"/>
              <a:ext cx="270775" cy="258025"/>
            </a:xfrm>
            <a:custGeom>
              <a:avLst/>
              <a:gdLst/>
              <a:ahLst/>
              <a:cxnLst/>
              <a:rect l="l" t="t" r="r" b="b"/>
              <a:pathLst>
                <a:path w="10831" h="10321" extrusionOk="0">
                  <a:moveTo>
                    <a:pt x="10528" y="9410"/>
                  </a:moveTo>
                  <a:lnTo>
                    <a:pt x="10528" y="10017"/>
                  </a:lnTo>
                  <a:lnTo>
                    <a:pt x="9921" y="10017"/>
                  </a:lnTo>
                  <a:lnTo>
                    <a:pt x="9921" y="9410"/>
                  </a:lnTo>
                  <a:close/>
                  <a:moveTo>
                    <a:pt x="10696" y="0"/>
                  </a:moveTo>
                  <a:cubicBezTo>
                    <a:pt x="10651" y="0"/>
                    <a:pt x="10602" y="17"/>
                    <a:pt x="10563" y="43"/>
                  </a:cubicBezTo>
                  <a:lnTo>
                    <a:pt x="5996" y="4414"/>
                  </a:lnTo>
                  <a:cubicBezTo>
                    <a:pt x="5924" y="4468"/>
                    <a:pt x="5924" y="4575"/>
                    <a:pt x="5996" y="4628"/>
                  </a:cubicBezTo>
                  <a:cubicBezTo>
                    <a:pt x="6024" y="4667"/>
                    <a:pt x="6068" y="4684"/>
                    <a:pt x="6111" y="4684"/>
                  </a:cubicBezTo>
                  <a:cubicBezTo>
                    <a:pt x="6148" y="4684"/>
                    <a:pt x="6185" y="4671"/>
                    <a:pt x="6210" y="4646"/>
                  </a:cubicBezTo>
                  <a:lnTo>
                    <a:pt x="10528" y="525"/>
                  </a:lnTo>
                  <a:lnTo>
                    <a:pt x="10528" y="9107"/>
                  </a:lnTo>
                  <a:lnTo>
                    <a:pt x="9778" y="9107"/>
                  </a:lnTo>
                  <a:cubicBezTo>
                    <a:pt x="9689" y="9107"/>
                    <a:pt x="9618" y="9178"/>
                    <a:pt x="9618" y="9268"/>
                  </a:cubicBezTo>
                  <a:lnTo>
                    <a:pt x="9618" y="10017"/>
                  </a:lnTo>
                  <a:lnTo>
                    <a:pt x="571" y="10017"/>
                  </a:lnTo>
                  <a:lnTo>
                    <a:pt x="3194" y="7519"/>
                  </a:lnTo>
                  <a:cubicBezTo>
                    <a:pt x="3676" y="8072"/>
                    <a:pt x="4015" y="8732"/>
                    <a:pt x="4140" y="9464"/>
                  </a:cubicBezTo>
                  <a:cubicBezTo>
                    <a:pt x="4156" y="9528"/>
                    <a:pt x="4215" y="9591"/>
                    <a:pt x="4291" y="9591"/>
                  </a:cubicBezTo>
                  <a:cubicBezTo>
                    <a:pt x="4300" y="9591"/>
                    <a:pt x="4309" y="9591"/>
                    <a:pt x="4318" y="9589"/>
                  </a:cubicBezTo>
                  <a:cubicBezTo>
                    <a:pt x="4408" y="9571"/>
                    <a:pt x="4461" y="9482"/>
                    <a:pt x="4443" y="9392"/>
                  </a:cubicBezTo>
                  <a:cubicBezTo>
                    <a:pt x="4300" y="8607"/>
                    <a:pt x="3961" y="7894"/>
                    <a:pt x="3426" y="7287"/>
                  </a:cubicBezTo>
                  <a:lnTo>
                    <a:pt x="5567" y="5253"/>
                  </a:lnTo>
                  <a:lnTo>
                    <a:pt x="5871" y="5556"/>
                  </a:lnTo>
                  <a:cubicBezTo>
                    <a:pt x="5890" y="5585"/>
                    <a:pt x="5929" y="5603"/>
                    <a:pt x="5973" y="5603"/>
                  </a:cubicBezTo>
                  <a:cubicBezTo>
                    <a:pt x="6011" y="5603"/>
                    <a:pt x="6052" y="5589"/>
                    <a:pt x="6085" y="5556"/>
                  </a:cubicBezTo>
                  <a:cubicBezTo>
                    <a:pt x="6156" y="5503"/>
                    <a:pt x="6156" y="5396"/>
                    <a:pt x="6085" y="5324"/>
                  </a:cubicBezTo>
                  <a:lnTo>
                    <a:pt x="5674" y="4932"/>
                  </a:lnTo>
                  <a:cubicBezTo>
                    <a:pt x="5646" y="4894"/>
                    <a:pt x="5602" y="4876"/>
                    <a:pt x="5559" y="4876"/>
                  </a:cubicBezTo>
                  <a:cubicBezTo>
                    <a:pt x="5521" y="4876"/>
                    <a:pt x="5485" y="4889"/>
                    <a:pt x="5460" y="4914"/>
                  </a:cubicBezTo>
                  <a:lnTo>
                    <a:pt x="3087" y="7180"/>
                  </a:lnTo>
                  <a:lnTo>
                    <a:pt x="72" y="10053"/>
                  </a:lnTo>
                  <a:cubicBezTo>
                    <a:pt x="18" y="10106"/>
                    <a:pt x="0" y="10195"/>
                    <a:pt x="54" y="10267"/>
                  </a:cubicBezTo>
                  <a:cubicBezTo>
                    <a:pt x="90" y="10302"/>
                    <a:pt x="143" y="10320"/>
                    <a:pt x="179" y="10320"/>
                  </a:cubicBezTo>
                  <a:lnTo>
                    <a:pt x="10688" y="10320"/>
                  </a:lnTo>
                  <a:cubicBezTo>
                    <a:pt x="10760" y="10320"/>
                    <a:pt x="10831" y="10249"/>
                    <a:pt x="10831" y="10177"/>
                  </a:cubicBezTo>
                  <a:lnTo>
                    <a:pt x="10831" y="9268"/>
                  </a:lnTo>
                  <a:lnTo>
                    <a:pt x="10831" y="168"/>
                  </a:lnTo>
                  <a:cubicBezTo>
                    <a:pt x="10831" y="96"/>
                    <a:pt x="10795" y="43"/>
                    <a:pt x="10742" y="7"/>
                  </a:cubicBezTo>
                  <a:cubicBezTo>
                    <a:pt x="10727" y="2"/>
                    <a:pt x="10712" y="0"/>
                    <a:pt x="1069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9"/>
            <p:cNvSpPr/>
            <p:nvPr/>
          </p:nvSpPr>
          <p:spPr>
            <a:xfrm>
              <a:off x="4125575" y="2525400"/>
              <a:ext cx="8950" cy="8500"/>
            </a:xfrm>
            <a:custGeom>
              <a:avLst/>
              <a:gdLst/>
              <a:ahLst/>
              <a:cxnLst/>
              <a:rect l="l" t="t" r="r" b="b"/>
              <a:pathLst>
                <a:path w="358" h="340" extrusionOk="0">
                  <a:moveTo>
                    <a:pt x="170" y="0"/>
                  </a:moveTo>
                  <a:cubicBezTo>
                    <a:pt x="130" y="0"/>
                    <a:pt x="90" y="18"/>
                    <a:pt x="54" y="54"/>
                  </a:cubicBezTo>
                  <a:cubicBezTo>
                    <a:pt x="1" y="107"/>
                    <a:pt x="1" y="214"/>
                    <a:pt x="54" y="268"/>
                  </a:cubicBezTo>
                  <a:lnTo>
                    <a:pt x="72" y="286"/>
                  </a:lnTo>
                  <a:cubicBezTo>
                    <a:pt x="108" y="321"/>
                    <a:pt x="148" y="339"/>
                    <a:pt x="188" y="339"/>
                  </a:cubicBezTo>
                  <a:cubicBezTo>
                    <a:pt x="228" y="339"/>
                    <a:pt x="268" y="321"/>
                    <a:pt x="304" y="286"/>
                  </a:cubicBezTo>
                  <a:cubicBezTo>
                    <a:pt x="358" y="232"/>
                    <a:pt x="358" y="125"/>
                    <a:pt x="304" y="72"/>
                  </a:cubicBezTo>
                  <a:lnTo>
                    <a:pt x="286" y="54"/>
                  </a:lnTo>
                  <a:cubicBezTo>
                    <a:pt x="250" y="18"/>
                    <a:pt x="210" y="0"/>
                    <a:pt x="17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9"/>
            <p:cNvSpPr/>
            <p:nvPr/>
          </p:nvSpPr>
          <p:spPr>
            <a:xfrm>
              <a:off x="4138950" y="2539100"/>
              <a:ext cx="9400" cy="8275"/>
            </a:xfrm>
            <a:custGeom>
              <a:avLst/>
              <a:gdLst/>
              <a:ahLst/>
              <a:cxnLst/>
              <a:rect l="l" t="t" r="r" b="b"/>
              <a:pathLst>
                <a:path w="376" h="331" extrusionOk="0">
                  <a:moveTo>
                    <a:pt x="179" y="1"/>
                  </a:moveTo>
                  <a:cubicBezTo>
                    <a:pt x="139" y="1"/>
                    <a:pt x="99" y="14"/>
                    <a:pt x="72" y="41"/>
                  </a:cubicBezTo>
                  <a:cubicBezTo>
                    <a:pt x="1" y="112"/>
                    <a:pt x="1" y="202"/>
                    <a:pt x="72" y="273"/>
                  </a:cubicBezTo>
                  <a:lnTo>
                    <a:pt x="90" y="291"/>
                  </a:lnTo>
                  <a:cubicBezTo>
                    <a:pt x="117" y="318"/>
                    <a:pt x="157" y="331"/>
                    <a:pt x="197" y="331"/>
                  </a:cubicBezTo>
                  <a:cubicBezTo>
                    <a:pt x="237" y="331"/>
                    <a:pt x="278" y="318"/>
                    <a:pt x="304" y="291"/>
                  </a:cubicBezTo>
                  <a:cubicBezTo>
                    <a:pt x="376" y="219"/>
                    <a:pt x="376" y="130"/>
                    <a:pt x="304" y="59"/>
                  </a:cubicBezTo>
                  <a:lnTo>
                    <a:pt x="286" y="41"/>
                  </a:lnTo>
                  <a:cubicBezTo>
                    <a:pt x="260" y="14"/>
                    <a:pt x="220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9"/>
            <p:cNvSpPr/>
            <p:nvPr/>
          </p:nvSpPr>
          <p:spPr>
            <a:xfrm>
              <a:off x="4152800" y="2552925"/>
              <a:ext cx="9375" cy="8300"/>
            </a:xfrm>
            <a:custGeom>
              <a:avLst/>
              <a:gdLst/>
              <a:ahLst/>
              <a:cxnLst/>
              <a:rect l="l" t="t" r="r" b="b"/>
              <a:pathLst>
                <a:path w="375" h="332" extrusionOk="0">
                  <a:moveTo>
                    <a:pt x="179" y="1"/>
                  </a:moveTo>
                  <a:cubicBezTo>
                    <a:pt x="138" y="1"/>
                    <a:pt x="98" y="14"/>
                    <a:pt x="71" y="41"/>
                  </a:cubicBezTo>
                  <a:cubicBezTo>
                    <a:pt x="0" y="112"/>
                    <a:pt x="0" y="202"/>
                    <a:pt x="71" y="273"/>
                  </a:cubicBezTo>
                  <a:lnTo>
                    <a:pt x="89" y="291"/>
                  </a:lnTo>
                  <a:cubicBezTo>
                    <a:pt x="116" y="318"/>
                    <a:pt x="156" y="331"/>
                    <a:pt x="196" y="331"/>
                  </a:cubicBezTo>
                  <a:cubicBezTo>
                    <a:pt x="236" y="331"/>
                    <a:pt x="277" y="318"/>
                    <a:pt x="303" y="291"/>
                  </a:cubicBezTo>
                  <a:cubicBezTo>
                    <a:pt x="375" y="220"/>
                    <a:pt x="375" y="130"/>
                    <a:pt x="303" y="59"/>
                  </a:cubicBezTo>
                  <a:lnTo>
                    <a:pt x="286" y="41"/>
                  </a:lnTo>
                  <a:cubicBezTo>
                    <a:pt x="259" y="14"/>
                    <a:pt x="219" y="1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9"/>
            <p:cNvSpPr/>
            <p:nvPr/>
          </p:nvSpPr>
          <p:spPr>
            <a:xfrm>
              <a:off x="4166175" y="2566325"/>
              <a:ext cx="9400" cy="8275"/>
            </a:xfrm>
            <a:custGeom>
              <a:avLst/>
              <a:gdLst/>
              <a:ahLst/>
              <a:cxnLst/>
              <a:rect l="l" t="t" r="r" b="b"/>
              <a:pathLst>
                <a:path w="376" h="331" extrusionOk="0">
                  <a:moveTo>
                    <a:pt x="179" y="0"/>
                  </a:moveTo>
                  <a:cubicBezTo>
                    <a:pt x="139" y="0"/>
                    <a:pt x="98" y="14"/>
                    <a:pt x="72" y="40"/>
                  </a:cubicBezTo>
                  <a:cubicBezTo>
                    <a:pt x="0" y="112"/>
                    <a:pt x="0" y="201"/>
                    <a:pt x="72" y="272"/>
                  </a:cubicBezTo>
                  <a:lnTo>
                    <a:pt x="90" y="290"/>
                  </a:lnTo>
                  <a:cubicBezTo>
                    <a:pt x="116" y="317"/>
                    <a:pt x="156" y="330"/>
                    <a:pt x="197" y="330"/>
                  </a:cubicBezTo>
                  <a:cubicBezTo>
                    <a:pt x="237" y="330"/>
                    <a:pt x="277" y="317"/>
                    <a:pt x="304" y="290"/>
                  </a:cubicBezTo>
                  <a:cubicBezTo>
                    <a:pt x="375" y="219"/>
                    <a:pt x="375" y="130"/>
                    <a:pt x="304" y="58"/>
                  </a:cubicBezTo>
                  <a:lnTo>
                    <a:pt x="286" y="40"/>
                  </a:lnTo>
                  <a:cubicBezTo>
                    <a:pt x="259" y="14"/>
                    <a:pt x="219" y="0"/>
                    <a:pt x="17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9"/>
            <p:cNvSpPr/>
            <p:nvPr/>
          </p:nvSpPr>
          <p:spPr>
            <a:xfrm>
              <a:off x="4180000" y="2579800"/>
              <a:ext cx="8950" cy="8500"/>
            </a:xfrm>
            <a:custGeom>
              <a:avLst/>
              <a:gdLst/>
              <a:ahLst/>
              <a:cxnLst/>
              <a:rect l="l" t="t" r="r" b="b"/>
              <a:pathLst>
                <a:path w="358" h="340" extrusionOk="0">
                  <a:moveTo>
                    <a:pt x="170" y="1"/>
                  </a:moveTo>
                  <a:cubicBezTo>
                    <a:pt x="130" y="1"/>
                    <a:pt x="90" y="19"/>
                    <a:pt x="54" y="54"/>
                  </a:cubicBezTo>
                  <a:cubicBezTo>
                    <a:pt x="0" y="108"/>
                    <a:pt x="0" y="215"/>
                    <a:pt x="54" y="269"/>
                  </a:cubicBezTo>
                  <a:lnTo>
                    <a:pt x="72" y="286"/>
                  </a:lnTo>
                  <a:cubicBezTo>
                    <a:pt x="108" y="322"/>
                    <a:pt x="148" y="340"/>
                    <a:pt x="188" y="340"/>
                  </a:cubicBezTo>
                  <a:cubicBezTo>
                    <a:pt x="228" y="340"/>
                    <a:pt x="268" y="322"/>
                    <a:pt x="304" y="286"/>
                  </a:cubicBezTo>
                  <a:cubicBezTo>
                    <a:pt x="357" y="233"/>
                    <a:pt x="357" y="126"/>
                    <a:pt x="304" y="72"/>
                  </a:cubicBezTo>
                  <a:lnTo>
                    <a:pt x="286" y="54"/>
                  </a:lnTo>
                  <a:cubicBezTo>
                    <a:pt x="250" y="19"/>
                    <a:pt x="210" y="1"/>
                    <a:pt x="17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9"/>
            <p:cNvSpPr/>
            <p:nvPr/>
          </p:nvSpPr>
          <p:spPr>
            <a:xfrm>
              <a:off x="4111750" y="2511900"/>
              <a:ext cx="8950" cy="8275"/>
            </a:xfrm>
            <a:custGeom>
              <a:avLst/>
              <a:gdLst/>
              <a:ahLst/>
              <a:cxnLst/>
              <a:rect l="l" t="t" r="r" b="b"/>
              <a:pathLst>
                <a:path w="358" h="331" extrusionOk="0">
                  <a:moveTo>
                    <a:pt x="179" y="0"/>
                  </a:moveTo>
                  <a:cubicBezTo>
                    <a:pt x="139" y="0"/>
                    <a:pt x="99" y="14"/>
                    <a:pt x="72" y="41"/>
                  </a:cubicBezTo>
                  <a:cubicBezTo>
                    <a:pt x="1" y="112"/>
                    <a:pt x="1" y="201"/>
                    <a:pt x="72" y="273"/>
                  </a:cubicBezTo>
                  <a:lnTo>
                    <a:pt x="72" y="290"/>
                  </a:lnTo>
                  <a:cubicBezTo>
                    <a:pt x="108" y="317"/>
                    <a:pt x="152" y="331"/>
                    <a:pt x="195" y="331"/>
                  </a:cubicBezTo>
                  <a:cubicBezTo>
                    <a:pt x="237" y="331"/>
                    <a:pt x="277" y="317"/>
                    <a:pt x="304" y="290"/>
                  </a:cubicBezTo>
                  <a:cubicBezTo>
                    <a:pt x="357" y="219"/>
                    <a:pt x="357" y="112"/>
                    <a:pt x="304" y="58"/>
                  </a:cubicBezTo>
                  <a:lnTo>
                    <a:pt x="286" y="41"/>
                  </a:lnTo>
                  <a:cubicBezTo>
                    <a:pt x="259" y="14"/>
                    <a:pt x="219" y="0"/>
                    <a:pt x="17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5" name="Google Shape;1555;p39"/>
          <p:cNvGrpSpPr/>
          <p:nvPr/>
        </p:nvGrpSpPr>
        <p:grpSpPr>
          <a:xfrm>
            <a:off x="4088374" y="2836184"/>
            <a:ext cx="310740" cy="234593"/>
            <a:chOff x="3373950" y="3255825"/>
            <a:chExt cx="270350" cy="204100"/>
          </a:xfrm>
        </p:grpSpPr>
        <p:sp>
          <p:nvSpPr>
            <p:cNvPr id="1556" name="Google Shape;1556;p39"/>
            <p:cNvSpPr/>
            <p:nvPr/>
          </p:nvSpPr>
          <p:spPr>
            <a:xfrm>
              <a:off x="3409650" y="3259850"/>
              <a:ext cx="21425" cy="41025"/>
            </a:xfrm>
            <a:custGeom>
              <a:avLst/>
              <a:gdLst/>
              <a:ahLst/>
              <a:cxnLst/>
              <a:rect l="l" t="t" r="r" b="b"/>
              <a:pathLst>
                <a:path w="857" h="1641" extrusionOk="0">
                  <a:moveTo>
                    <a:pt x="422" y="1"/>
                  </a:moveTo>
                  <a:cubicBezTo>
                    <a:pt x="395" y="1"/>
                    <a:pt x="367" y="3"/>
                    <a:pt x="339" y="9"/>
                  </a:cubicBezTo>
                  <a:cubicBezTo>
                    <a:pt x="143" y="45"/>
                    <a:pt x="0" y="241"/>
                    <a:pt x="0" y="437"/>
                  </a:cubicBezTo>
                  <a:lnTo>
                    <a:pt x="0" y="1187"/>
                  </a:lnTo>
                  <a:cubicBezTo>
                    <a:pt x="0" y="1401"/>
                    <a:pt x="143" y="1579"/>
                    <a:pt x="339" y="1633"/>
                  </a:cubicBezTo>
                  <a:cubicBezTo>
                    <a:pt x="367" y="1638"/>
                    <a:pt x="395" y="1641"/>
                    <a:pt x="422" y="1641"/>
                  </a:cubicBezTo>
                  <a:cubicBezTo>
                    <a:pt x="656" y="1641"/>
                    <a:pt x="857" y="1444"/>
                    <a:pt x="857" y="1204"/>
                  </a:cubicBezTo>
                  <a:lnTo>
                    <a:pt x="857" y="437"/>
                  </a:lnTo>
                  <a:cubicBezTo>
                    <a:pt x="857" y="197"/>
                    <a:pt x="656" y="1"/>
                    <a:pt x="422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9"/>
            <p:cNvSpPr/>
            <p:nvPr/>
          </p:nvSpPr>
          <p:spPr>
            <a:xfrm>
              <a:off x="3415450" y="3260400"/>
              <a:ext cx="15625" cy="39825"/>
            </a:xfrm>
            <a:custGeom>
              <a:avLst/>
              <a:gdLst/>
              <a:ahLst/>
              <a:cxnLst/>
              <a:rect l="l" t="t" r="r" b="b"/>
              <a:pathLst>
                <a:path w="625" h="1593" extrusionOk="0">
                  <a:moveTo>
                    <a:pt x="201" y="0"/>
                  </a:moveTo>
                  <a:cubicBezTo>
                    <a:pt x="129" y="0"/>
                    <a:pt x="58" y="29"/>
                    <a:pt x="0" y="58"/>
                  </a:cubicBezTo>
                  <a:cubicBezTo>
                    <a:pt x="125" y="130"/>
                    <a:pt x="196" y="272"/>
                    <a:pt x="196" y="415"/>
                  </a:cubicBezTo>
                  <a:lnTo>
                    <a:pt x="196" y="1165"/>
                  </a:lnTo>
                  <a:cubicBezTo>
                    <a:pt x="196" y="1325"/>
                    <a:pt x="125" y="1468"/>
                    <a:pt x="0" y="1539"/>
                  </a:cubicBezTo>
                  <a:cubicBezTo>
                    <a:pt x="72" y="1575"/>
                    <a:pt x="161" y="1593"/>
                    <a:pt x="250" y="1593"/>
                  </a:cubicBezTo>
                  <a:cubicBezTo>
                    <a:pt x="464" y="1575"/>
                    <a:pt x="625" y="1379"/>
                    <a:pt x="625" y="1165"/>
                  </a:cubicBezTo>
                  <a:lnTo>
                    <a:pt x="625" y="433"/>
                  </a:lnTo>
                  <a:cubicBezTo>
                    <a:pt x="625" y="219"/>
                    <a:pt x="464" y="23"/>
                    <a:pt x="250" y="5"/>
                  </a:cubicBezTo>
                  <a:cubicBezTo>
                    <a:pt x="234" y="2"/>
                    <a:pt x="217" y="0"/>
                    <a:pt x="201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9"/>
            <p:cNvSpPr/>
            <p:nvPr/>
          </p:nvSpPr>
          <p:spPr>
            <a:xfrm>
              <a:off x="3586725" y="3259850"/>
              <a:ext cx="21900" cy="41025"/>
            </a:xfrm>
            <a:custGeom>
              <a:avLst/>
              <a:gdLst/>
              <a:ahLst/>
              <a:cxnLst/>
              <a:rect l="l" t="t" r="r" b="b"/>
              <a:pathLst>
                <a:path w="876" h="1641" extrusionOk="0">
                  <a:moveTo>
                    <a:pt x="441" y="1"/>
                  </a:moveTo>
                  <a:cubicBezTo>
                    <a:pt x="413" y="1"/>
                    <a:pt x="386" y="3"/>
                    <a:pt x="358" y="9"/>
                  </a:cubicBezTo>
                  <a:cubicBezTo>
                    <a:pt x="144" y="45"/>
                    <a:pt x="1" y="241"/>
                    <a:pt x="1" y="437"/>
                  </a:cubicBezTo>
                  <a:lnTo>
                    <a:pt x="1" y="1187"/>
                  </a:lnTo>
                  <a:cubicBezTo>
                    <a:pt x="1" y="1401"/>
                    <a:pt x="144" y="1579"/>
                    <a:pt x="358" y="1633"/>
                  </a:cubicBezTo>
                  <a:cubicBezTo>
                    <a:pt x="386" y="1638"/>
                    <a:pt x="413" y="1641"/>
                    <a:pt x="441" y="1641"/>
                  </a:cubicBezTo>
                  <a:cubicBezTo>
                    <a:pt x="675" y="1641"/>
                    <a:pt x="875" y="1444"/>
                    <a:pt x="875" y="1204"/>
                  </a:cubicBezTo>
                  <a:lnTo>
                    <a:pt x="875" y="437"/>
                  </a:lnTo>
                  <a:cubicBezTo>
                    <a:pt x="875" y="197"/>
                    <a:pt x="675" y="1"/>
                    <a:pt x="441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9"/>
            <p:cNvSpPr/>
            <p:nvPr/>
          </p:nvSpPr>
          <p:spPr>
            <a:xfrm>
              <a:off x="3592525" y="3260400"/>
              <a:ext cx="16100" cy="39825"/>
            </a:xfrm>
            <a:custGeom>
              <a:avLst/>
              <a:gdLst/>
              <a:ahLst/>
              <a:cxnLst/>
              <a:rect l="l" t="t" r="r" b="b"/>
              <a:pathLst>
                <a:path w="644" h="1593" extrusionOk="0">
                  <a:moveTo>
                    <a:pt x="211" y="0"/>
                  </a:moveTo>
                  <a:cubicBezTo>
                    <a:pt x="129" y="0"/>
                    <a:pt x="59" y="29"/>
                    <a:pt x="1" y="58"/>
                  </a:cubicBezTo>
                  <a:cubicBezTo>
                    <a:pt x="126" y="130"/>
                    <a:pt x="215" y="272"/>
                    <a:pt x="215" y="415"/>
                  </a:cubicBezTo>
                  <a:lnTo>
                    <a:pt x="215" y="1165"/>
                  </a:lnTo>
                  <a:cubicBezTo>
                    <a:pt x="215" y="1325"/>
                    <a:pt x="126" y="1468"/>
                    <a:pt x="1" y="1539"/>
                  </a:cubicBezTo>
                  <a:cubicBezTo>
                    <a:pt x="72" y="1575"/>
                    <a:pt x="161" y="1593"/>
                    <a:pt x="268" y="1593"/>
                  </a:cubicBezTo>
                  <a:cubicBezTo>
                    <a:pt x="482" y="1575"/>
                    <a:pt x="643" y="1379"/>
                    <a:pt x="643" y="1165"/>
                  </a:cubicBezTo>
                  <a:lnTo>
                    <a:pt x="643" y="433"/>
                  </a:lnTo>
                  <a:cubicBezTo>
                    <a:pt x="643" y="219"/>
                    <a:pt x="482" y="23"/>
                    <a:pt x="268" y="5"/>
                  </a:cubicBezTo>
                  <a:cubicBezTo>
                    <a:pt x="249" y="2"/>
                    <a:pt x="230" y="0"/>
                    <a:pt x="211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9"/>
            <p:cNvSpPr/>
            <p:nvPr/>
          </p:nvSpPr>
          <p:spPr>
            <a:xfrm>
              <a:off x="3386000" y="3285050"/>
              <a:ext cx="246250" cy="151675"/>
            </a:xfrm>
            <a:custGeom>
              <a:avLst/>
              <a:gdLst/>
              <a:ahLst/>
              <a:cxnLst/>
              <a:rect l="l" t="t" r="r" b="b"/>
              <a:pathLst>
                <a:path w="9850" h="6067" extrusionOk="0">
                  <a:moveTo>
                    <a:pt x="375" y="0"/>
                  </a:moveTo>
                  <a:cubicBezTo>
                    <a:pt x="179" y="0"/>
                    <a:pt x="1" y="161"/>
                    <a:pt x="1" y="375"/>
                  </a:cubicBezTo>
                  <a:lnTo>
                    <a:pt x="1" y="6067"/>
                  </a:lnTo>
                  <a:lnTo>
                    <a:pt x="9850" y="6067"/>
                  </a:lnTo>
                  <a:lnTo>
                    <a:pt x="9850" y="375"/>
                  </a:lnTo>
                  <a:cubicBezTo>
                    <a:pt x="9850" y="161"/>
                    <a:pt x="9689" y="0"/>
                    <a:pt x="9493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9"/>
            <p:cNvSpPr/>
            <p:nvPr/>
          </p:nvSpPr>
          <p:spPr>
            <a:xfrm>
              <a:off x="3563525" y="3417075"/>
              <a:ext cx="68725" cy="25450"/>
            </a:xfrm>
            <a:custGeom>
              <a:avLst/>
              <a:gdLst/>
              <a:ahLst/>
              <a:cxnLst/>
              <a:rect l="l" t="t" r="r" b="b"/>
              <a:pathLst>
                <a:path w="2749" h="1018" extrusionOk="0">
                  <a:moveTo>
                    <a:pt x="304" y="1"/>
                  </a:moveTo>
                  <a:cubicBezTo>
                    <a:pt x="144" y="1"/>
                    <a:pt x="1" y="143"/>
                    <a:pt x="1" y="304"/>
                  </a:cubicBezTo>
                  <a:lnTo>
                    <a:pt x="1" y="1018"/>
                  </a:lnTo>
                  <a:lnTo>
                    <a:pt x="2749" y="1018"/>
                  </a:lnTo>
                  <a:lnTo>
                    <a:pt x="2749" y="304"/>
                  </a:lnTo>
                  <a:cubicBezTo>
                    <a:pt x="2749" y="143"/>
                    <a:pt x="2624" y="1"/>
                    <a:pt x="244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9"/>
            <p:cNvSpPr/>
            <p:nvPr/>
          </p:nvSpPr>
          <p:spPr>
            <a:xfrm>
              <a:off x="3377975" y="3436700"/>
              <a:ext cx="262300" cy="19650"/>
            </a:xfrm>
            <a:custGeom>
              <a:avLst/>
              <a:gdLst/>
              <a:ahLst/>
              <a:cxnLst/>
              <a:rect l="l" t="t" r="r" b="b"/>
              <a:pathLst>
                <a:path w="10492" h="786" extrusionOk="0">
                  <a:moveTo>
                    <a:pt x="0" y="1"/>
                  </a:moveTo>
                  <a:lnTo>
                    <a:pt x="0" y="786"/>
                  </a:lnTo>
                  <a:lnTo>
                    <a:pt x="10492" y="786"/>
                  </a:lnTo>
                  <a:lnTo>
                    <a:pt x="10492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9"/>
            <p:cNvSpPr/>
            <p:nvPr/>
          </p:nvSpPr>
          <p:spPr>
            <a:xfrm>
              <a:off x="3528300" y="3343200"/>
              <a:ext cx="31700" cy="53975"/>
            </a:xfrm>
            <a:custGeom>
              <a:avLst/>
              <a:gdLst/>
              <a:ahLst/>
              <a:cxnLst/>
              <a:rect l="l" t="t" r="r" b="b"/>
              <a:pathLst>
                <a:path w="1268" h="2159" extrusionOk="0">
                  <a:moveTo>
                    <a:pt x="176" y="0"/>
                  </a:moveTo>
                  <a:cubicBezTo>
                    <a:pt x="158" y="0"/>
                    <a:pt x="141" y="4"/>
                    <a:pt x="125" y="12"/>
                  </a:cubicBezTo>
                  <a:cubicBezTo>
                    <a:pt x="36" y="47"/>
                    <a:pt x="0" y="136"/>
                    <a:pt x="18" y="208"/>
                  </a:cubicBezTo>
                  <a:lnTo>
                    <a:pt x="464" y="1475"/>
                  </a:lnTo>
                  <a:lnTo>
                    <a:pt x="304" y="1956"/>
                  </a:lnTo>
                  <a:cubicBezTo>
                    <a:pt x="286" y="2028"/>
                    <a:pt x="322" y="2117"/>
                    <a:pt x="411" y="2153"/>
                  </a:cubicBezTo>
                  <a:cubicBezTo>
                    <a:pt x="422" y="2157"/>
                    <a:pt x="436" y="2159"/>
                    <a:pt x="452" y="2159"/>
                  </a:cubicBezTo>
                  <a:cubicBezTo>
                    <a:pt x="507" y="2159"/>
                    <a:pt x="579" y="2130"/>
                    <a:pt x="607" y="2046"/>
                  </a:cubicBezTo>
                  <a:lnTo>
                    <a:pt x="1249" y="208"/>
                  </a:lnTo>
                  <a:cubicBezTo>
                    <a:pt x="1267" y="136"/>
                    <a:pt x="1232" y="47"/>
                    <a:pt x="1142" y="12"/>
                  </a:cubicBezTo>
                  <a:cubicBezTo>
                    <a:pt x="1127" y="4"/>
                    <a:pt x="1110" y="0"/>
                    <a:pt x="1094" y="0"/>
                  </a:cubicBezTo>
                  <a:cubicBezTo>
                    <a:pt x="1034" y="0"/>
                    <a:pt x="974" y="45"/>
                    <a:pt x="946" y="101"/>
                  </a:cubicBezTo>
                  <a:lnTo>
                    <a:pt x="643" y="993"/>
                  </a:lnTo>
                  <a:lnTo>
                    <a:pt x="322" y="101"/>
                  </a:lnTo>
                  <a:cubicBezTo>
                    <a:pt x="308" y="45"/>
                    <a:pt x="239" y="0"/>
                    <a:pt x="17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9"/>
            <p:cNvSpPr/>
            <p:nvPr/>
          </p:nvSpPr>
          <p:spPr>
            <a:xfrm>
              <a:off x="3430600" y="3343150"/>
              <a:ext cx="33925" cy="39275"/>
            </a:xfrm>
            <a:custGeom>
              <a:avLst/>
              <a:gdLst/>
              <a:ahLst/>
              <a:cxnLst/>
              <a:rect l="l" t="t" r="r" b="b"/>
              <a:pathLst>
                <a:path w="1357" h="1571" extrusionOk="0">
                  <a:moveTo>
                    <a:pt x="221" y="0"/>
                  </a:moveTo>
                  <a:cubicBezTo>
                    <a:pt x="188" y="0"/>
                    <a:pt x="154" y="10"/>
                    <a:pt x="126" y="31"/>
                  </a:cubicBezTo>
                  <a:cubicBezTo>
                    <a:pt x="54" y="85"/>
                    <a:pt x="37" y="192"/>
                    <a:pt x="90" y="263"/>
                  </a:cubicBezTo>
                  <a:lnTo>
                    <a:pt x="465" y="745"/>
                  </a:lnTo>
                  <a:lnTo>
                    <a:pt x="54" y="1298"/>
                  </a:lnTo>
                  <a:cubicBezTo>
                    <a:pt x="1" y="1370"/>
                    <a:pt x="19" y="1459"/>
                    <a:pt x="90" y="1512"/>
                  </a:cubicBezTo>
                  <a:cubicBezTo>
                    <a:pt x="108" y="1530"/>
                    <a:pt x="144" y="1544"/>
                    <a:pt x="184" y="1544"/>
                  </a:cubicBezTo>
                  <a:cubicBezTo>
                    <a:pt x="224" y="1544"/>
                    <a:pt x="268" y="1530"/>
                    <a:pt x="304" y="1494"/>
                  </a:cubicBezTo>
                  <a:lnTo>
                    <a:pt x="661" y="1013"/>
                  </a:lnTo>
                  <a:lnTo>
                    <a:pt x="1054" y="1512"/>
                  </a:lnTo>
                  <a:cubicBezTo>
                    <a:pt x="1078" y="1537"/>
                    <a:pt x="1121" y="1571"/>
                    <a:pt x="1180" y="1571"/>
                  </a:cubicBezTo>
                  <a:cubicBezTo>
                    <a:pt x="1206" y="1571"/>
                    <a:pt x="1235" y="1564"/>
                    <a:pt x="1268" y="1548"/>
                  </a:cubicBezTo>
                  <a:cubicBezTo>
                    <a:pt x="1339" y="1494"/>
                    <a:pt x="1357" y="1387"/>
                    <a:pt x="1303" y="1316"/>
                  </a:cubicBezTo>
                  <a:lnTo>
                    <a:pt x="857" y="745"/>
                  </a:lnTo>
                  <a:lnTo>
                    <a:pt x="1232" y="263"/>
                  </a:lnTo>
                  <a:cubicBezTo>
                    <a:pt x="1286" y="192"/>
                    <a:pt x="1268" y="85"/>
                    <a:pt x="1196" y="31"/>
                  </a:cubicBezTo>
                  <a:cubicBezTo>
                    <a:pt x="1168" y="10"/>
                    <a:pt x="1137" y="0"/>
                    <a:pt x="1107" y="0"/>
                  </a:cubicBezTo>
                  <a:cubicBezTo>
                    <a:pt x="1060" y="0"/>
                    <a:pt x="1015" y="24"/>
                    <a:pt x="982" y="67"/>
                  </a:cubicBezTo>
                  <a:lnTo>
                    <a:pt x="661" y="477"/>
                  </a:lnTo>
                  <a:lnTo>
                    <a:pt x="358" y="67"/>
                  </a:lnTo>
                  <a:cubicBezTo>
                    <a:pt x="325" y="24"/>
                    <a:pt x="273" y="0"/>
                    <a:pt x="22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9"/>
            <p:cNvSpPr/>
            <p:nvPr/>
          </p:nvSpPr>
          <p:spPr>
            <a:xfrm>
              <a:off x="3479675" y="3347050"/>
              <a:ext cx="33025" cy="32200"/>
            </a:xfrm>
            <a:custGeom>
              <a:avLst/>
              <a:gdLst/>
              <a:ahLst/>
              <a:cxnLst/>
              <a:rect l="l" t="t" r="r" b="b"/>
              <a:pathLst>
                <a:path w="1321" h="1288" extrusionOk="0">
                  <a:moveTo>
                    <a:pt x="679" y="0"/>
                  </a:moveTo>
                  <a:cubicBezTo>
                    <a:pt x="589" y="0"/>
                    <a:pt x="500" y="72"/>
                    <a:pt x="500" y="161"/>
                  </a:cubicBezTo>
                  <a:lnTo>
                    <a:pt x="500" y="482"/>
                  </a:lnTo>
                  <a:lnTo>
                    <a:pt x="179" y="482"/>
                  </a:lnTo>
                  <a:cubicBezTo>
                    <a:pt x="108" y="482"/>
                    <a:pt x="18" y="536"/>
                    <a:pt x="18" y="625"/>
                  </a:cubicBezTo>
                  <a:cubicBezTo>
                    <a:pt x="1" y="714"/>
                    <a:pt x="72" y="803"/>
                    <a:pt x="179" y="803"/>
                  </a:cubicBezTo>
                  <a:lnTo>
                    <a:pt x="500" y="803"/>
                  </a:lnTo>
                  <a:lnTo>
                    <a:pt x="500" y="1142"/>
                  </a:lnTo>
                  <a:cubicBezTo>
                    <a:pt x="500" y="1222"/>
                    <a:pt x="572" y="1288"/>
                    <a:pt x="651" y="1288"/>
                  </a:cubicBezTo>
                  <a:cubicBezTo>
                    <a:pt x="660" y="1288"/>
                    <a:pt x="669" y="1287"/>
                    <a:pt x="679" y="1285"/>
                  </a:cubicBezTo>
                  <a:cubicBezTo>
                    <a:pt x="768" y="1285"/>
                    <a:pt x="821" y="1214"/>
                    <a:pt x="821" y="1124"/>
                  </a:cubicBezTo>
                  <a:lnTo>
                    <a:pt x="821" y="803"/>
                  </a:lnTo>
                  <a:lnTo>
                    <a:pt x="1142" y="803"/>
                  </a:lnTo>
                  <a:cubicBezTo>
                    <a:pt x="1214" y="803"/>
                    <a:pt x="1303" y="750"/>
                    <a:pt x="1303" y="660"/>
                  </a:cubicBezTo>
                  <a:cubicBezTo>
                    <a:pt x="1321" y="571"/>
                    <a:pt x="1250" y="482"/>
                    <a:pt x="1142" y="482"/>
                  </a:cubicBezTo>
                  <a:lnTo>
                    <a:pt x="821" y="482"/>
                  </a:lnTo>
                  <a:lnTo>
                    <a:pt x="821" y="161"/>
                  </a:lnTo>
                  <a:cubicBezTo>
                    <a:pt x="821" y="90"/>
                    <a:pt x="768" y="18"/>
                    <a:pt x="67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9"/>
            <p:cNvSpPr/>
            <p:nvPr/>
          </p:nvSpPr>
          <p:spPr>
            <a:xfrm>
              <a:off x="3400725" y="3340900"/>
              <a:ext cx="14750" cy="44525"/>
            </a:xfrm>
            <a:custGeom>
              <a:avLst/>
              <a:gdLst/>
              <a:ahLst/>
              <a:cxnLst/>
              <a:rect l="l" t="t" r="r" b="b"/>
              <a:pathLst>
                <a:path w="590" h="1781" extrusionOk="0">
                  <a:moveTo>
                    <a:pt x="394" y="0"/>
                  </a:moveTo>
                  <a:cubicBezTo>
                    <a:pt x="331" y="0"/>
                    <a:pt x="276" y="33"/>
                    <a:pt x="250" y="86"/>
                  </a:cubicBezTo>
                  <a:cubicBezTo>
                    <a:pt x="250" y="121"/>
                    <a:pt x="0" y="746"/>
                    <a:pt x="250" y="1674"/>
                  </a:cubicBezTo>
                  <a:cubicBezTo>
                    <a:pt x="268" y="1745"/>
                    <a:pt x="339" y="1781"/>
                    <a:pt x="411" y="1781"/>
                  </a:cubicBezTo>
                  <a:cubicBezTo>
                    <a:pt x="482" y="1781"/>
                    <a:pt x="589" y="1692"/>
                    <a:pt x="554" y="1584"/>
                  </a:cubicBezTo>
                  <a:cubicBezTo>
                    <a:pt x="339" y="764"/>
                    <a:pt x="554" y="228"/>
                    <a:pt x="554" y="211"/>
                  </a:cubicBezTo>
                  <a:cubicBezTo>
                    <a:pt x="589" y="139"/>
                    <a:pt x="554" y="32"/>
                    <a:pt x="464" y="14"/>
                  </a:cubicBezTo>
                  <a:cubicBezTo>
                    <a:pt x="440" y="5"/>
                    <a:pt x="416" y="0"/>
                    <a:pt x="39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9"/>
            <p:cNvSpPr/>
            <p:nvPr/>
          </p:nvSpPr>
          <p:spPr>
            <a:xfrm>
              <a:off x="3575575" y="3339575"/>
              <a:ext cx="14300" cy="44675"/>
            </a:xfrm>
            <a:custGeom>
              <a:avLst/>
              <a:gdLst/>
              <a:ahLst/>
              <a:cxnLst/>
              <a:rect l="l" t="t" r="r" b="b"/>
              <a:pathLst>
                <a:path w="572" h="1787" extrusionOk="0">
                  <a:moveTo>
                    <a:pt x="176" y="0"/>
                  </a:moveTo>
                  <a:cubicBezTo>
                    <a:pt x="154" y="0"/>
                    <a:pt x="131" y="5"/>
                    <a:pt x="108" y="14"/>
                  </a:cubicBezTo>
                  <a:cubicBezTo>
                    <a:pt x="36" y="49"/>
                    <a:pt x="1" y="139"/>
                    <a:pt x="19" y="228"/>
                  </a:cubicBezTo>
                  <a:cubicBezTo>
                    <a:pt x="19" y="228"/>
                    <a:pt x="233" y="763"/>
                    <a:pt x="19" y="1602"/>
                  </a:cubicBezTo>
                  <a:cubicBezTo>
                    <a:pt x="1" y="1673"/>
                    <a:pt x="54" y="1762"/>
                    <a:pt x="126" y="1780"/>
                  </a:cubicBezTo>
                  <a:cubicBezTo>
                    <a:pt x="141" y="1784"/>
                    <a:pt x="157" y="1786"/>
                    <a:pt x="173" y="1786"/>
                  </a:cubicBezTo>
                  <a:cubicBezTo>
                    <a:pt x="233" y="1786"/>
                    <a:pt x="294" y="1757"/>
                    <a:pt x="322" y="1673"/>
                  </a:cubicBezTo>
                  <a:cubicBezTo>
                    <a:pt x="572" y="745"/>
                    <a:pt x="322" y="121"/>
                    <a:pt x="322" y="103"/>
                  </a:cubicBezTo>
                  <a:cubicBezTo>
                    <a:pt x="295" y="37"/>
                    <a:pt x="239" y="0"/>
                    <a:pt x="17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9"/>
            <p:cNvSpPr/>
            <p:nvPr/>
          </p:nvSpPr>
          <p:spPr>
            <a:xfrm>
              <a:off x="3590750" y="3308225"/>
              <a:ext cx="23650" cy="35725"/>
            </a:xfrm>
            <a:custGeom>
              <a:avLst/>
              <a:gdLst/>
              <a:ahLst/>
              <a:cxnLst/>
              <a:rect l="l" t="t" r="r" b="b"/>
              <a:pathLst>
                <a:path w="946" h="1429" extrusionOk="0">
                  <a:moveTo>
                    <a:pt x="446" y="1"/>
                  </a:moveTo>
                  <a:cubicBezTo>
                    <a:pt x="250" y="1"/>
                    <a:pt x="72" y="144"/>
                    <a:pt x="18" y="340"/>
                  </a:cubicBezTo>
                  <a:cubicBezTo>
                    <a:pt x="0" y="411"/>
                    <a:pt x="54" y="501"/>
                    <a:pt x="125" y="518"/>
                  </a:cubicBezTo>
                  <a:cubicBezTo>
                    <a:pt x="147" y="531"/>
                    <a:pt x="169" y="537"/>
                    <a:pt x="191" y="537"/>
                  </a:cubicBezTo>
                  <a:cubicBezTo>
                    <a:pt x="260" y="537"/>
                    <a:pt x="326" y="479"/>
                    <a:pt x="339" y="411"/>
                  </a:cubicBezTo>
                  <a:cubicBezTo>
                    <a:pt x="348" y="351"/>
                    <a:pt x="407" y="315"/>
                    <a:pt x="464" y="315"/>
                  </a:cubicBezTo>
                  <a:cubicBezTo>
                    <a:pt x="523" y="315"/>
                    <a:pt x="580" y="355"/>
                    <a:pt x="571" y="447"/>
                  </a:cubicBezTo>
                  <a:cubicBezTo>
                    <a:pt x="553" y="483"/>
                    <a:pt x="536" y="536"/>
                    <a:pt x="482" y="625"/>
                  </a:cubicBezTo>
                  <a:cubicBezTo>
                    <a:pt x="304" y="875"/>
                    <a:pt x="214" y="1000"/>
                    <a:pt x="143" y="1072"/>
                  </a:cubicBezTo>
                  <a:cubicBezTo>
                    <a:pt x="72" y="1179"/>
                    <a:pt x="36" y="1214"/>
                    <a:pt x="72" y="1303"/>
                  </a:cubicBezTo>
                  <a:cubicBezTo>
                    <a:pt x="90" y="1357"/>
                    <a:pt x="125" y="1393"/>
                    <a:pt x="179" y="1411"/>
                  </a:cubicBezTo>
                  <a:cubicBezTo>
                    <a:pt x="197" y="1428"/>
                    <a:pt x="214" y="1428"/>
                    <a:pt x="429" y="1428"/>
                  </a:cubicBezTo>
                  <a:lnTo>
                    <a:pt x="768" y="1428"/>
                  </a:lnTo>
                  <a:cubicBezTo>
                    <a:pt x="857" y="1428"/>
                    <a:pt x="928" y="1357"/>
                    <a:pt x="928" y="1286"/>
                  </a:cubicBezTo>
                  <a:cubicBezTo>
                    <a:pt x="946" y="1196"/>
                    <a:pt x="875" y="1107"/>
                    <a:pt x="785" y="1107"/>
                  </a:cubicBezTo>
                  <a:lnTo>
                    <a:pt x="518" y="1107"/>
                  </a:lnTo>
                  <a:cubicBezTo>
                    <a:pt x="571" y="1036"/>
                    <a:pt x="643" y="929"/>
                    <a:pt x="750" y="804"/>
                  </a:cubicBezTo>
                  <a:cubicBezTo>
                    <a:pt x="821" y="697"/>
                    <a:pt x="892" y="572"/>
                    <a:pt x="892" y="429"/>
                  </a:cubicBezTo>
                  <a:cubicBezTo>
                    <a:pt x="892" y="197"/>
                    <a:pt x="696" y="1"/>
                    <a:pt x="44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9"/>
            <p:cNvSpPr/>
            <p:nvPr/>
          </p:nvSpPr>
          <p:spPr>
            <a:xfrm>
              <a:off x="3373950" y="3255825"/>
              <a:ext cx="270350" cy="204100"/>
            </a:xfrm>
            <a:custGeom>
              <a:avLst/>
              <a:gdLst/>
              <a:ahLst/>
              <a:cxnLst/>
              <a:rect l="l" t="t" r="r" b="b"/>
              <a:pathLst>
                <a:path w="10814" h="8164" extrusionOk="0">
                  <a:moveTo>
                    <a:pt x="1821" y="313"/>
                  </a:moveTo>
                  <a:cubicBezTo>
                    <a:pt x="1910" y="313"/>
                    <a:pt x="1999" y="331"/>
                    <a:pt x="2053" y="402"/>
                  </a:cubicBezTo>
                  <a:cubicBezTo>
                    <a:pt x="2106" y="455"/>
                    <a:pt x="2142" y="509"/>
                    <a:pt x="2142" y="580"/>
                  </a:cubicBezTo>
                  <a:lnTo>
                    <a:pt x="2142" y="1009"/>
                  </a:lnTo>
                  <a:lnTo>
                    <a:pt x="1589" y="1009"/>
                  </a:lnTo>
                  <a:lnTo>
                    <a:pt x="1589" y="598"/>
                  </a:lnTo>
                  <a:cubicBezTo>
                    <a:pt x="1589" y="455"/>
                    <a:pt x="1678" y="348"/>
                    <a:pt x="1821" y="313"/>
                  </a:cubicBezTo>
                  <a:close/>
                  <a:moveTo>
                    <a:pt x="8904" y="313"/>
                  </a:moveTo>
                  <a:cubicBezTo>
                    <a:pt x="9011" y="313"/>
                    <a:pt x="9101" y="331"/>
                    <a:pt x="9154" y="402"/>
                  </a:cubicBezTo>
                  <a:cubicBezTo>
                    <a:pt x="9208" y="455"/>
                    <a:pt x="9243" y="509"/>
                    <a:pt x="9243" y="580"/>
                  </a:cubicBezTo>
                  <a:lnTo>
                    <a:pt x="9243" y="1009"/>
                  </a:lnTo>
                  <a:lnTo>
                    <a:pt x="8690" y="1009"/>
                  </a:lnTo>
                  <a:lnTo>
                    <a:pt x="8690" y="598"/>
                  </a:lnTo>
                  <a:cubicBezTo>
                    <a:pt x="8690" y="455"/>
                    <a:pt x="8779" y="348"/>
                    <a:pt x="8904" y="313"/>
                  </a:cubicBezTo>
                  <a:close/>
                  <a:moveTo>
                    <a:pt x="10028" y="6611"/>
                  </a:moveTo>
                  <a:cubicBezTo>
                    <a:pt x="10100" y="6611"/>
                    <a:pt x="10171" y="6665"/>
                    <a:pt x="10171" y="6736"/>
                  </a:cubicBezTo>
                  <a:lnTo>
                    <a:pt x="10171" y="7075"/>
                  </a:lnTo>
                  <a:lnTo>
                    <a:pt x="7745" y="7075"/>
                  </a:lnTo>
                  <a:lnTo>
                    <a:pt x="7745" y="6736"/>
                  </a:lnTo>
                  <a:cubicBezTo>
                    <a:pt x="7745" y="6665"/>
                    <a:pt x="7798" y="6611"/>
                    <a:pt x="7869" y="6611"/>
                  </a:cubicBezTo>
                  <a:close/>
                  <a:moveTo>
                    <a:pt x="1868" y="0"/>
                  </a:moveTo>
                  <a:cubicBezTo>
                    <a:pt x="1835" y="0"/>
                    <a:pt x="1801" y="3"/>
                    <a:pt x="1767" y="9"/>
                  </a:cubicBezTo>
                  <a:cubicBezTo>
                    <a:pt x="1482" y="45"/>
                    <a:pt x="1268" y="313"/>
                    <a:pt x="1268" y="598"/>
                  </a:cubicBezTo>
                  <a:lnTo>
                    <a:pt x="1268" y="1009"/>
                  </a:lnTo>
                  <a:lnTo>
                    <a:pt x="857" y="1009"/>
                  </a:lnTo>
                  <a:cubicBezTo>
                    <a:pt x="572" y="1009"/>
                    <a:pt x="340" y="1241"/>
                    <a:pt x="340" y="1526"/>
                  </a:cubicBezTo>
                  <a:lnTo>
                    <a:pt x="340" y="7075"/>
                  </a:lnTo>
                  <a:lnTo>
                    <a:pt x="161" y="7075"/>
                  </a:lnTo>
                  <a:cubicBezTo>
                    <a:pt x="72" y="7075"/>
                    <a:pt x="1" y="7146"/>
                    <a:pt x="1" y="7236"/>
                  </a:cubicBezTo>
                  <a:lnTo>
                    <a:pt x="1" y="8003"/>
                  </a:lnTo>
                  <a:cubicBezTo>
                    <a:pt x="1" y="8092"/>
                    <a:pt x="72" y="8163"/>
                    <a:pt x="161" y="8163"/>
                  </a:cubicBezTo>
                  <a:lnTo>
                    <a:pt x="1107" y="8163"/>
                  </a:lnTo>
                  <a:cubicBezTo>
                    <a:pt x="1196" y="8163"/>
                    <a:pt x="1268" y="8110"/>
                    <a:pt x="1285" y="8021"/>
                  </a:cubicBezTo>
                  <a:cubicBezTo>
                    <a:pt x="1285" y="7932"/>
                    <a:pt x="1214" y="7842"/>
                    <a:pt x="1125" y="7842"/>
                  </a:cubicBezTo>
                  <a:lnTo>
                    <a:pt x="322" y="7842"/>
                  </a:lnTo>
                  <a:lnTo>
                    <a:pt x="322" y="7378"/>
                  </a:lnTo>
                  <a:lnTo>
                    <a:pt x="10510" y="7378"/>
                  </a:lnTo>
                  <a:lnTo>
                    <a:pt x="10510" y="7842"/>
                  </a:lnTo>
                  <a:lnTo>
                    <a:pt x="1892" y="7842"/>
                  </a:lnTo>
                  <a:cubicBezTo>
                    <a:pt x="1803" y="7842"/>
                    <a:pt x="1732" y="7914"/>
                    <a:pt x="1732" y="7985"/>
                  </a:cubicBezTo>
                  <a:cubicBezTo>
                    <a:pt x="1714" y="8092"/>
                    <a:pt x="1785" y="8163"/>
                    <a:pt x="1892" y="8163"/>
                  </a:cubicBezTo>
                  <a:lnTo>
                    <a:pt x="10671" y="8163"/>
                  </a:lnTo>
                  <a:cubicBezTo>
                    <a:pt x="10742" y="8163"/>
                    <a:pt x="10813" y="8092"/>
                    <a:pt x="10813" y="8003"/>
                  </a:cubicBezTo>
                  <a:lnTo>
                    <a:pt x="10813" y="7236"/>
                  </a:lnTo>
                  <a:cubicBezTo>
                    <a:pt x="10813" y="7146"/>
                    <a:pt x="10742" y="7075"/>
                    <a:pt x="10671" y="7075"/>
                  </a:cubicBezTo>
                  <a:lnTo>
                    <a:pt x="10474" y="7075"/>
                  </a:lnTo>
                  <a:lnTo>
                    <a:pt x="10474" y="6736"/>
                  </a:lnTo>
                  <a:cubicBezTo>
                    <a:pt x="10474" y="6486"/>
                    <a:pt x="10278" y="6290"/>
                    <a:pt x="10028" y="6290"/>
                  </a:cubicBezTo>
                  <a:lnTo>
                    <a:pt x="7869" y="6290"/>
                  </a:lnTo>
                  <a:cubicBezTo>
                    <a:pt x="7620" y="6290"/>
                    <a:pt x="7423" y="6486"/>
                    <a:pt x="7423" y="6736"/>
                  </a:cubicBezTo>
                  <a:lnTo>
                    <a:pt x="7423" y="7075"/>
                  </a:lnTo>
                  <a:lnTo>
                    <a:pt x="643" y="7075"/>
                  </a:lnTo>
                  <a:lnTo>
                    <a:pt x="643" y="1526"/>
                  </a:lnTo>
                  <a:cubicBezTo>
                    <a:pt x="643" y="1419"/>
                    <a:pt x="732" y="1330"/>
                    <a:pt x="839" y="1330"/>
                  </a:cubicBezTo>
                  <a:lnTo>
                    <a:pt x="10100" y="1330"/>
                  </a:lnTo>
                  <a:cubicBezTo>
                    <a:pt x="10135" y="1330"/>
                    <a:pt x="10171" y="1348"/>
                    <a:pt x="10171" y="1383"/>
                  </a:cubicBezTo>
                  <a:lnTo>
                    <a:pt x="10171" y="5790"/>
                  </a:lnTo>
                  <a:cubicBezTo>
                    <a:pt x="10171" y="5808"/>
                    <a:pt x="10171" y="5826"/>
                    <a:pt x="10189" y="5826"/>
                  </a:cubicBezTo>
                  <a:cubicBezTo>
                    <a:pt x="10234" y="5877"/>
                    <a:pt x="10283" y="5898"/>
                    <a:pt x="10327" y="5898"/>
                  </a:cubicBezTo>
                  <a:cubicBezTo>
                    <a:pt x="10408" y="5898"/>
                    <a:pt x="10474" y="5829"/>
                    <a:pt x="10474" y="5737"/>
                  </a:cubicBezTo>
                  <a:lnTo>
                    <a:pt x="10474" y="1169"/>
                  </a:lnTo>
                  <a:cubicBezTo>
                    <a:pt x="10474" y="1080"/>
                    <a:pt x="10403" y="1009"/>
                    <a:pt x="10314" y="1009"/>
                  </a:cubicBezTo>
                  <a:lnTo>
                    <a:pt x="9547" y="1009"/>
                  </a:lnTo>
                  <a:lnTo>
                    <a:pt x="9547" y="580"/>
                  </a:lnTo>
                  <a:cubicBezTo>
                    <a:pt x="9547" y="438"/>
                    <a:pt x="9493" y="277"/>
                    <a:pt x="9386" y="170"/>
                  </a:cubicBezTo>
                  <a:cubicBezTo>
                    <a:pt x="9268" y="67"/>
                    <a:pt x="9126" y="0"/>
                    <a:pt x="8970" y="0"/>
                  </a:cubicBezTo>
                  <a:cubicBezTo>
                    <a:pt x="8936" y="0"/>
                    <a:pt x="8903" y="3"/>
                    <a:pt x="8869" y="9"/>
                  </a:cubicBezTo>
                  <a:cubicBezTo>
                    <a:pt x="8583" y="45"/>
                    <a:pt x="8369" y="313"/>
                    <a:pt x="8369" y="598"/>
                  </a:cubicBezTo>
                  <a:lnTo>
                    <a:pt x="8369" y="1009"/>
                  </a:lnTo>
                  <a:lnTo>
                    <a:pt x="2463" y="1009"/>
                  </a:lnTo>
                  <a:lnTo>
                    <a:pt x="2463" y="580"/>
                  </a:lnTo>
                  <a:cubicBezTo>
                    <a:pt x="2463" y="438"/>
                    <a:pt x="2392" y="277"/>
                    <a:pt x="2285" y="170"/>
                  </a:cubicBezTo>
                  <a:cubicBezTo>
                    <a:pt x="2167" y="67"/>
                    <a:pt x="2025" y="0"/>
                    <a:pt x="186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0" name="Google Shape;1570;p39"/>
          <p:cNvGrpSpPr/>
          <p:nvPr/>
        </p:nvGrpSpPr>
        <p:grpSpPr>
          <a:xfrm>
            <a:off x="4823617" y="2302718"/>
            <a:ext cx="173818" cy="310712"/>
            <a:chOff x="4013625" y="2791700"/>
            <a:chExt cx="151225" cy="270325"/>
          </a:xfrm>
        </p:grpSpPr>
        <p:sp>
          <p:nvSpPr>
            <p:cNvPr id="1571" name="Google Shape;1571;p39"/>
            <p:cNvSpPr/>
            <p:nvPr/>
          </p:nvSpPr>
          <p:spPr>
            <a:xfrm>
              <a:off x="4089000" y="2875100"/>
              <a:ext cx="51325" cy="145900"/>
            </a:xfrm>
            <a:custGeom>
              <a:avLst/>
              <a:gdLst/>
              <a:ahLst/>
              <a:cxnLst/>
              <a:rect l="l" t="t" r="r" b="b"/>
              <a:pathLst>
                <a:path w="2053" h="5836" extrusionOk="0">
                  <a:moveTo>
                    <a:pt x="893" y="1"/>
                  </a:moveTo>
                  <a:lnTo>
                    <a:pt x="1" y="215"/>
                  </a:lnTo>
                  <a:lnTo>
                    <a:pt x="1446" y="5835"/>
                  </a:lnTo>
                  <a:lnTo>
                    <a:pt x="2052" y="5693"/>
                  </a:lnTo>
                  <a:lnTo>
                    <a:pt x="1428" y="3212"/>
                  </a:lnTo>
                  <a:lnTo>
                    <a:pt x="1464" y="2249"/>
                  </a:lnTo>
                  <a:lnTo>
                    <a:pt x="893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9"/>
            <p:cNvSpPr/>
            <p:nvPr/>
          </p:nvSpPr>
          <p:spPr>
            <a:xfrm>
              <a:off x="4076075" y="2795250"/>
              <a:ext cx="21875" cy="28575"/>
            </a:xfrm>
            <a:custGeom>
              <a:avLst/>
              <a:gdLst/>
              <a:ahLst/>
              <a:cxnLst/>
              <a:rect l="l" t="t" r="r" b="b"/>
              <a:pathLst>
                <a:path w="875" h="1143" extrusionOk="0">
                  <a:moveTo>
                    <a:pt x="0" y="1"/>
                  </a:moveTo>
                  <a:lnTo>
                    <a:pt x="0" y="1143"/>
                  </a:lnTo>
                  <a:lnTo>
                    <a:pt x="874" y="1143"/>
                  </a:lnTo>
                  <a:lnTo>
                    <a:pt x="874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9"/>
            <p:cNvSpPr/>
            <p:nvPr/>
          </p:nvSpPr>
          <p:spPr>
            <a:xfrm>
              <a:off x="4083650" y="2795250"/>
              <a:ext cx="14300" cy="28575"/>
            </a:xfrm>
            <a:custGeom>
              <a:avLst/>
              <a:gdLst/>
              <a:ahLst/>
              <a:cxnLst/>
              <a:rect l="l" t="t" r="r" b="b"/>
              <a:pathLst>
                <a:path w="572" h="1143" extrusionOk="0">
                  <a:moveTo>
                    <a:pt x="0" y="1"/>
                  </a:moveTo>
                  <a:cubicBezTo>
                    <a:pt x="72" y="1"/>
                    <a:pt x="125" y="54"/>
                    <a:pt x="125" y="126"/>
                  </a:cubicBezTo>
                  <a:lnTo>
                    <a:pt x="125" y="1018"/>
                  </a:lnTo>
                  <a:cubicBezTo>
                    <a:pt x="125" y="1089"/>
                    <a:pt x="72" y="1143"/>
                    <a:pt x="0" y="1143"/>
                  </a:cubicBezTo>
                  <a:lnTo>
                    <a:pt x="571" y="1143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9"/>
            <p:cNvSpPr/>
            <p:nvPr/>
          </p:nvSpPr>
          <p:spPr>
            <a:xfrm>
              <a:off x="4018075" y="2874225"/>
              <a:ext cx="67825" cy="169850"/>
            </a:xfrm>
            <a:custGeom>
              <a:avLst/>
              <a:gdLst/>
              <a:ahLst/>
              <a:cxnLst/>
              <a:rect l="l" t="t" r="r" b="b"/>
              <a:pathLst>
                <a:path w="2713" h="6794" extrusionOk="0">
                  <a:moveTo>
                    <a:pt x="1838" y="0"/>
                  </a:moveTo>
                  <a:lnTo>
                    <a:pt x="1" y="6762"/>
                  </a:lnTo>
                  <a:lnTo>
                    <a:pt x="36" y="6762"/>
                  </a:lnTo>
                  <a:cubicBezTo>
                    <a:pt x="113" y="6783"/>
                    <a:pt x="191" y="6793"/>
                    <a:pt x="267" y="6793"/>
                  </a:cubicBezTo>
                  <a:cubicBezTo>
                    <a:pt x="650" y="6793"/>
                    <a:pt x="1003" y="6543"/>
                    <a:pt x="1107" y="6156"/>
                  </a:cubicBezTo>
                  <a:lnTo>
                    <a:pt x="2713" y="232"/>
                  </a:lnTo>
                  <a:lnTo>
                    <a:pt x="1838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9"/>
            <p:cNvSpPr/>
            <p:nvPr/>
          </p:nvSpPr>
          <p:spPr>
            <a:xfrm>
              <a:off x="4113975" y="2972350"/>
              <a:ext cx="26800" cy="49100"/>
            </a:xfrm>
            <a:custGeom>
              <a:avLst/>
              <a:gdLst/>
              <a:ahLst/>
              <a:cxnLst/>
              <a:rect l="l" t="t" r="r" b="b"/>
              <a:pathLst>
                <a:path w="1072" h="1964" extrusionOk="0">
                  <a:moveTo>
                    <a:pt x="607" y="0"/>
                  </a:moveTo>
                  <a:lnTo>
                    <a:pt x="1" y="161"/>
                  </a:lnTo>
                  <a:lnTo>
                    <a:pt x="465" y="1963"/>
                  </a:lnTo>
                  <a:lnTo>
                    <a:pt x="1071" y="1803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9"/>
            <p:cNvSpPr/>
            <p:nvPr/>
          </p:nvSpPr>
          <p:spPr>
            <a:xfrm>
              <a:off x="4057325" y="2837650"/>
              <a:ext cx="59800" cy="63300"/>
            </a:xfrm>
            <a:custGeom>
              <a:avLst/>
              <a:gdLst/>
              <a:ahLst/>
              <a:cxnLst/>
              <a:rect l="l" t="t" r="r" b="b"/>
              <a:pathLst>
                <a:path w="2392" h="2532" extrusionOk="0">
                  <a:moveTo>
                    <a:pt x="233" y="0"/>
                  </a:moveTo>
                  <a:lnTo>
                    <a:pt x="1" y="1820"/>
                  </a:lnTo>
                  <a:lnTo>
                    <a:pt x="661" y="2337"/>
                  </a:lnTo>
                  <a:cubicBezTo>
                    <a:pt x="806" y="2464"/>
                    <a:pt x="1002" y="2531"/>
                    <a:pt x="1200" y="2531"/>
                  </a:cubicBezTo>
                  <a:cubicBezTo>
                    <a:pt x="1390" y="2531"/>
                    <a:pt x="1582" y="2469"/>
                    <a:pt x="1731" y="2337"/>
                  </a:cubicBezTo>
                  <a:lnTo>
                    <a:pt x="2392" y="1820"/>
                  </a:lnTo>
                  <a:lnTo>
                    <a:pt x="2160" y="0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9"/>
            <p:cNvSpPr/>
            <p:nvPr/>
          </p:nvSpPr>
          <p:spPr>
            <a:xfrm>
              <a:off x="4113975" y="2972350"/>
              <a:ext cx="19650" cy="21425"/>
            </a:xfrm>
            <a:custGeom>
              <a:avLst/>
              <a:gdLst/>
              <a:ahLst/>
              <a:cxnLst/>
              <a:rect l="l" t="t" r="r" b="b"/>
              <a:pathLst>
                <a:path w="786" h="857" extrusionOk="0">
                  <a:moveTo>
                    <a:pt x="607" y="0"/>
                  </a:moveTo>
                  <a:lnTo>
                    <a:pt x="1" y="161"/>
                  </a:lnTo>
                  <a:lnTo>
                    <a:pt x="179" y="857"/>
                  </a:lnTo>
                  <a:lnTo>
                    <a:pt x="786" y="714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9"/>
            <p:cNvSpPr/>
            <p:nvPr/>
          </p:nvSpPr>
          <p:spPr>
            <a:xfrm>
              <a:off x="4129150" y="2971775"/>
              <a:ext cx="31250" cy="67950"/>
            </a:xfrm>
            <a:custGeom>
              <a:avLst/>
              <a:gdLst/>
              <a:ahLst/>
              <a:cxnLst/>
              <a:rect l="l" t="t" r="r" b="b"/>
              <a:pathLst>
                <a:path w="1250" h="2718" extrusionOk="0">
                  <a:moveTo>
                    <a:pt x="168" y="0"/>
                  </a:moveTo>
                  <a:cubicBezTo>
                    <a:pt x="119" y="0"/>
                    <a:pt x="68" y="8"/>
                    <a:pt x="18" y="23"/>
                  </a:cubicBezTo>
                  <a:lnTo>
                    <a:pt x="0" y="23"/>
                  </a:lnTo>
                  <a:lnTo>
                    <a:pt x="446" y="1826"/>
                  </a:lnTo>
                  <a:lnTo>
                    <a:pt x="678" y="2718"/>
                  </a:lnTo>
                  <a:lnTo>
                    <a:pt x="1249" y="2575"/>
                  </a:lnTo>
                  <a:lnTo>
                    <a:pt x="696" y="416"/>
                  </a:lnTo>
                  <a:cubicBezTo>
                    <a:pt x="623" y="166"/>
                    <a:pt x="403" y="0"/>
                    <a:pt x="168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9"/>
            <p:cNvSpPr/>
            <p:nvPr/>
          </p:nvSpPr>
          <p:spPr>
            <a:xfrm>
              <a:off x="4129150" y="2971775"/>
              <a:ext cx="31250" cy="66625"/>
            </a:xfrm>
            <a:custGeom>
              <a:avLst/>
              <a:gdLst/>
              <a:ahLst/>
              <a:cxnLst/>
              <a:rect l="l" t="t" r="r" b="b"/>
              <a:pathLst>
                <a:path w="1250" h="2665" extrusionOk="0">
                  <a:moveTo>
                    <a:pt x="168" y="0"/>
                  </a:moveTo>
                  <a:cubicBezTo>
                    <a:pt x="119" y="0"/>
                    <a:pt x="68" y="8"/>
                    <a:pt x="18" y="23"/>
                  </a:cubicBezTo>
                  <a:lnTo>
                    <a:pt x="0" y="23"/>
                  </a:lnTo>
                  <a:lnTo>
                    <a:pt x="18" y="95"/>
                  </a:lnTo>
                  <a:cubicBezTo>
                    <a:pt x="197" y="148"/>
                    <a:pt x="357" y="291"/>
                    <a:pt x="393" y="505"/>
                  </a:cubicBezTo>
                  <a:lnTo>
                    <a:pt x="928" y="2539"/>
                  </a:lnTo>
                  <a:cubicBezTo>
                    <a:pt x="946" y="2593"/>
                    <a:pt x="910" y="2646"/>
                    <a:pt x="875" y="2664"/>
                  </a:cubicBezTo>
                  <a:lnTo>
                    <a:pt x="1249" y="2575"/>
                  </a:lnTo>
                  <a:lnTo>
                    <a:pt x="696" y="416"/>
                  </a:lnTo>
                  <a:cubicBezTo>
                    <a:pt x="623" y="166"/>
                    <a:pt x="403" y="0"/>
                    <a:pt x="168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9"/>
            <p:cNvSpPr/>
            <p:nvPr/>
          </p:nvSpPr>
          <p:spPr>
            <a:xfrm>
              <a:off x="4083200" y="2865300"/>
              <a:ext cx="8050" cy="8050"/>
            </a:xfrm>
            <a:custGeom>
              <a:avLst/>
              <a:gdLst/>
              <a:ahLst/>
              <a:cxnLst/>
              <a:rect l="l" t="t" r="r" b="b"/>
              <a:pathLst>
                <a:path w="322" h="322" extrusionOk="0">
                  <a:moveTo>
                    <a:pt x="161" y="0"/>
                  </a:moveTo>
                  <a:cubicBezTo>
                    <a:pt x="72" y="0"/>
                    <a:pt x="1" y="72"/>
                    <a:pt x="1" y="161"/>
                  </a:cubicBezTo>
                  <a:cubicBezTo>
                    <a:pt x="1" y="250"/>
                    <a:pt x="72" y="321"/>
                    <a:pt x="161" y="321"/>
                  </a:cubicBezTo>
                  <a:cubicBezTo>
                    <a:pt x="250" y="321"/>
                    <a:pt x="322" y="250"/>
                    <a:pt x="322" y="161"/>
                  </a:cubicBezTo>
                  <a:cubicBezTo>
                    <a:pt x="322" y="72"/>
                    <a:pt x="250" y="0"/>
                    <a:pt x="16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9"/>
            <p:cNvSpPr/>
            <p:nvPr/>
          </p:nvSpPr>
          <p:spPr>
            <a:xfrm>
              <a:off x="4013625" y="2791700"/>
              <a:ext cx="151225" cy="270325"/>
            </a:xfrm>
            <a:custGeom>
              <a:avLst/>
              <a:gdLst/>
              <a:ahLst/>
              <a:cxnLst/>
              <a:rect l="l" t="t" r="r" b="b"/>
              <a:pathLst>
                <a:path w="6049" h="10813" extrusionOk="0">
                  <a:moveTo>
                    <a:pt x="3230" y="304"/>
                  </a:moveTo>
                  <a:lnTo>
                    <a:pt x="3230" y="1142"/>
                  </a:lnTo>
                  <a:lnTo>
                    <a:pt x="2659" y="1142"/>
                  </a:lnTo>
                  <a:lnTo>
                    <a:pt x="2659" y="304"/>
                  </a:lnTo>
                  <a:close/>
                  <a:moveTo>
                    <a:pt x="3783" y="1999"/>
                  </a:moveTo>
                  <a:lnTo>
                    <a:pt x="3979" y="3604"/>
                  </a:lnTo>
                  <a:cubicBezTo>
                    <a:pt x="3673" y="3803"/>
                    <a:pt x="3328" y="4212"/>
                    <a:pt x="2932" y="4212"/>
                  </a:cubicBezTo>
                  <a:cubicBezTo>
                    <a:pt x="2866" y="4212"/>
                    <a:pt x="2799" y="4201"/>
                    <a:pt x="2730" y="4175"/>
                  </a:cubicBezTo>
                  <a:cubicBezTo>
                    <a:pt x="2516" y="4122"/>
                    <a:pt x="2106" y="3729"/>
                    <a:pt x="1927" y="3604"/>
                  </a:cubicBezTo>
                  <a:lnTo>
                    <a:pt x="2106" y="1999"/>
                  </a:lnTo>
                  <a:close/>
                  <a:moveTo>
                    <a:pt x="1963" y="4050"/>
                  </a:moveTo>
                  <a:lnTo>
                    <a:pt x="2302" y="4300"/>
                  </a:lnTo>
                  <a:cubicBezTo>
                    <a:pt x="2355" y="4354"/>
                    <a:pt x="2427" y="4390"/>
                    <a:pt x="2480" y="4425"/>
                  </a:cubicBezTo>
                  <a:lnTo>
                    <a:pt x="2159" y="5656"/>
                  </a:lnTo>
                  <a:cubicBezTo>
                    <a:pt x="1963" y="5603"/>
                    <a:pt x="1767" y="5531"/>
                    <a:pt x="1588" y="5424"/>
                  </a:cubicBezTo>
                  <a:lnTo>
                    <a:pt x="1963" y="4050"/>
                  </a:lnTo>
                  <a:close/>
                  <a:moveTo>
                    <a:pt x="3926" y="4033"/>
                  </a:moveTo>
                  <a:lnTo>
                    <a:pt x="4282" y="5442"/>
                  </a:lnTo>
                  <a:cubicBezTo>
                    <a:pt x="4104" y="5531"/>
                    <a:pt x="3926" y="5603"/>
                    <a:pt x="3729" y="5656"/>
                  </a:cubicBezTo>
                  <a:lnTo>
                    <a:pt x="3408" y="4425"/>
                  </a:lnTo>
                  <a:cubicBezTo>
                    <a:pt x="3462" y="4390"/>
                    <a:pt x="3533" y="4354"/>
                    <a:pt x="3587" y="4300"/>
                  </a:cubicBezTo>
                  <a:lnTo>
                    <a:pt x="3926" y="4033"/>
                  </a:lnTo>
                  <a:close/>
                  <a:moveTo>
                    <a:pt x="4318" y="5763"/>
                  </a:moveTo>
                  <a:cubicBezTo>
                    <a:pt x="4318" y="5924"/>
                    <a:pt x="4265" y="6459"/>
                    <a:pt x="4282" y="6584"/>
                  </a:cubicBezTo>
                  <a:lnTo>
                    <a:pt x="4425" y="7119"/>
                  </a:lnTo>
                  <a:lnTo>
                    <a:pt x="4122" y="7191"/>
                  </a:lnTo>
                  <a:lnTo>
                    <a:pt x="3801" y="5960"/>
                  </a:lnTo>
                  <a:cubicBezTo>
                    <a:pt x="3979" y="5906"/>
                    <a:pt x="4158" y="5853"/>
                    <a:pt x="4318" y="5763"/>
                  </a:cubicBezTo>
                  <a:close/>
                  <a:moveTo>
                    <a:pt x="4497" y="7423"/>
                  </a:moveTo>
                  <a:lnTo>
                    <a:pt x="4604" y="7815"/>
                  </a:lnTo>
                  <a:lnTo>
                    <a:pt x="4300" y="7887"/>
                  </a:lnTo>
                  <a:lnTo>
                    <a:pt x="4193" y="7494"/>
                  </a:lnTo>
                  <a:lnTo>
                    <a:pt x="4497" y="7423"/>
                  </a:lnTo>
                  <a:close/>
                  <a:moveTo>
                    <a:pt x="4675" y="8119"/>
                  </a:moveTo>
                  <a:lnTo>
                    <a:pt x="4889" y="8904"/>
                  </a:lnTo>
                  <a:lnTo>
                    <a:pt x="4586" y="8993"/>
                  </a:lnTo>
                  <a:lnTo>
                    <a:pt x="4372" y="8208"/>
                  </a:lnTo>
                  <a:lnTo>
                    <a:pt x="4675" y="8119"/>
                  </a:lnTo>
                  <a:close/>
                  <a:moveTo>
                    <a:pt x="1517" y="5746"/>
                  </a:moveTo>
                  <a:cubicBezTo>
                    <a:pt x="1695" y="5835"/>
                    <a:pt x="1874" y="5906"/>
                    <a:pt x="2070" y="5960"/>
                  </a:cubicBezTo>
                  <a:lnTo>
                    <a:pt x="1124" y="9403"/>
                  </a:lnTo>
                  <a:cubicBezTo>
                    <a:pt x="1071" y="9671"/>
                    <a:pt x="857" y="9867"/>
                    <a:pt x="607" y="9921"/>
                  </a:cubicBezTo>
                  <a:cubicBezTo>
                    <a:pt x="535" y="9939"/>
                    <a:pt x="446" y="9939"/>
                    <a:pt x="375" y="9939"/>
                  </a:cubicBezTo>
                  <a:lnTo>
                    <a:pt x="1517" y="5746"/>
                  </a:lnTo>
                  <a:close/>
                  <a:moveTo>
                    <a:pt x="2498" y="0"/>
                  </a:moveTo>
                  <a:cubicBezTo>
                    <a:pt x="2409" y="0"/>
                    <a:pt x="2338" y="72"/>
                    <a:pt x="2338" y="161"/>
                  </a:cubicBezTo>
                  <a:lnTo>
                    <a:pt x="2338" y="1303"/>
                  </a:lnTo>
                  <a:cubicBezTo>
                    <a:pt x="2338" y="1374"/>
                    <a:pt x="2409" y="1445"/>
                    <a:pt x="2498" y="1445"/>
                  </a:cubicBezTo>
                  <a:lnTo>
                    <a:pt x="2784" y="1445"/>
                  </a:lnTo>
                  <a:lnTo>
                    <a:pt x="2784" y="1677"/>
                  </a:lnTo>
                  <a:lnTo>
                    <a:pt x="1981" y="1677"/>
                  </a:lnTo>
                  <a:cubicBezTo>
                    <a:pt x="1891" y="1677"/>
                    <a:pt x="1820" y="1749"/>
                    <a:pt x="1820" y="1820"/>
                  </a:cubicBezTo>
                  <a:lnTo>
                    <a:pt x="1588" y="3658"/>
                  </a:lnTo>
                  <a:cubicBezTo>
                    <a:pt x="1588" y="3694"/>
                    <a:pt x="1624" y="3783"/>
                    <a:pt x="1695" y="3836"/>
                  </a:cubicBezTo>
                  <a:lnTo>
                    <a:pt x="1321" y="5264"/>
                  </a:lnTo>
                  <a:cubicBezTo>
                    <a:pt x="946" y="5014"/>
                    <a:pt x="643" y="4693"/>
                    <a:pt x="411" y="4300"/>
                  </a:cubicBezTo>
                  <a:cubicBezTo>
                    <a:pt x="386" y="4239"/>
                    <a:pt x="328" y="4212"/>
                    <a:pt x="272" y="4212"/>
                  </a:cubicBezTo>
                  <a:cubicBezTo>
                    <a:pt x="245" y="4212"/>
                    <a:pt x="219" y="4218"/>
                    <a:pt x="196" y="4229"/>
                  </a:cubicBezTo>
                  <a:cubicBezTo>
                    <a:pt x="125" y="4282"/>
                    <a:pt x="89" y="4372"/>
                    <a:pt x="143" y="4461"/>
                  </a:cubicBezTo>
                  <a:cubicBezTo>
                    <a:pt x="411" y="4925"/>
                    <a:pt x="785" y="5299"/>
                    <a:pt x="1231" y="5585"/>
                  </a:cubicBezTo>
                  <a:lnTo>
                    <a:pt x="18" y="10010"/>
                  </a:lnTo>
                  <a:cubicBezTo>
                    <a:pt x="0" y="10081"/>
                    <a:pt x="54" y="10206"/>
                    <a:pt x="179" y="10224"/>
                  </a:cubicBezTo>
                  <a:cubicBezTo>
                    <a:pt x="250" y="10242"/>
                    <a:pt x="339" y="10260"/>
                    <a:pt x="428" y="10260"/>
                  </a:cubicBezTo>
                  <a:lnTo>
                    <a:pt x="339" y="10599"/>
                  </a:lnTo>
                  <a:cubicBezTo>
                    <a:pt x="321" y="10688"/>
                    <a:pt x="375" y="10813"/>
                    <a:pt x="482" y="10813"/>
                  </a:cubicBezTo>
                  <a:cubicBezTo>
                    <a:pt x="553" y="10813"/>
                    <a:pt x="625" y="10759"/>
                    <a:pt x="643" y="10688"/>
                  </a:cubicBezTo>
                  <a:lnTo>
                    <a:pt x="767" y="10206"/>
                  </a:lnTo>
                  <a:cubicBezTo>
                    <a:pt x="1089" y="10099"/>
                    <a:pt x="1356" y="9832"/>
                    <a:pt x="1445" y="9492"/>
                  </a:cubicBezTo>
                  <a:lnTo>
                    <a:pt x="2784" y="4514"/>
                  </a:lnTo>
                  <a:cubicBezTo>
                    <a:pt x="2828" y="4523"/>
                    <a:pt x="2877" y="4528"/>
                    <a:pt x="2931" y="4528"/>
                  </a:cubicBezTo>
                  <a:cubicBezTo>
                    <a:pt x="2984" y="4528"/>
                    <a:pt x="3042" y="4523"/>
                    <a:pt x="3105" y="4514"/>
                  </a:cubicBezTo>
                  <a:lnTo>
                    <a:pt x="3408" y="5728"/>
                  </a:lnTo>
                  <a:cubicBezTo>
                    <a:pt x="3283" y="5746"/>
                    <a:pt x="3158" y="5763"/>
                    <a:pt x="3016" y="5763"/>
                  </a:cubicBezTo>
                  <a:cubicBezTo>
                    <a:pt x="2926" y="5763"/>
                    <a:pt x="2855" y="5835"/>
                    <a:pt x="2855" y="5924"/>
                  </a:cubicBezTo>
                  <a:cubicBezTo>
                    <a:pt x="2873" y="6013"/>
                    <a:pt x="2944" y="6085"/>
                    <a:pt x="3016" y="6085"/>
                  </a:cubicBezTo>
                  <a:lnTo>
                    <a:pt x="3033" y="6085"/>
                  </a:lnTo>
                  <a:cubicBezTo>
                    <a:pt x="3176" y="6067"/>
                    <a:pt x="3337" y="6049"/>
                    <a:pt x="3497" y="6031"/>
                  </a:cubicBezTo>
                  <a:lnTo>
                    <a:pt x="3854" y="7423"/>
                  </a:lnTo>
                  <a:lnTo>
                    <a:pt x="4033" y="8119"/>
                  </a:lnTo>
                  <a:lnTo>
                    <a:pt x="4318" y="9225"/>
                  </a:lnTo>
                  <a:cubicBezTo>
                    <a:pt x="4333" y="9270"/>
                    <a:pt x="4386" y="9340"/>
                    <a:pt x="4466" y="9340"/>
                  </a:cubicBezTo>
                  <a:cubicBezTo>
                    <a:pt x="4481" y="9340"/>
                    <a:pt x="4497" y="9338"/>
                    <a:pt x="4514" y="9332"/>
                  </a:cubicBezTo>
                  <a:lnTo>
                    <a:pt x="4960" y="9225"/>
                  </a:lnTo>
                  <a:lnTo>
                    <a:pt x="5157" y="9956"/>
                  </a:lnTo>
                  <a:cubicBezTo>
                    <a:pt x="5157" y="10010"/>
                    <a:pt x="5192" y="10046"/>
                    <a:pt x="5228" y="10063"/>
                  </a:cubicBezTo>
                  <a:cubicBezTo>
                    <a:pt x="5239" y="10075"/>
                    <a:pt x="5260" y="10079"/>
                    <a:pt x="5287" y="10079"/>
                  </a:cubicBezTo>
                  <a:cubicBezTo>
                    <a:pt x="5345" y="10079"/>
                    <a:pt x="5429" y="10058"/>
                    <a:pt x="5478" y="10046"/>
                  </a:cubicBezTo>
                  <a:lnTo>
                    <a:pt x="5638" y="10688"/>
                  </a:lnTo>
                  <a:cubicBezTo>
                    <a:pt x="5656" y="10759"/>
                    <a:pt x="5728" y="10795"/>
                    <a:pt x="5799" y="10795"/>
                  </a:cubicBezTo>
                  <a:cubicBezTo>
                    <a:pt x="5870" y="10795"/>
                    <a:pt x="5977" y="10706"/>
                    <a:pt x="5942" y="10599"/>
                  </a:cubicBezTo>
                  <a:lnTo>
                    <a:pt x="5781" y="9956"/>
                  </a:lnTo>
                  <a:lnTo>
                    <a:pt x="5906" y="9939"/>
                  </a:lnTo>
                  <a:cubicBezTo>
                    <a:pt x="5995" y="9903"/>
                    <a:pt x="6049" y="9832"/>
                    <a:pt x="6013" y="9742"/>
                  </a:cubicBezTo>
                  <a:lnTo>
                    <a:pt x="5835" y="9046"/>
                  </a:lnTo>
                  <a:cubicBezTo>
                    <a:pt x="5821" y="8976"/>
                    <a:pt x="5763" y="8928"/>
                    <a:pt x="5704" y="8928"/>
                  </a:cubicBezTo>
                  <a:cubicBezTo>
                    <a:pt x="5688" y="8928"/>
                    <a:pt x="5672" y="8932"/>
                    <a:pt x="5656" y="8939"/>
                  </a:cubicBezTo>
                  <a:cubicBezTo>
                    <a:pt x="5567" y="8957"/>
                    <a:pt x="5514" y="9046"/>
                    <a:pt x="5531" y="9118"/>
                  </a:cubicBezTo>
                  <a:lnTo>
                    <a:pt x="5674" y="9671"/>
                  </a:lnTo>
                  <a:lnTo>
                    <a:pt x="5424" y="9724"/>
                  </a:lnTo>
                  <a:lnTo>
                    <a:pt x="4818" y="7369"/>
                  </a:lnTo>
                  <a:lnTo>
                    <a:pt x="4818" y="7369"/>
                  </a:lnTo>
                  <a:cubicBezTo>
                    <a:pt x="4978" y="7387"/>
                    <a:pt x="5121" y="7494"/>
                    <a:pt x="5157" y="7655"/>
                  </a:cubicBezTo>
                  <a:lnTo>
                    <a:pt x="5353" y="8440"/>
                  </a:lnTo>
                  <a:cubicBezTo>
                    <a:pt x="5368" y="8514"/>
                    <a:pt x="5432" y="8551"/>
                    <a:pt x="5505" y="8551"/>
                  </a:cubicBezTo>
                  <a:cubicBezTo>
                    <a:pt x="5520" y="8551"/>
                    <a:pt x="5534" y="8550"/>
                    <a:pt x="5549" y="8547"/>
                  </a:cubicBezTo>
                  <a:cubicBezTo>
                    <a:pt x="5638" y="8529"/>
                    <a:pt x="5692" y="8440"/>
                    <a:pt x="5656" y="8351"/>
                  </a:cubicBezTo>
                  <a:lnTo>
                    <a:pt x="5460" y="7583"/>
                  </a:lnTo>
                  <a:cubicBezTo>
                    <a:pt x="5424" y="7405"/>
                    <a:pt x="5299" y="7244"/>
                    <a:pt x="5139" y="7137"/>
                  </a:cubicBezTo>
                  <a:cubicBezTo>
                    <a:pt x="5035" y="7078"/>
                    <a:pt x="4920" y="7044"/>
                    <a:pt x="4802" y="7044"/>
                  </a:cubicBezTo>
                  <a:cubicBezTo>
                    <a:pt x="4777" y="7044"/>
                    <a:pt x="4753" y="7045"/>
                    <a:pt x="4728" y="7048"/>
                  </a:cubicBezTo>
                  <a:lnTo>
                    <a:pt x="4604" y="6531"/>
                  </a:lnTo>
                  <a:lnTo>
                    <a:pt x="4639" y="5603"/>
                  </a:lnTo>
                  <a:cubicBezTo>
                    <a:pt x="5103" y="5317"/>
                    <a:pt x="5478" y="4925"/>
                    <a:pt x="5746" y="4461"/>
                  </a:cubicBezTo>
                  <a:cubicBezTo>
                    <a:pt x="5799" y="4372"/>
                    <a:pt x="5763" y="4282"/>
                    <a:pt x="5692" y="4229"/>
                  </a:cubicBezTo>
                  <a:cubicBezTo>
                    <a:pt x="5669" y="4218"/>
                    <a:pt x="5643" y="4212"/>
                    <a:pt x="5617" y="4212"/>
                  </a:cubicBezTo>
                  <a:cubicBezTo>
                    <a:pt x="5560" y="4212"/>
                    <a:pt x="5502" y="4239"/>
                    <a:pt x="5478" y="4300"/>
                  </a:cubicBezTo>
                  <a:cubicBezTo>
                    <a:pt x="5246" y="4675"/>
                    <a:pt x="4943" y="5014"/>
                    <a:pt x="4568" y="5264"/>
                  </a:cubicBezTo>
                  <a:lnTo>
                    <a:pt x="4193" y="3819"/>
                  </a:lnTo>
                  <a:cubicBezTo>
                    <a:pt x="4247" y="3801"/>
                    <a:pt x="4300" y="3747"/>
                    <a:pt x="4300" y="3658"/>
                  </a:cubicBezTo>
                  <a:lnTo>
                    <a:pt x="4068" y="1820"/>
                  </a:lnTo>
                  <a:cubicBezTo>
                    <a:pt x="4068" y="1749"/>
                    <a:pt x="3997" y="1677"/>
                    <a:pt x="3908" y="1677"/>
                  </a:cubicBezTo>
                  <a:lnTo>
                    <a:pt x="3105" y="1677"/>
                  </a:lnTo>
                  <a:lnTo>
                    <a:pt x="3105" y="1445"/>
                  </a:lnTo>
                  <a:lnTo>
                    <a:pt x="3390" y="1445"/>
                  </a:lnTo>
                  <a:cubicBezTo>
                    <a:pt x="3479" y="1445"/>
                    <a:pt x="3551" y="1374"/>
                    <a:pt x="3551" y="1303"/>
                  </a:cubicBezTo>
                  <a:lnTo>
                    <a:pt x="3551" y="161"/>
                  </a:lnTo>
                  <a:cubicBezTo>
                    <a:pt x="3551" y="72"/>
                    <a:pt x="3479" y="0"/>
                    <a:pt x="339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2" name="Google Shape;1582;p39"/>
          <p:cNvGrpSpPr/>
          <p:nvPr/>
        </p:nvGrpSpPr>
        <p:grpSpPr>
          <a:xfrm>
            <a:off x="4772325" y="2798110"/>
            <a:ext cx="275885" cy="311114"/>
            <a:chOff x="3969000" y="3222700"/>
            <a:chExt cx="240025" cy="270675"/>
          </a:xfrm>
        </p:grpSpPr>
        <p:sp>
          <p:nvSpPr>
            <p:cNvPr id="1583" name="Google Shape;1583;p39"/>
            <p:cNvSpPr/>
            <p:nvPr/>
          </p:nvSpPr>
          <p:spPr>
            <a:xfrm>
              <a:off x="4071150" y="3274675"/>
              <a:ext cx="36175" cy="114325"/>
            </a:xfrm>
            <a:custGeom>
              <a:avLst/>
              <a:gdLst/>
              <a:ahLst/>
              <a:cxnLst/>
              <a:rect l="l" t="t" r="r" b="b"/>
              <a:pathLst>
                <a:path w="1447" h="4573" extrusionOk="0">
                  <a:moveTo>
                    <a:pt x="724" y="0"/>
                  </a:moveTo>
                  <a:cubicBezTo>
                    <a:pt x="688" y="0"/>
                    <a:pt x="652" y="14"/>
                    <a:pt x="625" y="40"/>
                  </a:cubicBezTo>
                  <a:lnTo>
                    <a:pt x="54" y="826"/>
                  </a:lnTo>
                  <a:cubicBezTo>
                    <a:pt x="1" y="897"/>
                    <a:pt x="54" y="1004"/>
                    <a:pt x="161" y="1004"/>
                  </a:cubicBezTo>
                  <a:lnTo>
                    <a:pt x="393" y="1004"/>
                  </a:lnTo>
                  <a:lnTo>
                    <a:pt x="393" y="4376"/>
                  </a:lnTo>
                  <a:lnTo>
                    <a:pt x="732" y="4572"/>
                  </a:lnTo>
                  <a:lnTo>
                    <a:pt x="1054" y="4376"/>
                  </a:lnTo>
                  <a:lnTo>
                    <a:pt x="1054" y="1004"/>
                  </a:lnTo>
                  <a:lnTo>
                    <a:pt x="1303" y="1004"/>
                  </a:lnTo>
                  <a:cubicBezTo>
                    <a:pt x="1393" y="1004"/>
                    <a:pt x="1446" y="897"/>
                    <a:pt x="1393" y="826"/>
                  </a:cubicBezTo>
                  <a:lnTo>
                    <a:pt x="822" y="40"/>
                  </a:lnTo>
                  <a:cubicBezTo>
                    <a:pt x="795" y="14"/>
                    <a:pt x="759" y="0"/>
                    <a:pt x="724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9"/>
            <p:cNvSpPr/>
            <p:nvPr/>
          </p:nvSpPr>
          <p:spPr>
            <a:xfrm>
              <a:off x="4089450" y="3384075"/>
              <a:ext cx="85225" cy="88400"/>
            </a:xfrm>
            <a:custGeom>
              <a:avLst/>
              <a:gdLst/>
              <a:ahLst/>
              <a:cxnLst/>
              <a:rect l="l" t="t" r="r" b="b"/>
              <a:pathLst>
                <a:path w="3409" h="3536" extrusionOk="0">
                  <a:moveTo>
                    <a:pt x="339" y="0"/>
                  </a:moveTo>
                  <a:lnTo>
                    <a:pt x="0" y="196"/>
                  </a:lnTo>
                  <a:lnTo>
                    <a:pt x="0" y="607"/>
                  </a:lnTo>
                  <a:lnTo>
                    <a:pt x="2427" y="3016"/>
                  </a:lnTo>
                  <a:lnTo>
                    <a:pt x="2249" y="3194"/>
                  </a:lnTo>
                  <a:cubicBezTo>
                    <a:pt x="2177" y="3265"/>
                    <a:pt x="2213" y="3372"/>
                    <a:pt x="2302" y="3390"/>
                  </a:cubicBezTo>
                  <a:lnTo>
                    <a:pt x="3266" y="3533"/>
                  </a:lnTo>
                  <a:cubicBezTo>
                    <a:pt x="3273" y="3535"/>
                    <a:pt x="3281" y="3536"/>
                    <a:pt x="3288" y="3536"/>
                  </a:cubicBezTo>
                  <a:cubicBezTo>
                    <a:pt x="3351" y="3536"/>
                    <a:pt x="3408" y="3472"/>
                    <a:pt x="3408" y="3408"/>
                  </a:cubicBezTo>
                  <a:lnTo>
                    <a:pt x="3248" y="2445"/>
                  </a:lnTo>
                  <a:cubicBezTo>
                    <a:pt x="3236" y="2388"/>
                    <a:pt x="3189" y="2353"/>
                    <a:pt x="3138" y="2353"/>
                  </a:cubicBezTo>
                  <a:cubicBezTo>
                    <a:pt x="3109" y="2353"/>
                    <a:pt x="3078" y="2365"/>
                    <a:pt x="3052" y="2391"/>
                  </a:cubicBezTo>
                  <a:lnTo>
                    <a:pt x="2891" y="2552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9"/>
            <p:cNvSpPr/>
            <p:nvPr/>
          </p:nvSpPr>
          <p:spPr>
            <a:xfrm>
              <a:off x="4004000" y="3384075"/>
              <a:ext cx="85475" cy="88525"/>
            </a:xfrm>
            <a:custGeom>
              <a:avLst/>
              <a:gdLst/>
              <a:ahLst/>
              <a:cxnLst/>
              <a:rect l="l" t="t" r="r" b="b"/>
              <a:pathLst>
                <a:path w="3419" h="3541" extrusionOk="0">
                  <a:moveTo>
                    <a:pt x="3097" y="0"/>
                  </a:moveTo>
                  <a:lnTo>
                    <a:pt x="546" y="2552"/>
                  </a:lnTo>
                  <a:lnTo>
                    <a:pt x="367" y="2391"/>
                  </a:lnTo>
                  <a:cubicBezTo>
                    <a:pt x="341" y="2365"/>
                    <a:pt x="310" y="2353"/>
                    <a:pt x="281" y="2353"/>
                  </a:cubicBezTo>
                  <a:cubicBezTo>
                    <a:pt x="229" y="2353"/>
                    <a:pt x="182" y="2388"/>
                    <a:pt x="171" y="2445"/>
                  </a:cubicBezTo>
                  <a:lnTo>
                    <a:pt x="28" y="3355"/>
                  </a:lnTo>
                  <a:cubicBezTo>
                    <a:pt x="1" y="3505"/>
                    <a:pt x="79" y="3540"/>
                    <a:pt x="141" y="3540"/>
                  </a:cubicBezTo>
                  <a:cubicBezTo>
                    <a:pt x="159" y="3540"/>
                    <a:pt x="177" y="3537"/>
                    <a:pt x="189" y="3533"/>
                  </a:cubicBezTo>
                  <a:lnTo>
                    <a:pt x="1117" y="3390"/>
                  </a:lnTo>
                  <a:cubicBezTo>
                    <a:pt x="1206" y="3372"/>
                    <a:pt x="1242" y="3265"/>
                    <a:pt x="1170" y="3194"/>
                  </a:cubicBezTo>
                  <a:lnTo>
                    <a:pt x="1010" y="3016"/>
                  </a:lnTo>
                  <a:lnTo>
                    <a:pt x="3418" y="607"/>
                  </a:lnTo>
                  <a:lnTo>
                    <a:pt x="3418" y="214"/>
                  </a:lnTo>
                  <a:lnTo>
                    <a:pt x="3097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9"/>
            <p:cNvSpPr/>
            <p:nvPr/>
          </p:nvSpPr>
          <p:spPr>
            <a:xfrm>
              <a:off x="4003675" y="3384075"/>
              <a:ext cx="85800" cy="88525"/>
            </a:xfrm>
            <a:custGeom>
              <a:avLst/>
              <a:gdLst/>
              <a:ahLst/>
              <a:cxnLst/>
              <a:rect l="l" t="t" r="r" b="b"/>
              <a:pathLst>
                <a:path w="3432" h="3541" extrusionOk="0">
                  <a:moveTo>
                    <a:pt x="3092" y="0"/>
                  </a:moveTo>
                  <a:lnTo>
                    <a:pt x="3092" y="536"/>
                  </a:lnTo>
                  <a:cubicBezTo>
                    <a:pt x="3092" y="589"/>
                    <a:pt x="3075" y="625"/>
                    <a:pt x="3039" y="660"/>
                  </a:cubicBezTo>
                  <a:lnTo>
                    <a:pt x="755" y="2962"/>
                  </a:lnTo>
                  <a:cubicBezTo>
                    <a:pt x="702" y="3051"/>
                    <a:pt x="755" y="3087"/>
                    <a:pt x="791" y="3141"/>
                  </a:cubicBezTo>
                  <a:cubicBezTo>
                    <a:pt x="862" y="3212"/>
                    <a:pt x="826" y="3319"/>
                    <a:pt x="737" y="3337"/>
                  </a:cubicBezTo>
                  <a:lnTo>
                    <a:pt x="148" y="3426"/>
                  </a:lnTo>
                  <a:cubicBezTo>
                    <a:pt x="59" y="3426"/>
                    <a:pt x="41" y="3355"/>
                    <a:pt x="41" y="3355"/>
                  </a:cubicBezTo>
                  <a:lnTo>
                    <a:pt x="41" y="3355"/>
                  </a:lnTo>
                  <a:cubicBezTo>
                    <a:pt x="0" y="3505"/>
                    <a:pt x="75" y="3540"/>
                    <a:pt x="144" y="3540"/>
                  </a:cubicBezTo>
                  <a:cubicBezTo>
                    <a:pt x="165" y="3540"/>
                    <a:pt x="185" y="3537"/>
                    <a:pt x="202" y="3533"/>
                  </a:cubicBezTo>
                  <a:lnTo>
                    <a:pt x="1112" y="3390"/>
                  </a:lnTo>
                  <a:cubicBezTo>
                    <a:pt x="1219" y="3372"/>
                    <a:pt x="1255" y="3265"/>
                    <a:pt x="1183" y="3194"/>
                  </a:cubicBezTo>
                  <a:lnTo>
                    <a:pt x="1005" y="3016"/>
                  </a:lnTo>
                  <a:lnTo>
                    <a:pt x="3431" y="607"/>
                  </a:lnTo>
                  <a:lnTo>
                    <a:pt x="3431" y="214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9"/>
            <p:cNvSpPr/>
            <p:nvPr/>
          </p:nvSpPr>
          <p:spPr>
            <a:xfrm>
              <a:off x="4185800" y="3465250"/>
              <a:ext cx="23225" cy="28125"/>
            </a:xfrm>
            <a:custGeom>
              <a:avLst/>
              <a:gdLst/>
              <a:ahLst/>
              <a:cxnLst/>
              <a:rect l="l" t="t" r="r" b="b"/>
              <a:pathLst>
                <a:path w="929" h="1125" extrusionOk="0">
                  <a:moveTo>
                    <a:pt x="197" y="1"/>
                  </a:moveTo>
                  <a:cubicBezTo>
                    <a:pt x="125" y="1"/>
                    <a:pt x="54" y="54"/>
                    <a:pt x="36" y="143"/>
                  </a:cubicBezTo>
                  <a:cubicBezTo>
                    <a:pt x="18" y="233"/>
                    <a:pt x="107" y="322"/>
                    <a:pt x="197" y="322"/>
                  </a:cubicBezTo>
                  <a:lnTo>
                    <a:pt x="429" y="322"/>
                  </a:lnTo>
                  <a:lnTo>
                    <a:pt x="54" y="875"/>
                  </a:lnTo>
                  <a:cubicBezTo>
                    <a:pt x="0" y="946"/>
                    <a:pt x="36" y="1107"/>
                    <a:pt x="179" y="1125"/>
                  </a:cubicBezTo>
                  <a:lnTo>
                    <a:pt x="750" y="1125"/>
                  </a:lnTo>
                  <a:cubicBezTo>
                    <a:pt x="839" y="1125"/>
                    <a:pt x="910" y="1053"/>
                    <a:pt x="910" y="982"/>
                  </a:cubicBezTo>
                  <a:cubicBezTo>
                    <a:pt x="928" y="875"/>
                    <a:pt x="857" y="804"/>
                    <a:pt x="750" y="804"/>
                  </a:cubicBezTo>
                  <a:lnTo>
                    <a:pt x="482" y="804"/>
                  </a:lnTo>
                  <a:lnTo>
                    <a:pt x="857" y="250"/>
                  </a:lnTo>
                  <a:cubicBezTo>
                    <a:pt x="910" y="179"/>
                    <a:pt x="875" y="1"/>
                    <a:pt x="73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9"/>
            <p:cNvSpPr/>
            <p:nvPr/>
          </p:nvSpPr>
          <p:spPr>
            <a:xfrm>
              <a:off x="4076500" y="3222700"/>
              <a:ext cx="23675" cy="37525"/>
            </a:xfrm>
            <a:custGeom>
              <a:avLst/>
              <a:gdLst/>
              <a:ahLst/>
              <a:cxnLst/>
              <a:rect l="l" t="t" r="r" b="b"/>
              <a:pathLst>
                <a:path w="947" h="1501" extrusionOk="0">
                  <a:moveTo>
                    <a:pt x="194" y="0"/>
                  </a:moveTo>
                  <a:cubicBezTo>
                    <a:pt x="172" y="0"/>
                    <a:pt x="149" y="5"/>
                    <a:pt x="126" y="14"/>
                  </a:cubicBezTo>
                  <a:cubicBezTo>
                    <a:pt x="37" y="32"/>
                    <a:pt x="1" y="121"/>
                    <a:pt x="37" y="210"/>
                  </a:cubicBezTo>
                  <a:lnTo>
                    <a:pt x="304" y="995"/>
                  </a:lnTo>
                  <a:lnTo>
                    <a:pt x="215" y="1281"/>
                  </a:lnTo>
                  <a:cubicBezTo>
                    <a:pt x="179" y="1370"/>
                    <a:pt x="233" y="1459"/>
                    <a:pt x="304" y="1495"/>
                  </a:cubicBezTo>
                  <a:cubicBezTo>
                    <a:pt x="320" y="1499"/>
                    <a:pt x="336" y="1501"/>
                    <a:pt x="352" y="1501"/>
                  </a:cubicBezTo>
                  <a:cubicBezTo>
                    <a:pt x="412" y="1501"/>
                    <a:pt x="476" y="1472"/>
                    <a:pt x="518" y="1388"/>
                  </a:cubicBezTo>
                  <a:lnTo>
                    <a:pt x="911" y="210"/>
                  </a:lnTo>
                  <a:cubicBezTo>
                    <a:pt x="947" y="121"/>
                    <a:pt x="911" y="32"/>
                    <a:pt x="822" y="14"/>
                  </a:cubicBezTo>
                  <a:cubicBezTo>
                    <a:pt x="799" y="5"/>
                    <a:pt x="776" y="0"/>
                    <a:pt x="754" y="0"/>
                  </a:cubicBezTo>
                  <a:cubicBezTo>
                    <a:pt x="691" y="0"/>
                    <a:pt x="639" y="37"/>
                    <a:pt x="625" y="103"/>
                  </a:cubicBezTo>
                  <a:lnTo>
                    <a:pt x="483" y="514"/>
                  </a:lnTo>
                  <a:lnTo>
                    <a:pt x="322" y="103"/>
                  </a:lnTo>
                  <a:cubicBezTo>
                    <a:pt x="309" y="37"/>
                    <a:pt x="256" y="0"/>
                    <a:pt x="19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9"/>
            <p:cNvSpPr/>
            <p:nvPr/>
          </p:nvSpPr>
          <p:spPr>
            <a:xfrm>
              <a:off x="3969000" y="3464925"/>
              <a:ext cx="25025" cy="28000"/>
            </a:xfrm>
            <a:custGeom>
              <a:avLst/>
              <a:gdLst/>
              <a:ahLst/>
              <a:cxnLst/>
              <a:rect l="l" t="t" r="r" b="b"/>
              <a:pathLst>
                <a:path w="1001" h="1120" extrusionOk="0">
                  <a:moveTo>
                    <a:pt x="208" y="0"/>
                  </a:moveTo>
                  <a:cubicBezTo>
                    <a:pt x="176" y="0"/>
                    <a:pt x="147" y="10"/>
                    <a:pt x="126" y="31"/>
                  </a:cubicBezTo>
                  <a:cubicBezTo>
                    <a:pt x="54" y="85"/>
                    <a:pt x="37" y="192"/>
                    <a:pt x="90" y="263"/>
                  </a:cubicBezTo>
                  <a:lnTo>
                    <a:pt x="304" y="531"/>
                  </a:lnTo>
                  <a:lnTo>
                    <a:pt x="54" y="852"/>
                  </a:lnTo>
                  <a:cubicBezTo>
                    <a:pt x="1" y="924"/>
                    <a:pt x="19" y="1031"/>
                    <a:pt x="90" y="1084"/>
                  </a:cubicBezTo>
                  <a:cubicBezTo>
                    <a:pt x="107" y="1101"/>
                    <a:pt x="139" y="1113"/>
                    <a:pt x="175" y="1113"/>
                  </a:cubicBezTo>
                  <a:cubicBezTo>
                    <a:pt x="217" y="1113"/>
                    <a:pt x="266" y="1096"/>
                    <a:pt x="304" y="1048"/>
                  </a:cubicBezTo>
                  <a:lnTo>
                    <a:pt x="501" y="799"/>
                  </a:lnTo>
                  <a:lnTo>
                    <a:pt x="697" y="1066"/>
                  </a:lnTo>
                  <a:cubicBezTo>
                    <a:pt x="731" y="1089"/>
                    <a:pt x="765" y="1119"/>
                    <a:pt x="814" y="1119"/>
                  </a:cubicBezTo>
                  <a:cubicBezTo>
                    <a:pt x="841" y="1119"/>
                    <a:pt x="872" y="1110"/>
                    <a:pt x="911" y="1084"/>
                  </a:cubicBezTo>
                  <a:cubicBezTo>
                    <a:pt x="982" y="1048"/>
                    <a:pt x="1000" y="941"/>
                    <a:pt x="947" y="870"/>
                  </a:cubicBezTo>
                  <a:lnTo>
                    <a:pt x="697" y="531"/>
                  </a:lnTo>
                  <a:lnTo>
                    <a:pt x="911" y="263"/>
                  </a:lnTo>
                  <a:cubicBezTo>
                    <a:pt x="964" y="192"/>
                    <a:pt x="947" y="85"/>
                    <a:pt x="875" y="31"/>
                  </a:cubicBezTo>
                  <a:cubicBezTo>
                    <a:pt x="847" y="10"/>
                    <a:pt x="813" y="0"/>
                    <a:pt x="780" y="0"/>
                  </a:cubicBezTo>
                  <a:cubicBezTo>
                    <a:pt x="728" y="0"/>
                    <a:pt x="676" y="24"/>
                    <a:pt x="643" y="67"/>
                  </a:cubicBezTo>
                  <a:lnTo>
                    <a:pt x="501" y="281"/>
                  </a:lnTo>
                  <a:lnTo>
                    <a:pt x="340" y="67"/>
                  </a:lnTo>
                  <a:cubicBezTo>
                    <a:pt x="308" y="24"/>
                    <a:pt x="255" y="0"/>
                    <a:pt x="20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9"/>
            <p:cNvSpPr/>
            <p:nvPr/>
          </p:nvSpPr>
          <p:spPr>
            <a:xfrm>
              <a:off x="4000225" y="3270775"/>
              <a:ext cx="178450" cy="205825"/>
            </a:xfrm>
            <a:custGeom>
              <a:avLst/>
              <a:gdLst/>
              <a:ahLst/>
              <a:cxnLst/>
              <a:rect l="l" t="t" r="r" b="b"/>
              <a:pathLst>
                <a:path w="7138" h="8233" extrusionOk="0">
                  <a:moveTo>
                    <a:pt x="3873" y="4746"/>
                  </a:moveTo>
                  <a:lnTo>
                    <a:pt x="6335" y="7209"/>
                  </a:lnTo>
                  <a:cubicBezTo>
                    <a:pt x="6366" y="7229"/>
                    <a:pt x="6397" y="7250"/>
                    <a:pt x="6438" y="7250"/>
                  </a:cubicBezTo>
                  <a:cubicBezTo>
                    <a:pt x="6468" y="7250"/>
                    <a:pt x="6504" y="7239"/>
                    <a:pt x="6549" y="7209"/>
                  </a:cubicBezTo>
                  <a:lnTo>
                    <a:pt x="6674" y="7084"/>
                  </a:lnTo>
                  <a:lnTo>
                    <a:pt x="6799" y="7904"/>
                  </a:lnTo>
                  <a:lnTo>
                    <a:pt x="5978" y="7780"/>
                  </a:lnTo>
                  <a:lnTo>
                    <a:pt x="6085" y="7673"/>
                  </a:lnTo>
                  <a:cubicBezTo>
                    <a:pt x="6103" y="7655"/>
                    <a:pt x="6103" y="7637"/>
                    <a:pt x="6121" y="7637"/>
                  </a:cubicBezTo>
                  <a:cubicBezTo>
                    <a:pt x="6157" y="7565"/>
                    <a:pt x="6139" y="7494"/>
                    <a:pt x="6085" y="7441"/>
                  </a:cubicBezTo>
                  <a:lnTo>
                    <a:pt x="3712" y="5068"/>
                  </a:lnTo>
                  <a:lnTo>
                    <a:pt x="3712" y="4836"/>
                  </a:lnTo>
                  <a:lnTo>
                    <a:pt x="3873" y="4746"/>
                  </a:lnTo>
                  <a:close/>
                  <a:moveTo>
                    <a:pt x="3569" y="0"/>
                  </a:moveTo>
                  <a:cubicBezTo>
                    <a:pt x="3480" y="0"/>
                    <a:pt x="3391" y="36"/>
                    <a:pt x="3337" y="107"/>
                  </a:cubicBezTo>
                  <a:lnTo>
                    <a:pt x="2767" y="892"/>
                  </a:lnTo>
                  <a:cubicBezTo>
                    <a:pt x="2713" y="982"/>
                    <a:pt x="2695" y="1089"/>
                    <a:pt x="2749" y="1178"/>
                  </a:cubicBezTo>
                  <a:cubicBezTo>
                    <a:pt x="2802" y="1267"/>
                    <a:pt x="2891" y="1338"/>
                    <a:pt x="2998" y="1338"/>
                  </a:cubicBezTo>
                  <a:lnTo>
                    <a:pt x="3070" y="1338"/>
                  </a:lnTo>
                  <a:lnTo>
                    <a:pt x="3070" y="4479"/>
                  </a:lnTo>
                  <a:lnTo>
                    <a:pt x="679" y="6870"/>
                  </a:lnTo>
                  <a:lnTo>
                    <a:pt x="625" y="6798"/>
                  </a:lnTo>
                  <a:cubicBezTo>
                    <a:pt x="578" y="6751"/>
                    <a:pt x="514" y="6727"/>
                    <a:pt x="446" y="6727"/>
                  </a:cubicBezTo>
                  <a:cubicBezTo>
                    <a:pt x="411" y="6727"/>
                    <a:pt x="376" y="6733"/>
                    <a:pt x="340" y="6745"/>
                  </a:cubicBezTo>
                  <a:cubicBezTo>
                    <a:pt x="251" y="6780"/>
                    <a:pt x="179" y="6852"/>
                    <a:pt x="161" y="6959"/>
                  </a:cubicBezTo>
                  <a:lnTo>
                    <a:pt x="19" y="7922"/>
                  </a:lnTo>
                  <a:cubicBezTo>
                    <a:pt x="1" y="8012"/>
                    <a:pt x="19" y="8083"/>
                    <a:pt x="90" y="8154"/>
                  </a:cubicBezTo>
                  <a:cubicBezTo>
                    <a:pt x="121" y="8185"/>
                    <a:pt x="205" y="8229"/>
                    <a:pt x="285" y="8229"/>
                  </a:cubicBezTo>
                  <a:cubicBezTo>
                    <a:pt x="297" y="8229"/>
                    <a:pt x="310" y="8228"/>
                    <a:pt x="322" y="8226"/>
                  </a:cubicBezTo>
                  <a:lnTo>
                    <a:pt x="1286" y="8083"/>
                  </a:lnTo>
                  <a:cubicBezTo>
                    <a:pt x="1393" y="8065"/>
                    <a:pt x="1464" y="7994"/>
                    <a:pt x="1500" y="7887"/>
                  </a:cubicBezTo>
                  <a:cubicBezTo>
                    <a:pt x="1535" y="7797"/>
                    <a:pt x="1500" y="7690"/>
                    <a:pt x="1428" y="7619"/>
                  </a:cubicBezTo>
                  <a:lnTo>
                    <a:pt x="1375" y="7548"/>
                  </a:lnTo>
                  <a:lnTo>
                    <a:pt x="1589" y="7334"/>
                  </a:lnTo>
                  <a:cubicBezTo>
                    <a:pt x="1660" y="7280"/>
                    <a:pt x="1660" y="7173"/>
                    <a:pt x="1589" y="7119"/>
                  </a:cubicBezTo>
                  <a:cubicBezTo>
                    <a:pt x="1562" y="7084"/>
                    <a:pt x="1522" y="7066"/>
                    <a:pt x="1480" y="7066"/>
                  </a:cubicBezTo>
                  <a:cubicBezTo>
                    <a:pt x="1437" y="7066"/>
                    <a:pt x="1393" y="7084"/>
                    <a:pt x="1357" y="7119"/>
                  </a:cubicBezTo>
                  <a:lnTo>
                    <a:pt x="1036" y="7441"/>
                  </a:lnTo>
                  <a:cubicBezTo>
                    <a:pt x="1000" y="7476"/>
                    <a:pt x="982" y="7512"/>
                    <a:pt x="982" y="7548"/>
                  </a:cubicBezTo>
                  <a:cubicBezTo>
                    <a:pt x="982" y="7601"/>
                    <a:pt x="1000" y="7637"/>
                    <a:pt x="1036" y="7673"/>
                  </a:cubicBezTo>
                  <a:lnTo>
                    <a:pt x="1143" y="7780"/>
                  </a:lnTo>
                  <a:lnTo>
                    <a:pt x="340" y="7904"/>
                  </a:lnTo>
                  <a:lnTo>
                    <a:pt x="465" y="7084"/>
                  </a:lnTo>
                  <a:lnTo>
                    <a:pt x="572" y="7209"/>
                  </a:lnTo>
                  <a:cubicBezTo>
                    <a:pt x="603" y="7229"/>
                    <a:pt x="646" y="7250"/>
                    <a:pt x="693" y="7250"/>
                  </a:cubicBezTo>
                  <a:cubicBezTo>
                    <a:pt x="728" y="7250"/>
                    <a:pt x="766" y="7239"/>
                    <a:pt x="804" y="7209"/>
                  </a:cubicBezTo>
                  <a:lnTo>
                    <a:pt x="3266" y="4746"/>
                  </a:lnTo>
                  <a:lnTo>
                    <a:pt x="3409" y="4836"/>
                  </a:lnTo>
                  <a:lnTo>
                    <a:pt x="3409" y="5068"/>
                  </a:lnTo>
                  <a:lnTo>
                    <a:pt x="1892" y="6584"/>
                  </a:lnTo>
                  <a:cubicBezTo>
                    <a:pt x="1821" y="6655"/>
                    <a:pt x="1821" y="6745"/>
                    <a:pt x="1892" y="6816"/>
                  </a:cubicBezTo>
                  <a:cubicBezTo>
                    <a:pt x="1919" y="6843"/>
                    <a:pt x="1959" y="6856"/>
                    <a:pt x="2002" y="6856"/>
                  </a:cubicBezTo>
                  <a:cubicBezTo>
                    <a:pt x="2044" y="6856"/>
                    <a:pt x="2088" y="6843"/>
                    <a:pt x="2124" y="6816"/>
                  </a:cubicBezTo>
                  <a:lnTo>
                    <a:pt x="3569" y="5371"/>
                  </a:lnTo>
                  <a:lnTo>
                    <a:pt x="5764" y="7548"/>
                  </a:lnTo>
                  <a:lnTo>
                    <a:pt x="5693" y="7619"/>
                  </a:lnTo>
                  <a:cubicBezTo>
                    <a:pt x="5621" y="7690"/>
                    <a:pt x="5603" y="7797"/>
                    <a:pt x="5621" y="7887"/>
                  </a:cubicBezTo>
                  <a:cubicBezTo>
                    <a:pt x="5657" y="7994"/>
                    <a:pt x="5746" y="8065"/>
                    <a:pt x="5853" y="8083"/>
                  </a:cubicBezTo>
                  <a:lnTo>
                    <a:pt x="6799" y="8226"/>
                  </a:lnTo>
                  <a:cubicBezTo>
                    <a:pt x="6816" y="8230"/>
                    <a:pt x="6834" y="8232"/>
                    <a:pt x="6852" y="8232"/>
                  </a:cubicBezTo>
                  <a:cubicBezTo>
                    <a:pt x="6912" y="8232"/>
                    <a:pt x="6981" y="8209"/>
                    <a:pt x="7049" y="8154"/>
                  </a:cubicBezTo>
                  <a:cubicBezTo>
                    <a:pt x="7102" y="8083"/>
                    <a:pt x="7138" y="7994"/>
                    <a:pt x="7120" y="7922"/>
                  </a:cubicBezTo>
                  <a:lnTo>
                    <a:pt x="6977" y="6959"/>
                  </a:lnTo>
                  <a:cubicBezTo>
                    <a:pt x="6960" y="6852"/>
                    <a:pt x="6888" y="6780"/>
                    <a:pt x="6781" y="6745"/>
                  </a:cubicBezTo>
                  <a:cubicBezTo>
                    <a:pt x="6753" y="6733"/>
                    <a:pt x="6723" y="6727"/>
                    <a:pt x="6692" y="6727"/>
                  </a:cubicBezTo>
                  <a:cubicBezTo>
                    <a:pt x="6626" y="6727"/>
                    <a:pt x="6557" y="6755"/>
                    <a:pt x="6496" y="6816"/>
                  </a:cubicBezTo>
                  <a:lnTo>
                    <a:pt x="6442" y="6870"/>
                  </a:lnTo>
                  <a:lnTo>
                    <a:pt x="4051" y="4479"/>
                  </a:lnTo>
                  <a:lnTo>
                    <a:pt x="4051" y="3890"/>
                  </a:lnTo>
                  <a:cubicBezTo>
                    <a:pt x="4051" y="3801"/>
                    <a:pt x="3998" y="3729"/>
                    <a:pt x="3926" y="3729"/>
                  </a:cubicBezTo>
                  <a:cubicBezTo>
                    <a:pt x="3915" y="3727"/>
                    <a:pt x="3905" y="3727"/>
                    <a:pt x="3894" y="3727"/>
                  </a:cubicBezTo>
                  <a:cubicBezTo>
                    <a:pt x="3805" y="3727"/>
                    <a:pt x="3748" y="3794"/>
                    <a:pt x="3748" y="3890"/>
                  </a:cubicBezTo>
                  <a:lnTo>
                    <a:pt x="3748" y="4461"/>
                  </a:lnTo>
                  <a:lnTo>
                    <a:pt x="3569" y="4550"/>
                  </a:lnTo>
                  <a:lnTo>
                    <a:pt x="3409" y="4461"/>
                  </a:lnTo>
                  <a:lnTo>
                    <a:pt x="3409" y="1178"/>
                  </a:lnTo>
                  <a:cubicBezTo>
                    <a:pt x="3409" y="1089"/>
                    <a:pt x="3337" y="1017"/>
                    <a:pt x="3248" y="1017"/>
                  </a:cubicBezTo>
                  <a:lnTo>
                    <a:pt x="3088" y="1017"/>
                  </a:lnTo>
                  <a:lnTo>
                    <a:pt x="3569" y="357"/>
                  </a:lnTo>
                  <a:lnTo>
                    <a:pt x="4051" y="1017"/>
                  </a:lnTo>
                  <a:lnTo>
                    <a:pt x="3908" y="1017"/>
                  </a:lnTo>
                  <a:cubicBezTo>
                    <a:pt x="3819" y="1017"/>
                    <a:pt x="3748" y="1089"/>
                    <a:pt x="3748" y="1178"/>
                  </a:cubicBezTo>
                  <a:lnTo>
                    <a:pt x="3748" y="3123"/>
                  </a:lnTo>
                  <a:cubicBezTo>
                    <a:pt x="3748" y="3212"/>
                    <a:pt x="3801" y="3283"/>
                    <a:pt x="3873" y="3283"/>
                  </a:cubicBezTo>
                  <a:cubicBezTo>
                    <a:pt x="3884" y="3285"/>
                    <a:pt x="3895" y="3286"/>
                    <a:pt x="3905" y="3286"/>
                  </a:cubicBezTo>
                  <a:cubicBezTo>
                    <a:pt x="3994" y="3286"/>
                    <a:pt x="4051" y="3220"/>
                    <a:pt x="4051" y="3141"/>
                  </a:cubicBezTo>
                  <a:lnTo>
                    <a:pt x="4051" y="1338"/>
                  </a:lnTo>
                  <a:lnTo>
                    <a:pt x="4140" y="1338"/>
                  </a:lnTo>
                  <a:cubicBezTo>
                    <a:pt x="4140" y="1338"/>
                    <a:pt x="4337" y="1267"/>
                    <a:pt x="4372" y="1178"/>
                  </a:cubicBezTo>
                  <a:cubicBezTo>
                    <a:pt x="4426" y="1089"/>
                    <a:pt x="4426" y="982"/>
                    <a:pt x="4355" y="892"/>
                  </a:cubicBezTo>
                  <a:lnTo>
                    <a:pt x="3784" y="107"/>
                  </a:lnTo>
                  <a:cubicBezTo>
                    <a:pt x="3730" y="36"/>
                    <a:pt x="3659" y="0"/>
                    <a:pt x="356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1" name="Google Shape;1591;p39"/>
          <p:cNvGrpSpPr/>
          <p:nvPr/>
        </p:nvGrpSpPr>
        <p:grpSpPr>
          <a:xfrm>
            <a:off x="3454164" y="2797995"/>
            <a:ext cx="246633" cy="310970"/>
            <a:chOff x="2822175" y="3222600"/>
            <a:chExt cx="214575" cy="270550"/>
          </a:xfrm>
        </p:grpSpPr>
        <p:sp>
          <p:nvSpPr>
            <p:cNvPr id="1592" name="Google Shape;1592;p39"/>
            <p:cNvSpPr/>
            <p:nvPr/>
          </p:nvSpPr>
          <p:spPr>
            <a:xfrm>
              <a:off x="2886400" y="3450975"/>
              <a:ext cx="31250" cy="38400"/>
            </a:xfrm>
            <a:custGeom>
              <a:avLst/>
              <a:gdLst/>
              <a:ahLst/>
              <a:cxnLst/>
              <a:rect l="l" t="t" r="r" b="b"/>
              <a:pathLst>
                <a:path w="1250" h="1536" extrusionOk="0">
                  <a:moveTo>
                    <a:pt x="1" y="1"/>
                  </a:moveTo>
                  <a:lnTo>
                    <a:pt x="1" y="1535"/>
                  </a:lnTo>
                  <a:lnTo>
                    <a:pt x="625" y="1196"/>
                  </a:lnTo>
                  <a:lnTo>
                    <a:pt x="1250" y="1535"/>
                  </a:lnTo>
                  <a:lnTo>
                    <a:pt x="1250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9"/>
            <p:cNvSpPr/>
            <p:nvPr/>
          </p:nvSpPr>
          <p:spPr>
            <a:xfrm>
              <a:off x="2902025" y="3450975"/>
              <a:ext cx="15625" cy="38400"/>
            </a:xfrm>
            <a:custGeom>
              <a:avLst/>
              <a:gdLst/>
              <a:ahLst/>
              <a:cxnLst/>
              <a:rect l="l" t="t" r="r" b="b"/>
              <a:pathLst>
                <a:path w="625" h="1536" extrusionOk="0">
                  <a:moveTo>
                    <a:pt x="0" y="1"/>
                  </a:moveTo>
                  <a:lnTo>
                    <a:pt x="0" y="1196"/>
                  </a:lnTo>
                  <a:lnTo>
                    <a:pt x="625" y="1535"/>
                  </a:lnTo>
                  <a:lnTo>
                    <a:pt x="625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9"/>
            <p:cNvSpPr/>
            <p:nvPr/>
          </p:nvSpPr>
          <p:spPr>
            <a:xfrm>
              <a:off x="2825750" y="3226600"/>
              <a:ext cx="168625" cy="202100"/>
            </a:xfrm>
            <a:custGeom>
              <a:avLst/>
              <a:gdLst/>
              <a:ahLst/>
              <a:cxnLst/>
              <a:rect l="l" t="t" r="r" b="b"/>
              <a:pathLst>
                <a:path w="6745" h="8084" extrusionOk="0">
                  <a:moveTo>
                    <a:pt x="339" y="1"/>
                  </a:moveTo>
                  <a:cubicBezTo>
                    <a:pt x="161" y="1"/>
                    <a:pt x="0" y="144"/>
                    <a:pt x="0" y="340"/>
                  </a:cubicBezTo>
                  <a:lnTo>
                    <a:pt x="0" y="7744"/>
                  </a:lnTo>
                  <a:cubicBezTo>
                    <a:pt x="0" y="7941"/>
                    <a:pt x="161" y="8083"/>
                    <a:pt x="339" y="8083"/>
                  </a:cubicBezTo>
                  <a:lnTo>
                    <a:pt x="6406" y="8083"/>
                  </a:lnTo>
                  <a:cubicBezTo>
                    <a:pt x="6584" y="8083"/>
                    <a:pt x="6745" y="7941"/>
                    <a:pt x="6745" y="7744"/>
                  </a:cubicBezTo>
                  <a:lnTo>
                    <a:pt x="6745" y="340"/>
                  </a:lnTo>
                  <a:cubicBezTo>
                    <a:pt x="6745" y="144"/>
                    <a:pt x="6584" y="1"/>
                    <a:pt x="6406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9"/>
            <p:cNvSpPr/>
            <p:nvPr/>
          </p:nvSpPr>
          <p:spPr>
            <a:xfrm>
              <a:off x="2864550" y="3259625"/>
              <a:ext cx="168200" cy="202525"/>
            </a:xfrm>
            <a:custGeom>
              <a:avLst/>
              <a:gdLst/>
              <a:ahLst/>
              <a:cxnLst/>
              <a:rect l="l" t="t" r="r" b="b"/>
              <a:pathLst>
                <a:path w="6728" h="8101" extrusionOk="0">
                  <a:moveTo>
                    <a:pt x="340" y="0"/>
                  </a:moveTo>
                  <a:cubicBezTo>
                    <a:pt x="143" y="0"/>
                    <a:pt x="1" y="161"/>
                    <a:pt x="1" y="339"/>
                  </a:cubicBezTo>
                  <a:lnTo>
                    <a:pt x="1" y="7762"/>
                  </a:lnTo>
                  <a:cubicBezTo>
                    <a:pt x="1" y="7940"/>
                    <a:pt x="143" y="8101"/>
                    <a:pt x="340" y="8101"/>
                  </a:cubicBezTo>
                  <a:lnTo>
                    <a:pt x="6388" y="8101"/>
                  </a:lnTo>
                  <a:cubicBezTo>
                    <a:pt x="6584" y="8101"/>
                    <a:pt x="6727" y="7940"/>
                    <a:pt x="6727" y="7762"/>
                  </a:cubicBezTo>
                  <a:lnTo>
                    <a:pt x="6727" y="339"/>
                  </a:lnTo>
                  <a:cubicBezTo>
                    <a:pt x="6727" y="161"/>
                    <a:pt x="6584" y="0"/>
                    <a:pt x="6388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9"/>
            <p:cNvSpPr/>
            <p:nvPr/>
          </p:nvSpPr>
          <p:spPr>
            <a:xfrm>
              <a:off x="3009075" y="3259625"/>
              <a:ext cx="23675" cy="202525"/>
            </a:xfrm>
            <a:custGeom>
              <a:avLst/>
              <a:gdLst/>
              <a:ahLst/>
              <a:cxnLst/>
              <a:rect l="l" t="t" r="r" b="b"/>
              <a:pathLst>
                <a:path w="947" h="8101" extrusionOk="0">
                  <a:moveTo>
                    <a:pt x="1" y="0"/>
                  </a:moveTo>
                  <a:cubicBezTo>
                    <a:pt x="179" y="0"/>
                    <a:pt x="340" y="161"/>
                    <a:pt x="340" y="339"/>
                  </a:cubicBezTo>
                  <a:lnTo>
                    <a:pt x="340" y="7762"/>
                  </a:lnTo>
                  <a:cubicBezTo>
                    <a:pt x="340" y="7940"/>
                    <a:pt x="179" y="8101"/>
                    <a:pt x="1" y="8101"/>
                  </a:cubicBezTo>
                  <a:lnTo>
                    <a:pt x="607" y="8101"/>
                  </a:lnTo>
                  <a:cubicBezTo>
                    <a:pt x="803" y="8101"/>
                    <a:pt x="946" y="7940"/>
                    <a:pt x="946" y="7762"/>
                  </a:cubicBezTo>
                  <a:lnTo>
                    <a:pt x="946" y="339"/>
                  </a:lnTo>
                  <a:cubicBezTo>
                    <a:pt x="946" y="161"/>
                    <a:pt x="803" y="0"/>
                    <a:pt x="607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9"/>
            <p:cNvSpPr/>
            <p:nvPr/>
          </p:nvSpPr>
          <p:spPr>
            <a:xfrm>
              <a:off x="2994350" y="3259625"/>
              <a:ext cx="38400" cy="38825"/>
            </a:xfrm>
            <a:custGeom>
              <a:avLst/>
              <a:gdLst/>
              <a:ahLst/>
              <a:cxnLst/>
              <a:rect l="l" t="t" r="r" b="b"/>
              <a:pathLst>
                <a:path w="1536" h="1553" extrusionOk="0">
                  <a:moveTo>
                    <a:pt x="1" y="0"/>
                  </a:moveTo>
                  <a:lnTo>
                    <a:pt x="1" y="589"/>
                  </a:lnTo>
                  <a:lnTo>
                    <a:pt x="929" y="589"/>
                  </a:lnTo>
                  <a:lnTo>
                    <a:pt x="929" y="1552"/>
                  </a:lnTo>
                  <a:lnTo>
                    <a:pt x="1535" y="1552"/>
                  </a:lnTo>
                  <a:lnTo>
                    <a:pt x="1535" y="339"/>
                  </a:lnTo>
                  <a:cubicBezTo>
                    <a:pt x="1535" y="161"/>
                    <a:pt x="1392" y="0"/>
                    <a:pt x="1196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9"/>
            <p:cNvSpPr/>
            <p:nvPr/>
          </p:nvSpPr>
          <p:spPr>
            <a:xfrm>
              <a:off x="2994350" y="3423325"/>
              <a:ext cx="38400" cy="38825"/>
            </a:xfrm>
            <a:custGeom>
              <a:avLst/>
              <a:gdLst/>
              <a:ahLst/>
              <a:cxnLst/>
              <a:rect l="l" t="t" r="r" b="b"/>
              <a:pathLst>
                <a:path w="1536" h="1553" extrusionOk="0">
                  <a:moveTo>
                    <a:pt x="929" y="0"/>
                  </a:moveTo>
                  <a:lnTo>
                    <a:pt x="929" y="928"/>
                  </a:lnTo>
                  <a:lnTo>
                    <a:pt x="1" y="928"/>
                  </a:lnTo>
                  <a:lnTo>
                    <a:pt x="1" y="1553"/>
                  </a:lnTo>
                  <a:lnTo>
                    <a:pt x="1196" y="1553"/>
                  </a:lnTo>
                  <a:cubicBezTo>
                    <a:pt x="1392" y="1553"/>
                    <a:pt x="1535" y="1392"/>
                    <a:pt x="1535" y="1214"/>
                  </a:cubicBezTo>
                  <a:lnTo>
                    <a:pt x="1535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9"/>
            <p:cNvSpPr/>
            <p:nvPr/>
          </p:nvSpPr>
          <p:spPr>
            <a:xfrm>
              <a:off x="3009075" y="3423325"/>
              <a:ext cx="23675" cy="38825"/>
            </a:xfrm>
            <a:custGeom>
              <a:avLst/>
              <a:gdLst/>
              <a:ahLst/>
              <a:cxnLst/>
              <a:rect l="l" t="t" r="r" b="b"/>
              <a:pathLst>
                <a:path w="947" h="1553" extrusionOk="0">
                  <a:moveTo>
                    <a:pt x="322" y="0"/>
                  </a:moveTo>
                  <a:lnTo>
                    <a:pt x="322" y="928"/>
                  </a:lnTo>
                  <a:lnTo>
                    <a:pt x="340" y="928"/>
                  </a:lnTo>
                  <a:lnTo>
                    <a:pt x="340" y="1196"/>
                  </a:lnTo>
                  <a:cubicBezTo>
                    <a:pt x="340" y="1392"/>
                    <a:pt x="1" y="1553"/>
                    <a:pt x="1" y="1553"/>
                  </a:cubicBezTo>
                  <a:lnTo>
                    <a:pt x="607" y="1553"/>
                  </a:lnTo>
                  <a:cubicBezTo>
                    <a:pt x="803" y="1553"/>
                    <a:pt x="946" y="1392"/>
                    <a:pt x="946" y="1214"/>
                  </a:cubicBezTo>
                  <a:lnTo>
                    <a:pt x="946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9"/>
            <p:cNvSpPr/>
            <p:nvPr/>
          </p:nvSpPr>
          <p:spPr>
            <a:xfrm>
              <a:off x="3009075" y="3259625"/>
              <a:ext cx="23675" cy="38825"/>
            </a:xfrm>
            <a:custGeom>
              <a:avLst/>
              <a:gdLst/>
              <a:ahLst/>
              <a:cxnLst/>
              <a:rect l="l" t="t" r="r" b="b"/>
              <a:pathLst>
                <a:path w="947" h="1553" extrusionOk="0">
                  <a:moveTo>
                    <a:pt x="1" y="0"/>
                  </a:moveTo>
                  <a:cubicBezTo>
                    <a:pt x="1" y="0"/>
                    <a:pt x="340" y="143"/>
                    <a:pt x="322" y="339"/>
                  </a:cubicBezTo>
                  <a:lnTo>
                    <a:pt x="322" y="625"/>
                  </a:lnTo>
                  <a:lnTo>
                    <a:pt x="340" y="625"/>
                  </a:lnTo>
                  <a:lnTo>
                    <a:pt x="340" y="1552"/>
                  </a:lnTo>
                  <a:lnTo>
                    <a:pt x="946" y="1552"/>
                  </a:lnTo>
                  <a:lnTo>
                    <a:pt x="946" y="339"/>
                  </a:lnTo>
                  <a:cubicBezTo>
                    <a:pt x="946" y="161"/>
                    <a:pt x="803" y="0"/>
                    <a:pt x="607" y="0"/>
                  </a:cubicBez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9"/>
            <p:cNvSpPr/>
            <p:nvPr/>
          </p:nvSpPr>
          <p:spPr>
            <a:xfrm>
              <a:off x="2926100" y="3343025"/>
              <a:ext cx="30800" cy="35375"/>
            </a:xfrm>
            <a:custGeom>
              <a:avLst/>
              <a:gdLst/>
              <a:ahLst/>
              <a:cxnLst/>
              <a:rect l="l" t="t" r="r" b="b"/>
              <a:pathLst>
                <a:path w="1232" h="1415" extrusionOk="0">
                  <a:moveTo>
                    <a:pt x="625" y="554"/>
                  </a:moveTo>
                  <a:lnTo>
                    <a:pt x="715" y="821"/>
                  </a:lnTo>
                  <a:lnTo>
                    <a:pt x="518" y="821"/>
                  </a:lnTo>
                  <a:lnTo>
                    <a:pt x="625" y="554"/>
                  </a:lnTo>
                  <a:close/>
                  <a:moveTo>
                    <a:pt x="625" y="1"/>
                  </a:moveTo>
                  <a:cubicBezTo>
                    <a:pt x="536" y="1"/>
                    <a:pt x="483" y="54"/>
                    <a:pt x="447" y="126"/>
                  </a:cubicBezTo>
                  <a:lnTo>
                    <a:pt x="36" y="1196"/>
                  </a:lnTo>
                  <a:cubicBezTo>
                    <a:pt x="1" y="1285"/>
                    <a:pt x="54" y="1375"/>
                    <a:pt x="126" y="1410"/>
                  </a:cubicBezTo>
                  <a:cubicBezTo>
                    <a:pt x="141" y="1413"/>
                    <a:pt x="156" y="1415"/>
                    <a:pt x="171" y="1415"/>
                  </a:cubicBezTo>
                  <a:cubicBezTo>
                    <a:pt x="244" y="1415"/>
                    <a:pt x="310" y="1380"/>
                    <a:pt x="340" y="1321"/>
                  </a:cubicBezTo>
                  <a:lnTo>
                    <a:pt x="393" y="1143"/>
                  </a:lnTo>
                  <a:lnTo>
                    <a:pt x="839" y="1143"/>
                  </a:lnTo>
                  <a:lnTo>
                    <a:pt x="911" y="1321"/>
                  </a:lnTo>
                  <a:cubicBezTo>
                    <a:pt x="929" y="1375"/>
                    <a:pt x="982" y="1410"/>
                    <a:pt x="1054" y="1410"/>
                  </a:cubicBezTo>
                  <a:lnTo>
                    <a:pt x="1107" y="1410"/>
                  </a:lnTo>
                  <a:cubicBezTo>
                    <a:pt x="1178" y="1375"/>
                    <a:pt x="1232" y="1285"/>
                    <a:pt x="1196" y="1196"/>
                  </a:cubicBezTo>
                  <a:lnTo>
                    <a:pt x="786" y="126"/>
                  </a:lnTo>
                  <a:cubicBezTo>
                    <a:pt x="750" y="54"/>
                    <a:pt x="697" y="1"/>
                    <a:pt x="62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9"/>
            <p:cNvSpPr/>
            <p:nvPr/>
          </p:nvSpPr>
          <p:spPr>
            <a:xfrm>
              <a:off x="2883725" y="3342500"/>
              <a:ext cx="37500" cy="35425"/>
            </a:xfrm>
            <a:custGeom>
              <a:avLst/>
              <a:gdLst/>
              <a:ahLst/>
              <a:cxnLst/>
              <a:rect l="l" t="t" r="r" b="b"/>
              <a:pathLst>
                <a:path w="1500" h="1417" extrusionOk="0">
                  <a:moveTo>
                    <a:pt x="1073" y="0"/>
                  </a:moveTo>
                  <a:cubicBezTo>
                    <a:pt x="1000" y="0"/>
                    <a:pt x="944" y="51"/>
                    <a:pt x="929" y="129"/>
                  </a:cubicBezTo>
                  <a:lnTo>
                    <a:pt x="750" y="753"/>
                  </a:lnTo>
                  <a:lnTo>
                    <a:pt x="554" y="129"/>
                  </a:lnTo>
                  <a:cubicBezTo>
                    <a:pt x="554" y="129"/>
                    <a:pt x="554" y="129"/>
                    <a:pt x="554" y="111"/>
                  </a:cubicBezTo>
                  <a:cubicBezTo>
                    <a:pt x="536" y="75"/>
                    <a:pt x="500" y="40"/>
                    <a:pt x="465" y="22"/>
                  </a:cubicBezTo>
                  <a:cubicBezTo>
                    <a:pt x="435" y="9"/>
                    <a:pt x="407" y="4"/>
                    <a:pt x="381" y="4"/>
                  </a:cubicBezTo>
                  <a:cubicBezTo>
                    <a:pt x="294" y="4"/>
                    <a:pt x="224" y="65"/>
                    <a:pt x="197" y="147"/>
                  </a:cubicBezTo>
                  <a:lnTo>
                    <a:pt x="1" y="1235"/>
                  </a:lnTo>
                  <a:cubicBezTo>
                    <a:pt x="1" y="1306"/>
                    <a:pt x="54" y="1396"/>
                    <a:pt x="143" y="1413"/>
                  </a:cubicBezTo>
                  <a:cubicBezTo>
                    <a:pt x="151" y="1415"/>
                    <a:pt x="159" y="1416"/>
                    <a:pt x="167" y="1416"/>
                  </a:cubicBezTo>
                  <a:cubicBezTo>
                    <a:pt x="233" y="1416"/>
                    <a:pt x="306" y="1352"/>
                    <a:pt x="322" y="1289"/>
                  </a:cubicBezTo>
                  <a:lnTo>
                    <a:pt x="411" y="753"/>
                  </a:lnTo>
                  <a:lnTo>
                    <a:pt x="572" y="1289"/>
                  </a:lnTo>
                  <a:cubicBezTo>
                    <a:pt x="590" y="1378"/>
                    <a:pt x="661" y="1413"/>
                    <a:pt x="750" y="1413"/>
                  </a:cubicBezTo>
                  <a:cubicBezTo>
                    <a:pt x="822" y="1413"/>
                    <a:pt x="893" y="1378"/>
                    <a:pt x="929" y="1289"/>
                  </a:cubicBezTo>
                  <a:lnTo>
                    <a:pt x="1071" y="753"/>
                  </a:lnTo>
                  <a:lnTo>
                    <a:pt x="1178" y="1289"/>
                  </a:lnTo>
                  <a:cubicBezTo>
                    <a:pt x="1194" y="1366"/>
                    <a:pt x="1250" y="1417"/>
                    <a:pt x="1323" y="1417"/>
                  </a:cubicBezTo>
                  <a:cubicBezTo>
                    <a:pt x="1334" y="1417"/>
                    <a:pt x="1345" y="1416"/>
                    <a:pt x="1357" y="1413"/>
                  </a:cubicBezTo>
                  <a:cubicBezTo>
                    <a:pt x="1446" y="1396"/>
                    <a:pt x="1500" y="1306"/>
                    <a:pt x="1482" y="1217"/>
                  </a:cubicBezTo>
                  <a:lnTo>
                    <a:pt x="1285" y="147"/>
                  </a:lnTo>
                  <a:cubicBezTo>
                    <a:pt x="1268" y="57"/>
                    <a:pt x="1196" y="4"/>
                    <a:pt x="1107" y="4"/>
                  </a:cubicBezTo>
                  <a:cubicBezTo>
                    <a:pt x="1095" y="2"/>
                    <a:pt x="1084" y="0"/>
                    <a:pt x="107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9"/>
            <p:cNvSpPr/>
            <p:nvPr/>
          </p:nvSpPr>
          <p:spPr>
            <a:xfrm>
              <a:off x="2987675" y="3342525"/>
              <a:ext cx="26775" cy="35775"/>
            </a:xfrm>
            <a:custGeom>
              <a:avLst/>
              <a:gdLst/>
              <a:ahLst/>
              <a:cxnLst/>
              <a:rect l="l" t="t" r="r" b="b"/>
              <a:pathLst>
                <a:path w="1071" h="1431" extrusionOk="0">
                  <a:moveTo>
                    <a:pt x="147" y="0"/>
                  </a:moveTo>
                  <a:cubicBezTo>
                    <a:pt x="57" y="0"/>
                    <a:pt x="0" y="67"/>
                    <a:pt x="0" y="163"/>
                  </a:cubicBezTo>
                  <a:lnTo>
                    <a:pt x="0" y="1252"/>
                  </a:lnTo>
                  <a:cubicBezTo>
                    <a:pt x="0" y="1341"/>
                    <a:pt x="54" y="1412"/>
                    <a:pt x="125" y="1412"/>
                  </a:cubicBezTo>
                  <a:cubicBezTo>
                    <a:pt x="136" y="1414"/>
                    <a:pt x="147" y="1415"/>
                    <a:pt x="157" y="1415"/>
                  </a:cubicBezTo>
                  <a:cubicBezTo>
                    <a:pt x="246" y="1415"/>
                    <a:pt x="303" y="1350"/>
                    <a:pt x="303" y="1270"/>
                  </a:cubicBezTo>
                  <a:lnTo>
                    <a:pt x="303" y="841"/>
                  </a:lnTo>
                  <a:lnTo>
                    <a:pt x="749" y="841"/>
                  </a:lnTo>
                  <a:lnTo>
                    <a:pt x="749" y="1270"/>
                  </a:lnTo>
                  <a:cubicBezTo>
                    <a:pt x="749" y="1359"/>
                    <a:pt x="821" y="1430"/>
                    <a:pt x="910" y="1430"/>
                  </a:cubicBezTo>
                  <a:cubicBezTo>
                    <a:pt x="999" y="1430"/>
                    <a:pt x="1071" y="1359"/>
                    <a:pt x="1071" y="1270"/>
                  </a:cubicBezTo>
                  <a:lnTo>
                    <a:pt x="1071" y="163"/>
                  </a:lnTo>
                  <a:cubicBezTo>
                    <a:pt x="1071" y="74"/>
                    <a:pt x="1017" y="3"/>
                    <a:pt x="928" y="3"/>
                  </a:cubicBezTo>
                  <a:cubicBezTo>
                    <a:pt x="919" y="1"/>
                    <a:pt x="909" y="0"/>
                    <a:pt x="900" y="0"/>
                  </a:cubicBezTo>
                  <a:cubicBezTo>
                    <a:pt x="821" y="0"/>
                    <a:pt x="749" y="67"/>
                    <a:pt x="749" y="163"/>
                  </a:cubicBezTo>
                  <a:lnTo>
                    <a:pt x="749" y="538"/>
                  </a:lnTo>
                  <a:lnTo>
                    <a:pt x="303" y="538"/>
                  </a:lnTo>
                  <a:lnTo>
                    <a:pt x="303" y="163"/>
                  </a:lnTo>
                  <a:cubicBezTo>
                    <a:pt x="303" y="74"/>
                    <a:pt x="250" y="3"/>
                    <a:pt x="179" y="3"/>
                  </a:cubicBezTo>
                  <a:cubicBezTo>
                    <a:pt x="167" y="1"/>
                    <a:pt x="157" y="0"/>
                    <a:pt x="14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9"/>
            <p:cNvSpPr/>
            <p:nvPr/>
          </p:nvSpPr>
          <p:spPr>
            <a:xfrm>
              <a:off x="2956000" y="3343025"/>
              <a:ext cx="24550" cy="35675"/>
            </a:xfrm>
            <a:custGeom>
              <a:avLst/>
              <a:gdLst/>
              <a:ahLst/>
              <a:cxnLst/>
              <a:rect l="l" t="t" r="r" b="b"/>
              <a:pathLst>
                <a:path w="982" h="1427" extrusionOk="0">
                  <a:moveTo>
                    <a:pt x="179" y="1"/>
                  </a:moveTo>
                  <a:cubicBezTo>
                    <a:pt x="125" y="1"/>
                    <a:pt x="54" y="36"/>
                    <a:pt x="36" y="90"/>
                  </a:cubicBezTo>
                  <a:cubicBezTo>
                    <a:pt x="0" y="215"/>
                    <a:pt x="72" y="322"/>
                    <a:pt x="179" y="322"/>
                  </a:cubicBezTo>
                  <a:lnTo>
                    <a:pt x="321" y="322"/>
                  </a:lnTo>
                  <a:lnTo>
                    <a:pt x="321" y="1268"/>
                  </a:lnTo>
                  <a:cubicBezTo>
                    <a:pt x="321" y="1353"/>
                    <a:pt x="400" y="1426"/>
                    <a:pt x="486" y="1426"/>
                  </a:cubicBezTo>
                  <a:cubicBezTo>
                    <a:pt x="508" y="1426"/>
                    <a:pt x="531" y="1421"/>
                    <a:pt x="553" y="1410"/>
                  </a:cubicBezTo>
                  <a:cubicBezTo>
                    <a:pt x="607" y="1392"/>
                    <a:pt x="643" y="1339"/>
                    <a:pt x="643" y="1268"/>
                  </a:cubicBezTo>
                  <a:lnTo>
                    <a:pt x="643" y="322"/>
                  </a:lnTo>
                  <a:lnTo>
                    <a:pt x="803" y="322"/>
                  </a:lnTo>
                  <a:cubicBezTo>
                    <a:pt x="857" y="322"/>
                    <a:pt x="910" y="286"/>
                    <a:pt x="946" y="233"/>
                  </a:cubicBezTo>
                  <a:cubicBezTo>
                    <a:pt x="982" y="108"/>
                    <a:pt x="910" y="1"/>
                    <a:pt x="80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9"/>
            <p:cNvSpPr/>
            <p:nvPr/>
          </p:nvSpPr>
          <p:spPr>
            <a:xfrm>
              <a:off x="2822175" y="3222600"/>
              <a:ext cx="214575" cy="270550"/>
            </a:xfrm>
            <a:custGeom>
              <a:avLst/>
              <a:gdLst/>
              <a:ahLst/>
              <a:cxnLst/>
              <a:rect l="l" t="t" r="r" b="b"/>
              <a:pathLst>
                <a:path w="8583" h="10822" extrusionOk="0">
                  <a:moveTo>
                    <a:pt x="8083" y="1642"/>
                  </a:moveTo>
                  <a:lnTo>
                    <a:pt x="8262" y="2855"/>
                  </a:lnTo>
                  <a:lnTo>
                    <a:pt x="7958" y="2855"/>
                  </a:lnTo>
                  <a:lnTo>
                    <a:pt x="7958" y="2088"/>
                  </a:lnTo>
                  <a:cubicBezTo>
                    <a:pt x="7958" y="1999"/>
                    <a:pt x="7887" y="1927"/>
                    <a:pt x="7798" y="1927"/>
                  </a:cubicBezTo>
                  <a:lnTo>
                    <a:pt x="7030" y="1927"/>
                  </a:lnTo>
                  <a:lnTo>
                    <a:pt x="7030" y="1642"/>
                  </a:lnTo>
                  <a:close/>
                  <a:moveTo>
                    <a:pt x="8262" y="8208"/>
                  </a:moveTo>
                  <a:lnTo>
                    <a:pt x="8262" y="9243"/>
                  </a:lnTo>
                  <a:cubicBezTo>
                    <a:pt x="8262" y="9350"/>
                    <a:pt x="8172" y="9421"/>
                    <a:pt x="8083" y="9421"/>
                  </a:cubicBezTo>
                  <a:lnTo>
                    <a:pt x="7030" y="9421"/>
                  </a:lnTo>
                  <a:lnTo>
                    <a:pt x="7030" y="9136"/>
                  </a:lnTo>
                  <a:lnTo>
                    <a:pt x="7798" y="9136"/>
                  </a:lnTo>
                  <a:lnTo>
                    <a:pt x="7958" y="8208"/>
                  </a:lnTo>
                  <a:close/>
                  <a:moveTo>
                    <a:pt x="3658" y="9724"/>
                  </a:moveTo>
                  <a:lnTo>
                    <a:pt x="3658" y="10385"/>
                  </a:lnTo>
                  <a:lnTo>
                    <a:pt x="3266" y="10170"/>
                  </a:lnTo>
                  <a:cubicBezTo>
                    <a:pt x="3248" y="10153"/>
                    <a:pt x="3212" y="10153"/>
                    <a:pt x="3194" y="10153"/>
                  </a:cubicBezTo>
                  <a:cubicBezTo>
                    <a:pt x="3159" y="10153"/>
                    <a:pt x="3141" y="10153"/>
                    <a:pt x="3123" y="10170"/>
                  </a:cubicBezTo>
                  <a:lnTo>
                    <a:pt x="2730" y="10385"/>
                  </a:lnTo>
                  <a:lnTo>
                    <a:pt x="2730" y="9724"/>
                  </a:lnTo>
                  <a:close/>
                  <a:moveTo>
                    <a:pt x="500" y="0"/>
                  </a:moveTo>
                  <a:cubicBezTo>
                    <a:pt x="232" y="0"/>
                    <a:pt x="0" y="232"/>
                    <a:pt x="0" y="500"/>
                  </a:cubicBezTo>
                  <a:lnTo>
                    <a:pt x="0" y="7922"/>
                  </a:lnTo>
                  <a:cubicBezTo>
                    <a:pt x="0" y="8190"/>
                    <a:pt x="232" y="8422"/>
                    <a:pt x="500" y="8422"/>
                  </a:cubicBezTo>
                  <a:lnTo>
                    <a:pt x="1535" y="8422"/>
                  </a:lnTo>
                  <a:lnTo>
                    <a:pt x="1535" y="9225"/>
                  </a:lnTo>
                  <a:cubicBezTo>
                    <a:pt x="1535" y="9492"/>
                    <a:pt x="1767" y="9724"/>
                    <a:pt x="2035" y="9724"/>
                  </a:cubicBezTo>
                  <a:lnTo>
                    <a:pt x="2409" y="9724"/>
                  </a:lnTo>
                  <a:lnTo>
                    <a:pt x="2409" y="10652"/>
                  </a:lnTo>
                  <a:cubicBezTo>
                    <a:pt x="2409" y="10724"/>
                    <a:pt x="2445" y="10759"/>
                    <a:pt x="2481" y="10795"/>
                  </a:cubicBezTo>
                  <a:cubicBezTo>
                    <a:pt x="2507" y="10813"/>
                    <a:pt x="2534" y="10822"/>
                    <a:pt x="2561" y="10822"/>
                  </a:cubicBezTo>
                  <a:cubicBezTo>
                    <a:pt x="2588" y="10822"/>
                    <a:pt x="2614" y="10813"/>
                    <a:pt x="2641" y="10795"/>
                  </a:cubicBezTo>
                  <a:lnTo>
                    <a:pt x="3194" y="10492"/>
                  </a:lnTo>
                  <a:lnTo>
                    <a:pt x="3747" y="10795"/>
                  </a:lnTo>
                  <a:cubicBezTo>
                    <a:pt x="3765" y="10813"/>
                    <a:pt x="3801" y="10813"/>
                    <a:pt x="3819" y="10813"/>
                  </a:cubicBezTo>
                  <a:cubicBezTo>
                    <a:pt x="3854" y="10813"/>
                    <a:pt x="3872" y="10813"/>
                    <a:pt x="3908" y="10795"/>
                  </a:cubicBezTo>
                  <a:cubicBezTo>
                    <a:pt x="3944" y="10759"/>
                    <a:pt x="3979" y="10724"/>
                    <a:pt x="3979" y="10652"/>
                  </a:cubicBezTo>
                  <a:lnTo>
                    <a:pt x="3979" y="9742"/>
                  </a:lnTo>
                  <a:lnTo>
                    <a:pt x="8404" y="9742"/>
                  </a:lnTo>
                  <a:cubicBezTo>
                    <a:pt x="8494" y="9742"/>
                    <a:pt x="8583" y="9671"/>
                    <a:pt x="8583" y="9582"/>
                  </a:cubicBezTo>
                  <a:lnTo>
                    <a:pt x="8583" y="7351"/>
                  </a:lnTo>
                  <a:cubicBezTo>
                    <a:pt x="8583" y="7334"/>
                    <a:pt x="8565" y="7316"/>
                    <a:pt x="8565" y="7298"/>
                  </a:cubicBezTo>
                  <a:cubicBezTo>
                    <a:pt x="8517" y="7256"/>
                    <a:pt x="8468" y="7238"/>
                    <a:pt x="8423" y="7238"/>
                  </a:cubicBezTo>
                  <a:cubicBezTo>
                    <a:pt x="8333" y="7238"/>
                    <a:pt x="8262" y="7310"/>
                    <a:pt x="8262" y="7405"/>
                  </a:cubicBezTo>
                  <a:lnTo>
                    <a:pt x="8262" y="7887"/>
                  </a:lnTo>
                  <a:lnTo>
                    <a:pt x="7798" y="7887"/>
                  </a:lnTo>
                  <a:cubicBezTo>
                    <a:pt x="7726" y="7887"/>
                    <a:pt x="7655" y="7958"/>
                    <a:pt x="7655" y="8047"/>
                  </a:cubicBezTo>
                  <a:lnTo>
                    <a:pt x="7655" y="8814"/>
                  </a:lnTo>
                  <a:lnTo>
                    <a:pt x="6870" y="8814"/>
                  </a:lnTo>
                  <a:cubicBezTo>
                    <a:pt x="6781" y="8814"/>
                    <a:pt x="6709" y="8886"/>
                    <a:pt x="6709" y="8975"/>
                  </a:cubicBezTo>
                  <a:lnTo>
                    <a:pt x="6709" y="9403"/>
                  </a:lnTo>
                  <a:lnTo>
                    <a:pt x="2017" y="9403"/>
                  </a:lnTo>
                  <a:cubicBezTo>
                    <a:pt x="1927" y="9403"/>
                    <a:pt x="1838" y="9332"/>
                    <a:pt x="1838" y="9225"/>
                  </a:cubicBezTo>
                  <a:lnTo>
                    <a:pt x="1838" y="8243"/>
                  </a:lnTo>
                  <a:lnTo>
                    <a:pt x="1838" y="1820"/>
                  </a:lnTo>
                  <a:cubicBezTo>
                    <a:pt x="1838" y="1713"/>
                    <a:pt x="1927" y="1642"/>
                    <a:pt x="2017" y="1642"/>
                  </a:cubicBezTo>
                  <a:lnTo>
                    <a:pt x="6709" y="1642"/>
                  </a:lnTo>
                  <a:lnTo>
                    <a:pt x="6709" y="2088"/>
                  </a:lnTo>
                  <a:cubicBezTo>
                    <a:pt x="6709" y="2177"/>
                    <a:pt x="6781" y="2248"/>
                    <a:pt x="6870" y="2248"/>
                  </a:cubicBezTo>
                  <a:lnTo>
                    <a:pt x="7655" y="2248"/>
                  </a:lnTo>
                  <a:lnTo>
                    <a:pt x="7655" y="3016"/>
                  </a:lnTo>
                  <a:cubicBezTo>
                    <a:pt x="7655" y="3105"/>
                    <a:pt x="7726" y="3176"/>
                    <a:pt x="7798" y="3176"/>
                  </a:cubicBezTo>
                  <a:lnTo>
                    <a:pt x="8262" y="3176"/>
                  </a:lnTo>
                  <a:lnTo>
                    <a:pt x="8262" y="6655"/>
                  </a:lnTo>
                  <a:cubicBezTo>
                    <a:pt x="8262" y="6727"/>
                    <a:pt x="8315" y="6798"/>
                    <a:pt x="8387" y="6798"/>
                  </a:cubicBezTo>
                  <a:cubicBezTo>
                    <a:pt x="8403" y="6804"/>
                    <a:pt x="8419" y="6806"/>
                    <a:pt x="8435" y="6806"/>
                  </a:cubicBezTo>
                  <a:cubicBezTo>
                    <a:pt x="8519" y="6806"/>
                    <a:pt x="8583" y="6731"/>
                    <a:pt x="8583" y="6655"/>
                  </a:cubicBezTo>
                  <a:lnTo>
                    <a:pt x="8583" y="1820"/>
                  </a:lnTo>
                  <a:cubicBezTo>
                    <a:pt x="8583" y="1535"/>
                    <a:pt x="8351" y="1321"/>
                    <a:pt x="8083" y="1321"/>
                  </a:cubicBezTo>
                  <a:lnTo>
                    <a:pt x="2035" y="1321"/>
                  </a:lnTo>
                  <a:cubicBezTo>
                    <a:pt x="1767" y="1321"/>
                    <a:pt x="1535" y="1535"/>
                    <a:pt x="1535" y="1820"/>
                  </a:cubicBezTo>
                  <a:lnTo>
                    <a:pt x="1535" y="8101"/>
                  </a:lnTo>
                  <a:lnTo>
                    <a:pt x="500" y="8101"/>
                  </a:lnTo>
                  <a:cubicBezTo>
                    <a:pt x="393" y="8101"/>
                    <a:pt x="322" y="8012"/>
                    <a:pt x="322" y="7922"/>
                  </a:cubicBezTo>
                  <a:lnTo>
                    <a:pt x="322" y="500"/>
                  </a:lnTo>
                  <a:cubicBezTo>
                    <a:pt x="322" y="411"/>
                    <a:pt x="393" y="321"/>
                    <a:pt x="500" y="321"/>
                  </a:cubicBezTo>
                  <a:lnTo>
                    <a:pt x="6567" y="321"/>
                  </a:lnTo>
                  <a:cubicBezTo>
                    <a:pt x="6656" y="321"/>
                    <a:pt x="6745" y="393"/>
                    <a:pt x="6745" y="482"/>
                  </a:cubicBezTo>
                  <a:lnTo>
                    <a:pt x="6745" y="767"/>
                  </a:lnTo>
                  <a:cubicBezTo>
                    <a:pt x="6745" y="821"/>
                    <a:pt x="6763" y="874"/>
                    <a:pt x="6816" y="910"/>
                  </a:cubicBezTo>
                  <a:cubicBezTo>
                    <a:pt x="6842" y="921"/>
                    <a:pt x="6867" y="926"/>
                    <a:pt x="6891" y="926"/>
                  </a:cubicBezTo>
                  <a:cubicBezTo>
                    <a:pt x="6981" y="926"/>
                    <a:pt x="7048" y="852"/>
                    <a:pt x="7048" y="767"/>
                  </a:cubicBezTo>
                  <a:lnTo>
                    <a:pt x="7048" y="500"/>
                  </a:lnTo>
                  <a:cubicBezTo>
                    <a:pt x="7048" y="232"/>
                    <a:pt x="6834" y="0"/>
                    <a:pt x="654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6" name="Google Shape;1606;p39"/>
          <p:cNvGrpSpPr/>
          <p:nvPr/>
        </p:nvGrpSpPr>
        <p:grpSpPr>
          <a:xfrm>
            <a:off x="2816879" y="2797995"/>
            <a:ext cx="188186" cy="310712"/>
            <a:chOff x="2267725" y="3222600"/>
            <a:chExt cx="163725" cy="270325"/>
          </a:xfrm>
        </p:grpSpPr>
        <p:sp>
          <p:nvSpPr>
            <p:cNvPr id="1607" name="Google Shape;1607;p39"/>
            <p:cNvSpPr/>
            <p:nvPr/>
          </p:nvSpPr>
          <p:spPr>
            <a:xfrm>
              <a:off x="2271275" y="3226600"/>
              <a:ext cx="156600" cy="262325"/>
            </a:xfrm>
            <a:custGeom>
              <a:avLst/>
              <a:gdLst/>
              <a:ahLst/>
              <a:cxnLst/>
              <a:rect l="l" t="t" r="r" b="b"/>
              <a:pathLst>
                <a:path w="6264" h="10493" extrusionOk="0">
                  <a:moveTo>
                    <a:pt x="679" y="1"/>
                  </a:moveTo>
                  <a:cubicBezTo>
                    <a:pt x="304" y="1"/>
                    <a:pt x="1" y="304"/>
                    <a:pt x="1" y="679"/>
                  </a:cubicBezTo>
                  <a:lnTo>
                    <a:pt x="1" y="9814"/>
                  </a:lnTo>
                  <a:cubicBezTo>
                    <a:pt x="1" y="10189"/>
                    <a:pt x="304" y="10492"/>
                    <a:pt x="697" y="10492"/>
                  </a:cubicBezTo>
                  <a:lnTo>
                    <a:pt x="5586" y="10492"/>
                  </a:lnTo>
                  <a:cubicBezTo>
                    <a:pt x="5960" y="10492"/>
                    <a:pt x="6264" y="10189"/>
                    <a:pt x="6264" y="9814"/>
                  </a:cubicBezTo>
                  <a:lnTo>
                    <a:pt x="6228" y="9814"/>
                  </a:lnTo>
                  <a:lnTo>
                    <a:pt x="6228" y="679"/>
                  </a:lnTo>
                  <a:cubicBezTo>
                    <a:pt x="6228" y="304"/>
                    <a:pt x="5925" y="1"/>
                    <a:pt x="5550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9"/>
            <p:cNvSpPr/>
            <p:nvPr/>
          </p:nvSpPr>
          <p:spPr>
            <a:xfrm>
              <a:off x="2286450" y="3241325"/>
              <a:ext cx="125825" cy="201650"/>
            </a:xfrm>
            <a:custGeom>
              <a:avLst/>
              <a:gdLst/>
              <a:ahLst/>
              <a:cxnLst/>
              <a:rect l="l" t="t" r="r" b="b"/>
              <a:pathLst>
                <a:path w="5033" h="8066" extrusionOk="0">
                  <a:moveTo>
                    <a:pt x="179" y="1"/>
                  </a:moveTo>
                  <a:cubicBezTo>
                    <a:pt x="90" y="1"/>
                    <a:pt x="0" y="72"/>
                    <a:pt x="0" y="161"/>
                  </a:cubicBezTo>
                  <a:lnTo>
                    <a:pt x="0" y="8065"/>
                  </a:lnTo>
                  <a:lnTo>
                    <a:pt x="5032" y="8065"/>
                  </a:lnTo>
                  <a:lnTo>
                    <a:pt x="5032" y="161"/>
                  </a:lnTo>
                  <a:cubicBezTo>
                    <a:pt x="5032" y="72"/>
                    <a:pt x="4961" y="1"/>
                    <a:pt x="4871" y="1"/>
                  </a:cubicBezTo>
                  <a:lnTo>
                    <a:pt x="4211" y="1"/>
                  </a:lnTo>
                  <a:cubicBezTo>
                    <a:pt x="4158" y="161"/>
                    <a:pt x="3997" y="268"/>
                    <a:pt x="3819" y="268"/>
                  </a:cubicBezTo>
                  <a:lnTo>
                    <a:pt x="1232" y="268"/>
                  </a:lnTo>
                  <a:cubicBezTo>
                    <a:pt x="1053" y="268"/>
                    <a:pt x="893" y="161"/>
                    <a:pt x="8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9"/>
            <p:cNvSpPr/>
            <p:nvPr/>
          </p:nvSpPr>
          <p:spPr>
            <a:xfrm>
              <a:off x="2286450" y="3363550"/>
              <a:ext cx="31700" cy="29025"/>
            </a:xfrm>
            <a:custGeom>
              <a:avLst/>
              <a:gdLst/>
              <a:ahLst/>
              <a:cxnLst/>
              <a:rect l="l" t="t" r="r" b="b"/>
              <a:pathLst>
                <a:path w="1268" h="1161" extrusionOk="0">
                  <a:moveTo>
                    <a:pt x="0" y="0"/>
                  </a:moveTo>
                  <a:lnTo>
                    <a:pt x="0" y="1160"/>
                  </a:lnTo>
                  <a:lnTo>
                    <a:pt x="1267" y="1160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9"/>
            <p:cNvSpPr/>
            <p:nvPr/>
          </p:nvSpPr>
          <p:spPr>
            <a:xfrm>
              <a:off x="2286450" y="3392550"/>
              <a:ext cx="31700" cy="29450"/>
            </a:xfrm>
            <a:custGeom>
              <a:avLst/>
              <a:gdLst/>
              <a:ahLst/>
              <a:cxnLst/>
              <a:rect l="l" t="t" r="r" b="b"/>
              <a:pathLst>
                <a:path w="1268" h="1178" extrusionOk="0">
                  <a:moveTo>
                    <a:pt x="0" y="0"/>
                  </a:moveTo>
                  <a:lnTo>
                    <a:pt x="0" y="1178"/>
                  </a:lnTo>
                  <a:lnTo>
                    <a:pt x="1267" y="1178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9"/>
            <p:cNvSpPr/>
            <p:nvPr/>
          </p:nvSpPr>
          <p:spPr>
            <a:xfrm>
              <a:off x="2286450" y="3421975"/>
              <a:ext cx="31250" cy="29025"/>
            </a:xfrm>
            <a:custGeom>
              <a:avLst/>
              <a:gdLst/>
              <a:ahLst/>
              <a:cxnLst/>
              <a:rect l="l" t="t" r="r" b="b"/>
              <a:pathLst>
                <a:path w="1250" h="1161" extrusionOk="0">
                  <a:moveTo>
                    <a:pt x="0" y="1"/>
                  </a:moveTo>
                  <a:lnTo>
                    <a:pt x="0" y="1161"/>
                  </a:lnTo>
                  <a:lnTo>
                    <a:pt x="1249" y="116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9"/>
            <p:cNvSpPr/>
            <p:nvPr/>
          </p:nvSpPr>
          <p:spPr>
            <a:xfrm>
              <a:off x="2317675" y="3363550"/>
              <a:ext cx="31700" cy="29025"/>
            </a:xfrm>
            <a:custGeom>
              <a:avLst/>
              <a:gdLst/>
              <a:ahLst/>
              <a:cxnLst/>
              <a:rect l="l" t="t" r="r" b="b"/>
              <a:pathLst>
                <a:path w="1268" h="1161" extrusionOk="0">
                  <a:moveTo>
                    <a:pt x="0" y="0"/>
                  </a:moveTo>
                  <a:lnTo>
                    <a:pt x="0" y="1160"/>
                  </a:lnTo>
                  <a:lnTo>
                    <a:pt x="1267" y="1160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9"/>
            <p:cNvSpPr/>
            <p:nvPr/>
          </p:nvSpPr>
          <p:spPr>
            <a:xfrm>
              <a:off x="2317675" y="3392550"/>
              <a:ext cx="31700" cy="29450"/>
            </a:xfrm>
            <a:custGeom>
              <a:avLst/>
              <a:gdLst/>
              <a:ahLst/>
              <a:cxnLst/>
              <a:rect l="l" t="t" r="r" b="b"/>
              <a:pathLst>
                <a:path w="1268" h="1178" extrusionOk="0">
                  <a:moveTo>
                    <a:pt x="0" y="0"/>
                  </a:moveTo>
                  <a:lnTo>
                    <a:pt x="0" y="1178"/>
                  </a:lnTo>
                  <a:lnTo>
                    <a:pt x="1267" y="1178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9"/>
            <p:cNvSpPr/>
            <p:nvPr/>
          </p:nvSpPr>
          <p:spPr>
            <a:xfrm>
              <a:off x="2318125" y="3421975"/>
              <a:ext cx="31250" cy="29025"/>
            </a:xfrm>
            <a:custGeom>
              <a:avLst/>
              <a:gdLst/>
              <a:ahLst/>
              <a:cxnLst/>
              <a:rect l="l" t="t" r="r" b="b"/>
              <a:pathLst>
                <a:path w="1250" h="1161" extrusionOk="0">
                  <a:moveTo>
                    <a:pt x="0" y="1"/>
                  </a:moveTo>
                  <a:lnTo>
                    <a:pt x="0" y="1161"/>
                  </a:lnTo>
                  <a:lnTo>
                    <a:pt x="1249" y="116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9"/>
            <p:cNvSpPr/>
            <p:nvPr/>
          </p:nvSpPr>
          <p:spPr>
            <a:xfrm>
              <a:off x="2349350" y="3363550"/>
              <a:ext cx="31700" cy="29025"/>
            </a:xfrm>
            <a:custGeom>
              <a:avLst/>
              <a:gdLst/>
              <a:ahLst/>
              <a:cxnLst/>
              <a:rect l="l" t="t" r="r" b="b"/>
              <a:pathLst>
                <a:path w="1268" h="1161" extrusionOk="0">
                  <a:moveTo>
                    <a:pt x="0" y="0"/>
                  </a:moveTo>
                  <a:lnTo>
                    <a:pt x="0" y="1160"/>
                  </a:lnTo>
                  <a:lnTo>
                    <a:pt x="1267" y="1160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9"/>
            <p:cNvSpPr/>
            <p:nvPr/>
          </p:nvSpPr>
          <p:spPr>
            <a:xfrm>
              <a:off x="2349350" y="3392550"/>
              <a:ext cx="31700" cy="29450"/>
            </a:xfrm>
            <a:custGeom>
              <a:avLst/>
              <a:gdLst/>
              <a:ahLst/>
              <a:cxnLst/>
              <a:rect l="l" t="t" r="r" b="b"/>
              <a:pathLst>
                <a:path w="1268" h="1178" extrusionOk="0">
                  <a:moveTo>
                    <a:pt x="0" y="0"/>
                  </a:moveTo>
                  <a:lnTo>
                    <a:pt x="0" y="1178"/>
                  </a:lnTo>
                  <a:lnTo>
                    <a:pt x="1267" y="1178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9"/>
            <p:cNvSpPr/>
            <p:nvPr/>
          </p:nvSpPr>
          <p:spPr>
            <a:xfrm>
              <a:off x="2349350" y="3421975"/>
              <a:ext cx="31250" cy="29025"/>
            </a:xfrm>
            <a:custGeom>
              <a:avLst/>
              <a:gdLst/>
              <a:ahLst/>
              <a:cxnLst/>
              <a:rect l="l" t="t" r="r" b="b"/>
              <a:pathLst>
                <a:path w="1250" h="1161" extrusionOk="0">
                  <a:moveTo>
                    <a:pt x="0" y="1"/>
                  </a:moveTo>
                  <a:lnTo>
                    <a:pt x="0" y="1161"/>
                  </a:lnTo>
                  <a:lnTo>
                    <a:pt x="1249" y="1161"/>
                  </a:lnTo>
                  <a:lnTo>
                    <a:pt x="1249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9"/>
            <p:cNvSpPr/>
            <p:nvPr/>
          </p:nvSpPr>
          <p:spPr>
            <a:xfrm>
              <a:off x="2380575" y="3363550"/>
              <a:ext cx="31700" cy="29025"/>
            </a:xfrm>
            <a:custGeom>
              <a:avLst/>
              <a:gdLst/>
              <a:ahLst/>
              <a:cxnLst/>
              <a:rect l="l" t="t" r="r" b="b"/>
              <a:pathLst>
                <a:path w="1268" h="1161" extrusionOk="0">
                  <a:moveTo>
                    <a:pt x="0" y="0"/>
                  </a:moveTo>
                  <a:lnTo>
                    <a:pt x="0" y="1160"/>
                  </a:lnTo>
                  <a:lnTo>
                    <a:pt x="1267" y="1160"/>
                  </a:lnTo>
                  <a:lnTo>
                    <a:pt x="1267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2380575" y="3392550"/>
              <a:ext cx="31250" cy="58450"/>
            </a:xfrm>
            <a:custGeom>
              <a:avLst/>
              <a:gdLst/>
              <a:ahLst/>
              <a:cxnLst/>
              <a:rect l="l" t="t" r="r" b="b"/>
              <a:pathLst>
                <a:path w="1250" h="2338" extrusionOk="0">
                  <a:moveTo>
                    <a:pt x="0" y="0"/>
                  </a:moveTo>
                  <a:lnTo>
                    <a:pt x="0" y="1178"/>
                  </a:lnTo>
                  <a:lnTo>
                    <a:pt x="0" y="2338"/>
                  </a:lnTo>
                  <a:lnTo>
                    <a:pt x="1249" y="2338"/>
                  </a:lnTo>
                  <a:lnTo>
                    <a:pt x="1249" y="1178"/>
                  </a:lnTo>
                  <a:lnTo>
                    <a:pt x="124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9"/>
            <p:cNvSpPr/>
            <p:nvPr/>
          </p:nvSpPr>
          <p:spPr>
            <a:xfrm>
              <a:off x="2341325" y="3461675"/>
              <a:ext cx="16075" cy="16100"/>
            </a:xfrm>
            <a:custGeom>
              <a:avLst/>
              <a:gdLst/>
              <a:ahLst/>
              <a:cxnLst/>
              <a:rect l="l" t="t" r="r" b="b"/>
              <a:pathLst>
                <a:path w="643" h="644" extrusionOk="0">
                  <a:moveTo>
                    <a:pt x="321" y="1"/>
                  </a:moveTo>
                  <a:cubicBezTo>
                    <a:pt x="143" y="1"/>
                    <a:pt x="0" y="144"/>
                    <a:pt x="0" y="322"/>
                  </a:cubicBezTo>
                  <a:cubicBezTo>
                    <a:pt x="0" y="500"/>
                    <a:pt x="143" y="643"/>
                    <a:pt x="321" y="643"/>
                  </a:cubicBezTo>
                  <a:cubicBezTo>
                    <a:pt x="500" y="643"/>
                    <a:pt x="642" y="500"/>
                    <a:pt x="642" y="322"/>
                  </a:cubicBezTo>
                  <a:cubicBezTo>
                    <a:pt x="642" y="144"/>
                    <a:pt x="500" y="1"/>
                    <a:pt x="3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9"/>
            <p:cNvSpPr/>
            <p:nvPr/>
          </p:nvSpPr>
          <p:spPr>
            <a:xfrm>
              <a:off x="2349350" y="3293525"/>
              <a:ext cx="16075" cy="39125"/>
            </a:xfrm>
            <a:custGeom>
              <a:avLst/>
              <a:gdLst/>
              <a:ahLst/>
              <a:cxnLst/>
              <a:rect l="l" t="t" r="r" b="b"/>
              <a:pathLst>
                <a:path w="643" h="1565" extrusionOk="0">
                  <a:moveTo>
                    <a:pt x="179" y="0"/>
                  </a:moveTo>
                  <a:cubicBezTo>
                    <a:pt x="143" y="0"/>
                    <a:pt x="125" y="18"/>
                    <a:pt x="107" y="36"/>
                  </a:cubicBezTo>
                  <a:cubicBezTo>
                    <a:pt x="0" y="161"/>
                    <a:pt x="89" y="321"/>
                    <a:pt x="214" y="321"/>
                  </a:cubicBezTo>
                  <a:lnTo>
                    <a:pt x="321" y="321"/>
                  </a:lnTo>
                  <a:lnTo>
                    <a:pt x="321" y="1445"/>
                  </a:lnTo>
                  <a:cubicBezTo>
                    <a:pt x="321" y="1463"/>
                    <a:pt x="339" y="1499"/>
                    <a:pt x="357" y="1517"/>
                  </a:cubicBezTo>
                  <a:cubicBezTo>
                    <a:pt x="402" y="1550"/>
                    <a:pt x="446" y="1565"/>
                    <a:pt x="487" y="1565"/>
                  </a:cubicBezTo>
                  <a:cubicBezTo>
                    <a:pt x="575" y="1565"/>
                    <a:pt x="643" y="1496"/>
                    <a:pt x="643" y="1410"/>
                  </a:cubicBezTo>
                  <a:lnTo>
                    <a:pt x="643" y="107"/>
                  </a:lnTo>
                  <a:cubicBezTo>
                    <a:pt x="643" y="54"/>
                    <a:pt x="589" y="0"/>
                    <a:pt x="53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39"/>
            <p:cNvSpPr/>
            <p:nvPr/>
          </p:nvSpPr>
          <p:spPr>
            <a:xfrm>
              <a:off x="2371650" y="3293050"/>
              <a:ext cx="25900" cy="40275"/>
            </a:xfrm>
            <a:custGeom>
              <a:avLst/>
              <a:gdLst/>
              <a:ahLst/>
              <a:cxnLst/>
              <a:rect l="l" t="t" r="r" b="b"/>
              <a:pathLst>
                <a:path w="1036" h="1611" extrusionOk="0">
                  <a:moveTo>
                    <a:pt x="500" y="322"/>
                  </a:moveTo>
                  <a:cubicBezTo>
                    <a:pt x="625" y="322"/>
                    <a:pt x="714" y="412"/>
                    <a:pt x="714" y="519"/>
                  </a:cubicBezTo>
                  <a:lnTo>
                    <a:pt x="714" y="1090"/>
                  </a:lnTo>
                  <a:cubicBezTo>
                    <a:pt x="714" y="1197"/>
                    <a:pt x="643" y="1286"/>
                    <a:pt x="536" y="1286"/>
                  </a:cubicBezTo>
                  <a:cubicBezTo>
                    <a:pt x="525" y="1288"/>
                    <a:pt x="514" y="1288"/>
                    <a:pt x="504" y="1288"/>
                  </a:cubicBezTo>
                  <a:cubicBezTo>
                    <a:pt x="396" y="1288"/>
                    <a:pt x="322" y="1204"/>
                    <a:pt x="322" y="1090"/>
                  </a:cubicBezTo>
                  <a:lnTo>
                    <a:pt x="322" y="537"/>
                  </a:lnTo>
                  <a:cubicBezTo>
                    <a:pt x="322" y="430"/>
                    <a:pt x="393" y="322"/>
                    <a:pt x="500" y="322"/>
                  </a:cubicBezTo>
                  <a:close/>
                  <a:moveTo>
                    <a:pt x="513" y="0"/>
                  </a:moveTo>
                  <a:cubicBezTo>
                    <a:pt x="503" y="0"/>
                    <a:pt x="492" y="1"/>
                    <a:pt x="482" y="1"/>
                  </a:cubicBezTo>
                  <a:cubicBezTo>
                    <a:pt x="214" y="19"/>
                    <a:pt x="0" y="251"/>
                    <a:pt x="0" y="519"/>
                  </a:cubicBezTo>
                  <a:lnTo>
                    <a:pt x="0" y="1090"/>
                  </a:lnTo>
                  <a:cubicBezTo>
                    <a:pt x="0" y="1374"/>
                    <a:pt x="219" y="1611"/>
                    <a:pt x="496" y="1611"/>
                  </a:cubicBezTo>
                  <a:cubicBezTo>
                    <a:pt x="515" y="1611"/>
                    <a:pt x="534" y="1609"/>
                    <a:pt x="554" y="1607"/>
                  </a:cubicBezTo>
                  <a:cubicBezTo>
                    <a:pt x="821" y="1589"/>
                    <a:pt x="1035" y="1375"/>
                    <a:pt x="1035" y="1090"/>
                  </a:cubicBezTo>
                  <a:lnTo>
                    <a:pt x="1035" y="537"/>
                  </a:lnTo>
                  <a:cubicBezTo>
                    <a:pt x="1035" y="244"/>
                    <a:pt x="802" y="0"/>
                    <a:pt x="51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39"/>
            <p:cNvSpPr/>
            <p:nvPr/>
          </p:nvSpPr>
          <p:spPr>
            <a:xfrm>
              <a:off x="2327050" y="3325625"/>
              <a:ext cx="20525" cy="8050"/>
            </a:xfrm>
            <a:custGeom>
              <a:avLst/>
              <a:gdLst/>
              <a:ahLst/>
              <a:cxnLst/>
              <a:rect l="l" t="t" r="r" b="b"/>
              <a:pathLst>
                <a:path w="821" h="322" extrusionOk="0">
                  <a:moveTo>
                    <a:pt x="161" y="1"/>
                  </a:moveTo>
                  <a:cubicBezTo>
                    <a:pt x="89" y="1"/>
                    <a:pt x="18" y="54"/>
                    <a:pt x="0" y="144"/>
                  </a:cubicBezTo>
                  <a:cubicBezTo>
                    <a:pt x="0" y="233"/>
                    <a:pt x="71" y="322"/>
                    <a:pt x="161" y="322"/>
                  </a:cubicBezTo>
                  <a:lnTo>
                    <a:pt x="642" y="322"/>
                  </a:lnTo>
                  <a:cubicBezTo>
                    <a:pt x="714" y="322"/>
                    <a:pt x="785" y="268"/>
                    <a:pt x="803" y="179"/>
                  </a:cubicBezTo>
                  <a:cubicBezTo>
                    <a:pt x="821" y="90"/>
                    <a:pt x="732" y="1"/>
                    <a:pt x="642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9"/>
            <p:cNvSpPr/>
            <p:nvPr/>
          </p:nvSpPr>
          <p:spPr>
            <a:xfrm>
              <a:off x="2267725" y="3222600"/>
              <a:ext cx="163725" cy="270325"/>
            </a:xfrm>
            <a:custGeom>
              <a:avLst/>
              <a:gdLst/>
              <a:ahLst/>
              <a:cxnLst/>
              <a:rect l="l" t="t" r="r" b="b"/>
              <a:pathLst>
                <a:path w="6549" h="10813" extrusionOk="0">
                  <a:moveTo>
                    <a:pt x="821" y="0"/>
                  </a:moveTo>
                  <a:cubicBezTo>
                    <a:pt x="375" y="0"/>
                    <a:pt x="0" y="375"/>
                    <a:pt x="0" y="839"/>
                  </a:cubicBezTo>
                  <a:lnTo>
                    <a:pt x="0" y="1927"/>
                  </a:lnTo>
                  <a:cubicBezTo>
                    <a:pt x="0" y="1945"/>
                    <a:pt x="0" y="1945"/>
                    <a:pt x="0" y="1945"/>
                  </a:cubicBezTo>
                  <a:cubicBezTo>
                    <a:pt x="52" y="1997"/>
                    <a:pt x="109" y="2018"/>
                    <a:pt x="160" y="2018"/>
                  </a:cubicBezTo>
                  <a:cubicBezTo>
                    <a:pt x="249" y="2018"/>
                    <a:pt x="321" y="1953"/>
                    <a:pt x="321" y="1874"/>
                  </a:cubicBezTo>
                  <a:lnTo>
                    <a:pt x="321" y="839"/>
                  </a:lnTo>
                  <a:cubicBezTo>
                    <a:pt x="321" y="553"/>
                    <a:pt x="553" y="321"/>
                    <a:pt x="839" y="321"/>
                  </a:cubicBezTo>
                  <a:lnTo>
                    <a:pt x="5710" y="321"/>
                  </a:lnTo>
                  <a:cubicBezTo>
                    <a:pt x="5995" y="321"/>
                    <a:pt x="6227" y="553"/>
                    <a:pt x="6227" y="839"/>
                  </a:cubicBezTo>
                  <a:lnTo>
                    <a:pt x="6227" y="9974"/>
                  </a:lnTo>
                  <a:cubicBezTo>
                    <a:pt x="6227" y="10278"/>
                    <a:pt x="5995" y="10510"/>
                    <a:pt x="5710" y="10510"/>
                  </a:cubicBezTo>
                  <a:lnTo>
                    <a:pt x="839" y="10510"/>
                  </a:lnTo>
                  <a:cubicBezTo>
                    <a:pt x="553" y="10510"/>
                    <a:pt x="321" y="10278"/>
                    <a:pt x="321" y="9974"/>
                  </a:cubicBezTo>
                  <a:lnTo>
                    <a:pt x="321" y="2623"/>
                  </a:lnTo>
                  <a:cubicBezTo>
                    <a:pt x="321" y="2534"/>
                    <a:pt x="250" y="2462"/>
                    <a:pt x="178" y="2462"/>
                  </a:cubicBezTo>
                  <a:cubicBezTo>
                    <a:pt x="167" y="2461"/>
                    <a:pt x="157" y="2460"/>
                    <a:pt x="147" y="2460"/>
                  </a:cubicBezTo>
                  <a:cubicBezTo>
                    <a:pt x="57" y="2460"/>
                    <a:pt x="0" y="2527"/>
                    <a:pt x="0" y="2623"/>
                  </a:cubicBezTo>
                  <a:lnTo>
                    <a:pt x="0" y="9992"/>
                  </a:lnTo>
                  <a:cubicBezTo>
                    <a:pt x="18" y="10456"/>
                    <a:pt x="410" y="10813"/>
                    <a:pt x="856" y="10813"/>
                  </a:cubicBezTo>
                  <a:lnTo>
                    <a:pt x="5674" y="10813"/>
                  </a:lnTo>
                  <a:cubicBezTo>
                    <a:pt x="6138" y="10813"/>
                    <a:pt x="6530" y="10438"/>
                    <a:pt x="6548" y="9992"/>
                  </a:cubicBezTo>
                  <a:lnTo>
                    <a:pt x="6548" y="9974"/>
                  </a:lnTo>
                  <a:lnTo>
                    <a:pt x="6548" y="839"/>
                  </a:lnTo>
                  <a:cubicBezTo>
                    <a:pt x="6548" y="375"/>
                    <a:pt x="6174" y="0"/>
                    <a:pt x="571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9"/>
            <p:cNvSpPr/>
            <p:nvPr/>
          </p:nvSpPr>
          <p:spPr>
            <a:xfrm>
              <a:off x="2282425" y="3236875"/>
              <a:ext cx="133850" cy="217700"/>
            </a:xfrm>
            <a:custGeom>
              <a:avLst/>
              <a:gdLst/>
              <a:ahLst/>
              <a:cxnLst/>
              <a:rect l="l" t="t" r="r" b="b"/>
              <a:pathLst>
                <a:path w="5354" h="8708" extrusionOk="0">
                  <a:moveTo>
                    <a:pt x="5015" y="339"/>
                  </a:moveTo>
                  <a:cubicBezTo>
                    <a:pt x="5015" y="339"/>
                    <a:pt x="5032" y="339"/>
                    <a:pt x="5032" y="357"/>
                  </a:cubicBezTo>
                  <a:lnTo>
                    <a:pt x="5032" y="1517"/>
                  </a:lnTo>
                  <a:lnTo>
                    <a:pt x="322" y="1517"/>
                  </a:lnTo>
                  <a:lnTo>
                    <a:pt x="322" y="357"/>
                  </a:lnTo>
                  <a:cubicBezTo>
                    <a:pt x="322" y="339"/>
                    <a:pt x="322" y="339"/>
                    <a:pt x="322" y="339"/>
                  </a:cubicBezTo>
                  <a:lnTo>
                    <a:pt x="893" y="339"/>
                  </a:lnTo>
                  <a:cubicBezTo>
                    <a:pt x="1000" y="518"/>
                    <a:pt x="1178" y="625"/>
                    <a:pt x="1393" y="625"/>
                  </a:cubicBezTo>
                  <a:lnTo>
                    <a:pt x="3962" y="625"/>
                  </a:lnTo>
                  <a:cubicBezTo>
                    <a:pt x="4176" y="625"/>
                    <a:pt x="4354" y="518"/>
                    <a:pt x="4462" y="339"/>
                  </a:cubicBezTo>
                  <a:close/>
                  <a:moveTo>
                    <a:pt x="5032" y="1820"/>
                  </a:moveTo>
                  <a:lnTo>
                    <a:pt x="5032" y="4265"/>
                  </a:lnTo>
                  <a:lnTo>
                    <a:pt x="4462" y="4265"/>
                  </a:lnTo>
                  <a:cubicBezTo>
                    <a:pt x="4390" y="4265"/>
                    <a:pt x="4337" y="4318"/>
                    <a:pt x="4301" y="4372"/>
                  </a:cubicBezTo>
                  <a:cubicBezTo>
                    <a:pt x="4247" y="4497"/>
                    <a:pt x="4337" y="4604"/>
                    <a:pt x="4462" y="4604"/>
                  </a:cubicBezTo>
                  <a:lnTo>
                    <a:pt x="5032" y="4604"/>
                  </a:lnTo>
                  <a:lnTo>
                    <a:pt x="5032" y="4925"/>
                  </a:lnTo>
                  <a:lnTo>
                    <a:pt x="322" y="4925"/>
                  </a:lnTo>
                  <a:lnTo>
                    <a:pt x="322" y="4586"/>
                  </a:lnTo>
                  <a:lnTo>
                    <a:pt x="3730" y="4586"/>
                  </a:lnTo>
                  <a:cubicBezTo>
                    <a:pt x="3819" y="4586"/>
                    <a:pt x="3891" y="4532"/>
                    <a:pt x="3891" y="4443"/>
                  </a:cubicBezTo>
                  <a:cubicBezTo>
                    <a:pt x="3908" y="4354"/>
                    <a:pt x="3837" y="4265"/>
                    <a:pt x="3748" y="4265"/>
                  </a:cubicBezTo>
                  <a:lnTo>
                    <a:pt x="322" y="4265"/>
                  </a:lnTo>
                  <a:lnTo>
                    <a:pt x="322" y="1820"/>
                  </a:lnTo>
                  <a:close/>
                  <a:moveTo>
                    <a:pt x="1286" y="5246"/>
                  </a:moveTo>
                  <a:lnTo>
                    <a:pt x="1286" y="6084"/>
                  </a:lnTo>
                  <a:lnTo>
                    <a:pt x="340" y="6084"/>
                  </a:lnTo>
                  <a:lnTo>
                    <a:pt x="340" y="5246"/>
                  </a:lnTo>
                  <a:close/>
                  <a:moveTo>
                    <a:pt x="2535" y="5246"/>
                  </a:moveTo>
                  <a:lnTo>
                    <a:pt x="2535" y="6084"/>
                  </a:lnTo>
                  <a:lnTo>
                    <a:pt x="1589" y="6084"/>
                  </a:lnTo>
                  <a:lnTo>
                    <a:pt x="1589" y="5246"/>
                  </a:lnTo>
                  <a:close/>
                  <a:moveTo>
                    <a:pt x="3766" y="5246"/>
                  </a:moveTo>
                  <a:lnTo>
                    <a:pt x="3766" y="6084"/>
                  </a:lnTo>
                  <a:lnTo>
                    <a:pt x="2838" y="6084"/>
                  </a:lnTo>
                  <a:lnTo>
                    <a:pt x="2838" y="5246"/>
                  </a:lnTo>
                  <a:close/>
                  <a:moveTo>
                    <a:pt x="5032" y="5246"/>
                  </a:moveTo>
                  <a:lnTo>
                    <a:pt x="5032" y="6084"/>
                  </a:lnTo>
                  <a:lnTo>
                    <a:pt x="4105" y="6084"/>
                  </a:lnTo>
                  <a:lnTo>
                    <a:pt x="4105" y="5246"/>
                  </a:lnTo>
                  <a:close/>
                  <a:moveTo>
                    <a:pt x="1268" y="6388"/>
                  </a:moveTo>
                  <a:lnTo>
                    <a:pt x="1268" y="7226"/>
                  </a:lnTo>
                  <a:lnTo>
                    <a:pt x="340" y="7226"/>
                  </a:lnTo>
                  <a:lnTo>
                    <a:pt x="340" y="6388"/>
                  </a:lnTo>
                  <a:close/>
                  <a:moveTo>
                    <a:pt x="2517" y="6388"/>
                  </a:moveTo>
                  <a:lnTo>
                    <a:pt x="2517" y="7226"/>
                  </a:lnTo>
                  <a:lnTo>
                    <a:pt x="1589" y="7226"/>
                  </a:lnTo>
                  <a:lnTo>
                    <a:pt x="1589" y="6388"/>
                  </a:lnTo>
                  <a:close/>
                  <a:moveTo>
                    <a:pt x="3783" y="6388"/>
                  </a:moveTo>
                  <a:lnTo>
                    <a:pt x="3783" y="7226"/>
                  </a:lnTo>
                  <a:lnTo>
                    <a:pt x="2856" y="7226"/>
                  </a:lnTo>
                  <a:lnTo>
                    <a:pt x="2856" y="6388"/>
                  </a:lnTo>
                  <a:close/>
                  <a:moveTo>
                    <a:pt x="1268" y="7548"/>
                  </a:moveTo>
                  <a:lnTo>
                    <a:pt x="1268" y="8386"/>
                  </a:lnTo>
                  <a:lnTo>
                    <a:pt x="340" y="8386"/>
                  </a:lnTo>
                  <a:lnTo>
                    <a:pt x="340" y="7548"/>
                  </a:lnTo>
                  <a:close/>
                  <a:moveTo>
                    <a:pt x="2517" y="7548"/>
                  </a:moveTo>
                  <a:lnTo>
                    <a:pt x="2517" y="8386"/>
                  </a:lnTo>
                  <a:lnTo>
                    <a:pt x="1589" y="8386"/>
                  </a:lnTo>
                  <a:lnTo>
                    <a:pt x="1589" y="7548"/>
                  </a:lnTo>
                  <a:close/>
                  <a:moveTo>
                    <a:pt x="3783" y="7548"/>
                  </a:moveTo>
                  <a:lnTo>
                    <a:pt x="3783" y="8386"/>
                  </a:lnTo>
                  <a:lnTo>
                    <a:pt x="2856" y="8386"/>
                  </a:lnTo>
                  <a:lnTo>
                    <a:pt x="2856" y="7548"/>
                  </a:lnTo>
                  <a:close/>
                  <a:moveTo>
                    <a:pt x="5032" y="6388"/>
                  </a:moveTo>
                  <a:lnTo>
                    <a:pt x="5032" y="8386"/>
                  </a:lnTo>
                  <a:lnTo>
                    <a:pt x="4105" y="8386"/>
                  </a:lnTo>
                  <a:lnTo>
                    <a:pt x="4105" y="6388"/>
                  </a:lnTo>
                  <a:close/>
                  <a:moveTo>
                    <a:pt x="322" y="0"/>
                  </a:moveTo>
                  <a:cubicBezTo>
                    <a:pt x="144" y="0"/>
                    <a:pt x="1" y="143"/>
                    <a:pt x="1" y="339"/>
                  </a:cubicBezTo>
                  <a:lnTo>
                    <a:pt x="1" y="8547"/>
                  </a:lnTo>
                  <a:cubicBezTo>
                    <a:pt x="1" y="8636"/>
                    <a:pt x="72" y="8707"/>
                    <a:pt x="161" y="8707"/>
                  </a:cubicBezTo>
                  <a:lnTo>
                    <a:pt x="5193" y="8707"/>
                  </a:lnTo>
                  <a:cubicBezTo>
                    <a:pt x="5282" y="8707"/>
                    <a:pt x="5336" y="8636"/>
                    <a:pt x="5336" y="8547"/>
                  </a:cubicBezTo>
                  <a:lnTo>
                    <a:pt x="5354" y="339"/>
                  </a:lnTo>
                  <a:cubicBezTo>
                    <a:pt x="5354" y="143"/>
                    <a:pt x="5193" y="0"/>
                    <a:pt x="5015" y="0"/>
                  </a:cubicBezTo>
                  <a:lnTo>
                    <a:pt x="4354" y="0"/>
                  </a:lnTo>
                  <a:cubicBezTo>
                    <a:pt x="4283" y="0"/>
                    <a:pt x="4230" y="54"/>
                    <a:pt x="4212" y="125"/>
                  </a:cubicBezTo>
                  <a:cubicBezTo>
                    <a:pt x="4176" y="232"/>
                    <a:pt x="4087" y="303"/>
                    <a:pt x="3962" y="303"/>
                  </a:cubicBezTo>
                  <a:lnTo>
                    <a:pt x="1410" y="303"/>
                  </a:lnTo>
                  <a:cubicBezTo>
                    <a:pt x="1286" y="303"/>
                    <a:pt x="1178" y="232"/>
                    <a:pt x="1143" y="125"/>
                  </a:cubicBezTo>
                  <a:cubicBezTo>
                    <a:pt x="1125" y="54"/>
                    <a:pt x="1071" y="0"/>
                    <a:pt x="100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9"/>
            <p:cNvSpPr/>
            <p:nvPr/>
          </p:nvSpPr>
          <p:spPr>
            <a:xfrm>
              <a:off x="2337300" y="3457675"/>
              <a:ext cx="24100" cy="24100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321"/>
                  </a:moveTo>
                  <a:cubicBezTo>
                    <a:pt x="571" y="321"/>
                    <a:pt x="643" y="393"/>
                    <a:pt x="643" y="482"/>
                  </a:cubicBezTo>
                  <a:cubicBezTo>
                    <a:pt x="643" y="571"/>
                    <a:pt x="571" y="643"/>
                    <a:pt x="482" y="643"/>
                  </a:cubicBezTo>
                  <a:cubicBezTo>
                    <a:pt x="393" y="643"/>
                    <a:pt x="322" y="571"/>
                    <a:pt x="322" y="482"/>
                  </a:cubicBezTo>
                  <a:cubicBezTo>
                    <a:pt x="322" y="393"/>
                    <a:pt x="393" y="321"/>
                    <a:pt x="482" y="321"/>
                  </a:cubicBezTo>
                  <a:close/>
                  <a:moveTo>
                    <a:pt x="482" y="0"/>
                  </a:moveTo>
                  <a:cubicBezTo>
                    <a:pt x="215" y="0"/>
                    <a:pt x="1" y="232"/>
                    <a:pt x="1" y="482"/>
                  </a:cubicBezTo>
                  <a:cubicBezTo>
                    <a:pt x="1" y="750"/>
                    <a:pt x="215" y="964"/>
                    <a:pt x="482" y="964"/>
                  </a:cubicBezTo>
                  <a:cubicBezTo>
                    <a:pt x="750" y="964"/>
                    <a:pt x="964" y="750"/>
                    <a:pt x="964" y="482"/>
                  </a:cubicBezTo>
                  <a:cubicBezTo>
                    <a:pt x="964" y="232"/>
                    <a:pt x="750" y="0"/>
                    <a:pt x="48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7" name="Google Shape;1627;p39"/>
          <p:cNvGrpSpPr/>
          <p:nvPr/>
        </p:nvGrpSpPr>
        <p:grpSpPr>
          <a:xfrm>
            <a:off x="2088820" y="2811328"/>
            <a:ext cx="310740" cy="284045"/>
            <a:chOff x="1634300" y="3234200"/>
            <a:chExt cx="270350" cy="247125"/>
          </a:xfrm>
        </p:grpSpPr>
        <p:sp>
          <p:nvSpPr>
            <p:cNvPr id="1628" name="Google Shape;1628;p39"/>
            <p:cNvSpPr/>
            <p:nvPr/>
          </p:nvSpPr>
          <p:spPr>
            <a:xfrm>
              <a:off x="1728425" y="3356850"/>
              <a:ext cx="82550" cy="99500"/>
            </a:xfrm>
            <a:custGeom>
              <a:avLst/>
              <a:gdLst/>
              <a:ahLst/>
              <a:cxnLst/>
              <a:rect l="l" t="t" r="r" b="b"/>
              <a:pathLst>
                <a:path w="3302" h="3980" extrusionOk="0">
                  <a:moveTo>
                    <a:pt x="1660" y="661"/>
                  </a:moveTo>
                  <a:cubicBezTo>
                    <a:pt x="2124" y="679"/>
                    <a:pt x="2498" y="1054"/>
                    <a:pt x="2498" y="1517"/>
                  </a:cubicBezTo>
                  <a:lnTo>
                    <a:pt x="2498" y="2071"/>
                  </a:lnTo>
                  <a:cubicBezTo>
                    <a:pt x="2498" y="2534"/>
                    <a:pt x="2124" y="2909"/>
                    <a:pt x="1660" y="2927"/>
                  </a:cubicBezTo>
                  <a:cubicBezTo>
                    <a:pt x="1178" y="2927"/>
                    <a:pt x="785" y="2534"/>
                    <a:pt x="785" y="2053"/>
                  </a:cubicBezTo>
                  <a:lnTo>
                    <a:pt x="785" y="1535"/>
                  </a:lnTo>
                  <a:cubicBezTo>
                    <a:pt x="785" y="1054"/>
                    <a:pt x="1178" y="661"/>
                    <a:pt x="1660" y="661"/>
                  </a:cubicBezTo>
                  <a:close/>
                  <a:moveTo>
                    <a:pt x="0" y="1"/>
                  </a:moveTo>
                  <a:lnTo>
                    <a:pt x="0" y="3980"/>
                  </a:lnTo>
                  <a:lnTo>
                    <a:pt x="3301" y="3980"/>
                  </a:lnTo>
                  <a:lnTo>
                    <a:pt x="3301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9"/>
            <p:cNvSpPr/>
            <p:nvPr/>
          </p:nvSpPr>
          <p:spPr>
            <a:xfrm>
              <a:off x="1707450" y="3456325"/>
              <a:ext cx="124475" cy="21450"/>
            </a:xfrm>
            <a:custGeom>
              <a:avLst/>
              <a:gdLst/>
              <a:ahLst/>
              <a:cxnLst/>
              <a:rect l="l" t="t" r="r" b="b"/>
              <a:pathLst>
                <a:path w="4979" h="858" extrusionOk="0">
                  <a:moveTo>
                    <a:pt x="1" y="1"/>
                  </a:moveTo>
                  <a:lnTo>
                    <a:pt x="1" y="857"/>
                  </a:lnTo>
                  <a:lnTo>
                    <a:pt x="4979" y="857"/>
                  </a:lnTo>
                  <a:lnTo>
                    <a:pt x="4979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9"/>
            <p:cNvSpPr/>
            <p:nvPr/>
          </p:nvSpPr>
          <p:spPr>
            <a:xfrm>
              <a:off x="1810950" y="3456325"/>
              <a:ext cx="20975" cy="21450"/>
            </a:xfrm>
            <a:custGeom>
              <a:avLst/>
              <a:gdLst/>
              <a:ahLst/>
              <a:cxnLst/>
              <a:rect l="l" t="t" r="r" b="b"/>
              <a:pathLst>
                <a:path w="839" h="858" extrusionOk="0">
                  <a:moveTo>
                    <a:pt x="18" y="1"/>
                  </a:moveTo>
                  <a:cubicBezTo>
                    <a:pt x="161" y="1"/>
                    <a:pt x="268" y="108"/>
                    <a:pt x="268" y="251"/>
                  </a:cubicBezTo>
                  <a:lnTo>
                    <a:pt x="268" y="607"/>
                  </a:lnTo>
                  <a:cubicBezTo>
                    <a:pt x="268" y="750"/>
                    <a:pt x="143" y="857"/>
                    <a:pt x="0" y="857"/>
                  </a:cubicBezTo>
                  <a:lnTo>
                    <a:pt x="839" y="857"/>
                  </a:lnTo>
                  <a:lnTo>
                    <a:pt x="839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9"/>
            <p:cNvSpPr/>
            <p:nvPr/>
          </p:nvSpPr>
          <p:spPr>
            <a:xfrm>
              <a:off x="1638325" y="3260050"/>
              <a:ext cx="262300" cy="146350"/>
            </a:xfrm>
            <a:custGeom>
              <a:avLst/>
              <a:gdLst/>
              <a:ahLst/>
              <a:cxnLst/>
              <a:rect l="l" t="t" r="r" b="b"/>
              <a:pathLst>
                <a:path w="10492" h="5854" extrusionOk="0">
                  <a:moveTo>
                    <a:pt x="0" y="1"/>
                  </a:moveTo>
                  <a:lnTo>
                    <a:pt x="0" y="5443"/>
                  </a:lnTo>
                  <a:cubicBezTo>
                    <a:pt x="0" y="5675"/>
                    <a:pt x="179" y="5853"/>
                    <a:pt x="410" y="5853"/>
                  </a:cubicBezTo>
                  <a:lnTo>
                    <a:pt x="10081" y="5853"/>
                  </a:lnTo>
                  <a:cubicBezTo>
                    <a:pt x="10313" y="5853"/>
                    <a:pt x="10492" y="5675"/>
                    <a:pt x="10492" y="5443"/>
                  </a:cubicBezTo>
                  <a:lnTo>
                    <a:pt x="10492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9"/>
            <p:cNvSpPr/>
            <p:nvPr/>
          </p:nvSpPr>
          <p:spPr>
            <a:xfrm>
              <a:off x="1875625" y="3238200"/>
              <a:ext cx="25450" cy="140550"/>
            </a:xfrm>
            <a:custGeom>
              <a:avLst/>
              <a:gdLst/>
              <a:ahLst/>
              <a:cxnLst/>
              <a:rect l="l" t="t" r="r" b="b"/>
              <a:pathLst>
                <a:path w="1018" h="5622" extrusionOk="0">
                  <a:moveTo>
                    <a:pt x="0" y="1"/>
                  </a:moveTo>
                  <a:cubicBezTo>
                    <a:pt x="232" y="1"/>
                    <a:pt x="429" y="179"/>
                    <a:pt x="429" y="411"/>
                  </a:cubicBezTo>
                  <a:lnTo>
                    <a:pt x="429" y="5621"/>
                  </a:lnTo>
                  <a:lnTo>
                    <a:pt x="1017" y="5621"/>
                  </a:lnTo>
                  <a:lnTo>
                    <a:pt x="1017" y="411"/>
                  </a:lnTo>
                  <a:cubicBezTo>
                    <a:pt x="1017" y="179"/>
                    <a:pt x="839" y="1"/>
                    <a:pt x="607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9"/>
            <p:cNvSpPr/>
            <p:nvPr/>
          </p:nvSpPr>
          <p:spPr>
            <a:xfrm>
              <a:off x="1638325" y="3238200"/>
              <a:ext cx="262300" cy="21450"/>
            </a:xfrm>
            <a:custGeom>
              <a:avLst/>
              <a:gdLst/>
              <a:ahLst/>
              <a:cxnLst/>
              <a:rect l="l" t="t" r="r" b="b"/>
              <a:pathLst>
                <a:path w="10492" h="858" extrusionOk="0">
                  <a:moveTo>
                    <a:pt x="410" y="1"/>
                  </a:moveTo>
                  <a:cubicBezTo>
                    <a:pt x="179" y="1"/>
                    <a:pt x="0" y="179"/>
                    <a:pt x="0" y="393"/>
                  </a:cubicBezTo>
                  <a:lnTo>
                    <a:pt x="0" y="857"/>
                  </a:lnTo>
                  <a:lnTo>
                    <a:pt x="10492" y="857"/>
                  </a:lnTo>
                  <a:lnTo>
                    <a:pt x="10492" y="411"/>
                  </a:lnTo>
                  <a:cubicBezTo>
                    <a:pt x="10492" y="179"/>
                    <a:pt x="10313" y="1"/>
                    <a:pt x="10081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39"/>
            <p:cNvSpPr/>
            <p:nvPr/>
          </p:nvSpPr>
          <p:spPr>
            <a:xfrm>
              <a:off x="1668650" y="3279250"/>
              <a:ext cx="82100" cy="19200"/>
            </a:xfrm>
            <a:custGeom>
              <a:avLst/>
              <a:gdLst/>
              <a:ahLst/>
              <a:cxnLst/>
              <a:rect l="l" t="t" r="r" b="b"/>
              <a:pathLst>
                <a:path w="3284" h="768" extrusionOk="0">
                  <a:moveTo>
                    <a:pt x="0" y="0"/>
                  </a:moveTo>
                  <a:lnTo>
                    <a:pt x="0" y="767"/>
                  </a:lnTo>
                  <a:lnTo>
                    <a:pt x="3283" y="767"/>
                  </a:lnTo>
                  <a:lnTo>
                    <a:pt x="32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9"/>
            <p:cNvSpPr/>
            <p:nvPr/>
          </p:nvSpPr>
          <p:spPr>
            <a:xfrm>
              <a:off x="1634300" y="3234200"/>
              <a:ext cx="270350" cy="247125"/>
            </a:xfrm>
            <a:custGeom>
              <a:avLst/>
              <a:gdLst/>
              <a:ahLst/>
              <a:cxnLst/>
              <a:rect l="l" t="t" r="r" b="b"/>
              <a:pathLst>
                <a:path w="10814" h="9885" extrusionOk="0">
                  <a:moveTo>
                    <a:pt x="10510" y="1196"/>
                  </a:moveTo>
                  <a:lnTo>
                    <a:pt x="10510" y="5603"/>
                  </a:lnTo>
                  <a:lnTo>
                    <a:pt x="9778" y="5603"/>
                  </a:lnTo>
                  <a:cubicBezTo>
                    <a:pt x="9707" y="5603"/>
                    <a:pt x="9636" y="5656"/>
                    <a:pt x="9618" y="5745"/>
                  </a:cubicBezTo>
                  <a:cubicBezTo>
                    <a:pt x="9600" y="5835"/>
                    <a:pt x="9689" y="5924"/>
                    <a:pt x="9778" y="5924"/>
                  </a:cubicBezTo>
                  <a:lnTo>
                    <a:pt x="10510" y="5924"/>
                  </a:lnTo>
                  <a:lnTo>
                    <a:pt x="10510" y="6477"/>
                  </a:lnTo>
                  <a:cubicBezTo>
                    <a:pt x="10510" y="6602"/>
                    <a:pt x="10385" y="6727"/>
                    <a:pt x="10242" y="6727"/>
                  </a:cubicBezTo>
                  <a:lnTo>
                    <a:pt x="571" y="6727"/>
                  </a:lnTo>
                  <a:cubicBezTo>
                    <a:pt x="429" y="6727"/>
                    <a:pt x="322" y="6602"/>
                    <a:pt x="322" y="6477"/>
                  </a:cubicBezTo>
                  <a:lnTo>
                    <a:pt x="322" y="5924"/>
                  </a:lnTo>
                  <a:lnTo>
                    <a:pt x="8993" y="5924"/>
                  </a:lnTo>
                  <a:cubicBezTo>
                    <a:pt x="9082" y="5924"/>
                    <a:pt x="9154" y="5870"/>
                    <a:pt x="9172" y="5781"/>
                  </a:cubicBezTo>
                  <a:cubicBezTo>
                    <a:pt x="9172" y="5692"/>
                    <a:pt x="9100" y="5603"/>
                    <a:pt x="9011" y="5603"/>
                  </a:cubicBezTo>
                  <a:lnTo>
                    <a:pt x="322" y="5603"/>
                  </a:lnTo>
                  <a:lnTo>
                    <a:pt x="322" y="1196"/>
                  </a:lnTo>
                  <a:close/>
                  <a:moveTo>
                    <a:pt x="6103" y="7048"/>
                  </a:moveTo>
                  <a:cubicBezTo>
                    <a:pt x="6067" y="7387"/>
                    <a:pt x="5782" y="7672"/>
                    <a:pt x="5407" y="7672"/>
                  </a:cubicBezTo>
                  <a:cubicBezTo>
                    <a:pt x="5228" y="7672"/>
                    <a:pt x="5050" y="7601"/>
                    <a:pt x="4907" y="7458"/>
                  </a:cubicBezTo>
                  <a:cubicBezTo>
                    <a:pt x="4800" y="7351"/>
                    <a:pt x="4729" y="7209"/>
                    <a:pt x="4711" y="7048"/>
                  </a:cubicBezTo>
                  <a:close/>
                  <a:moveTo>
                    <a:pt x="7744" y="9028"/>
                  </a:moveTo>
                  <a:lnTo>
                    <a:pt x="7744" y="9582"/>
                  </a:lnTo>
                  <a:lnTo>
                    <a:pt x="3069" y="9582"/>
                  </a:lnTo>
                  <a:lnTo>
                    <a:pt x="3069" y="9028"/>
                  </a:lnTo>
                  <a:close/>
                  <a:moveTo>
                    <a:pt x="571" y="0"/>
                  </a:moveTo>
                  <a:cubicBezTo>
                    <a:pt x="268" y="0"/>
                    <a:pt x="0" y="268"/>
                    <a:pt x="0" y="571"/>
                  </a:cubicBezTo>
                  <a:lnTo>
                    <a:pt x="0" y="6495"/>
                  </a:lnTo>
                  <a:cubicBezTo>
                    <a:pt x="0" y="6798"/>
                    <a:pt x="268" y="7066"/>
                    <a:pt x="571" y="7066"/>
                  </a:cubicBezTo>
                  <a:lnTo>
                    <a:pt x="3623" y="7066"/>
                  </a:lnTo>
                  <a:lnTo>
                    <a:pt x="3623" y="8136"/>
                  </a:lnTo>
                  <a:cubicBezTo>
                    <a:pt x="3623" y="8208"/>
                    <a:pt x="3658" y="8279"/>
                    <a:pt x="3730" y="8297"/>
                  </a:cubicBezTo>
                  <a:cubicBezTo>
                    <a:pt x="3741" y="8299"/>
                    <a:pt x="3751" y="8300"/>
                    <a:pt x="3762" y="8300"/>
                  </a:cubicBezTo>
                  <a:cubicBezTo>
                    <a:pt x="3851" y="8300"/>
                    <a:pt x="3908" y="8232"/>
                    <a:pt x="3908" y="8136"/>
                  </a:cubicBezTo>
                  <a:lnTo>
                    <a:pt x="3908" y="7048"/>
                  </a:lnTo>
                  <a:lnTo>
                    <a:pt x="4390" y="7048"/>
                  </a:lnTo>
                  <a:cubicBezTo>
                    <a:pt x="4408" y="7280"/>
                    <a:pt x="4497" y="7512"/>
                    <a:pt x="4675" y="7690"/>
                  </a:cubicBezTo>
                  <a:cubicBezTo>
                    <a:pt x="4872" y="7887"/>
                    <a:pt x="5121" y="7994"/>
                    <a:pt x="5407" y="7994"/>
                  </a:cubicBezTo>
                  <a:cubicBezTo>
                    <a:pt x="5942" y="7994"/>
                    <a:pt x="6388" y="7565"/>
                    <a:pt x="6424" y="7048"/>
                  </a:cubicBezTo>
                  <a:lnTo>
                    <a:pt x="6888" y="7048"/>
                  </a:lnTo>
                  <a:lnTo>
                    <a:pt x="6888" y="8707"/>
                  </a:lnTo>
                  <a:lnTo>
                    <a:pt x="2909" y="8707"/>
                  </a:lnTo>
                  <a:cubicBezTo>
                    <a:pt x="2820" y="8707"/>
                    <a:pt x="2748" y="8779"/>
                    <a:pt x="2748" y="8868"/>
                  </a:cubicBezTo>
                  <a:lnTo>
                    <a:pt x="2748" y="9724"/>
                  </a:lnTo>
                  <a:cubicBezTo>
                    <a:pt x="2748" y="9814"/>
                    <a:pt x="2820" y="9885"/>
                    <a:pt x="2909" y="9885"/>
                  </a:cubicBezTo>
                  <a:lnTo>
                    <a:pt x="7887" y="9885"/>
                  </a:lnTo>
                  <a:cubicBezTo>
                    <a:pt x="7976" y="9885"/>
                    <a:pt x="8048" y="9814"/>
                    <a:pt x="8048" y="9724"/>
                  </a:cubicBezTo>
                  <a:lnTo>
                    <a:pt x="8048" y="8868"/>
                  </a:lnTo>
                  <a:cubicBezTo>
                    <a:pt x="8048" y="8779"/>
                    <a:pt x="7976" y="8707"/>
                    <a:pt x="7887" y="8707"/>
                  </a:cubicBezTo>
                  <a:lnTo>
                    <a:pt x="7209" y="8707"/>
                  </a:lnTo>
                  <a:lnTo>
                    <a:pt x="7209" y="7048"/>
                  </a:lnTo>
                  <a:lnTo>
                    <a:pt x="10242" y="7048"/>
                  </a:lnTo>
                  <a:cubicBezTo>
                    <a:pt x="10563" y="7048"/>
                    <a:pt x="10813" y="6780"/>
                    <a:pt x="10813" y="6477"/>
                  </a:cubicBezTo>
                  <a:lnTo>
                    <a:pt x="10813" y="571"/>
                  </a:lnTo>
                  <a:cubicBezTo>
                    <a:pt x="10813" y="268"/>
                    <a:pt x="10563" y="0"/>
                    <a:pt x="10242" y="0"/>
                  </a:cubicBezTo>
                  <a:lnTo>
                    <a:pt x="2552" y="0"/>
                  </a:lnTo>
                  <a:cubicBezTo>
                    <a:pt x="2481" y="0"/>
                    <a:pt x="2409" y="71"/>
                    <a:pt x="2391" y="143"/>
                  </a:cubicBezTo>
                  <a:cubicBezTo>
                    <a:pt x="2374" y="232"/>
                    <a:pt x="2463" y="321"/>
                    <a:pt x="2552" y="321"/>
                  </a:cubicBezTo>
                  <a:lnTo>
                    <a:pt x="10242" y="321"/>
                  </a:lnTo>
                  <a:cubicBezTo>
                    <a:pt x="10385" y="321"/>
                    <a:pt x="10510" y="428"/>
                    <a:pt x="10510" y="571"/>
                  </a:cubicBezTo>
                  <a:lnTo>
                    <a:pt x="10510" y="874"/>
                  </a:lnTo>
                  <a:lnTo>
                    <a:pt x="322" y="874"/>
                  </a:lnTo>
                  <a:lnTo>
                    <a:pt x="322" y="482"/>
                  </a:lnTo>
                  <a:cubicBezTo>
                    <a:pt x="322" y="393"/>
                    <a:pt x="393" y="321"/>
                    <a:pt x="482" y="321"/>
                  </a:cubicBezTo>
                  <a:lnTo>
                    <a:pt x="1838" y="321"/>
                  </a:lnTo>
                  <a:cubicBezTo>
                    <a:pt x="1856" y="321"/>
                    <a:pt x="1892" y="303"/>
                    <a:pt x="1910" y="286"/>
                  </a:cubicBezTo>
                  <a:cubicBezTo>
                    <a:pt x="2017" y="143"/>
                    <a:pt x="1927" y="0"/>
                    <a:pt x="180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9"/>
            <p:cNvSpPr/>
            <p:nvPr/>
          </p:nvSpPr>
          <p:spPr>
            <a:xfrm>
              <a:off x="1855100" y="3245000"/>
              <a:ext cx="8950" cy="8075"/>
            </a:xfrm>
            <a:custGeom>
              <a:avLst/>
              <a:gdLst/>
              <a:ahLst/>
              <a:cxnLst/>
              <a:rect l="l" t="t" r="r" b="b"/>
              <a:pathLst>
                <a:path w="358" h="323" extrusionOk="0">
                  <a:moveTo>
                    <a:pt x="182" y="0"/>
                  </a:moveTo>
                  <a:cubicBezTo>
                    <a:pt x="119" y="0"/>
                    <a:pt x="63" y="37"/>
                    <a:pt x="36" y="103"/>
                  </a:cubicBezTo>
                  <a:cubicBezTo>
                    <a:pt x="1" y="175"/>
                    <a:pt x="36" y="282"/>
                    <a:pt x="125" y="317"/>
                  </a:cubicBezTo>
                  <a:cubicBezTo>
                    <a:pt x="141" y="321"/>
                    <a:pt x="156" y="322"/>
                    <a:pt x="171" y="322"/>
                  </a:cubicBezTo>
                  <a:cubicBezTo>
                    <a:pt x="244" y="322"/>
                    <a:pt x="310" y="287"/>
                    <a:pt x="340" y="228"/>
                  </a:cubicBezTo>
                  <a:cubicBezTo>
                    <a:pt x="357" y="139"/>
                    <a:pt x="322" y="50"/>
                    <a:pt x="250" y="14"/>
                  </a:cubicBezTo>
                  <a:cubicBezTo>
                    <a:pt x="227" y="5"/>
                    <a:pt x="204" y="0"/>
                    <a:pt x="18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39"/>
            <p:cNvSpPr/>
            <p:nvPr/>
          </p:nvSpPr>
          <p:spPr>
            <a:xfrm>
              <a:off x="1870275" y="3245000"/>
              <a:ext cx="8950" cy="7850"/>
            </a:xfrm>
            <a:custGeom>
              <a:avLst/>
              <a:gdLst/>
              <a:ahLst/>
              <a:cxnLst/>
              <a:rect l="l" t="t" r="r" b="b"/>
              <a:pathLst>
                <a:path w="358" h="314" extrusionOk="0">
                  <a:moveTo>
                    <a:pt x="182" y="0"/>
                  </a:moveTo>
                  <a:cubicBezTo>
                    <a:pt x="118" y="0"/>
                    <a:pt x="62" y="37"/>
                    <a:pt x="36" y="103"/>
                  </a:cubicBezTo>
                  <a:cubicBezTo>
                    <a:pt x="0" y="175"/>
                    <a:pt x="36" y="282"/>
                    <a:pt x="125" y="300"/>
                  </a:cubicBezTo>
                  <a:cubicBezTo>
                    <a:pt x="144" y="309"/>
                    <a:pt x="165" y="314"/>
                    <a:pt x="185" y="314"/>
                  </a:cubicBezTo>
                  <a:cubicBezTo>
                    <a:pt x="240" y="314"/>
                    <a:pt x="295" y="281"/>
                    <a:pt x="321" y="228"/>
                  </a:cubicBezTo>
                  <a:cubicBezTo>
                    <a:pt x="357" y="139"/>
                    <a:pt x="321" y="50"/>
                    <a:pt x="250" y="14"/>
                  </a:cubicBezTo>
                  <a:cubicBezTo>
                    <a:pt x="227" y="5"/>
                    <a:pt x="204" y="0"/>
                    <a:pt x="18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39"/>
            <p:cNvSpPr/>
            <p:nvPr/>
          </p:nvSpPr>
          <p:spPr>
            <a:xfrm>
              <a:off x="1664625" y="3274775"/>
              <a:ext cx="89700" cy="27250"/>
            </a:xfrm>
            <a:custGeom>
              <a:avLst/>
              <a:gdLst/>
              <a:ahLst/>
              <a:cxnLst/>
              <a:rect l="l" t="t" r="r" b="b"/>
              <a:pathLst>
                <a:path w="3588" h="1090" extrusionOk="0">
                  <a:moveTo>
                    <a:pt x="3266" y="322"/>
                  </a:moveTo>
                  <a:lnTo>
                    <a:pt x="3266" y="768"/>
                  </a:lnTo>
                  <a:lnTo>
                    <a:pt x="304" y="768"/>
                  </a:lnTo>
                  <a:lnTo>
                    <a:pt x="304" y="322"/>
                  </a:lnTo>
                  <a:close/>
                  <a:moveTo>
                    <a:pt x="161" y="1"/>
                  </a:moveTo>
                  <a:cubicBezTo>
                    <a:pt x="72" y="1"/>
                    <a:pt x="1" y="72"/>
                    <a:pt x="1" y="161"/>
                  </a:cubicBezTo>
                  <a:lnTo>
                    <a:pt x="1" y="929"/>
                  </a:lnTo>
                  <a:cubicBezTo>
                    <a:pt x="1" y="1018"/>
                    <a:pt x="72" y="1089"/>
                    <a:pt x="161" y="1089"/>
                  </a:cubicBezTo>
                  <a:lnTo>
                    <a:pt x="3427" y="1089"/>
                  </a:lnTo>
                  <a:cubicBezTo>
                    <a:pt x="3516" y="1089"/>
                    <a:pt x="3587" y="1018"/>
                    <a:pt x="3587" y="929"/>
                  </a:cubicBezTo>
                  <a:lnTo>
                    <a:pt x="3587" y="161"/>
                  </a:lnTo>
                  <a:cubicBezTo>
                    <a:pt x="3587" y="72"/>
                    <a:pt x="3516" y="1"/>
                    <a:pt x="3427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1664175" y="3317150"/>
              <a:ext cx="59800" cy="8050"/>
            </a:xfrm>
            <a:custGeom>
              <a:avLst/>
              <a:gdLst/>
              <a:ahLst/>
              <a:cxnLst/>
              <a:rect l="l" t="t" r="r" b="b"/>
              <a:pathLst>
                <a:path w="2392" h="322" extrusionOk="0">
                  <a:moveTo>
                    <a:pt x="179" y="1"/>
                  </a:moveTo>
                  <a:cubicBezTo>
                    <a:pt x="108" y="1"/>
                    <a:pt x="37" y="54"/>
                    <a:pt x="19" y="144"/>
                  </a:cubicBezTo>
                  <a:cubicBezTo>
                    <a:pt x="1" y="233"/>
                    <a:pt x="90" y="322"/>
                    <a:pt x="179" y="322"/>
                  </a:cubicBezTo>
                  <a:lnTo>
                    <a:pt x="2213" y="322"/>
                  </a:lnTo>
                  <a:cubicBezTo>
                    <a:pt x="2285" y="322"/>
                    <a:pt x="2356" y="268"/>
                    <a:pt x="2374" y="179"/>
                  </a:cubicBezTo>
                  <a:cubicBezTo>
                    <a:pt x="2392" y="90"/>
                    <a:pt x="2303" y="1"/>
                    <a:pt x="22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1664175" y="3336350"/>
              <a:ext cx="90575" cy="8050"/>
            </a:xfrm>
            <a:custGeom>
              <a:avLst/>
              <a:gdLst/>
              <a:ahLst/>
              <a:cxnLst/>
              <a:rect l="l" t="t" r="r" b="b"/>
              <a:pathLst>
                <a:path w="3623" h="322" extrusionOk="0">
                  <a:moveTo>
                    <a:pt x="179" y="0"/>
                  </a:moveTo>
                  <a:cubicBezTo>
                    <a:pt x="108" y="0"/>
                    <a:pt x="37" y="54"/>
                    <a:pt x="19" y="143"/>
                  </a:cubicBezTo>
                  <a:cubicBezTo>
                    <a:pt x="1" y="232"/>
                    <a:pt x="90" y="321"/>
                    <a:pt x="179" y="321"/>
                  </a:cubicBezTo>
                  <a:lnTo>
                    <a:pt x="3445" y="321"/>
                  </a:lnTo>
                  <a:cubicBezTo>
                    <a:pt x="3516" y="321"/>
                    <a:pt x="3587" y="250"/>
                    <a:pt x="3605" y="178"/>
                  </a:cubicBezTo>
                  <a:cubicBezTo>
                    <a:pt x="3623" y="71"/>
                    <a:pt x="3534" y="0"/>
                    <a:pt x="344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1664175" y="3355075"/>
              <a:ext cx="90575" cy="8050"/>
            </a:xfrm>
            <a:custGeom>
              <a:avLst/>
              <a:gdLst/>
              <a:ahLst/>
              <a:cxnLst/>
              <a:rect l="l" t="t" r="r" b="b"/>
              <a:pathLst>
                <a:path w="3623" h="322" extrusionOk="0">
                  <a:moveTo>
                    <a:pt x="179" y="0"/>
                  </a:moveTo>
                  <a:cubicBezTo>
                    <a:pt x="108" y="0"/>
                    <a:pt x="37" y="72"/>
                    <a:pt x="19" y="143"/>
                  </a:cubicBezTo>
                  <a:cubicBezTo>
                    <a:pt x="1" y="250"/>
                    <a:pt x="90" y="322"/>
                    <a:pt x="179" y="322"/>
                  </a:cubicBezTo>
                  <a:lnTo>
                    <a:pt x="3445" y="322"/>
                  </a:lnTo>
                  <a:cubicBezTo>
                    <a:pt x="3516" y="322"/>
                    <a:pt x="3587" y="268"/>
                    <a:pt x="3605" y="179"/>
                  </a:cubicBezTo>
                  <a:cubicBezTo>
                    <a:pt x="3623" y="90"/>
                    <a:pt x="3534" y="0"/>
                    <a:pt x="344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39"/>
            <p:cNvSpPr/>
            <p:nvPr/>
          </p:nvSpPr>
          <p:spPr>
            <a:xfrm>
              <a:off x="1783725" y="3274775"/>
              <a:ext cx="91025" cy="88350"/>
            </a:xfrm>
            <a:custGeom>
              <a:avLst/>
              <a:gdLst/>
              <a:ahLst/>
              <a:cxnLst/>
              <a:rect l="l" t="t" r="r" b="b"/>
              <a:pathLst>
                <a:path w="3641" h="3534" extrusionOk="0">
                  <a:moveTo>
                    <a:pt x="179" y="1"/>
                  </a:moveTo>
                  <a:cubicBezTo>
                    <a:pt x="90" y="1"/>
                    <a:pt x="1" y="72"/>
                    <a:pt x="1" y="161"/>
                  </a:cubicBezTo>
                  <a:lnTo>
                    <a:pt x="1" y="3373"/>
                  </a:lnTo>
                  <a:cubicBezTo>
                    <a:pt x="1" y="3462"/>
                    <a:pt x="72" y="3534"/>
                    <a:pt x="161" y="3534"/>
                  </a:cubicBezTo>
                  <a:lnTo>
                    <a:pt x="3480" y="3534"/>
                  </a:lnTo>
                  <a:cubicBezTo>
                    <a:pt x="3551" y="3534"/>
                    <a:pt x="3623" y="3480"/>
                    <a:pt x="3641" y="3391"/>
                  </a:cubicBezTo>
                  <a:cubicBezTo>
                    <a:pt x="3641" y="3302"/>
                    <a:pt x="3569" y="3212"/>
                    <a:pt x="3480" y="3212"/>
                  </a:cubicBezTo>
                  <a:lnTo>
                    <a:pt x="554" y="3212"/>
                  </a:lnTo>
                  <a:lnTo>
                    <a:pt x="1589" y="2178"/>
                  </a:lnTo>
                  <a:cubicBezTo>
                    <a:pt x="1910" y="2463"/>
                    <a:pt x="2356" y="2695"/>
                    <a:pt x="2998" y="2695"/>
                  </a:cubicBezTo>
                  <a:lnTo>
                    <a:pt x="3016" y="2695"/>
                  </a:lnTo>
                  <a:cubicBezTo>
                    <a:pt x="3123" y="2695"/>
                    <a:pt x="3195" y="2588"/>
                    <a:pt x="3159" y="2481"/>
                  </a:cubicBezTo>
                  <a:cubicBezTo>
                    <a:pt x="3141" y="2410"/>
                    <a:pt x="3088" y="2374"/>
                    <a:pt x="3016" y="2374"/>
                  </a:cubicBezTo>
                  <a:lnTo>
                    <a:pt x="2998" y="2374"/>
                  </a:lnTo>
                  <a:cubicBezTo>
                    <a:pt x="2517" y="2374"/>
                    <a:pt x="2124" y="2231"/>
                    <a:pt x="1803" y="1963"/>
                  </a:cubicBezTo>
                  <a:lnTo>
                    <a:pt x="3427" y="340"/>
                  </a:lnTo>
                  <a:cubicBezTo>
                    <a:pt x="3480" y="286"/>
                    <a:pt x="3498" y="179"/>
                    <a:pt x="3444" y="126"/>
                  </a:cubicBezTo>
                  <a:cubicBezTo>
                    <a:pt x="3414" y="86"/>
                    <a:pt x="3367" y="62"/>
                    <a:pt x="3319" y="62"/>
                  </a:cubicBezTo>
                  <a:cubicBezTo>
                    <a:pt x="3282" y="62"/>
                    <a:pt x="3244" y="77"/>
                    <a:pt x="3212" y="108"/>
                  </a:cubicBezTo>
                  <a:lnTo>
                    <a:pt x="1589" y="1732"/>
                  </a:lnTo>
                  <a:cubicBezTo>
                    <a:pt x="1535" y="1660"/>
                    <a:pt x="1482" y="1571"/>
                    <a:pt x="1428" y="1482"/>
                  </a:cubicBezTo>
                  <a:cubicBezTo>
                    <a:pt x="1161" y="1036"/>
                    <a:pt x="1107" y="554"/>
                    <a:pt x="1107" y="554"/>
                  </a:cubicBezTo>
                  <a:cubicBezTo>
                    <a:pt x="1089" y="465"/>
                    <a:pt x="1018" y="411"/>
                    <a:pt x="929" y="411"/>
                  </a:cubicBezTo>
                  <a:cubicBezTo>
                    <a:pt x="839" y="429"/>
                    <a:pt x="768" y="500"/>
                    <a:pt x="786" y="590"/>
                  </a:cubicBezTo>
                  <a:cubicBezTo>
                    <a:pt x="786" y="607"/>
                    <a:pt x="839" y="1125"/>
                    <a:pt x="1143" y="1642"/>
                  </a:cubicBezTo>
                  <a:cubicBezTo>
                    <a:pt x="1214" y="1749"/>
                    <a:pt x="1285" y="1856"/>
                    <a:pt x="1375" y="1946"/>
                  </a:cubicBezTo>
                  <a:lnTo>
                    <a:pt x="322" y="2998"/>
                  </a:lnTo>
                  <a:lnTo>
                    <a:pt x="322" y="161"/>
                  </a:lnTo>
                  <a:cubicBezTo>
                    <a:pt x="322" y="90"/>
                    <a:pt x="268" y="19"/>
                    <a:pt x="1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3" name="Google Shape;1643;p39"/>
          <p:cNvGrpSpPr/>
          <p:nvPr/>
        </p:nvGrpSpPr>
        <p:grpSpPr>
          <a:xfrm>
            <a:off x="1421795" y="2819517"/>
            <a:ext cx="311229" cy="267983"/>
            <a:chOff x="1053975" y="3241325"/>
            <a:chExt cx="270775" cy="233150"/>
          </a:xfrm>
        </p:grpSpPr>
        <p:sp>
          <p:nvSpPr>
            <p:cNvPr id="1644" name="Google Shape;1644;p39"/>
            <p:cNvSpPr/>
            <p:nvPr/>
          </p:nvSpPr>
          <p:spPr>
            <a:xfrm>
              <a:off x="1068700" y="3286825"/>
              <a:ext cx="237775" cy="141425"/>
            </a:xfrm>
            <a:custGeom>
              <a:avLst/>
              <a:gdLst/>
              <a:ahLst/>
              <a:cxnLst/>
              <a:rect l="l" t="t" r="r" b="b"/>
              <a:pathLst>
                <a:path w="9511" h="5657" extrusionOk="0">
                  <a:moveTo>
                    <a:pt x="3890" y="1"/>
                  </a:moveTo>
                  <a:lnTo>
                    <a:pt x="0" y="5657"/>
                  </a:lnTo>
                  <a:lnTo>
                    <a:pt x="9510" y="5657"/>
                  </a:lnTo>
                  <a:lnTo>
                    <a:pt x="8600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9"/>
            <p:cNvSpPr/>
            <p:nvPr/>
          </p:nvSpPr>
          <p:spPr>
            <a:xfrm>
              <a:off x="1144975" y="3407275"/>
              <a:ext cx="20975" cy="20975"/>
            </a:xfrm>
            <a:custGeom>
              <a:avLst/>
              <a:gdLst/>
              <a:ahLst/>
              <a:cxnLst/>
              <a:rect l="l" t="t" r="r" b="b"/>
              <a:pathLst>
                <a:path w="839" h="839" extrusionOk="0">
                  <a:moveTo>
                    <a:pt x="0" y="0"/>
                  </a:moveTo>
                  <a:lnTo>
                    <a:pt x="0" y="839"/>
                  </a:lnTo>
                  <a:lnTo>
                    <a:pt x="839" y="839"/>
                  </a:lnTo>
                  <a:lnTo>
                    <a:pt x="83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39"/>
            <p:cNvSpPr/>
            <p:nvPr/>
          </p:nvSpPr>
          <p:spPr>
            <a:xfrm>
              <a:off x="1155225" y="3407275"/>
              <a:ext cx="10725" cy="20975"/>
            </a:xfrm>
            <a:custGeom>
              <a:avLst/>
              <a:gdLst/>
              <a:ahLst/>
              <a:cxnLst/>
              <a:rect l="l" t="t" r="r" b="b"/>
              <a:pathLst>
                <a:path w="429" h="839" extrusionOk="0">
                  <a:moveTo>
                    <a:pt x="0" y="0"/>
                  </a:moveTo>
                  <a:lnTo>
                    <a:pt x="0" y="839"/>
                  </a:lnTo>
                  <a:lnTo>
                    <a:pt x="429" y="839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9"/>
            <p:cNvSpPr/>
            <p:nvPr/>
          </p:nvSpPr>
          <p:spPr>
            <a:xfrm>
              <a:off x="1053975" y="3440725"/>
              <a:ext cx="29800" cy="33750"/>
            </a:xfrm>
            <a:custGeom>
              <a:avLst/>
              <a:gdLst/>
              <a:ahLst/>
              <a:cxnLst/>
              <a:rect l="l" t="t" r="r" b="b"/>
              <a:pathLst>
                <a:path w="1192" h="1350" extrusionOk="0">
                  <a:moveTo>
                    <a:pt x="589" y="553"/>
                  </a:moveTo>
                  <a:lnTo>
                    <a:pt x="678" y="767"/>
                  </a:lnTo>
                  <a:lnTo>
                    <a:pt x="500" y="767"/>
                  </a:lnTo>
                  <a:lnTo>
                    <a:pt x="589" y="553"/>
                  </a:lnTo>
                  <a:close/>
                  <a:moveTo>
                    <a:pt x="589" y="0"/>
                  </a:moveTo>
                  <a:cubicBezTo>
                    <a:pt x="518" y="0"/>
                    <a:pt x="446" y="36"/>
                    <a:pt x="428" y="107"/>
                  </a:cubicBezTo>
                  <a:lnTo>
                    <a:pt x="36" y="1124"/>
                  </a:lnTo>
                  <a:cubicBezTo>
                    <a:pt x="0" y="1214"/>
                    <a:pt x="36" y="1303"/>
                    <a:pt x="125" y="1338"/>
                  </a:cubicBezTo>
                  <a:cubicBezTo>
                    <a:pt x="145" y="1346"/>
                    <a:pt x="164" y="1350"/>
                    <a:pt x="183" y="1350"/>
                  </a:cubicBezTo>
                  <a:cubicBezTo>
                    <a:pt x="250" y="1350"/>
                    <a:pt x="307" y="1305"/>
                    <a:pt x="321" y="1249"/>
                  </a:cubicBezTo>
                  <a:lnTo>
                    <a:pt x="393" y="1089"/>
                  </a:lnTo>
                  <a:lnTo>
                    <a:pt x="803" y="1089"/>
                  </a:lnTo>
                  <a:lnTo>
                    <a:pt x="857" y="1249"/>
                  </a:lnTo>
                  <a:cubicBezTo>
                    <a:pt x="874" y="1303"/>
                    <a:pt x="946" y="1338"/>
                    <a:pt x="999" y="1338"/>
                  </a:cubicBezTo>
                  <a:cubicBezTo>
                    <a:pt x="1006" y="1340"/>
                    <a:pt x="1013" y="1340"/>
                    <a:pt x="1019" y="1340"/>
                  </a:cubicBezTo>
                  <a:cubicBezTo>
                    <a:pt x="1104" y="1340"/>
                    <a:pt x="1192" y="1240"/>
                    <a:pt x="1142" y="1124"/>
                  </a:cubicBezTo>
                  <a:lnTo>
                    <a:pt x="767" y="107"/>
                  </a:lnTo>
                  <a:cubicBezTo>
                    <a:pt x="732" y="36"/>
                    <a:pt x="660" y="0"/>
                    <a:pt x="58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9"/>
            <p:cNvSpPr/>
            <p:nvPr/>
          </p:nvSpPr>
          <p:spPr>
            <a:xfrm>
              <a:off x="1161925" y="3241325"/>
              <a:ext cx="25000" cy="33475"/>
            </a:xfrm>
            <a:custGeom>
              <a:avLst/>
              <a:gdLst/>
              <a:ahLst/>
              <a:cxnLst/>
              <a:rect l="l" t="t" r="r" b="b"/>
              <a:pathLst>
                <a:path w="1000" h="1339" extrusionOk="0">
                  <a:moveTo>
                    <a:pt x="428" y="322"/>
                  </a:moveTo>
                  <a:cubicBezTo>
                    <a:pt x="660" y="322"/>
                    <a:pt x="678" y="589"/>
                    <a:pt x="678" y="661"/>
                  </a:cubicBezTo>
                  <a:cubicBezTo>
                    <a:pt x="678" y="839"/>
                    <a:pt x="607" y="1018"/>
                    <a:pt x="446" y="1018"/>
                  </a:cubicBezTo>
                  <a:lnTo>
                    <a:pt x="303" y="1018"/>
                  </a:lnTo>
                  <a:cubicBezTo>
                    <a:pt x="303" y="893"/>
                    <a:pt x="303" y="750"/>
                    <a:pt x="303" y="661"/>
                  </a:cubicBezTo>
                  <a:cubicBezTo>
                    <a:pt x="303" y="607"/>
                    <a:pt x="303" y="447"/>
                    <a:pt x="303" y="322"/>
                  </a:cubicBezTo>
                  <a:close/>
                  <a:moveTo>
                    <a:pt x="161" y="1"/>
                  </a:moveTo>
                  <a:cubicBezTo>
                    <a:pt x="89" y="1"/>
                    <a:pt x="0" y="54"/>
                    <a:pt x="0" y="161"/>
                  </a:cubicBezTo>
                  <a:lnTo>
                    <a:pt x="0" y="1160"/>
                  </a:lnTo>
                  <a:cubicBezTo>
                    <a:pt x="0" y="1196"/>
                    <a:pt x="0" y="1214"/>
                    <a:pt x="36" y="1285"/>
                  </a:cubicBezTo>
                  <a:cubicBezTo>
                    <a:pt x="54" y="1303"/>
                    <a:pt x="89" y="1321"/>
                    <a:pt x="161" y="1339"/>
                  </a:cubicBezTo>
                  <a:lnTo>
                    <a:pt x="446" y="1339"/>
                  </a:lnTo>
                  <a:cubicBezTo>
                    <a:pt x="767" y="1321"/>
                    <a:pt x="999" y="1053"/>
                    <a:pt x="999" y="661"/>
                  </a:cubicBezTo>
                  <a:cubicBezTo>
                    <a:pt x="999" y="268"/>
                    <a:pt x="785" y="1"/>
                    <a:pt x="44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9"/>
            <p:cNvSpPr/>
            <p:nvPr/>
          </p:nvSpPr>
          <p:spPr>
            <a:xfrm>
              <a:off x="1301100" y="3440725"/>
              <a:ext cx="23650" cy="33475"/>
            </a:xfrm>
            <a:custGeom>
              <a:avLst/>
              <a:gdLst/>
              <a:ahLst/>
              <a:cxnLst/>
              <a:rect l="l" t="t" r="r" b="b"/>
              <a:pathLst>
                <a:path w="946" h="1339" extrusionOk="0">
                  <a:moveTo>
                    <a:pt x="464" y="304"/>
                  </a:moveTo>
                  <a:cubicBezTo>
                    <a:pt x="500" y="304"/>
                    <a:pt x="535" y="339"/>
                    <a:pt x="535" y="357"/>
                  </a:cubicBezTo>
                  <a:cubicBezTo>
                    <a:pt x="553" y="428"/>
                    <a:pt x="517" y="464"/>
                    <a:pt x="464" y="464"/>
                  </a:cubicBezTo>
                  <a:lnTo>
                    <a:pt x="321" y="464"/>
                  </a:lnTo>
                  <a:lnTo>
                    <a:pt x="321" y="304"/>
                  </a:lnTo>
                  <a:close/>
                  <a:moveTo>
                    <a:pt x="517" y="803"/>
                  </a:moveTo>
                  <a:cubicBezTo>
                    <a:pt x="571" y="803"/>
                    <a:pt x="625" y="839"/>
                    <a:pt x="642" y="892"/>
                  </a:cubicBezTo>
                  <a:cubicBezTo>
                    <a:pt x="660" y="964"/>
                    <a:pt x="589" y="1035"/>
                    <a:pt x="517" y="1035"/>
                  </a:cubicBezTo>
                  <a:lnTo>
                    <a:pt x="321" y="1035"/>
                  </a:lnTo>
                  <a:lnTo>
                    <a:pt x="321" y="803"/>
                  </a:lnTo>
                  <a:close/>
                  <a:moveTo>
                    <a:pt x="161" y="0"/>
                  </a:moveTo>
                  <a:cubicBezTo>
                    <a:pt x="71" y="0"/>
                    <a:pt x="0" y="72"/>
                    <a:pt x="0" y="143"/>
                  </a:cubicBezTo>
                  <a:lnTo>
                    <a:pt x="0" y="625"/>
                  </a:lnTo>
                  <a:lnTo>
                    <a:pt x="0" y="1196"/>
                  </a:lnTo>
                  <a:cubicBezTo>
                    <a:pt x="0" y="1249"/>
                    <a:pt x="54" y="1338"/>
                    <a:pt x="161" y="1338"/>
                  </a:cubicBezTo>
                  <a:lnTo>
                    <a:pt x="517" y="1338"/>
                  </a:lnTo>
                  <a:cubicBezTo>
                    <a:pt x="749" y="1338"/>
                    <a:pt x="946" y="1142"/>
                    <a:pt x="946" y="910"/>
                  </a:cubicBezTo>
                  <a:cubicBezTo>
                    <a:pt x="946" y="785"/>
                    <a:pt x="892" y="660"/>
                    <a:pt x="803" y="589"/>
                  </a:cubicBezTo>
                  <a:cubicBezTo>
                    <a:pt x="839" y="518"/>
                    <a:pt x="874" y="428"/>
                    <a:pt x="856" y="339"/>
                  </a:cubicBezTo>
                  <a:cubicBezTo>
                    <a:pt x="839" y="143"/>
                    <a:pt x="660" y="0"/>
                    <a:pt x="4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9"/>
            <p:cNvSpPr/>
            <p:nvPr/>
          </p:nvSpPr>
          <p:spPr>
            <a:xfrm>
              <a:off x="1283700" y="3244450"/>
              <a:ext cx="30350" cy="33925"/>
            </a:xfrm>
            <a:custGeom>
              <a:avLst/>
              <a:gdLst/>
              <a:ahLst/>
              <a:cxnLst/>
              <a:rect l="l" t="t" r="r" b="b"/>
              <a:pathLst>
                <a:path w="1214" h="1357" extrusionOk="0">
                  <a:moveTo>
                    <a:pt x="678" y="0"/>
                  </a:moveTo>
                  <a:cubicBezTo>
                    <a:pt x="303" y="0"/>
                    <a:pt x="0" y="304"/>
                    <a:pt x="0" y="679"/>
                  </a:cubicBezTo>
                  <a:cubicBezTo>
                    <a:pt x="0" y="1053"/>
                    <a:pt x="303" y="1357"/>
                    <a:pt x="678" y="1357"/>
                  </a:cubicBezTo>
                  <a:cubicBezTo>
                    <a:pt x="821" y="1357"/>
                    <a:pt x="964" y="1303"/>
                    <a:pt x="1071" y="1214"/>
                  </a:cubicBezTo>
                  <a:cubicBezTo>
                    <a:pt x="1142" y="1160"/>
                    <a:pt x="1213" y="1018"/>
                    <a:pt x="1106" y="928"/>
                  </a:cubicBezTo>
                  <a:cubicBezTo>
                    <a:pt x="1072" y="902"/>
                    <a:pt x="1042" y="891"/>
                    <a:pt x="1014" y="891"/>
                  </a:cubicBezTo>
                  <a:cubicBezTo>
                    <a:pt x="910" y="891"/>
                    <a:pt x="833" y="1035"/>
                    <a:pt x="678" y="1035"/>
                  </a:cubicBezTo>
                  <a:cubicBezTo>
                    <a:pt x="482" y="1035"/>
                    <a:pt x="321" y="875"/>
                    <a:pt x="321" y="679"/>
                  </a:cubicBezTo>
                  <a:cubicBezTo>
                    <a:pt x="321" y="482"/>
                    <a:pt x="482" y="304"/>
                    <a:pt x="678" y="304"/>
                  </a:cubicBezTo>
                  <a:cubicBezTo>
                    <a:pt x="767" y="304"/>
                    <a:pt x="882" y="403"/>
                    <a:pt x="987" y="403"/>
                  </a:cubicBezTo>
                  <a:cubicBezTo>
                    <a:pt x="1029" y="403"/>
                    <a:pt x="1070" y="386"/>
                    <a:pt x="1106" y="339"/>
                  </a:cubicBezTo>
                  <a:cubicBezTo>
                    <a:pt x="1142" y="250"/>
                    <a:pt x="1124" y="161"/>
                    <a:pt x="1053" y="108"/>
                  </a:cubicBezTo>
                  <a:cubicBezTo>
                    <a:pt x="946" y="36"/>
                    <a:pt x="821" y="0"/>
                    <a:pt x="67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39"/>
            <p:cNvSpPr/>
            <p:nvPr/>
          </p:nvSpPr>
          <p:spPr>
            <a:xfrm>
              <a:off x="1161925" y="3302450"/>
              <a:ext cx="7600" cy="8500"/>
            </a:xfrm>
            <a:custGeom>
              <a:avLst/>
              <a:gdLst/>
              <a:ahLst/>
              <a:cxnLst/>
              <a:rect l="l" t="t" r="r" b="b"/>
              <a:pathLst>
                <a:path w="304" h="340" extrusionOk="0">
                  <a:moveTo>
                    <a:pt x="143" y="0"/>
                  </a:moveTo>
                  <a:cubicBezTo>
                    <a:pt x="54" y="0"/>
                    <a:pt x="0" y="89"/>
                    <a:pt x="0" y="178"/>
                  </a:cubicBezTo>
                  <a:cubicBezTo>
                    <a:pt x="0" y="268"/>
                    <a:pt x="54" y="339"/>
                    <a:pt x="143" y="339"/>
                  </a:cubicBezTo>
                  <a:cubicBezTo>
                    <a:pt x="232" y="339"/>
                    <a:pt x="303" y="268"/>
                    <a:pt x="303" y="178"/>
                  </a:cubicBezTo>
                  <a:lnTo>
                    <a:pt x="303" y="161"/>
                  </a:lnTo>
                  <a:cubicBezTo>
                    <a:pt x="303" y="71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39"/>
            <p:cNvSpPr/>
            <p:nvPr/>
          </p:nvSpPr>
          <p:spPr>
            <a:xfrm>
              <a:off x="1161925" y="3322075"/>
              <a:ext cx="7600" cy="8500"/>
            </a:xfrm>
            <a:custGeom>
              <a:avLst/>
              <a:gdLst/>
              <a:ahLst/>
              <a:cxnLst/>
              <a:rect l="l" t="t" r="r" b="b"/>
              <a:pathLst>
                <a:path w="304" h="340" extrusionOk="0">
                  <a:moveTo>
                    <a:pt x="143" y="0"/>
                  </a:moveTo>
                  <a:cubicBezTo>
                    <a:pt x="54" y="18"/>
                    <a:pt x="0" y="89"/>
                    <a:pt x="0" y="179"/>
                  </a:cubicBezTo>
                  <a:cubicBezTo>
                    <a:pt x="0" y="268"/>
                    <a:pt x="54" y="339"/>
                    <a:pt x="143" y="339"/>
                  </a:cubicBezTo>
                  <a:cubicBezTo>
                    <a:pt x="232" y="339"/>
                    <a:pt x="303" y="268"/>
                    <a:pt x="303" y="179"/>
                  </a:cubicBezTo>
                  <a:lnTo>
                    <a:pt x="303" y="161"/>
                  </a:lnTo>
                  <a:cubicBezTo>
                    <a:pt x="303" y="71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39"/>
            <p:cNvSpPr/>
            <p:nvPr/>
          </p:nvSpPr>
          <p:spPr>
            <a:xfrm>
              <a:off x="1161925" y="3360875"/>
              <a:ext cx="7600" cy="8500"/>
            </a:xfrm>
            <a:custGeom>
              <a:avLst/>
              <a:gdLst/>
              <a:ahLst/>
              <a:cxnLst/>
              <a:rect l="l" t="t" r="r" b="b"/>
              <a:pathLst>
                <a:path w="304" h="340" extrusionOk="0">
                  <a:moveTo>
                    <a:pt x="143" y="0"/>
                  </a:moveTo>
                  <a:cubicBezTo>
                    <a:pt x="54" y="0"/>
                    <a:pt x="0" y="72"/>
                    <a:pt x="0" y="161"/>
                  </a:cubicBezTo>
                  <a:cubicBezTo>
                    <a:pt x="0" y="250"/>
                    <a:pt x="54" y="322"/>
                    <a:pt x="143" y="339"/>
                  </a:cubicBezTo>
                  <a:cubicBezTo>
                    <a:pt x="232" y="339"/>
                    <a:pt x="303" y="268"/>
                    <a:pt x="303" y="179"/>
                  </a:cubicBezTo>
                  <a:lnTo>
                    <a:pt x="303" y="161"/>
                  </a:lnTo>
                  <a:cubicBezTo>
                    <a:pt x="303" y="72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39"/>
            <p:cNvSpPr/>
            <p:nvPr/>
          </p:nvSpPr>
          <p:spPr>
            <a:xfrm>
              <a:off x="1161925" y="3341250"/>
              <a:ext cx="7600" cy="8500"/>
            </a:xfrm>
            <a:custGeom>
              <a:avLst/>
              <a:gdLst/>
              <a:ahLst/>
              <a:cxnLst/>
              <a:rect l="l" t="t" r="r" b="b"/>
              <a:pathLst>
                <a:path w="304" h="340" extrusionOk="0">
                  <a:moveTo>
                    <a:pt x="143" y="0"/>
                  </a:moveTo>
                  <a:cubicBezTo>
                    <a:pt x="54" y="0"/>
                    <a:pt x="0" y="72"/>
                    <a:pt x="0" y="161"/>
                  </a:cubicBezTo>
                  <a:cubicBezTo>
                    <a:pt x="0" y="250"/>
                    <a:pt x="54" y="339"/>
                    <a:pt x="143" y="339"/>
                  </a:cubicBezTo>
                  <a:cubicBezTo>
                    <a:pt x="232" y="339"/>
                    <a:pt x="303" y="268"/>
                    <a:pt x="303" y="179"/>
                  </a:cubicBezTo>
                  <a:lnTo>
                    <a:pt x="303" y="161"/>
                  </a:lnTo>
                  <a:cubicBezTo>
                    <a:pt x="303" y="72"/>
                    <a:pt x="232" y="0"/>
                    <a:pt x="14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39"/>
            <p:cNvSpPr/>
            <p:nvPr/>
          </p:nvSpPr>
          <p:spPr>
            <a:xfrm>
              <a:off x="1064675" y="3282800"/>
              <a:ext cx="246250" cy="149475"/>
            </a:xfrm>
            <a:custGeom>
              <a:avLst/>
              <a:gdLst/>
              <a:ahLst/>
              <a:cxnLst/>
              <a:rect l="l" t="t" r="r" b="b"/>
              <a:pathLst>
                <a:path w="9850" h="5979" extrusionOk="0">
                  <a:moveTo>
                    <a:pt x="3908" y="5122"/>
                  </a:moveTo>
                  <a:lnTo>
                    <a:pt x="3908" y="5657"/>
                  </a:lnTo>
                  <a:lnTo>
                    <a:pt x="3373" y="5657"/>
                  </a:lnTo>
                  <a:lnTo>
                    <a:pt x="3373" y="5122"/>
                  </a:lnTo>
                  <a:close/>
                  <a:moveTo>
                    <a:pt x="4051" y="1"/>
                  </a:moveTo>
                  <a:cubicBezTo>
                    <a:pt x="3997" y="1"/>
                    <a:pt x="3944" y="19"/>
                    <a:pt x="3908" y="54"/>
                  </a:cubicBezTo>
                  <a:lnTo>
                    <a:pt x="36" y="5728"/>
                  </a:lnTo>
                  <a:cubicBezTo>
                    <a:pt x="0" y="5782"/>
                    <a:pt x="0" y="5835"/>
                    <a:pt x="18" y="5889"/>
                  </a:cubicBezTo>
                  <a:cubicBezTo>
                    <a:pt x="54" y="5943"/>
                    <a:pt x="107" y="5978"/>
                    <a:pt x="161" y="5978"/>
                  </a:cubicBezTo>
                  <a:lnTo>
                    <a:pt x="4051" y="5978"/>
                  </a:lnTo>
                  <a:cubicBezTo>
                    <a:pt x="4140" y="5978"/>
                    <a:pt x="4211" y="5907"/>
                    <a:pt x="4193" y="5818"/>
                  </a:cubicBezTo>
                  <a:lnTo>
                    <a:pt x="4193" y="4979"/>
                  </a:lnTo>
                  <a:lnTo>
                    <a:pt x="4193" y="4087"/>
                  </a:lnTo>
                  <a:cubicBezTo>
                    <a:pt x="4211" y="3998"/>
                    <a:pt x="4140" y="3926"/>
                    <a:pt x="4051" y="3926"/>
                  </a:cubicBezTo>
                  <a:cubicBezTo>
                    <a:pt x="3961" y="3926"/>
                    <a:pt x="3908" y="4087"/>
                    <a:pt x="3908" y="4087"/>
                  </a:cubicBezTo>
                  <a:lnTo>
                    <a:pt x="3908" y="4836"/>
                  </a:lnTo>
                  <a:lnTo>
                    <a:pt x="3212" y="4836"/>
                  </a:lnTo>
                  <a:cubicBezTo>
                    <a:pt x="3123" y="4836"/>
                    <a:pt x="3052" y="4908"/>
                    <a:pt x="3052" y="4997"/>
                  </a:cubicBezTo>
                  <a:lnTo>
                    <a:pt x="3052" y="5657"/>
                  </a:lnTo>
                  <a:lnTo>
                    <a:pt x="464" y="5657"/>
                  </a:lnTo>
                  <a:lnTo>
                    <a:pt x="4122" y="304"/>
                  </a:lnTo>
                  <a:lnTo>
                    <a:pt x="8618" y="304"/>
                  </a:lnTo>
                  <a:lnTo>
                    <a:pt x="9493" y="5657"/>
                  </a:lnTo>
                  <a:lnTo>
                    <a:pt x="4800" y="5657"/>
                  </a:lnTo>
                  <a:cubicBezTo>
                    <a:pt x="4729" y="5657"/>
                    <a:pt x="4657" y="5711"/>
                    <a:pt x="4640" y="5800"/>
                  </a:cubicBezTo>
                  <a:cubicBezTo>
                    <a:pt x="4640" y="5889"/>
                    <a:pt x="4711" y="5978"/>
                    <a:pt x="4800" y="5978"/>
                  </a:cubicBezTo>
                  <a:lnTo>
                    <a:pt x="9671" y="5978"/>
                  </a:lnTo>
                  <a:cubicBezTo>
                    <a:pt x="9671" y="5978"/>
                    <a:pt x="9778" y="5960"/>
                    <a:pt x="9796" y="5925"/>
                  </a:cubicBezTo>
                  <a:cubicBezTo>
                    <a:pt x="9832" y="5889"/>
                    <a:pt x="9850" y="5835"/>
                    <a:pt x="9832" y="5800"/>
                  </a:cubicBezTo>
                  <a:lnTo>
                    <a:pt x="8922" y="126"/>
                  </a:lnTo>
                  <a:cubicBezTo>
                    <a:pt x="8904" y="54"/>
                    <a:pt x="8833" y="1"/>
                    <a:pt x="87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6" name="Google Shape;1656;p39"/>
          <p:cNvGrpSpPr/>
          <p:nvPr/>
        </p:nvGrpSpPr>
        <p:grpSpPr>
          <a:xfrm>
            <a:off x="4080702" y="2302718"/>
            <a:ext cx="318930" cy="310194"/>
            <a:chOff x="3367275" y="2791700"/>
            <a:chExt cx="277475" cy="269875"/>
          </a:xfrm>
        </p:grpSpPr>
        <p:sp>
          <p:nvSpPr>
            <p:cNvPr id="1657" name="Google Shape;1657;p39"/>
            <p:cNvSpPr/>
            <p:nvPr/>
          </p:nvSpPr>
          <p:spPr>
            <a:xfrm>
              <a:off x="3393150" y="2809975"/>
              <a:ext cx="247125" cy="247600"/>
            </a:xfrm>
            <a:custGeom>
              <a:avLst/>
              <a:gdLst/>
              <a:ahLst/>
              <a:cxnLst/>
              <a:rect l="l" t="t" r="r" b="b"/>
              <a:pathLst>
                <a:path w="9885" h="9904" extrusionOk="0">
                  <a:moveTo>
                    <a:pt x="7708" y="1"/>
                  </a:moveTo>
                  <a:lnTo>
                    <a:pt x="0" y="7727"/>
                  </a:lnTo>
                  <a:lnTo>
                    <a:pt x="2159" y="9903"/>
                  </a:lnTo>
                  <a:lnTo>
                    <a:pt x="9885" y="2178"/>
                  </a:lnTo>
                  <a:lnTo>
                    <a:pt x="7708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9"/>
            <p:cNvSpPr/>
            <p:nvPr/>
          </p:nvSpPr>
          <p:spPr>
            <a:xfrm>
              <a:off x="3367275" y="2795825"/>
              <a:ext cx="231075" cy="220275"/>
            </a:xfrm>
            <a:custGeom>
              <a:avLst/>
              <a:gdLst/>
              <a:ahLst/>
              <a:cxnLst/>
              <a:rect l="l" t="t" r="r" b="b"/>
              <a:pathLst>
                <a:path w="9243" h="8811" extrusionOk="0">
                  <a:moveTo>
                    <a:pt x="4880" y="2619"/>
                  </a:moveTo>
                  <a:cubicBezTo>
                    <a:pt x="5349" y="2619"/>
                    <a:pt x="5817" y="2797"/>
                    <a:pt x="6174" y="3154"/>
                  </a:cubicBezTo>
                  <a:cubicBezTo>
                    <a:pt x="6870" y="3868"/>
                    <a:pt x="6870" y="5027"/>
                    <a:pt x="6174" y="5723"/>
                  </a:cubicBezTo>
                  <a:cubicBezTo>
                    <a:pt x="5817" y="6080"/>
                    <a:pt x="5349" y="6259"/>
                    <a:pt x="4880" y="6259"/>
                  </a:cubicBezTo>
                  <a:cubicBezTo>
                    <a:pt x="4412" y="6259"/>
                    <a:pt x="3943" y="6080"/>
                    <a:pt x="3587" y="5723"/>
                  </a:cubicBezTo>
                  <a:cubicBezTo>
                    <a:pt x="2891" y="5027"/>
                    <a:pt x="2891" y="3868"/>
                    <a:pt x="3587" y="3154"/>
                  </a:cubicBezTo>
                  <a:cubicBezTo>
                    <a:pt x="3943" y="2797"/>
                    <a:pt x="4412" y="2619"/>
                    <a:pt x="4880" y="2619"/>
                  </a:cubicBezTo>
                  <a:close/>
                  <a:moveTo>
                    <a:pt x="4880" y="0"/>
                  </a:moveTo>
                  <a:cubicBezTo>
                    <a:pt x="3743" y="0"/>
                    <a:pt x="2605" y="433"/>
                    <a:pt x="1731" y="1298"/>
                  </a:cubicBezTo>
                  <a:cubicBezTo>
                    <a:pt x="0" y="3029"/>
                    <a:pt x="0" y="5848"/>
                    <a:pt x="1731" y="7597"/>
                  </a:cubicBezTo>
                  <a:cubicBezTo>
                    <a:pt x="2373" y="8239"/>
                    <a:pt x="3158" y="8632"/>
                    <a:pt x="3979" y="8810"/>
                  </a:cubicBezTo>
                  <a:lnTo>
                    <a:pt x="9243" y="3546"/>
                  </a:lnTo>
                  <a:cubicBezTo>
                    <a:pt x="9064" y="2726"/>
                    <a:pt x="8672" y="1941"/>
                    <a:pt x="8029" y="1298"/>
                  </a:cubicBezTo>
                  <a:cubicBezTo>
                    <a:pt x="7155" y="433"/>
                    <a:pt x="6018" y="0"/>
                    <a:pt x="4880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9"/>
            <p:cNvSpPr/>
            <p:nvPr/>
          </p:nvSpPr>
          <p:spPr>
            <a:xfrm>
              <a:off x="3472100" y="2889825"/>
              <a:ext cx="34375" cy="34375"/>
            </a:xfrm>
            <a:custGeom>
              <a:avLst/>
              <a:gdLst/>
              <a:ahLst/>
              <a:cxnLst/>
              <a:rect l="l" t="t" r="r" b="b"/>
              <a:pathLst>
                <a:path w="1375" h="1375" extrusionOk="0">
                  <a:moveTo>
                    <a:pt x="678" y="1"/>
                  </a:moveTo>
                  <a:cubicBezTo>
                    <a:pt x="304" y="1"/>
                    <a:pt x="0" y="304"/>
                    <a:pt x="0" y="679"/>
                  </a:cubicBezTo>
                  <a:cubicBezTo>
                    <a:pt x="0" y="1071"/>
                    <a:pt x="304" y="1374"/>
                    <a:pt x="678" y="1374"/>
                  </a:cubicBezTo>
                  <a:cubicBezTo>
                    <a:pt x="1071" y="1374"/>
                    <a:pt x="1374" y="1071"/>
                    <a:pt x="1374" y="679"/>
                  </a:cubicBezTo>
                  <a:cubicBezTo>
                    <a:pt x="1374" y="304"/>
                    <a:pt x="1071" y="1"/>
                    <a:pt x="678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9"/>
            <p:cNvSpPr/>
            <p:nvPr/>
          </p:nvSpPr>
          <p:spPr>
            <a:xfrm>
              <a:off x="3477000" y="2889525"/>
              <a:ext cx="32150" cy="34675"/>
            </a:xfrm>
            <a:custGeom>
              <a:avLst/>
              <a:gdLst/>
              <a:ahLst/>
              <a:cxnLst/>
              <a:rect l="l" t="t" r="r" b="b"/>
              <a:pathLst>
                <a:path w="1286" h="1387" extrusionOk="0">
                  <a:moveTo>
                    <a:pt x="487" y="1"/>
                  </a:moveTo>
                  <a:cubicBezTo>
                    <a:pt x="389" y="1"/>
                    <a:pt x="290" y="22"/>
                    <a:pt x="197" y="66"/>
                  </a:cubicBezTo>
                  <a:cubicBezTo>
                    <a:pt x="125" y="102"/>
                    <a:pt x="54" y="155"/>
                    <a:pt x="0" y="191"/>
                  </a:cubicBezTo>
                  <a:cubicBezTo>
                    <a:pt x="29" y="188"/>
                    <a:pt x="57" y="186"/>
                    <a:pt x="84" y="186"/>
                  </a:cubicBezTo>
                  <a:cubicBezTo>
                    <a:pt x="355" y="186"/>
                    <a:pt x="601" y="341"/>
                    <a:pt x="714" y="584"/>
                  </a:cubicBezTo>
                  <a:cubicBezTo>
                    <a:pt x="857" y="869"/>
                    <a:pt x="786" y="1190"/>
                    <a:pt x="571" y="1386"/>
                  </a:cubicBezTo>
                  <a:cubicBezTo>
                    <a:pt x="643" y="1369"/>
                    <a:pt x="714" y="1351"/>
                    <a:pt x="786" y="1315"/>
                  </a:cubicBezTo>
                  <a:cubicBezTo>
                    <a:pt x="1142" y="1155"/>
                    <a:pt x="1285" y="744"/>
                    <a:pt x="1107" y="405"/>
                  </a:cubicBezTo>
                  <a:cubicBezTo>
                    <a:pt x="990" y="147"/>
                    <a:pt x="743" y="1"/>
                    <a:pt x="487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9"/>
            <p:cNvSpPr/>
            <p:nvPr/>
          </p:nvSpPr>
          <p:spPr>
            <a:xfrm>
              <a:off x="3463625" y="2795875"/>
              <a:ext cx="104400" cy="36650"/>
            </a:xfrm>
            <a:custGeom>
              <a:avLst/>
              <a:gdLst/>
              <a:ahLst/>
              <a:cxnLst/>
              <a:rect l="l" t="t" r="r" b="b"/>
              <a:pathLst>
                <a:path w="4176" h="1466" extrusionOk="0">
                  <a:moveTo>
                    <a:pt x="1020" y="1"/>
                  </a:moveTo>
                  <a:cubicBezTo>
                    <a:pt x="678" y="1"/>
                    <a:pt x="335" y="40"/>
                    <a:pt x="0" y="119"/>
                  </a:cubicBezTo>
                  <a:cubicBezTo>
                    <a:pt x="195" y="92"/>
                    <a:pt x="391" y="79"/>
                    <a:pt x="587" y="79"/>
                  </a:cubicBezTo>
                  <a:cubicBezTo>
                    <a:pt x="1723" y="79"/>
                    <a:pt x="2862" y="518"/>
                    <a:pt x="3729" y="1386"/>
                  </a:cubicBezTo>
                  <a:cubicBezTo>
                    <a:pt x="3767" y="1442"/>
                    <a:pt x="3821" y="1466"/>
                    <a:pt x="3879" y="1466"/>
                  </a:cubicBezTo>
                  <a:cubicBezTo>
                    <a:pt x="3985" y="1466"/>
                    <a:pt x="4106" y="1388"/>
                    <a:pt x="4175" y="1296"/>
                  </a:cubicBezTo>
                  <a:cubicBezTo>
                    <a:pt x="3298" y="433"/>
                    <a:pt x="2157" y="1"/>
                    <a:pt x="1020" y="1"/>
                  </a:cubicBez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9"/>
            <p:cNvSpPr/>
            <p:nvPr/>
          </p:nvSpPr>
          <p:spPr>
            <a:xfrm>
              <a:off x="3435075" y="2857600"/>
              <a:ext cx="91450" cy="85550"/>
            </a:xfrm>
            <a:custGeom>
              <a:avLst/>
              <a:gdLst/>
              <a:ahLst/>
              <a:cxnLst/>
              <a:rect l="l" t="t" r="r" b="b"/>
              <a:pathLst>
                <a:path w="3658" h="3422" extrusionOk="0">
                  <a:moveTo>
                    <a:pt x="2159" y="1432"/>
                  </a:moveTo>
                  <a:cubicBezTo>
                    <a:pt x="2302" y="1432"/>
                    <a:pt x="2445" y="1504"/>
                    <a:pt x="2552" y="1593"/>
                  </a:cubicBezTo>
                  <a:cubicBezTo>
                    <a:pt x="2748" y="1807"/>
                    <a:pt x="2748" y="2146"/>
                    <a:pt x="2552" y="2360"/>
                  </a:cubicBezTo>
                  <a:cubicBezTo>
                    <a:pt x="2445" y="2449"/>
                    <a:pt x="2302" y="2503"/>
                    <a:pt x="2159" y="2503"/>
                  </a:cubicBezTo>
                  <a:cubicBezTo>
                    <a:pt x="2016" y="2503"/>
                    <a:pt x="1892" y="2449"/>
                    <a:pt x="1785" y="2360"/>
                  </a:cubicBezTo>
                  <a:cubicBezTo>
                    <a:pt x="1588" y="2146"/>
                    <a:pt x="1588" y="1807"/>
                    <a:pt x="1785" y="1593"/>
                  </a:cubicBezTo>
                  <a:cubicBezTo>
                    <a:pt x="1892" y="1504"/>
                    <a:pt x="2016" y="1432"/>
                    <a:pt x="2159" y="1432"/>
                  </a:cubicBezTo>
                  <a:close/>
                  <a:moveTo>
                    <a:pt x="2168" y="0"/>
                  </a:moveTo>
                  <a:cubicBezTo>
                    <a:pt x="1660" y="0"/>
                    <a:pt x="1151" y="192"/>
                    <a:pt x="767" y="576"/>
                  </a:cubicBezTo>
                  <a:cubicBezTo>
                    <a:pt x="0" y="1343"/>
                    <a:pt x="0" y="2610"/>
                    <a:pt x="767" y="3377"/>
                  </a:cubicBezTo>
                  <a:cubicBezTo>
                    <a:pt x="790" y="3388"/>
                    <a:pt x="834" y="3421"/>
                    <a:pt x="890" y="3421"/>
                  </a:cubicBezTo>
                  <a:cubicBezTo>
                    <a:pt x="923" y="3421"/>
                    <a:pt x="960" y="3410"/>
                    <a:pt x="999" y="3377"/>
                  </a:cubicBezTo>
                  <a:lnTo>
                    <a:pt x="1267" y="3110"/>
                  </a:lnTo>
                  <a:cubicBezTo>
                    <a:pt x="1321" y="3038"/>
                    <a:pt x="1321" y="2949"/>
                    <a:pt x="1267" y="2878"/>
                  </a:cubicBezTo>
                  <a:cubicBezTo>
                    <a:pt x="1231" y="2851"/>
                    <a:pt x="1191" y="2837"/>
                    <a:pt x="1151" y="2837"/>
                  </a:cubicBezTo>
                  <a:cubicBezTo>
                    <a:pt x="1111" y="2837"/>
                    <a:pt x="1071" y="2851"/>
                    <a:pt x="1035" y="2878"/>
                  </a:cubicBezTo>
                  <a:lnTo>
                    <a:pt x="892" y="3038"/>
                  </a:lnTo>
                  <a:cubicBezTo>
                    <a:pt x="339" y="2378"/>
                    <a:pt x="375" y="1414"/>
                    <a:pt x="999" y="808"/>
                  </a:cubicBezTo>
                  <a:cubicBezTo>
                    <a:pt x="1321" y="477"/>
                    <a:pt x="1743" y="311"/>
                    <a:pt x="2167" y="311"/>
                  </a:cubicBezTo>
                  <a:cubicBezTo>
                    <a:pt x="2543" y="311"/>
                    <a:pt x="2920" y="441"/>
                    <a:pt x="3230" y="701"/>
                  </a:cubicBezTo>
                  <a:lnTo>
                    <a:pt x="2641" y="1272"/>
                  </a:lnTo>
                  <a:cubicBezTo>
                    <a:pt x="2498" y="1183"/>
                    <a:pt x="2338" y="1129"/>
                    <a:pt x="2159" y="1129"/>
                  </a:cubicBezTo>
                  <a:cubicBezTo>
                    <a:pt x="1945" y="1129"/>
                    <a:pt x="1731" y="1218"/>
                    <a:pt x="1570" y="1379"/>
                  </a:cubicBezTo>
                  <a:cubicBezTo>
                    <a:pt x="1231" y="1700"/>
                    <a:pt x="1231" y="2253"/>
                    <a:pt x="1570" y="2574"/>
                  </a:cubicBezTo>
                  <a:cubicBezTo>
                    <a:pt x="1731" y="2735"/>
                    <a:pt x="1945" y="2824"/>
                    <a:pt x="2159" y="2824"/>
                  </a:cubicBezTo>
                  <a:cubicBezTo>
                    <a:pt x="2391" y="2824"/>
                    <a:pt x="2605" y="2735"/>
                    <a:pt x="2766" y="2574"/>
                  </a:cubicBezTo>
                  <a:cubicBezTo>
                    <a:pt x="3069" y="2289"/>
                    <a:pt x="3105" y="1825"/>
                    <a:pt x="2873" y="1504"/>
                  </a:cubicBezTo>
                  <a:lnTo>
                    <a:pt x="3569" y="808"/>
                  </a:lnTo>
                  <a:cubicBezTo>
                    <a:pt x="3569" y="790"/>
                    <a:pt x="3658" y="683"/>
                    <a:pt x="3569" y="576"/>
                  </a:cubicBezTo>
                  <a:cubicBezTo>
                    <a:pt x="3185" y="192"/>
                    <a:pt x="2677" y="0"/>
                    <a:pt x="2168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39"/>
            <p:cNvSpPr/>
            <p:nvPr/>
          </p:nvSpPr>
          <p:spPr>
            <a:xfrm>
              <a:off x="3373950" y="2791700"/>
              <a:ext cx="226625" cy="269875"/>
            </a:xfrm>
            <a:custGeom>
              <a:avLst/>
              <a:gdLst/>
              <a:ahLst/>
              <a:cxnLst/>
              <a:rect l="l" t="t" r="r" b="b"/>
              <a:pathLst>
                <a:path w="9065" h="10795" extrusionOk="0">
                  <a:moveTo>
                    <a:pt x="4604" y="0"/>
                  </a:moveTo>
                  <a:cubicBezTo>
                    <a:pt x="3373" y="0"/>
                    <a:pt x="2178" y="500"/>
                    <a:pt x="1303" y="1410"/>
                  </a:cubicBezTo>
                  <a:cubicBezTo>
                    <a:pt x="465" y="2266"/>
                    <a:pt x="1" y="3408"/>
                    <a:pt x="1" y="4604"/>
                  </a:cubicBezTo>
                  <a:cubicBezTo>
                    <a:pt x="1" y="5781"/>
                    <a:pt x="447" y="6905"/>
                    <a:pt x="1250" y="7762"/>
                  </a:cubicBezTo>
                  <a:lnTo>
                    <a:pt x="643" y="8351"/>
                  </a:lnTo>
                  <a:cubicBezTo>
                    <a:pt x="625" y="8386"/>
                    <a:pt x="607" y="8422"/>
                    <a:pt x="607" y="8458"/>
                  </a:cubicBezTo>
                  <a:cubicBezTo>
                    <a:pt x="607" y="8511"/>
                    <a:pt x="625" y="8547"/>
                    <a:pt x="643" y="8583"/>
                  </a:cubicBezTo>
                  <a:lnTo>
                    <a:pt x="2820" y="10759"/>
                  </a:lnTo>
                  <a:cubicBezTo>
                    <a:pt x="2856" y="10777"/>
                    <a:pt x="2891" y="10795"/>
                    <a:pt x="2945" y="10795"/>
                  </a:cubicBezTo>
                  <a:cubicBezTo>
                    <a:pt x="2981" y="10795"/>
                    <a:pt x="3016" y="10777"/>
                    <a:pt x="3052" y="10759"/>
                  </a:cubicBezTo>
                  <a:lnTo>
                    <a:pt x="3837" y="9974"/>
                  </a:lnTo>
                  <a:cubicBezTo>
                    <a:pt x="3891" y="9903"/>
                    <a:pt x="3891" y="9814"/>
                    <a:pt x="3837" y="9742"/>
                  </a:cubicBezTo>
                  <a:lnTo>
                    <a:pt x="3391" y="9296"/>
                  </a:lnTo>
                  <a:cubicBezTo>
                    <a:pt x="3355" y="9269"/>
                    <a:pt x="3315" y="9256"/>
                    <a:pt x="3275" y="9256"/>
                  </a:cubicBezTo>
                  <a:cubicBezTo>
                    <a:pt x="3235" y="9256"/>
                    <a:pt x="3195" y="9269"/>
                    <a:pt x="3159" y="9296"/>
                  </a:cubicBezTo>
                  <a:cubicBezTo>
                    <a:pt x="3105" y="9368"/>
                    <a:pt x="3105" y="9457"/>
                    <a:pt x="3159" y="9528"/>
                  </a:cubicBezTo>
                  <a:lnTo>
                    <a:pt x="3498" y="9849"/>
                  </a:lnTo>
                  <a:lnTo>
                    <a:pt x="2945" y="10420"/>
                  </a:lnTo>
                  <a:lnTo>
                    <a:pt x="982" y="8458"/>
                  </a:lnTo>
                  <a:lnTo>
                    <a:pt x="1571" y="7869"/>
                  </a:lnTo>
                  <a:cubicBezTo>
                    <a:pt x="1642" y="7797"/>
                    <a:pt x="1642" y="7708"/>
                    <a:pt x="1571" y="7637"/>
                  </a:cubicBezTo>
                  <a:cubicBezTo>
                    <a:pt x="1161" y="7209"/>
                    <a:pt x="839" y="6727"/>
                    <a:pt x="625" y="6192"/>
                  </a:cubicBezTo>
                  <a:lnTo>
                    <a:pt x="1196" y="5995"/>
                  </a:lnTo>
                  <a:cubicBezTo>
                    <a:pt x="1285" y="5960"/>
                    <a:pt x="1321" y="5870"/>
                    <a:pt x="1303" y="5799"/>
                  </a:cubicBezTo>
                  <a:cubicBezTo>
                    <a:pt x="1274" y="5725"/>
                    <a:pt x="1207" y="5688"/>
                    <a:pt x="1134" y="5688"/>
                  </a:cubicBezTo>
                  <a:cubicBezTo>
                    <a:pt x="1119" y="5688"/>
                    <a:pt x="1104" y="5689"/>
                    <a:pt x="1089" y="5692"/>
                  </a:cubicBezTo>
                  <a:lnTo>
                    <a:pt x="518" y="5888"/>
                  </a:lnTo>
                  <a:cubicBezTo>
                    <a:pt x="393" y="5478"/>
                    <a:pt x="322" y="5050"/>
                    <a:pt x="322" y="4604"/>
                  </a:cubicBezTo>
                  <a:lnTo>
                    <a:pt x="322" y="4604"/>
                  </a:lnTo>
                  <a:lnTo>
                    <a:pt x="929" y="4639"/>
                  </a:lnTo>
                  <a:lnTo>
                    <a:pt x="946" y="4639"/>
                  </a:lnTo>
                  <a:cubicBezTo>
                    <a:pt x="1018" y="4639"/>
                    <a:pt x="1089" y="4568"/>
                    <a:pt x="1089" y="4479"/>
                  </a:cubicBezTo>
                  <a:cubicBezTo>
                    <a:pt x="1107" y="4390"/>
                    <a:pt x="1036" y="4318"/>
                    <a:pt x="946" y="4318"/>
                  </a:cubicBezTo>
                  <a:lnTo>
                    <a:pt x="340" y="4300"/>
                  </a:lnTo>
                  <a:cubicBezTo>
                    <a:pt x="376" y="3872"/>
                    <a:pt x="465" y="3462"/>
                    <a:pt x="607" y="3051"/>
                  </a:cubicBezTo>
                  <a:lnTo>
                    <a:pt x="1178" y="3301"/>
                  </a:lnTo>
                  <a:cubicBezTo>
                    <a:pt x="1196" y="3319"/>
                    <a:pt x="1214" y="3319"/>
                    <a:pt x="1232" y="3319"/>
                  </a:cubicBezTo>
                  <a:cubicBezTo>
                    <a:pt x="1303" y="3319"/>
                    <a:pt x="1357" y="3283"/>
                    <a:pt x="1375" y="3230"/>
                  </a:cubicBezTo>
                  <a:cubicBezTo>
                    <a:pt x="1410" y="3141"/>
                    <a:pt x="1375" y="3051"/>
                    <a:pt x="1303" y="3016"/>
                  </a:cubicBezTo>
                  <a:lnTo>
                    <a:pt x="732" y="2766"/>
                  </a:lnTo>
                  <a:cubicBezTo>
                    <a:pt x="911" y="2391"/>
                    <a:pt x="1143" y="2052"/>
                    <a:pt x="1428" y="1731"/>
                  </a:cubicBezTo>
                  <a:lnTo>
                    <a:pt x="1856" y="2159"/>
                  </a:lnTo>
                  <a:cubicBezTo>
                    <a:pt x="1892" y="2195"/>
                    <a:pt x="1928" y="2213"/>
                    <a:pt x="1981" y="2213"/>
                  </a:cubicBezTo>
                  <a:cubicBezTo>
                    <a:pt x="2017" y="2213"/>
                    <a:pt x="2053" y="2195"/>
                    <a:pt x="2088" y="2159"/>
                  </a:cubicBezTo>
                  <a:cubicBezTo>
                    <a:pt x="2142" y="2106"/>
                    <a:pt x="2142" y="1999"/>
                    <a:pt x="2088" y="1927"/>
                  </a:cubicBezTo>
                  <a:lnTo>
                    <a:pt x="1660" y="1499"/>
                  </a:lnTo>
                  <a:cubicBezTo>
                    <a:pt x="1964" y="1214"/>
                    <a:pt x="2320" y="964"/>
                    <a:pt x="2677" y="785"/>
                  </a:cubicBezTo>
                  <a:lnTo>
                    <a:pt x="2945" y="1374"/>
                  </a:lnTo>
                  <a:cubicBezTo>
                    <a:pt x="2963" y="1428"/>
                    <a:pt x="3034" y="1463"/>
                    <a:pt x="3088" y="1463"/>
                  </a:cubicBezTo>
                  <a:cubicBezTo>
                    <a:pt x="3105" y="1463"/>
                    <a:pt x="3123" y="1463"/>
                    <a:pt x="3159" y="1445"/>
                  </a:cubicBezTo>
                  <a:cubicBezTo>
                    <a:pt x="3230" y="1410"/>
                    <a:pt x="3266" y="1321"/>
                    <a:pt x="3230" y="1231"/>
                  </a:cubicBezTo>
                  <a:lnTo>
                    <a:pt x="2963" y="643"/>
                  </a:lnTo>
                  <a:cubicBezTo>
                    <a:pt x="3373" y="482"/>
                    <a:pt x="3783" y="375"/>
                    <a:pt x="4212" y="339"/>
                  </a:cubicBezTo>
                  <a:lnTo>
                    <a:pt x="4247" y="1017"/>
                  </a:lnTo>
                  <a:cubicBezTo>
                    <a:pt x="4247" y="1106"/>
                    <a:pt x="4319" y="1160"/>
                    <a:pt x="4408" y="1160"/>
                  </a:cubicBezTo>
                  <a:cubicBezTo>
                    <a:pt x="4497" y="1160"/>
                    <a:pt x="4569" y="1089"/>
                    <a:pt x="4569" y="999"/>
                  </a:cubicBezTo>
                  <a:lnTo>
                    <a:pt x="4533" y="321"/>
                  </a:lnTo>
                  <a:cubicBezTo>
                    <a:pt x="4979" y="321"/>
                    <a:pt x="5425" y="375"/>
                    <a:pt x="5853" y="500"/>
                  </a:cubicBezTo>
                  <a:lnTo>
                    <a:pt x="5621" y="1160"/>
                  </a:lnTo>
                  <a:cubicBezTo>
                    <a:pt x="5603" y="1249"/>
                    <a:pt x="5639" y="1338"/>
                    <a:pt x="5728" y="1374"/>
                  </a:cubicBezTo>
                  <a:cubicBezTo>
                    <a:pt x="5740" y="1378"/>
                    <a:pt x="5753" y="1380"/>
                    <a:pt x="5767" y="1380"/>
                  </a:cubicBezTo>
                  <a:cubicBezTo>
                    <a:pt x="5819" y="1380"/>
                    <a:pt x="5883" y="1351"/>
                    <a:pt x="5925" y="1267"/>
                  </a:cubicBezTo>
                  <a:lnTo>
                    <a:pt x="6157" y="607"/>
                  </a:lnTo>
                  <a:cubicBezTo>
                    <a:pt x="6692" y="821"/>
                    <a:pt x="7209" y="1142"/>
                    <a:pt x="7637" y="1570"/>
                  </a:cubicBezTo>
                  <a:cubicBezTo>
                    <a:pt x="7673" y="1606"/>
                    <a:pt x="7709" y="1624"/>
                    <a:pt x="7762" y="1624"/>
                  </a:cubicBezTo>
                  <a:cubicBezTo>
                    <a:pt x="7798" y="1624"/>
                    <a:pt x="7834" y="1606"/>
                    <a:pt x="7869" y="1570"/>
                  </a:cubicBezTo>
                  <a:lnTo>
                    <a:pt x="8494" y="964"/>
                  </a:lnTo>
                  <a:lnTo>
                    <a:pt x="8779" y="1249"/>
                  </a:lnTo>
                  <a:cubicBezTo>
                    <a:pt x="8815" y="1285"/>
                    <a:pt x="8855" y="1303"/>
                    <a:pt x="8895" y="1303"/>
                  </a:cubicBezTo>
                  <a:cubicBezTo>
                    <a:pt x="8936" y="1303"/>
                    <a:pt x="8976" y="1285"/>
                    <a:pt x="9011" y="1249"/>
                  </a:cubicBezTo>
                  <a:cubicBezTo>
                    <a:pt x="9065" y="1196"/>
                    <a:pt x="9065" y="1089"/>
                    <a:pt x="9011" y="1035"/>
                  </a:cubicBezTo>
                  <a:lnTo>
                    <a:pt x="8601" y="625"/>
                  </a:lnTo>
                  <a:cubicBezTo>
                    <a:pt x="8565" y="589"/>
                    <a:pt x="8530" y="571"/>
                    <a:pt x="8494" y="571"/>
                  </a:cubicBezTo>
                  <a:cubicBezTo>
                    <a:pt x="8440" y="571"/>
                    <a:pt x="8405" y="589"/>
                    <a:pt x="8369" y="625"/>
                  </a:cubicBezTo>
                  <a:lnTo>
                    <a:pt x="7762" y="1249"/>
                  </a:lnTo>
                  <a:cubicBezTo>
                    <a:pt x="6906" y="446"/>
                    <a:pt x="5782" y="0"/>
                    <a:pt x="460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39"/>
            <p:cNvSpPr/>
            <p:nvPr/>
          </p:nvSpPr>
          <p:spPr>
            <a:xfrm>
              <a:off x="3475650" y="2829500"/>
              <a:ext cx="169100" cy="199525"/>
            </a:xfrm>
            <a:custGeom>
              <a:avLst/>
              <a:gdLst/>
              <a:ahLst/>
              <a:cxnLst/>
              <a:rect l="l" t="t" r="r" b="b"/>
              <a:pathLst>
                <a:path w="6764" h="7981" extrusionOk="0">
                  <a:moveTo>
                    <a:pt x="5354" y="0"/>
                  </a:moveTo>
                  <a:cubicBezTo>
                    <a:pt x="5314" y="0"/>
                    <a:pt x="5273" y="14"/>
                    <a:pt x="5247" y="41"/>
                  </a:cubicBezTo>
                  <a:cubicBezTo>
                    <a:pt x="5175" y="112"/>
                    <a:pt x="5175" y="219"/>
                    <a:pt x="5247" y="272"/>
                  </a:cubicBezTo>
                  <a:lnTo>
                    <a:pt x="6371" y="1397"/>
                  </a:lnTo>
                  <a:lnTo>
                    <a:pt x="5764" y="2003"/>
                  </a:lnTo>
                  <a:lnTo>
                    <a:pt x="5425" y="1682"/>
                  </a:lnTo>
                  <a:cubicBezTo>
                    <a:pt x="5398" y="1646"/>
                    <a:pt x="5358" y="1629"/>
                    <a:pt x="5318" y="1629"/>
                  </a:cubicBezTo>
                  <a:cubicBezTo>
                    <a:pt x="5278" y="1629"/>
                    <a:pt x="5238" y="1646"/>
                    <a:pt x="5211" y="1682"/>
                  </a:cubicBezTo>
                  <a:cubicBezTo>
                    <a:pt x="5140" y="1736"/>
                    <a:pt x="5140" y="1843"/>
                    <a:pt x="5211" y="1896"/>
                  </a:cubicBezTo>
                  <a:lnTo>
                    <a:pt x="5532" y="2235"/>
                  </a:lnTo>
                  <a:lnTo>
                    <a:pt x="4747" y="3020"/>
                  </a:lnTo>
                  <a:lnTo>
                    <a:pt x="4408" y="2699"/>
                  </a:lnTo>
                  <a:cubicBezTo>
                    <a:pt x="4381" y="2663"/>
                    <a:pt x="4341" y="2646"/>
                    <a:pt x="4301" y="2646"/>
                  </a:cubicBezTo>
                  <a:cubicBezTo>
                    <a:pt x="4261" y="2646"/>
                    <a:pt x="4221" y="2663"/>
                    <a:pt x="4194" y="2699"/>
                  </a:cubicBezTo>
                  <a:cubicBezTo>
                    <a:pt x="4123" y="2753"/>
                    <a:pt x="4123" y="2860"/>
                    <a:pt x="4194" y="2913"/>
                  </a:cubicBezTo>
                  <a:lnTo>
                    <a:pt x="4515" y="3252"/>
                  </a:lnTo>
                  <a:lnTo>
                    <a:pt x="3730" y="4037"/>
                  </a:lnTo>
                  <a:lnTo>
                    <a:pt x="3391" y="3716"/>
                  </a:lnTo>
                  <a:cubicBezTo>
                    <a:pt x="3364" y="3680"/>
                    <a:pt x="3324" y="3663"/>
                    <a:pt x="3284" y="3663"/>
                  </a:cubicBezTo>
                  <a:cubicBezTo>
                    <a:pt x="3244" y="3663"/>
                    <a:pt x="3204" y="3680"/>
                    <a:pt x="3177" y="3716"/>
                  </a:cubicBezTo>
                  <a:cubicBezTo>
                    <a:pt x="3106" y="3770"/>
                    <a:pt x="3106" y="3877"/>
                    <a:pt x="3177" y="3930"/>
                  </a:cubicBezTo>
                  <a:lnTo>
                    <a:pt x="3498" y="4269"/>
                  </a:lnTo>
                  <a:lnTo>
                    <a:pt x="2713" y="5072"/>
                  </a:lnTo>
                  <a:lnTo>
                    <a:pt x="2374" y="4733"/>
                  </a:lnTo>
                  <a:cubicBezTo>
                    <a:pt x="2347" y="4706"/>
                    <a:pt x="2307" y="4693"/>
                    <a:pt x="2267" y="4693"/>
                  </a:cubicBezTo>
                  <a:cubicBezTo>
                    <a:pt x="2227" y="4693"/>
                    <a:pt x="2187" y="4706"/>
                    <a:pt x="2160" y="4733"/>
                  </a:cubicBezTo>
                  <a:cubicBezTo>
                    <a:pt x="2089" y="4787"/>
                    <a:pt x="2089" y="4894"/>
                    <a:pt x="2160" y="4965"/>
                  </a:cubicBezTo>
                  <a:lnTo>
                    <a:pt x="2481" y="5286"/>
                  </a:lnTo>
                  <a:lnTo>
                    <a:pt x="1696" y="6089"/>
                  </a:lnTo>
                  <a:lnTo>
                    <a:pt x="1357" y="5750"/>
                  </a:lnTo>
                  <a:cubicBezTo>
                    <a:pt x="1330" y="5723"/>
                    <a:pt x="1290" y="5710"/>
                    <a:pt x="1248" y="5710"/>
                  </a:cubicBezTo>
                  <a:cubicBezTo>
                    <a:pt x="1205" y="5710"/>
                    <a:pt x="1161" y="5723"/>
                    <a:pt x="1125" y="5750"/>
                  </a:cubicBezTo>
                  <a:cubicBezTo>
                    <a:pt x="1072" y="5822"/>
                    <a:pt x="1072" y="5911"/>
                    <a:pt x="1125" y="5982"/>
                  </a:cubicBezTo>
                  <a:lnTo>
                    <a:pt x="1464" y="6303"/>
                  </a:lnTo>
                  <a:lnTo>
                    <a:pt x="661" y="7106"/>
                  </a:lnTo>
                  <a:lnTo>
                    <a:pt x="340" y="6767"/>
                  </a:lnTo>
                  <a:cubicBezTo>
                    <a:pt x="304" y="6740"/>
                    <a:pt x="264" y="6727"/>
                    <a:pt x="224" y="6727"/>
                  </a:cubicBezTo>
                  <a:cubicBezTo>
                    <a:pt x="184" y="6727"/>
                    <a:pt x="144" y="6740"/>
                    <a:pt x="108" y="6767"/>
                  </a:cubicBezTo>
                  <a:cubicBezTo>
                    <a:pt x="54" y="6839"/>
                    <a:pt x="54" y="6928"/>
                    <a:pt x="108" y="6999"/>
                  </a:cubicBezTo>
                  <a:lnTo>
                    <a:pt x="447" y="7320"/>
                  </a:lnTo>
                  <a:lnTo>
                    <a:pt x="72" y="7713"/>
                  </a:lnTo>
                  <a:cubicBezTo>
                    <a:pt x="1" y="7766"/>
                    <a:pt x="1" y="7873"/>
                    <a:pt x="72" y="7927"/>
                  </a:cubicBezTo>
                  <a:cubicBezTo>
                    <a:pt x="90" y="7963"/>
                    <a:pt x="144" y="7980"/>
                    <a:pt x="179" y="7980"/>
                  </a:cubicBezTo>
                  <a:cubicBezTo>
                    <a:pt x="215" y="7980"/>
                    <a:pt x="251" y="7963"/>
                    <a:pt x="286" y="7927"/>
                  </a:cubicBezTo>
                  <a:lnTo>
                    <a:pt x="6710" y="1504"/>
                  </a:lnTo>
                  <a:cubicBezTo>
                    <a:pt x="6763" y="1450"/>
                    <a:pt x="6763" y="1343"/>
                    <a:pt x="6710" y="1290"/>
                  </a:cubicBezTo>
                  <a:lnTo>
                    <a:pt x="5461" y="41"/>
                  </a:lnTo>
                  <a:cubicBezTo>
                    <a:pt x="5434" y="14"/>
                    <a:pt x="5394" y="0"/>
                    <a:pt x="535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5" name="Google Shape;1665;p39"/>
          <p:cNvGrpSpPr/>
          <p:nvPr/>
        </p:nvGrpSpPr>
        <p:grpSpPr>
          <a:xfrm>
            <a:off x="4116592" y="1806925"/>
            <a:ext cx="254822" cy="310740"/>
            <a:chOff x="3398500" y="2360350"/>
            <a:chExt cx="221700" cy="270350"/>
          </a:xfrm>
        </p:grpSpPr>
        <p:sp>
          <p:nvSpPr>
            <p:cNvPr id="1666" name="Google Shape;1666;p39"/>
            <p:cNvSpPr/>
            <p:nvPr/>
          </p:nvSpPr>
          <p:spPr>
            <a:xfrm>
              <a:off x="3502875" y="2364350"/>
              <a:ext cx="32125" cy="32325"/>
            </a:xfrm>
            <a:custGeom>
              <a:avLst/>
              <a:gdLst/>
              <a:ahLst/>
              <a:cxnLst/>
              <a:rect l="l" t="t" r="r" b="b"/>
              <a:pathLst>
                <a:path w="1285" h="1293" extrusionOk="0">
                  <a:moveTo>
                    <a:pt x="1275" y="1"/>
                  </a:moveTo>
                  <a:cubicBezTo>
                    <a:pt x="1157" y="1"/>
                    <a:pt x="0" y="33"/>
                    <a:pt x="0" y="1286"/>
                  </a:cubicBezTo>
                  <a:cubicBezTo>
                    <a:pt x="0" y="1286"/>
                    <a:pt x="50" y="1293"/>
                    <a:pt x="129" y="1293"/>
                  </a:cubicBezTo>
                  <a:cubicBezTo>
                    <a:pt x="455" y="1293"/>
                    <a:pt x="1285" y="1177"/>
                    <a:pt x="1285" y="1"/>
                  </a:cubicBezTo>
                  <a:cubicBezTo>
                    <a:pt x="1285" y="1"/>
                    <a:pt x="1282" y="1"/>
                    <a:pt x="1275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9"/>
            <p:cNvSpPr/>
            <p:nvPr/>
          </p:nvSpPr>
          <p:spPr>
            <a:xfrm>
              <a:off x="3402050" y="2508875"/>
              <a:ext cx="195400" cy="58925"/>
            </a:xfrm>
            <a:custGeom>
              <a:avLst/>
              <a:gdLst/>
              <a:ahLst/>
              <a:cxnLst/>
              <a:rect l="l" t="t" r="r" b="b"/>
              <a:pathLst>
                <a:path w="7816" h="2357" extrusionOk="0">
                  <a:moveTo>
                    <a:pt x="875" y="1"/>
                  </a:moveTo>
                  <a:cubicBezTo>
                    <a:pt x="393" y="1"/>
                    <a:pt x="1" y="394"/>
                    <a:pt x="1" y="875"/>
                  </a:cubicBezTo>
                  <a:lnTo>
                    <a:pt x="1" y="1482"/>
                  </a:lnTo>
                  <a:cubicBezTo>
                    <a:pt x="1" y="1964"/>
                    <a:pt x="393" y="2356"/>
                    <a:pt x="875" y="2356"/>
                  </a:cubicBezTo>
                  <a:lnTo>
                    <a:pt x="7816" y="2356"/>
                  </a:lnTo>
                  <a:lnTo>
                    <a:pt x="7816" y="1785"/>
                  </a:lnTo>
                  <a:lnTo>
                    <a:pt x="7566" y="1785"/>
                  </a:lnTo>
                  <a:lnTo>
                    <a:pt x="7566" y="572"/>
                  </a:lnTo>
                  <a:lnTo>
                    <a:pt x="7816" y="572"/>
                  </a:lnTo>
                  <a:lnTo>
                    <a:pt x="7816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9"/>
            <p:cNvSpPr/>
            <p:nvPr/>
          </p:nvSpPr>
          <p:spPr>
            <a:xfrm>
              <a:off x="3417225" y="2523150"/>
              <a:ext cx="174450" cy="30375"/>
            </a:xfrm>
            <a:custGeom>
              <a:avLst/>
              <a:gdLst/>
              <a:ahLst/>
              <a:cxnLst/>
              <a:rect l="l" t="t" r="r" b="b"/>
              <a:pathLst>
                <a:path w="6978" h="1215" extrusionOk="0">
                  <a:moveTo>
                    <a:pt x="393" y="1"/>
                  </a:moveTo>
                  <a:cubicBezTo>
                    <a:pt x="179" y="1"/>
                    <a:pt x="1" y="162"/>
                    <a:pt x="1" y="376"/>
                  </a:cubicBezTo>
                  <a:lnTo>
                    <a:pt x="1" y="840"/>
                  </a:lnTo>
                  <a:cubicBezTo>
                    <a:pt x="1" y="1054"/>
                    <a:pt x="179" y="1214"/>
                    <a:pt x="393" y="1214"/>
                  </a:cubicBezTo>
                  <a:lnTo>
                    <a:pt x="6977" y="1214"/>
                  </a:lnTo>
                  <a:lnTo>
                    <a:pt x="69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9"/>
            <p:cNvSpPr/>
            <p:nvPr/>
          </p:nvSpPr>
          <p:spPr>
            <a:xfrm>
              <a:off x="3421250" y="2567325"/>
              <a:ext cx="195400" cy="59350"/>
            </a:xfrm>
            <a:custGeom>
              <a:avLst/>
              <a:gdLst/>
              <a:ahLst/>
              <a:cxnLst/>
              <a:rect l="l" t="t" r="r" b="b"/>
              <a:pathLst>
                <a:path w="7816" h="2374" extrusionOk="0">
                  <a:moveTo>
                    <a:pt x="874" y="0"/>
                  </a:moveTo>
                  <a:cubicBezTo>
                    <a:pt x="393" y="0"/>
                    <a:pt x="0" y="393"/>
                    <a:pt x="0" y="893"/>
                  </a:cubicBezTo>
                  <a:lnTo>
                    <a:pt x="0" y="1481"/>
                  </a:lnTo>
                  <a:cubicBezTo>
                    <a:pt x="0" y="1981"/>
                    <a:pt x="393" y="2373"/>
                    <a:pt x="874" y="2373"/>
                  </a:cubicBezTo>
                  <a:lnTo>
                    <a:pt x="7815" y="2373"/>
                  </a:lnTo>
                  <a:lnTo>
                    <a:pt x="7815" y="1802"/>
                  </a:lnTo>
                  <a:lnTo>
                    <a:pt x="7548" y="1802"/>
                  </a:lnTo>
                  <a:lnTo>
                    <a:pt x="7548" y="571"/>
                  </a:lnTo>
                  <a:lnTo>
                    <a:pt x="7815" y="571"/>
                  </a:lnTo>
                  <a:lnTo>
                    <a:pt x="7815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9"/>
            <p:cNvSpPr/>
            <p:nvPr/>
          </p:nvSpPr>
          <p:spPr>
            <a:xfrm>
              <a:off x="3435950" y="2581600"/>
              <a:ext cx="174000" cy="30800"/>
            </a:xfrm>
            <a:custGeom>
              <a:avLst/>
              <a:gdLst/>
              <a:ahLst/>
              <a:cxnLst/>
              <a:rect l="l" t="t" r="r" b="b"/>
              <a:pathLst>
                <a:path w="6960" h="1232" extrusionOk="0">
                  <a:moveTo>
                    <a:pt x="376" y="0"/>
                  </a:moveTo>
                  <a:cubicBezTo>
                    <a:pt x="162" y="0"/>
                    <a:pt x="1" y="179"/>
                    <a:pt x="1" y="393"/>
                  </a:cubicBezTo>
                  <a:lnTo>
                    <a:pt x="1" y="839"/>
                  </a:lnTo>
                  <a:cubicBezTo>
                    <a:pt x="1" y="1053"/>
                    <a:pt x="162" y="1231"/>
                    <a:pt x="376" y="1231"/>
                  </a:cubicBezTo>
                  <a:lnTo>
                    <a:pt x="6960" y="1231"/>
                  </a:lnTo>
                  <a:lnTo>
                    <a:pt x="6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9"/>
            <p:cNvSpPr/>
            <p:nvPr/>
          </p:nvSpPr>
          <p:spPr>
            <a:xfrm>
              <a:off x="3428825" y="2401800"/>
              <a:ext cx="147675" cy="107100"/>
            </a:xfrm>
            <a:custGeom>
              <a:avLst/>
              <a:gdLst/>
              <a:ahLst/>
              <a:cxnLst/>
              <a:rect l="l" t="t" r="r" b="b"/>
              <a:pathLst>
                <a:path w="5907" h="4284" extrusionOk="0">
                  <a:moveTo>
                    <a:pt x="1590" y="1"/>
                  </a:moveTo>
                  <a:cubicBezTo>
                    <a:pt x="1256" y="1"/>
                    <a:pt x="926" y="157"/>
                    <a:pt x="696" y="626"/>
                  </a:cubicBezTo>
                  <a:cubicBezTo>
                    <a:pt x="0" y="2036"/>
                    <a:pt x="1339" y="4106"/>
                    <a:pt x="1999" y="4248"/>
                  </a:cubicBezTo>
                  <a:cubicBezTo>
                    <a:pt x="2052" y="4248"/>
                    <a:pt x="2070" y="4266"/>
                    <a:pt x="2302" y="4284"/>
                  </a:cubicBezTo>
                  <a:lnTo>
                    <a:pt x="3605" y="4284"/>
                  </a:lnTo>
                  <a:cubicBezTo>
                    <a:pt x="3694" y="4284"/>
                    <a:pt x="3783" y="4266"/>
                    <a:pt x="3908" y="4248"/>
                  </a:cubicBezTo>
                  <a:cubicBezTo>
                    <a:pt x="4568" y="4106"/>
                    <a:pt x="5906" y="2036"/>
                    <a:pt x="5211" y="626"/>
                  </a:cubicBezTo>
                  <a:cubicBezTo>
                    <a:pt x="4979" y="162"/>
                    <a:pt x="4640" y="2"/>
                    <a:pt x="4318" y="2"/>
                  </a:cubicBezTo>
                  <a:cubicBezTo>
                    <a:pt x="4176" y="2"/>
                    <a:pt x="4104" y="20"/>
                    <a:pt x="4033" y="37"/>
                  </a:cubicBezTo>
                  <a:cubicBezTo>
                    <a:pt x="3872" y="73"/>
                    <a:pt x="3712" y="145"/>
                    <a:pt x="3569" y="216"/>
                  </a:cubicBezTo>
                  <a:cubicBezTo>
                    <a:pt x="3373" y="314"/>
                    <a:pt x="3163" y="363"/>
                    <a:pt x="2953" y="363"/>
                  </a:cubicBezTo>
                  <a:cubicBezTo>
                    <a:pt x="2744" y="363"/>
                    <a:pt x="2534" y="314"/>
                    <a:pt x="2338" y="216"/>
                  </a:cubicBezTo>
                  <a:cubicBezTo>
                    <a:pt x="2118" y="98"/>
                    <a:pt x="1852" y="1"/>
                    <a:pt x="1590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9"/>
            <p:cNvSpPr/>
            <p:nvPr/>
          </p:nvSpPr>
          <p:spPr>
            <a:xfrm>
              <a:off x="3462725" y="2401525"/>
              <a:ext cx="33475" cy="8950"/>
            </a:xfrm>
            <a:custGeom>
              <a:avLst/>
              <a:gdLst/>
              <a:ahLst/>
              <a:cxnLst/>
              <a:rect l="l" t="t" r="r" b="b"/>
              <a:pathLst>
                <a:path w="1339" h="358" extrusionOk="0">
                  <a:moveTo>
                    <a:pt x="232" y="1"/>
                  </a:moveTo>
                  <a:cubicBezTo>
                    <a:pt x="153" y="1"/>
                    <a:pt x="75" y="10"/>
                    <a:pt x="1" y="31"/>
                  </a:cubicBezTo>
                  <a:cubicBezTo>
                    <a:pt x="161" y="66"/>
                    <a:pt x="322" y="138"/>
                    <a:pt x="464" y="209"/>
                  </a:cubicBezTo>
                  <a:cubicBezTo>
                    <a:pt x="667" y="310"/>
                    <a:pt x="878" y="358"/>
                    <a:pt x="1085" y="358"/>
                  </a:cubicBezTo>
                  <a:cubicBezTo>
                    <a:pt x="1171" y="358"/>
                    <a:pt x="1255" y="350"/>
                    <a:pt x="1339" y="334"/>
                  </a:cubicBezTo>
                  <a:cubicBezTo>
                    <a:pt x="1214" y="316"/>
                    <a:pt x="1107" y="280"/>
                    <a:pt x="982" y="209"/>
                  </a:cubicBezTo>
                  <a:cubicBezTo>
                    <a:pt x="763" y="100"/>
                    <a:pt x="492" y="1"/>
                    <a:pt x="232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9"/>
            <p:cNvSpPr/>
            <p:nvPr/>
          </p:nvSpPr>
          <p:spPr>
            <a:xfrm>
              <a:off x="3512675" y="2401825"/>
              <a:ext cx="63825" cy="107075"/>
            </a:xfrm>
            <a:custGeom>
              <a:avLst/>
              <a:gdLst/>
              <a:ahLst/>
              <a:cxnLst/>
              <a:rect l="l" t="t" r="r" b="b"/>
              <a:pathLst>
                <a:path w="2553" h="4283" extrusionOk="0">
                  <a:moveTo>
                    <a:pt x="964" y="1"/>
                  </a:moveTo>
                  <a:cubicBezTo>
                    <a:pt x="822" y="1"/>
                    <a:pt x="750" y="19"/>
                    <a:pt x="679" y="36"/>
                  </a:cubicBezTo>
                  <a:cubicBezTo>
                    <a:pt x="929" y="90"/>
                    <a:pt x="1161" y="268"/>
                    <a:pt x="1339" y="625"/>
                  </a:cubicBezTo>
                  <a:cubicBezTo>
                    <a:pt x="2035" y="2035"/>
                    <a:pt x="661" y="4140"/>
                    <a:pt x="1" y="4283"/>
                  </a:cubicBezTo>
                  <a:lnTo>
                    <a:pt x="251" y="4283"/>
                  </a:lnTo>
                  <a:cubicBezTo>
                    <a:pt x="340" y="4283"/>
                    <a:pt x="429" y="4265"/>
                    <a:pt x="554" y="4247"/>
                  </a:cubicBezTo>
                  <a:cubicBezTo>
                    <a:pt x="1214" y="4105"/>
                    <a:pt x="2552" y="2035"/>
                    <a:pt x="1857" y="625"/>
                  </a:cubicBezTo>
                  <a:cubicBezTo>
                    <a:pt x="1625" y="161"/>
                    <a:pt x="1286" y="1"/>
                    <a:pt x="964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39"/>
            <p:cNvSpPr/>
            <p:nvPr/>
          </p:nvSpPr>
          <p:spPr>
            <a:xfrm>
              <a:off x="3398500" y="2360350"/>
              <a:ext cx="221700" cy="270350"/>
            </a:xfrm>
            <a:custGeom>
              <a:avLst/>
              <a:gdLst/>
              <a:ahLst/>
              <a:cxnLst/>
              <a:rect l="l" t="t" r="r" b="b"/>
              <a:pathLst>
                <a:path w="8868" h="10814" extrusionOk="0">
                  <a:moveTo>
                    <a:pt x="5282" y="322"/>
                  </a:moveTo>
                  <a:cubicBezTo>
                    <a:pt x="5264" y="661"/>
                    <a:pt x="5157" y="910"/>
                    <a:pt x="4960" y="1071"/>
                  </a:cubicBezTo>
                  <a:cubicBezTo>
                    <a:pt x="4764" y="1249"/>
                    <a:pt x="4497" y="1285"/>
                    <a:pt x="4336" y="1285"/>
                  </a:cubicBezTo>
                  <a:cubicBezTo>
                    <a:pt x="4354" y="1017"/>
                    <a:pt x="4461" y="785"/>
                    <a:pt x="4621" y="625"/>
                  </a:cubicBezTo>
                  <a:cubicBezTo>
                    <a:pt x="4836" y="411"/>
                    <a:pt x="5121" y="357"/>
                    <a:pt x="5282" y="322"/>
                  </a:cubicBezTo>
                  <a:close/>
                  <a:moveTo>
                    <a:pt x="7565" y="6656"/>
                  </a:moveTo>
                  <a:lnTo>
                    <a:pt x="7565" y="6959"/>
                  </a:lnTo>
                  <a:lnTo>
                    <a:pt x="1517" y="6959"/>
                  </a:lnTo>
                  <a:cubicBezTo>
                    <a:pt x="1428" y="6959"/>
                    <a:pt x="1356" y="7013"/>
                    <a:pt x="1356" y="7084"/>
                  </a:cubicBezTo>
                  <a:cubicBezTo>
                    <a:pt x="1338" y="7191"/>
                    <a:pt x="1410" y="7262"/>
                    <a:pt x="1517" y="7262"/>
                  </a:cubicBezTo>
                  <a:lnTo>
                    <a:pt x="7565" y="7262"/>
                  </a:lnTo>
                  <a:lnTo>
                    <a:pt x="7565" y="7566"/>
                  </a:lnTo>
                  <a:lnTo>
                    <a:pt x="1124" y="7566"/>
                  </a:lnTo>
                  <a:cubicBezTo>
                    <a:pt x="999" y="7566"/>
                    <a:pt x="910" y="7459"/>
                    <a:pt x="910" y="7334"/>
                  </a:cubicBezTo>
                  <a:lnTo>
                    <a:pt x="910" y="6888"/>
                  </a:lnTo>
                  <a:cubicBezTo>
                    <a:pt x="910" y="6763"/>
                    <a:pt x="999" y="6656"/>
                    <a:pt x="1124" y="6656"/>
                  </a:cubicBezTo>
                  <a:close/>
                  <a:moveTo>
                    <a:pt x="7815" y="6085"/>
                  </a:moveTo>
                  <a:lnTo>
                    <a:pt x="7815" y="6335"/>
                  </a:lnTo>
                  <a:lnTo>
                    <a:pt x="1124" y="6335"/>
                  </a:lnTo>
                  <a:cubicBezTo>
                    <a:pt x="839" y="6335"/>
                    <a:pt x="589" y="6584"/>
                    <a:pt x="589" y="6888"/>
                  </a:cubicBezTo>
                  <a:lnTo>
                    <a:pt x="589" y="7334"/>
                  </a:lnTo>
                  <a:cubicBezTo>
                    <a:pt x="589" y="7637"/>
                    <a:pt x="839" y="7887"/>
                    <a:pt x="1124" y="7887"/>
                  </a:cubicBezTo>
                  <a:lnTo>
                    <a:pt x="7815" y="7887"/>
                  </a:lnTo>
                  <a:lnTo>
                    <a:pt x="7815" y="8137"/>
                  </a:lnTo>
                  <a:lnTo>
                    <a:pt x="1035" y="8137"/>
                  </a:lnTo>
                  <a:cubicBezTo>
                    <a:pt x="643" y="8137"/>
                    <a:pt x="303" y="7815"/>
                    <a:pt x="303" y="7405"/>
                  </a:cubicBezTo>
                  <a:lnTo>
                    <a:pt x="303" y="6816"/>
                  </a:lnTo>
                  <a:cubicBezTo>
                    <a:pt x="303" y="6406"/>
                    <a:pt x="643" y="6085"/>
                    <a:pt x="1035" y="6085"/>
                  </a:cubicBezTo>
                  <a:close/>
                  <a:moveTo>
                    <a:pt x="8315" y="9029"/>
                  </a:moveTo>
                  <a:lnTo>
                    <a:pt x="8315" y="9314"/>
                  </a:lnTo>
                  <a:lnTo>
                    <a:pt x="7458" y="9314"/>
                  </a:lnTo>
                  <a:cubicBezTo>
                    <a:pt x="7369" y="9314"/>
                    <a:pt x="7298" y="9368"/>
                    <a:pt x="7298" y="9457"/>
                  </a:cubicBezTo>
                  <a:cubicBezTo>
                    <a:pt x="7280" y="9546"/>
                    <a:pt x="7351" y="9635"/>
                    <a:pt x="7441" y="9635"/>
                  </a:cubicBezTo>
                  <a:lnTo>
                    <a:pt x="8315" y="9635"/>
                  </a:lnTo>
                  <a:lnTo>
                    <a:pt x="8315" y="9921"/>
                  </a:lnTo>
                  <a:lnTo>
                    <a:pt x="1891" y="9921"/>
                  </a:lnTo>
                  <a:cubicBezTo>
                    <a:pt x="1767" y="9921"/>
                    <a:pt x="1660" y="9832"/>
                    <a:pt x="1660" y="9707"/>
                  </a:cubicBezTo>
                  <a:lnTo>
                    <a:pt x="1660" y="9635"/>
                  </a:lnTo>
                  <a:lnTo>
                    <a:pt x="6691" y="9635"/>
                  </a:lnTo>
                  <a:cubicBezTo>
                    <a:pt x="6763" y="9635"/>
                    <a:pt x="6834" y="9582"/>
                    <a:pt x="6852" y="9493"/>
                  </a:cubicBezTo>
                  <a:cubicBezTo>
                    <a:pt x="6870" y="9403"/>
                    <a:pt x="6780" y="9314"/>
                    <a:pt x="6691" y="9314"/>
                  </a:cubicBezTo>
                  <a:lnTo>
                    <a:pt x="1660" y="9314"/>
                  </a:lnTo>
                  <a:lnTo>
                    <a:pt x="1660" y="9243"/>
                  </a:lnTo>
                  <a:cubicBezTo>
                    <a:pt x="1660" y="9118"/>
                    <a:pt x="1767" y="9029"/>
                    <a:pt x="1891" y="9029"/>
                  </a:cubicBezTo>
                  <a:close/>
                  <a:moveTo>
                    <a:pt x="8547" y="8458"/>
                  </a:moveTo>
                  <a:lnTo>
                    <a:pt x="8547" y="8708"/>
                  </a:lnTo>
                  <a:lnTo>
                    <a:pt x="1891" y="8708"/>
                  </a:lnTo>
                  <a:cubicBezTo>
                    <a:pt x="1588" y="8708"/>
                    <a:pt x="1338" y="8940"/>
                    <a:pt x="1338" y="9243"/>
                  </a:cubicBezTo>
                  <a:lnTo>
                    <a:pt x="1338" y="9707"/>
                  </a:lnTo>
                  <a:cubicBezTo>
                    <a:pt x="1338" y="10010"/>
                    <a:pt x="1588" y="10242"/>
                    <a:pt x="1891" y="10242"/>
                  </a:cubicBezTo>
                  <a:lnTo>
                    <a:pt x="8547" y="10242"/>
                  </a:lnTo>
                  <a:lnTo>
                    <a:pt x="8547" y="10492"/>
                  </a:lnTo>
                  <a:lnTo>
                    <a:pt x="1767" y="10492"/>
                  </a:lnTo>
                  <a:cubicBezTo>
                    <a:pt x="1374" y="10492"/>
                    <a:pt x="1053" y="10171"/>
                    <a:pt x="1053" y="9778"/>
                  </a:cubicBezTo>
                  <a:lnTo>
                    <a:pt x="1053" y="9172"/>
                  </a:lnTo>
                  <a:cubicBezTo>
                    <a:pt x="1053" y="8779"/>
                    <a:pt x="1374" y="8458"/>
                    <a:pt x="1767" y="8458"/>
                  </a:cubicBezTo>
                  <a:close/>
                  <a:moveTo>
                    <a:pt x="5441" y="0"/>
                  </a:moveTo>
                  <a:cubicBezTo>
                    <a:pt x="5329" y="0"/>
                    <a:pt x="4785" y="15"/>
                    <a:pt x="4407" y="393"/>
                  </a:cubicBezTo>
                  <a:cubicBezTo>
                    <a:pt x="4372" y="429"/>
                    <a:pt x="4354" y="446"/>
                    <a:pt x="4318" y="482"/>
                  </a:cubicBezTo>
                  <a:lnTo>
                    <a:pt x="4318" y="393"/>
                  </a:lnTo>
                  <a:cubicBezTo>
                    <a:pt x="4318" y="304"/>
                    <a:pt x="4247" y="232"/>
                    <a:pt x="4158" y="232"/>
                  </a:cubicBezTo>
                  <a:cubicBezTo>
                    <a:pt x="4086" y="232"/>
                    <a:pt x="4015" y="304"/>
                    <a:pt x="4015" y="393"/>
                  </a:cubicBezTo>
                  <a:lnTo>
                    <a:pt x="4015" y="1838"/>
                  </a:lnTo>
                  <a:cubicBezTo>
                    <a:pt x="3872" y="1820"/>
                    <a:pt x="3747" y="1785"/>
                    <a:pt x="3622" y="1713"/>
                  </a:cubicBezTo>
                  <a:cubicBezTo>
                    <a:pt x="3332" y="1568"/>
                    <a:pt x="3057" y="1491"/>
                    <a:pt x="2806" y="1491"/>
                  </a:cubicBezTo>
                  <a:cubicBezTo>
                    <a:pt x="2595" y="1491"/>
                    <a:pt x="2402" y="1546"/>
                    <a:pt x="2230" y="1660"/>
                  </a:cubicBezTo>
                  <a:cubicBezTo>
                    <a:pt x="2159" y="1713"/>
                    <a:pt x="2141" y="1803"/>
                    <a:pt x="2177" y="1874"/>
                  </a:cubicBezTo>
                  <a:cubicBezTo>
                    <a:pt x="2213" y="1921"/>
                    <a:pt x="2264" y="1953"/>
                    <a:pt x="2321" y="1953"/>
                  </a:cubicBezTo>
                  <a:cubicBezTo>
                    <a:pt x="2349" y="1953"/>
                    <a:pt x="2379" y="1945"/>
                    <a:pt x="2409" y="1927"/>
                  </a:cubicBezTo>
                  <a:cubicBezTo>
                    <a:pt x="2528" y="1848"/>
                    <a:pt x="2665" y="1807"/>
                    <a:pt x="2820" y="1807"/>
                  </a:cubicBezTo>
                  <a:cubicBezTo>
                    <a:pt x="3012" y="1807"/>
                    <a:pt x="3232" y="1870"/>
                    <a:pt x="3479" y="1999"/>
                  </a:cubicBezTo>
                  <a:cubicBezTo>
                    <a:pt x="3694" y="2115"/>
                    <a:pt x="3930" y="2173"/>
                    <a:pt x="4166" y="2173"/>
                  </a:cubicBezTo>
                  <a:cubicBezTo>
                    <a:pt x="4403" y="2173"/>
                    <a:pt x="4639" y="2115"/>
                    <a:pt x="4853" y="1999"/>
                  </a:cubicBezTo>
                  <a:cubicBezTo>
                    <a:pt x="5031" y="1903"/>
                    <a:pt x="5291" y="1808"/>
                    <a:pt x="5539" y="1808"/>
                  </a:cubicBezTo>
                  <a:cubicBezTo>
                    <a:pt x="5616" y="1808"/>
                    <a:pt x="5692" y="1817"/>
                    <a:pt x="5763" y="1838"/>
                  </a:cubicBezTo>
                  <a:cubicBezTo>
                    <a:pt x="5977" y="1910"/>
                    <a:pt x="6138" y="2088"/>
                    <a:pt x="6281" y="2356"/>
                  </a:cubicBezTo>
                  <a:cubicBezTo>
                    <a:pt x="6566" y="2927"/>
                    <a:pt x="6513" y="3730"/>
                    <a:pt x="6120" y="4532"/>
                  </a:cubicBezTo>
                  <a:cubicBezTo>
                    <a:pt x="5960" y="4854"/>
                    <a:pt x="5763" y="5157"/>
                    <a:pt x="5567" y="5371"/>
                  </a:cubicBezTo>
                  <a:cubicBezTo>
                    <a:pt x="5389" y="5585"/>
                    <a:pt x="5210" y="5710"/>
                    <a:pt x="5085" y="5746"/>
                  </a:cubicBezTo>
                  <a:cubicBezTo>
                    <a:pt x="4996" y="5764"/>
                    <a:pt x="4925" y="5764"/>
                    <a:pt x="4836" y="5781"/>
                  </a:cubicBezTo>
                  <a:lnTo>
                    <a:pt x="3479" y="5781"/>
                  </a:lnTo>
                  <a:cubicBezTo>
                    <a:pt x="3408" y="5764"/>
                    <a:pt x="3337" y="5764"/>
                    <a:pt x="3248" y="5746"/>
                  </a:cubicBezTo>
                  <a:cubicBezTo>
                    <a:pt x="3016" y="5692"/>
                    <a:pt x="2605" y="5300"/>
                    <a:pt x="2266" y="4639"/>
                  </a:cubicBezTo>
                  <a:cubicBezTo>
                    <a:pt x="2070" y="4265"/>
                    <a:pt x="1660" y="3283"/>
                    <a:pt x="2016" y="2427"/>
                  </a:cubicBezTo>
                  <a:cubicBezTo>
                    <a:pt x="2052" y="2356"/>
                    <a:pt x="2016" y="2266"/>
                    <a:pt x="1927" y="2231"/>
                  </a:cubicBezTo>
                  <a:cubicBezTo>
                    <a:pt x="1908" y="2221"/>
                    <a:pt x="1886" y="2217"/>
                    <a:pt x="1865" y="2217"/>
                  </a:cubicBezTo>
                  <a:cubicBezTo>
                    <a:pt x="1805" y="2217"/>
                    <a:pt x="1744" y="2250"/>
                    <a:pt x="1731" y="2302"/>
                  </a:cubicBezTo>
                  <a:cubicBezTo>
                    <a:pt x="1428" y="2998"/>
                    <a:pt x="1535" y="3908"/>
                    <a:pt x="1981" y="4800"/>
                  </a:cubicBezTo>
                  <a:cubicBezTo>
                    <a:pt x="2195" y="5193"/>
                    <a:pt x="2712" y="5764"/>
                    <a:pt x="2712" y="5764"/>
                  </a:cubicBezTo>
                  <a:lnTo>
                    <a:pt x="1035" y="5764"/>
                  </a:lnTo>
                  <a:cubicBezTo>
                    <a:pt x="464" y="5764"/>
                    <a:pt x="0" y="6227"/>
                    <a:pt x="0" y="6816"/>
                  </a:cubicBezTo>
                  <a:lnTo>
                    <a:pt x="0" y="7405"/>
                  </a:lnTo>
                  <a:cubicBezTo>
                    <a:pt x="0" y="7994"/>
                    <a:pt x="464" y="8458"/>
                    <a:pt x="1035" y="8458"/>
                  </a:cubicBezTo>
                  <a:lnTo>
                    <a:pt x="1053" y="8458"/>
                  </a:lnTo>
                  <a:cubicBezTo>
                    <a:pt x="874" y="8636"/>
                    <a:pt x="750" y="8886"/>
                    <a:pt x="750" y="9172"/>
                  </a:cubicBezTo>
                  <a:lnTo>
                    <a:pt x="750" y="9778"/>
                  </a:lnTo>
                  <a:cubicBezTo>
                    <a:pt x="750" y="10349"/>
                    <a:pt x="1213" y="10813"/>
                    <a:pt x="1802" y="10813"/>
                  </a:cubicBezTo>
                  <a:lnTo>
                    <a:pt x="8707" y="10813"/>
                  </a:lnTo>
                  <a:cubicBezTo>
                    <a:pt x="8797" y="10813"/>
                    <a:pt x="8868" y="10742"/>
                    <a:pt x="8868" y="10652"/>
                  </a:cubicBezTo>
                  <a:lnTo>
                    <a:pt x="8868" y="10081"/>
                  </a:lnTo>
                  <a:cubicBezTo>
                    <a:pt x="8868" y="9992"/>
                    <a:pt x="8797" y="9921"/>
                    <a:pt x="8707" y="9921"/>
                  </a:cubicBezTo>
                  <a:lnTo>
                    <a:pt x="8618" y="9921"/>
                  </a:lnTo>
                  <a:lnTo>
                    <a:pt x="8618" y="9029"/>
                  </a:lnTo>
                  <a:lnTo>
                    <a:pt x="8707" y="9029"/>
                  </a:lnTo>
                  <a:cubicBezTo>
                    <a:pt x="8797" y="9029"/>
                    <a:pt x="8868" y="8957"/>
                    <a:pt x="8868" y="8868"/>
                  </a:cubicBezTo>
                  <a:lnTo>
                    <a:pt x="8868" y="8297"/>
                  </a:lnTo>
                  <a:cubicBezTo>
                    <a:pt x="8868" y="8208"/>
                    <a:pt x="8797" y="8137"/>
                    <a:pt x="8707" y="8137"/>
                  </a:cubicBezTo>
                  <a:lnTo>
                    <a:pt x="8136" y="8137"/>
                  </a:lnTo>
                  <a:lnTo>
                    <a:pt x="8136" y="7726"/>
                  </a:lnTo>
                  <a:cubicBezTo>
                    <a:pt x="8136" y="7637"/>
                    <a:pt x="8065" y="7566"/>
                    <a:pt x="7976" y="7566"/>
                  </a:cubicBezTo>
                  <a:lnTo>
                    <a:pt x="7869" y="7566"/>
                  </a:lnTo>
                  <a:lnTo>
                    <a:pt x="7869" y="6656"/>
                  </a:lnTo>
                  <a:lnTo>
                    <a:pt x="7976" y="6656"/>
                  </a:lnTo>
                  <a:cubicBezTo>
                    <a:pt x="8065" y="6656"/>
                    <a:pt x="8136" y="6584"/>
                    <a:pt x="8136" y="6495"/>
                  </a:cubicBezTo>
                  <a:lnTo>
                    <a:pt x="8136" y="5924"/>
                  </a:lnTo>
                  <a:cubicBezTo>
                    <a:pt x="8136" y="5835"/>
                    <a:pt x="8065" y="5764"/>
                    <a:pt x="7976" y="5764"/>
                  </a:cubicBezTo>
                  <a:lnTo>
                    <a:pt x="5621" y="5764"/>
                  </a:lnTo>
                  <a:cubicBezTo>
                    <a:pt x="5621" y="5764"/>
                    <a:pt x="6174" y="5121"/>
                    <a:pt x="6406" y="4675"/>
                  </a:cubicBezTo>
                  <a:cubicBezTo>
                    <a:pt x="6834" y="3765"/>
                    <a:pt x="6887" y="2873"/>
                    <a:pt x="6566" y="2213"/>
                  </a:cubicBezTo>
                  <a:cubicBezTo>
                    <a:pt x="6388" y="1856"/>
                    <a:pt x="6156" y="1642"/>
                    <a:pt x="5870" y="1535"/>
                  </a:cubicBezTo>
                  <a:cubicBezTo>
                    <a:pt x="5765" y="1502"/>
                    <a:pt x="5655" y="1486"/>
                    <a:pt x="5540" y="1486"/>
                  </a:cubicBezTo>
                  <a:cubicBezTo>
                    <a:pt x="5283" y="1486"/>
                    <a:pt x="5001" y="1565"/>
                    <a:pt x="4693" y="1713"/>
                  </a:cubicBezTo>
                  <a:cubicBezTo>
                    <a:pt x="4586" y="1785"/>
                    <a:pt x="4461" y="1820"/>
                    <a:pt x="4318" y="1838"/>
                  </a:cubicBezTo>
                  <a:lnTo>
                    <a:pt x="4318" y="1606"/>
                  </a:lnTo>
                  <a:cubicBezTo>
                    <a:pt x="4532" y="1606"/>
                    <a:pt x="4889" y="1553"/>
                    <a:pt x="5175" y="1303"/>
                  </a:cubicBezTo>
                  <a:cubicBezTo>
                    <a:pt x="5460" y="1053"/>
                    <a:pt x="5621" y="661"/>
                    <a:pt x="5621" y="161"/>
                  </a:cubicBezTo>
                  <a:cubicBezTo>
                    <a:pt x="5621" y="72"/>
                    <a:pt x="5549" y="0"/>
                    <a:pt x="5460" y="0"/>
                  </a:cubicBezTo>
                  <a:cubicBezTo>
                    <a:pt x="5457" y="0"/>
                    <a:pt x="5451" y="0"/>
                    <a:pt x="5441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5" name="Google Shape;1675;p39"/>
          <p:cNvGrpSpPr/>
          <p:nvPr/>
        </p:nvGrpSpPr>
        <p:grpSpPr>
          <a:xfrm>
            <a:off x="3420831" y="2342057"/>
            <a:ext cx="315855" cy="258558"/>
            <a:chOff x="2793175" y="2825925"/>
            <a:chExt cx="274800" cy="224950"/>
          </a:xfrm>
        </p:grpSpPr>
        <p:sp>
          <p:nvSpPr>
            <p:cNvPr id="1676" name="Google Shape;1676;p39"/>
            <p:cNvSpPr/>
            <p:nvPr/>
          </p:nvSpPr>
          <p:spPr>
            <a:xfrm>
              <a:off x="2795900" y="2829600"/>
              <a:ext cx="140950" cy="139025"/>
            </a:xfrm>
            <a:custGeom>
              <a:avLst/>
              <a:gdLst/>
              <a:ahLst/>
              <a:cxnLst/>
              <a:rect l="l" t="t" r="r" b="b"/>
              <a:pathLst>
                <a:path w="5638" h="5561" extrusionOk="0">
                  <a:moveTo>
                    <a:pt x="4870" y="1"/>
                  </a:moveTo>
                  <a:lnTo>
                    <a:pt x="338" y="4533"/>
                  </a:lnTo>
                  <a:lnTo>
                    <a:pt x="106" y="5068"/>
                  </a:lnTo>
                  <a:cubicBezTo>
                    <a:pt x="1" y="5308"/>
                    <a:pt x="199" y="5561"/>
                    <a:pt x="434" y="5561"/>
                  </a:cubicBezTo>
                  <a:cubicBezTo>
                    <a:pt x="478" y="5561"/>
                    <a:pt x="524" y="5552"/>
                    <a:pt x="570" y="5532"/>
                  </a:cubicBezTo>
                  <a:lnTo>
                    <a:pt x="1105" y="5300"/>
                  </a:lnTo>
                  <a:lnTo>
                    <a:pt x="5637" y="768"/>
                  </a:lnTo>
                  <a:lnTo>
                    <a:pt x="48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9"/>
            <p:cNvSpPr/>
            <p:nvPr/>
          </p:nvSpPr>
          <p:spPr>
            <a:xfrm>
              <a:off x="2848050" y="2834300"/>
              <a:ext cx="173975" cy="173325"/>
            </a:xfrm>
            <a:custGeom>
              <a:avLst/>
              <a:gdLst/>
              <a:ahLst/>
              <a:cxnLst/>
              <a:rect l="l" t="t" r="r" b="b"/>
              <a:pathLst>
                <a:path w="6959" h="6933" extrusionOk="0">
                  <a:moveTo>
                    <a:pt x="5636" y="0"/>
                  </a:moveTo>
                  <a:cubicBezTo>
                    <a:pt x="5563" y="0"/>
                    <a:pt x="5487" y="27"/>
                    <a:pt x="5424" y="80"/>
                  </a:cubicBezTo>
                  <a:lnTo>
                    <a:pt x="107" y="5398"/>
                  </a:lnTo>
                  <a:cubicBezTo>
                    <a:pt x="0" y="5522"/>
                    <a:pt x="0" y="5701"/>
                    <a:pt x="107" y="5808"/>
                  </a:cubicBezTo>
                  <a:lnTo>
                    <a:pt x="1231" y="6932"/>
                  </a:lnTo>
                  <a:lnTo>
                    <a:pt x="6959" y="1205"/>
                  </a:lnTo>
                  <a:lnTo>
                    <a:pt x="5835" y="80"/>
                  </a:lnTo>
                  <a:cubicBezTo>
                    <a:pt x="5781" y="27"/>
                    <a:pt x="5710" y="0"/>
                    <a:pt x="563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9"/>
            <p:cNvSpPr/>
            <p:nvPr/>
          </p:nvSpPr>
          <p:spPr>
            <a:xfrm>
              <a:off x="2881950" y="2867525"/>
              <a:ext cx="83425" cy="82775"/>
            </a:xfrm>
            <a:custGeom>
              <a:avLst/>
              <a:gdLst/>
              <a:ahLst/>
              <a:cxnLst/>
              <a:rect l="l" t="t" r="r" b="b"/>
              <a:pathLst>
                <a:path w="3337" h="3311" extrusionOk="0">
                  <a:moveTo>
                    <a:pt x="2837" y="0"/>
                  </a:moveTo>
                  <a:lnTo>
                    <a:pt x="0" y="2837"/>
                  </a:lnTo>
                  <a:lnTo>
                    <a:pt x="393" y="3230"/>
                  </a:lnTo>
                  <a:cubicBezTo>
                    <a:pt x="446" y="3284"/>
                    <a:pt x="518" y="3310"/>
                    <a:pt x="589" y="3310"/>
                  </a:cubicBezTo>
                  <a:cubicBezTo>
                    <a:pt x="661" y="3310"/>
                    <a:pt x="732" y="3284"/>
                    <a:pt x="785" y="3230"/>
                  </a:cubicBezTo>
                  <a:lnTo>
                    <a:pt x="3230" y="786"/>
                  </a:lnTo>
                  <a:cubicBezTo>
                    <a:pt x="3337" y="678"/>
                    <a:pt x="3337" y="500"/>
                    <a:pt x="3230" y="393"/>
                  </a:cubicBezTo>
                  <a:lnTo>
                    <a:pt x="2837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9"/>
            <p:cNvSpPr/>
            <p:nvPr/>
          </p:nvSpPr>
          <p:spPr>
            <a:xfrm>
              <a:off x="2872125" y="2857700"/>
              <a:ext cx="191400" cy="188375"/>
            </a:xfrm>
            <a:custGeom>
              <a:avLst/>
              <a:gdLst/>
              <a:ahLst/>
              <a:cxnLst/>
              <a:rect l="l" t="t" r="r" b="b"/>
              <a:pathLst>
                <a:path w="7656" h="7535" extrusionOk="0">
                  <a:moveTo>
                    <a:pt x="5746" y="1"/>
                  </a:moveTo>
                  <a:lnTo>
                    <a:pt x="1" y="5746"/>
                  </a:lnTo>
                  <a:lnTo>
                    <a:pt x="1446" y="7174"/>
                  </a:lnTo>
                  <a:cubicBezTo>
                    <a:pt x="1678" y="7415"/>
                    <a:pt x="1990" y="7535"/>
                    <a:pt x="2303" y="7535"/>
                  </a:cubicBezTo>
                  <a:cubicBezTo>
                    <a:pt x="2615" y="7535"/>
                    <a:pt x="2927" y="7415"/>
                    <a:pt x="3159" y="7174"/>
                  </a:cubicBezTo>
                  <a:lnTo>
                    <a:pt x="7174" y="3159"/>
                  </a:lnTo>
                  <a:cubicBezTo>
                    <a:pt x="7655" y="2695"/>
                    <a:pt x="7655" y="1928"/>
                    <a:pt x="7174" y="1446"/>
                  </a:cubicBezTo>
                  <a:lnTo>
                    <a:pt x="5746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9"/>
            <p:cNvSpPr/>
            <p:nvPr/>
          </p:nvSpPr>
          <p:spPr>
            <a:xfrm>
              <a:off x="2908725" y="2857700"/>
              <a:ext cx="154800" cy="188575"/>
            </a:xfrm>
            <a:custGeom>
              <a:avLst/>
              <a:gdLst/>
              <a:ahLst/>
              <a:cxnLst/>
              <a:rect l="l" t="t" r="r" b="b"/>
              <a:pathLst>
                <a:path w="6192" h="7543" extrusionOk="0">
                  <a:moveTo>
                    <a:pt x="4282" y="1"/>
                  </a:moveTo>
                  <a:lnTo>
                    <a:pt x="3872" y="429"/>
                  </a:lnTo>
                  <a:lnTo>
                    <a:pt x="5228" y="1785"/>
                  </a:lnTo>
                  <a:cubicBezTo>
                    <a:pt x="5585" y="2142"/>
                    <a:pt x="5585" y="2713"/>
                    <a:pt x="5228" y="3052"/>
                  </a:cubicBezTo>
                  <a:lnTo>
                    <a:pt x="1267" y="7031"/>
                  </a:lnTo>
                  <a:cubicBezTo>
                    <a:pt x="1267" y="7031"/>
                    <a:pt x="1178" y="7102"/>
                    <a:pt x="1070" y="7209"/>
                  </a:cubicBezTo>
                  <a:cubicBezTo>
                    <a:pt x="913" y="7341"/>
                    <a:pt x="720" y="7408"/>
                    <a:pt x="531" y="7408"/>
                  </a:cubicBezTo>
                  <a:cubicBezTo>
                    <a:pt x="336" y="7408"/>
                    <a:pt x="145" y="7337"/>
                    <a:pt x="0" y="7192"/>
                  </a:cubicBezTo>
                  <a:lnTo>
                    <a:pt x="0" y="7192"/>
                  </a:lnTo>
                  <a:cubicBezTo>
                    <a:pt x="196" y="7388"/>
                    <a:pt x="428" y="7495"/>
                    <a:pt x="678" y="7531"/>
                  </a:cubicBezTo>
                  <a:cubicBezTo>
                    <a:pt x="732" y="7539"/>
                    <a:pt x="786" y="7543"/>
                    <a:pt x="841" y="7543"/>
                  </a:cubicBezTo>
                  <a:cubicBezTo>
                    <a:pt x="1146" y="7543"/>
                    <a:pt x="1453" y="7416"/>
                    <a:pt x="1695" y="7174"/>
                  </a:cubicBezTo>
                  <a:lnTo>
                    <a:pt x="5710" y="3159"/>
                  </a:lnTo>
                  <a:cubicBezTo>
                    <a:pt x="6191" y="2695"/>
                    <a:pt x="6191" y="1928"/>
                    <a:pt x="5710" y="1446"/>
                  </a:cubicBezTo>
                  <a:lnTo>
                    <a:pt x="4282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9"/>
            <p:cNvSpPr/>
            <p:nvPr/>
          </p:nvSpPr>
          <p:spPr>
            <a:xfrm>
              <a:off x="2793175" y="2825925"/>
              <a:ext cx="147675" cy="146450"/>
            </a:xfrm>
            <a:custGeom>
              <a:avLst/>
              <a:gdLst/>
              <a:ahLst/>
              <a:cxnLst/>
              <a:rect l="l" t="t" r="r" b="b"/>
              <a:pathLst>
                <a:path w="5907" h="5858" extrusionOk="0">
                  <a:moveTo>
                    <a:pt x="4979" y="1"/>
                  </a:moveTo>
                  <a:cubicBezTo>
                    <a:pt x="4939" y="1"/>
                    <a:pt x="4898" y="14"/>
                    <a:pt x="4872" y="41"/>
                  </a:cubicBezTo>
                  <a:lnTo>
                    <a:pt x="1731" y="3181"/>
                  </a:lnTo>
                  <a:cubicBezTo>
                    <a:pt x="1678" y="3235"/>
                    <a:pt x="1678" y="3342"/>
                    <a:pt x="1731" y="3395"/>
                  </a:cubicBezTo>
                  <a:cubicBezTo>
                    <a:pt x="1767" y="3422"/>
                    <a:pt x="1807" y="3435"/>
                    <a:pt x="1847" y="3435"/>
                  </a:cubicBezTo>
                  <a:cubicBezTo>
                    <a:pt x="1888" y="3435"/>
                    <a:pt x="1928" y="3422"/>
                    <a:pt x="1963" y="3395"/>
                  </a:cubicBezTo>
                  <a:lnTo>
                    <a:pt x="4979" y="380"/>
                  </a:lnTo>
                  <a:lnTo>
                    <a:pt x="5514" y="915"/>
                  </a:lnTo>
                  <a:lnTo>
                    <a:pt x="1125" y="5322"/>
                  </a:lnTo>
                  <a:lnTo>
                    <a:pt x="625" y="5536"/>
                  </a:lnTo>
                  <a:cubicBezTo>
                    <a:pt x="600" y="5545"/>
                    <a:pt x="576" y="5548"/>
                    <a:pt x="554" y="5548"/>
                  </a:cubicBezTo>
                  <a:cubicBezTo>
                    <a:pt x="481" y="5548"/>
                    <a:pt x="425" y="5510"/>
                    <a:pt x="411" y="5483"/>
                  </a:cubicBezTo>
                  <a:cubicBezTo>
                    <a:pt x="393" y="5465"/>
                    <a:pt x="322" y="5394"/>
                    <a:pt x="375" y="5269"/>
                  </a:cubicBezTo>
                  <a:lnTo>
                    <a:pt x="572" y="4769"/>
                  </a:lnTo>
                  <a:lnTo>
                    <a:pt x="1428" y="3913"/>
                  </a:lnTo>
                  <a:cubicBezTo>
                    <a:pt x="1499" y="3859"/>
                    <a:pt x="1499" y="3752"/>
                    <a:pt x="1428" y="3699"/>
                  </a:cubicBezTo>
                  <a:cubicBezTo>
                    <a:pt x="1401" y="3663"/>
                    <a:pt x="1361" y="3645"/>
                    <a:pt x="1321" y="3645"/>
                  </a:cubicBezTo>
                  <a:cubicBezTo>
                    <a:pt x="1281" y="3645"/>
                    <a:pt x="1241" y="3663"/>
                    <a:pt x="1214" y="3699"/>
                  </a:cubicBezTo>
                  <a:lnTo>
                    <a:pt x="340" y="4573"/>
                  </a:lnTo>
                  <a:cubicBezTo>
                    <a:pt x="322" y="4591"/>
                    <a:pt x="304" y="4608"/>
                    <a:pt x="304" y="4626"/>
                  </a:cubicBezTo>
                  <a:lnTo>
                    <a:pt x="72" y="5144"/>
                  </a:lnTo>
                  <a:cubicBezTo>
                    <a:pt x="1" y="5340"/>
                    <a:pt x="36" y="5554"/>
                    <a:pt x="179" y="5715"/>
                  </a:cubicBezTo>
                  <a:cubicBezTo>
                    <a:pt x="286" y="5804"/>
                    <a:pt x="411" y="5857"/>
                    <a:pt x="554" y="5857"/>
                  </a:cubicBezTo>
                  <a:cubicBezTo>
                    <a:pt x="732" y="5857"/>
                    <a:pt x="1160" y="5661"/>
                    <a:pt x="1321" y="5572"/>
                  </a:cubicBezTo>
                  <a:lnTo>
                    <a:pt x="5853" y="1040"/>
                  </a:lnTo>
                  <a:cubicBezTo>
                    <a:pt x="5889" y="1004"/>
                    <a:pt x="5907" y="969"/>
                    <a:pt x="5907" y="915"/>
                  </a:cubicBezTo>
                  <a:cubicBezTo>
                    <a:pt x="5907" y="879"/>
                    <a:pt x="5889" y="844"/>
                    <a:pt x="5853" y="808"/>
                  </a:cubicBezTo>
                  <a:lnTo>
                    <a:pt x="5086" y="41"/>
                  </a:lnTo>
                  <a:cubicBezTo>
                    <a:pt x="5059" y="14"/>
                    <a:pt x="5019" y="1"/>
                    <a:pt x="497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9"/>
            <p:cNvSpPr/>
            <p:nvPr/>
          </p:nvSpPr>
          <p:spPr>
            <a:xfrm>
              <a:off x="2844025" y="2830500"/>
              <a:ext cx="223950" cy="220375"/>
            </a:xfrm>
            <a:custGeom>
              <a:avLst/>
              <a:gdLst/>
              <a:ahLst/>
              <a:cxnLst/>
              <a:rect l="l" t="t" r="r" b="b"/>
              <a:pathLst>
                <a:path w="8958" h="8815" extrusionOk="0">
                  <a:moveTo>
                    <a:pt x="4354" y="1696"/>
                  </a:moveTo>
                  <a:lnTo>
                    <a:pt x="4622" y="1981"/>
                  </a:lnTo>
                  <a:cubicBezTo>
                    <a:pt x="4676" y="2035"/>
                    <a:pt x="4676" y="2106"/>
                    <a:pt x="4622" y="2142"/>
                  </a:cubicBezTo>
                  <a:lnTo>
                    <a:pt x="2178" y="4604"/>
                  </a:lnTo>
                  <a:cubicBezTo>
                    <a:pt x="2160" y="4622"/>
                    <a:pt x="2124" y="4640"/>
                    <a:pt x="2106" y="4640"/>
                  </a:cubicBezTo>
                  <a:cubicBezTo>
                    <a:pt x="2070" y="4640"/>
                    <a:pt x="2035" y="4622"/>
                    <a:pt x="2017" y="4604"/>
                  </a:cubicBezTo>
                  <a:lnTo>
                    <a:pt x="1731" y="4318"/>
                  </a:lnTo>
                  <a:lnTo>
                    <a:pt x="4354" y="1696"/>
                  </a:lnTo>
                  <a:close/>
                  <a:moveTo>
                    <a:pt x="5800" y="1"/>
                  </a:moveTo>
                  <a:cubicBezTo>
                    <a:pt x="5675" y="1"/>
                    <a:pt x="5568" y="36"/>
                    <a:pt x="5478" y="125"/>
                  </a:cubicBezTo>
                  <a:lnTo>
                    <a:pt x="4229" y="1374"/>
                  </a:lnTo>
                  <a:lnTo>
                    <a:pt x="1392" y="4211"/>
                  </a:lnTo>
                  <a:lnTo>
                    <a:pt x="143" y="5460"/>
                  </a:lnTo>
                  <a:cubicBezTo>
                    <a:pt x="36" y="5567"/>
                    <a:pt x="1" y="5710"/>
                    <a:pt x="19" y="5853"/>
                  </a:cubicBezTo>
                  <a:cubicBezTo>
                    <a:pt x="36" y="5942"/>
                    <a:pt x="90" y="6031"/>
                    <a:pt x="143" y="6103"/>
                  </a:cubicBezTo>
                  <a:lnTo>
                    <a:pt x="2463" y="8404"/>
                  </a:lnTo>
                  <a:cubicBezTo>
                    <a:pt x="2731" y="8672"/>
                    <a:pt x="3070" y="8815"/>
                    <a:pt x="3427" y="8815"/>
                  </a:cubicBezTo>
                  <a:cubicBezTo>
                    <a:pt x="3783" y="8815"/>
                    <a:pt x="4122" y="8672"/>
                    <a:pt x="4390" y="8404"/>
                  </a:cubicBezTo>
                  <a:lnTo>
                    <a:pt x="4925" y="7869"/>
                  </a:lnTo>
                  <a:cubicBezTo>
                    <a:pt x="4979" y="7816"/>
                    <a:pt x="4997" y="7726"/>
                    <a:pt x="4961" y="7673"/>
                  </a:cubicBezTo>
                  <a:cubicBezTo>
                    <a:pt x="4919" y="7621"/>
                    <a:pt x="4866" y="7593"/>
                    <a:pt x="4814" y="7593"/>
                  </a:cubicBezTo>
                  <a:cubicBezTo>
                    <a:pt x="4777" y="7593"/>
                    <a:pt x="4741" y="7607"/>
                    <a:pt x="4711" y="7637"/>
                  </a:cubicBezTo>
                  <a:lnTo>
                    <a:pt x="4176" y="8190"/>
                  </a:lnTo>
                  <a:cubicBezTo>
                    <a:pt x="3971" y="8395"/>
                    <a:pt x="3699" y="8498"/>
                    <a:pt x="3427" y="8498"/>
                  </a:cubicBezTo>
                  <a:cubicBezTo>
                    <a:pt x="3154" y="8498"/>
                    <a:pt x="2882" y="8395"/>
                    <a:pt x="2677" y="8190"/>
                  </a:cubicBezTo>
                  <a:lnTo>
                    <a:pt x="1428" y="6941"/>
                  </a:lnTo>
                  <a:lnTo>
                    <a:pt x="1339" y="6852"/>
                  </a:lnTo>
                  <a:lnTo>
                    <a:pt x="5550" y="2641"/>
                  </a:lnTo>
                  <a:cubicBezTo>
                    <a:pt x="5603" y="2588"/>
                    <a:pt x="5621" y="2516"/>
                    <a:pt x="5568" y="2445"/>
                  </a:cubicBezTo>
                  <a:cubicBezTo>
                    <a:pt x="5539" y="2398"/>
                    <a:pt x="5491" y="2376"/>
                    <a:pt x="5442" y="2376"/>
                  </a:cubicBezTo>
                  <a:cubicBezTo>
                    <a:pt x="5397" y="2376"/>
                    <a:pt x="5352" y="2393"/>
                    <a:pt x="5318" y="2427"/>
                  </a:cubicBezTo>
                  <a:lnTo>
                    <a:pt x="1125" y="6620"/>
                  </a:lnTo>
                  <a:lnTo>
                    <a:pt x="375" y="5871"/>
                  </a:lnTo>
                  <a:cubicBezTo>
                    <a:pt x="358" y="5853"/>
                    <a:pt x="340" y="5835"/>
                    <a:pt x="340" y="5799"/>
                  </a:cubicBezTo>
                  <a:cubicBezTo>
                    <a:pt x="322" y="5764"/>
                    <a:pt x="340" y="5710"/>
                    <a:pt x="375" y="5692"/>
                  </a:cubicBezTo>
                  <a:lnTo>
                    <a:pt x="1500" y="4550"/>
                  </a:lnTo>
                  <a:lnTo>
                    <a:pt x="1785" y="4836"/>
                  </a:lnTo>
                  <a:cubicBezTo>
                    <a:pt x="1860" y="4911"/>
                    <a:pt x="1980" y="4957"/>
                    <a:pt x="2100" y="4957"/>
                  </a:cubicBezTo>
                  <a:cubicBezTo>
                    <a:pt x="2208" y="4957"/>
                    <a:pt x="2316" y="4920"/>
                    <a:pt x="2392" y="4836"/>
                  </a:cubicBezTo>
                  <a:lnTo>
                    <a:pt x="4854" y="2374"/>
                  </a:lnTo>
                  <a:cubicBezTo>
                    <a:pt x="5032" y="2213"/>
                    <a:pt x="5032" y="1928"/>
                    <a:pt x="4854" y="1767"/>
                  </a:cubicBezTo>
                  <a:lnTo>
                    <a:pt x="4568" y="1481"/>
                  </a:lnTo>
                  <a:lnTo>
                    <a:pt x="5710" y="357"/>
                  </a:lnTo>
                  <a:cubicBezTo>
                    <a:pt x="5728" y="322"/>
                    <a:pt x="5764" y="304"/>
                    <a:pt x="5800" y="304"/>
                  </a:cubicBezTo>
                  <a:cubicBezTo>
                    <a:pt x="5835" y="304"/>
                    <a:pt x="5871" y="322"/>
                    <a:pt x="5889" y="357"/>
                  </a:cubicBezTo>
                  <a:lnTo>
                    <a:pt x="6638" y="1107"/>
                  </a:lnTo>
                  <a:lnTo>
                    <a:pt x="5853" y="1892"/>
                  </a:lnTo>
                  <a:cubicBezTo>
                    <a:pt x="5800" y="1945"/>
                    <a:pt x="5782" y="2035"/>
                    <a:pt x="5835" y="2088"/>
                  </a:cubicBezTo>
                  <a:cubicBezTo>
                    <a:pt x="5866" y="2140"/>
                    <a:pt x="5922" y="2168"/>
                    <a:pt x="5977" y="2168"/>
                  </a:cubicBezTo>
                  <a:cubicBezTo>
                    <a:pt x="6016" y="2168"/>
                    <a:pt x="6055" y="2154"/>
                    <a:pt x="6085" y="2124"/>
                  </a:cubicBezTo>
                  <a:lnTo>
                    <a:pt x="6870" y="1321"/>
                  </a:lnTo>
                  <a:lnTo>
                    <a:pt x="8208" y="2659"/>
                  </a:lnTo>
                  <a:cubicBezTo>
                    <a:pt x="8619" y="3069"/>
                    <a:pt x="8619" y="3747"/>
                    <a:pt x="8208" y="4158"/>
                  </a:cubicBezTo>
                  <a:lnTo>
                    <a:pt x="5246" y="7120"/>
                  </a:lnTo>
                  <a:cubicBezTo>
                    <a:pt x="5193" y="7173"/>
                    <a:pt x="5175" y="7262"/>
                    <a:pt x="5229" y="7316"/>
                  </a:cubicBezTo>
                  <a:cubicBezTo>
                    <a:pt x="5246" y="7370"/>
                    <a:pt x="5300" y="7387"/>
                    <a:pt x="5354" y="7387"/>
                  </a:cubicBezTo>
                  <a:cubicBezTo>
                    <a:pt x="5389" y="7387"/>
                    <a:pt x="5425" y="7370"/>
                    <a:pt x="5461" y="7334"/>
                  </a:cubicBezTo>
                  <a:lnTo>
                    <a:pt x="8422" y="4372"/>
                  </a:lnTo>
                  <a:cubicBezTo>
                    <a:pt x="8958" y="3837"/>
                    <a:pt x="8958" y="2962"/>
                    <a:pt x="8422" y="2427"/>
                  </a:cubicBezTo>
                  <a:lnTo>
                    <a:pt x="6121" y="125"/>
                  </a:lnTo>
                  <a:cubicBezTo>
                    <a:pt x="6032" y="36"/>
                    <a:pt x="5925" y="1"/>
                    <a:pt x="5800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3" name="Google Shape;1683;p39"/>
          <p:cNvGrpSpPr/>
          <p:nvPr/>
        </p:nvGrpSpPr>
        <p:grpSpPr>
          <a:xfrm>
            <a:off x="3421866" y="1816666"/>
            <a:ext cx="310740" cy="291258"/>
            <a:chOff x="2794075" y="2368825"/>
            <a:chExt cx="270350" cy="253400"/>
          </a:xfrm>
        </p:grpSpPr>
        <p:sp>
          <p:nvSpPr>
            <p:cNvPr id="1684" name="Google Shape;1684;p39"/>
            <p:cNvSpPr/>
            <p:nvPr/>
          </p:nvSpPr>
          <p:spPr>
            <a:xfrm>
              <a:off x="2899800" y="2396475"/>
              <a:ext cx="127150" cy="46875"/>
            </a:xfrm>
            <a:custGeom>
              <a:avLst/>
              <a:gdLst/>
              <a:ahLst/>
              <a:cxnLst/>
              <a:rect l="l" t="t" r="r" b="b"/>
              <a:pathLst>
                <a:path w="5086" h="1875" extrusionOk="0">
                  <a:moveTo>
                    <a:pt x="1303" y="1"/>
                  </a:moveTo>
                  <a:lnTo>
                    <a:pt x="892" y="90"/>
                  </a:lnTo>
                  <a:lnTo>
                    <a:pt x="143" y="90"/>
                  </a:lnTo>
                  <a:lnTo>
                    <a:pt x="0" y="393"/>
                  </a:lnTo>
                  <a:lnTo>
                    <a:pt x="0" y="1571"/>
                  </a:lnTo>
                  <a:lnTo>
                    <a:pt x="196" y="1767"/>
                  </a:lnTo>
                  <a:lnTo>
                    <a:pt x="696" y="1767"/>
                  </a:lnTo>
                  <a:lnTo>
                    <a:pt x="928" y="1589"/>
                  </a:lnTo>
                  <a:lnTo>
                    <a:pt x="1303" y="1767"/>
                  </a:lnTo>
                  <a:lnTo>
                    <a:pt x="1713" y="1767"/>
                  </a:lnTo>
                  <a:lnTo>
                    <a:pt x="1927" y="1571"/>
                  </a:lnTo>
                  <a:lnTo>
                    <a:pt x="2320" y="1767"/>
                  </a:lnTo>
                  <a:lnTo>
                    <a:pt x="2784" y="1749"/>
                  </a:lnTo>
                  <a:lnTo>
                    <a:pt x="2980" y="1589"/>
                  </a:lnTo>
                  <a:lnTo>
                    <a:pt x="3569" y="1874"/>
                  </a:lnTo>
                  <a:lnTo>
                    <a:pt x="3854" y="1589"/>
                  </a:lnTo>
                  <a:lnTo>
                    <a:pt x="4050" y="1571"/>
                  </a:lnTo>
                  <a:lnTo>
                    <a:pt x="4157" y="1589"/>
                  </a:lnTo>
                  <a:lnTo>
                    <a:pt x="4461" y="1874"/>
                  </a:lnTo>
                  <a:lnTo>
                    <a:pt x="5050" y="1589"/>
                  </a:lnTo>
                  <a:lnTo>
                    <a:pt x="5085" y="233"/>
                  </a:lnTo>
                  <a:lnTo>
                    <a:pt x="4746" y="90"/>
                  </a:lnTo>
                  <a:lnTo>
                    <a:pt x="4229" y="72"/>
                  </a:lnTo>
                  <a:lnTo>
                    <a:pt x="4122" y="161"/>
                  </a:lnTo>
                  <a:lnTo>
                    <a:pt x="3694" y="1"/>
                  </a:lnTo>
                  <a:lnTo>
                    <a:pt x="3265" y="90"/>
                  </a:lnTo>
                  <a:lnTo>
                    <a:pt x="3069" y="161"/>
                  </a:lnTo>
                  <a:lnTo>
                    <a:pt x="2641" y="1"/>
                  </a:lnTo>
                  <a:lnTo>
                    <a:pt x="2373" y="90"/>
                  </a:lnTo>
                  <a:lnTo>
                    <a:pt x="2070" y="90"/>
                  </a:lnTo>
                  <a:lnTo>
                    <a:pt x="16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9"/>
            <p:cNvSpPr/>
            <p:nvPr/>
          </p:nvSpPr>
          <p:spPr>
            <a:xfrm>
              <a:off x="2975175" y="2459825"/>
              <a:ext cx="26800" cy="44625"/>
            </a:xfrm>
            <a:custGeom>
              <a:avLst/>
              <a:gdLst/>
              <a:ahLst/>
              <a:cxnLst/>
              <a:rect l="l" t="t" r="r" b="b"/>
              <a:pathLst>
                <a:path w="1072" h="1785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lnTo>
                    <a:pt x="0" y="1392"/>
                  </a:lnTo>
                  <a:cubicBezTo>
                    <a:pt x="0" y="1606"/>
                    <a:pt x="179" y="1785"/>
                    <a:pt x="375" y="1785"/>
                  </a:cubicBezTo>
                  <a:lnTo>
                    <a:pt x="679" y="1785"/>
                  </a:lnTo>
                  <a:cubicBezTo>
                    <a:pt x="893" y="1785"/>
                    <a:pt x="1071" y="1606"/>
                    <a:pt x="1071" y="1392"/>
                  </a:cubicBezTo>
                  <a:lnTo>
                    <a:pt x="1071" y="375"/>
                  </a:lnTo>
                  <a:cubicBezTo>
                    <a:pt x="1071" y="179"/>
                    <a:pt x="893" y="0"/>
                    <a:pt x="67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39"/>
            <p:cNvSpPr/>
            <p:nvPr/>
          </p:nvSpPr>
          <p:spPr>
            <a:xfrm>
              <a:off x="2798075" y="2372825"/>
              <a:ext cx="262325" cy="244925"/>
            </a:xfrm>
            <a:custGeom>
              <a:avLst/>
              <a:gdLst/>
              <a:ahLst/>
              <a:cxnLst/>
              <a:rect l="l" t="t" r="r" b="b"/>
              <a:pathLst>
                <a:path w="10493" h="9797" extrusionOk="0">
                  <a:moveTo>
                    <a:pt x="376" y="1"/>
                  </a:moveTo>
                  <a:cubicBezTo>
                    <a:pt x="162" y="1"/>
                    <a:pt x="1" y="162"/>
                    <a:pt x="1" y="376"/>
                  </a:cubicBezTo>
                  <a:lnTo>
                    <a:pt x="1" y="9422"/>
                  </a:lnTo>
                  <a:cubicBezTo>
                    <a:pt x="1" y="9636"/>
                    <a:pt x="162" y="9797"/>
                    <a:pt x="376" y="9797"/>
                  </a:cubicBezTo>
                  <a:lnTo>
                    <a:pt x="10118" y="9797"/>
                  </a:lnTo>
                  <a:cubicBezTo>
                    <a:pt x="10332" y="9797"/>
                    <a:pt x="10492" y="9636"/>
                    <a:pt x="10492" y="9422"/>
                  </a:cubicBezTo>
                  <a:lnTo>
                    <a:pt x="10492" y="376"/>
                  </a:lnTo>
                  <a:cubicBezTo>
                    <a:pt x="10492" y="162"/>
                    <a:pt x="10332" y="1"/>
                    <a:pt x="10118" y="1"/>
                  </a:cubicBezTo>
                  <a:lnTo>
                    <a:pt x="9565" y="1"/>
                  </a:lnTo>
                  <a:cubicBezTo>
                    <a:pt x="9351" y="1"/>
                    <a:pt x="9190" y="162"/>
                    <a:pt x="9190" y="376"/>
                  </a:cubicBezTo>
                  <a:lnTo>
                    <a:pt x="9190" y="8084"/>
                  </a:lnTo>
                  <a:cubicBezTo>
                    <a:pt x="9190" y="8298"/>
                    <a:pt x="9011" y="8458"/>
                    <a:pt x="8797" y="8458"/>
                  </a:cubicBezTo>
                  <a:lnTo>
                    <a:pt x="1696" y="8458"/>
                  </a:lnTo>
                  <a:cubicBezTo>
                    <a:pt x="1500" y="8458"/>
                    <a:pt x="1321" y="8298"/>
                    <a:pt x="1321" y="8084"/>
                  </a:cubicBezTo>
                  <a:lnTo>
                    <a:pt x="1321" y="376"/>
                  </a:lnTo>
                  <a:cubicBezTo>
                    <a:pt x="1321" y="162"/>
                    <a:pt x="1161" y="1"/>
                    <a:pt x="947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39"/>
            <p:cNvSpPr/>
            <p:nvPr/>
          </p:nvSpPr>
          <p:spPr>
            <a:xfrm>
              <a:off x="2831100" y="2523600"/>
              <a:ext cx="26350" cy="44650"/>
            </a:xfrm>
            <a:custGeom>
              <a:avLst/>
              <a:gdLst/>
              <a:ahLst/>
              <a:cxnLst/>
              <a:rect l="l" t="t" r="r" b="b"/>
              <a:pathLst>
                <a:path w="1054" h="1786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lnTo>
                    <a:pt x="0" y="1410"/>
                  </a:lnTo>
                  <a:cubicBezTo>
                    <a:pt x="0" y="1607"/>
                    <a:pt x="179" y="1785"/>
                    <a:pt x="375" y="1785"/>
                  </a:cubicBezTo>
                  <a:lnTo>
                    <a:pt x="678" y="1785"/>
                  </a:lnTo>
                  <a:cubicBezTo>
                    <a:pt x="892" y="1785"/>
                    <a:pt x="1053" y="1607"/>
                    <a:pt x="1053" y="1410"/>
                  </a:cubicBezTo>
                  <a:lnTo>
                    <a:pt x="1053" y="375"/>
                  </a:lnTo>
                  <a:cubicBezTo>
                    <a:pt x="1053" y="179"/>
                    <a:pt x="892" y="1"/>
                    <a:pt x="678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9"/>
            <p:cNvSpPr/>
            <p:nvPr/>
          </p:nvSpPr>
          <p:spPr>
            <a:xfrm>
              <a:off x="2922975" y="2523600"/>
              <a:ext cx="26350" cy="44650"/>
            </a:xfrm>
            <a:custGeom>
              <a:avLst/>
              <a:gdLst/>
              <a:ahLst/>
              <a:cxnLst/>
              <a:rect l="l" t="t" r="r" b="b"/>
              <a:pathLst>
                <a:path w="1054" h="1786" extrusionOk="0">
                  <a:moveTo>
                    <a:pt x="376" y="1"/>
                  </a:moveTo>
                  <a:cubicBezTo>
                    <a:pt x="179" y="1"/>
                    <a:pt x="1" y="179"/>
                    <a:pt x="1" y="375"/>
                  </a:cubicBezTo>
                  <a:lnTo>
                    <a:pt x="1" y="1410"/>
                  </a:lnTo>
                  <a:cubicBezTo>
                    <a:pt x="1" y="1607"/>
                    <a:pt x="179" y="1785"/>
                    <a:pt x="376" y="1785"/>
                  </a:cubicBezTo>
                  <a:lnTo>
                    <a:pt x="679" y="1785"/>
                  </a:lnTo>
                  <a:cubicBezTo>
                    <a:pt x="893" y="1785"/>
                    <a:pt x="1054" y="1607"/>
                    <a:pt x="1054" y="1410"/>
                  </a:cubicBezTo>
                  <a:lnTo>
                    <a:pt x="1054" y="375"/>
                  </a:lnTo>
                  <a:cubicBezTo>
                    <a:pt x="1054" y="179"/>
                    <a:pt x="893" y="1"/>
                    <a:pt x="679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9"/>
            <p:cNvSpPr/>
            <p:nvPr/>
          </p:nvSpPr>
          <p:spPr>
            <a:xfrm>
              <a:off x="2948850" y="2523600"/>
              <a:ext cx="26350" cy="44650"/>
            </a:xfrm>
            <a:custGeom>
              <a:avLst/>
              <a:gdLst/>
              <a:ahLst/>
              <a:cxnLst/>
              <a:rect l="l" t="t" r="r" b="b"/>
              <a:pathLst>
                <a:path w="1054" h="1786" extrusionOk="0">
                  <a:moveTo>
                    <a:pt x="375" y="1"/>
                  </a:moveTo>
                  <a:cubicBezTo>
                    <a:pt x="179" y="1"/>
                    <a:pt x="1" y="179"/>
                    <a:pt x="1" y="375"/>
                  </a:cubicBezTo>
                  <a:lnTo>
                    <a:pt x="1" y="1410"/>
                  </a:lnTo>
                  <a:cubicBezTo>
                    <a:pt x="1" y="1607"/>
                    <a:pt x="179" y="1785"/>
                    <a:pt x="375" y="1785"/>
                  </a:cubicBezTo>
                  <a:lnTo>
                    <a:pt x="679" y="1785"/>
                  </a:lnTo>
                  <a:cubicBezTo>
                    <a:pt x="893" y="1785"/>
                    <a:pt x="1053" y="1607"/>
                    <a:pt x="1053" y="1410"/>
                  </a:cubicBezTo>
                  <a:lnTo>
                    <a:pt x="1053" y="375"/>
                  </a:lnTo>
                  <a:cubicBezTo>
                    <a:pt x="1053" y="179"/>
                    <a:pt x="893" y="1"/>
                    <a:pt x="679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9"/>
            <p:cNvSpPr/>
            <p:nvPr/>
          </p:nvSpPr>
          <p:spPr>
            <a:xfrm>
              <a:off x="2975175" y="2523600"/>
              <a:ext cx="26800" cy="44650"/>
            </a:xfrm>
            <a:custGeom>
              <a:avLst/>
              <a:gdLst/>
              <a:ahLst/>
              <a:cxnLst/>
              <a:rect l="l" t="t" r="r" b="b"/>
              <a:pathLst>
                <a:path w="1072" h="1786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lnTo>
                    <a:pt x="0" y="1410"/>
                  </a:lnTo>
                  <a:cubicBezTo>
                    <a:pt x="0" y="1607"/>
                    <a:pt x="179" y="1785"/>
                    <a:pt x="375" y="1785"/>
                  </a:cubicBezTo>
                  <a:lnTo>
                    <a:pt x="679" y="1785"/>
                  </a:lnTo>
                  <a:cubicBezTo>
                    <a:pt x="893" y="1785"/>
                    <a:pt x="1071" y="1607"/>
                    <a:pt x="1071" y="1410"/>
                  </a:cubicBezTo>
                  <a:lnTo>
                    <a:pt x="1071" y="375"/>
                  </a:lnTo>
                  <a:cubicBezTo>
                    <a:pt x="1071" y="179"/>
                    <a:pt x="893" y="1"/>
                    <a:pt x="679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9"/>
            <p:cNvSpPr/>
            <p:nvPr/>
          </p:nvSpPr>
          <p:spPr>
            <a:xfrm>
              <a:off x="3001050" y="2523600"/>
              <a:ext cx="26775" cy="44650"/>
            </a:xfrm>
            <a:custGeom>
              <a:avLst/>
              <a:gdLst/>
              <a:ahLst/>
              <a:cxnLst/>
              <a:rect l="l" t="t" r="r" b="b"/>
              <a:pathLst>
                <a:path w="1071" h="1786" extrusionOk="0">
                  <a:moveTo>
                    <a:pt x="375" y="1"/>
                  </a:moveTo>
                  <a:cubicBezTo>
                    <a:pt x="179" y="1"/>
                    <a:pt x="0" y="179"/>
                    <a:pt x="0" y="375"/>
                  </a:cubicBezTo>
                  <a:lnTo>
                    <a:pt x="0" y="1410"/>
                  </a:lnTo>
                  <a:cubicBezTo>
                    <a:pt x="0" y="1607"/>
                    <a:pt x="179" y="1785"/>
                    <a:pt x="375" y="1785"/>
                  </a:cubicBezTo>
                  <a:lnTo>
                    <a:pt x="678" y="1785"/>
                  </a:lnTo>
                  <a:cubicBezTo>
                    <a:pt x="892" y="1785"/>
                    <a:pt x="1071" y="1607"/>
                    <a:pt x="1071" y="1410"/>
                  </a:cubicBezTo>
                  <a:lnTo>
                    <a:pt x="1071" y="375"/>
                  </a:lnTo>
                  <a:cubicBezTo>
                    <a:pt x="1071" y="179"/>
                    <a:pt x="892" y="1"/>
                    <a:pt x="678" y="1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9"/>
            <p:cNvSpPr/>
            <p:nvPr/>
          </p:nvSpPr>
          <p:spPr>
            <a:xfrm>
              <a:off x="2831100" y="2459825"/>
              <a:ext cx="26350" cy="44625"/>
            </a:xfrm>
            <a:custGeom>
              <a:avLst/>
              <a:gdLst/>
              <a:ahLst/>
              <a:cxnLst/>
              <a:rect l="l" t="t" r="r" b="b"/>
              <a:pathLst>
                <a:path w="1054" h="1785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lnTo>
                    <a:pt x="0" y="1392"/>
                  </a:lnTo>
                  <a:cubicBezTo>
                    <a:pt x="0" y="1606"/>
                    <a:pt x="179" y="1785"/>
                    <a:pt x="375" y="1785"/>
                  </a:cubicBezTo>
                  <a:lnTo>
                    <a:pt x="678" y="1785"/>
                  </a:lnTo>
                  <a:cubicBezTo>
                    <a:pt x="892" y="1785"/>
                    <a:pt x="1053" y="1606"/>
                    <a:pt x="1053" y="1392"/>
                  </a:cubicBezTo>
                  <a:lnTo>
                    <a:pt x="1053" y="375"/>
                  </a:lnTo>
                  <a:cubicBezTo>
                    <a:pt x="1053" y="179"/>
                    <a:pt x="892" y="0"/>
                    <a:pt x="678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9"/>
            <p:cNvSpPr/>
            <p:nvPr/>
          </p:nvSpPr>
          <p:spPr>
            <a:xfrm>
              <a:off x="2856975" y="2459825"/>
              <a:ext cx="26325" cy="44625"/>
            </a:xfrm>
            <a:custGeom>
              <a:avLst/>
              <a:gdLst/>
              <a:ahLst/>
              <a:cxnLst/>
              <a:rect l="l" t="t" r="r" b="b"/>
              <a:pathLst>
                <a:path w="1053" h="1785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lnTo>
                    <a:pt x="0" y="1392"/>
                  </a:lnTo>
                  <a:cubicBezTo>
                    <a:pt x="0" y="1606"/>
                    <a:pt x="179" y="1785"/>
                    <a:pt x="375" y="1785"/>
                  </a:cubicBezTo>
                  <a:lnTo>
                    <a:pt x="678" y="1785"/>
                  </a:lnTo>
                  <a:cubicBezTo>
                    <a:pt x="892" y="1785"/>
                    <a:pt x="1053" y="1606"/>
                    <a:pt x="1053" y="1392"/>
                  </a:cubicBezTo>
                  <a:lnTo>
                    <a:pt x="1053" y="375"/>
                  </a:lnTo>
                  <a:cubicBezTo>
                    <a:pt x="1053" y="179"/>
                    <a:pt x="892" y="0"/>
                    <a:pt x="678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9"/>
            <p:cNvSpPr/>
            <p:nvPr/>
          </p:nvSpPr>
          <p:spPr>
            <a:xfrm>
              <a:off x="2883275" y="2459825"/>
              <a:ext cx="26800" cy="44625"/>
            </a:xfrm>
            <a:custGeom>
              <a:avLst/>
              <a:gdLst/>
              <a:ahLst/>
              <a:cxnLst/>
              <a:rect l="l" t="t" r="r" b="b"/>
              <a:pathLst>
                <a:path w="1072" h="1785" extrusionOk="0">
                  <a:moveTo>
                    <a:pt x="376" y="0"/>
                  </a:moveTo>
                  <a:cubicBezTo>
                    <a:pt x="179" y="0"/>
                    <a:pt x="1" y="179"/>
                    <a:pt x="1" y="375"/>
                  </a:cubicBezTo>
                  <a:lnTo>
                    <a:pt x="1" y="1392"/>
                  </a:lnTo>
                  <a:cubicBezTo>
                    <a:pt x="1" y="1606"/>
                    <a:pt x="179" y="1785"/>
                    <a:pt x="376" y="1785"/>
                  </a:cubicBezTo>
                  <a:lnTo>
                    <a:pt x="679" y="1785"/>
                  </a:lnTo>
                  <a:cubicBezTo>
                    <a:pt x="893" y="1785"/>
                    <a:pt x="1071" y="1606"/>
                    <a:pt x="1071" y="1392"/>
                  </a:cubicBezTo>
                  <a:lnTo>
                    <a:pt x="1071" y="375"/>
                  </a:lnTo>
                  <a:cubicBezTo>
                    <a:pt x="1071" y="179"/>
                    <a:pt x="893" y="0"/>
                    <a:pt x="67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9"/>
            <p:cNvSpPr/>
            <p:nvPr/>
          </p:nvSpPr>
          <p:spPr>
            <a:xfrm>
              <a:off x="3001050" y="2459825"/>
              <a:ext cx="26775" cy="44625"/>
            </a:xfrm>
            <a:custGeom>
              <a:avLst/>
              <a:gdLst/>
              <a:ahLst/>
              <a:cxnLst/>
              <a:rect l="l" t="t" r="r" b="b"/>
              <a:pathLst>
                <a:path w="1071" h="1785" extrusionOk="0">
                  <a:moveTo>
                    <a:pt x="375" y="0"/>
                  </a:moveTo>
                  <a:cubicBezTo>
                    <a:pt x="179" y="0"/>
                    <a:pt x="0" y="179"/>
                    <a:pt x="0" y="375"/>
                  </a:cubicBezTo>
                  <a:lnTo>
                    <a:pt x="0" y="1392"/>
                  </a:lnTo>
                  <a:cubicBezTo>
                    <a:pt x="0" y="1606"/>
                    <a:pt x="179" y="1785"/>
                    <a:pt x="375" y="1785"/>
                  </a:cubicBezTo>
                  <a:lnTo>
                    <a:pt x="678" y="1785"/>
                  </a:lnTo>
                  <a:cubicBezTo>
                    <a:pt x="892" y="1785"/>
                    <a:pt x="1071" y="1606"/>
                    <a:pt x="1071" y="1392"/>
                  </a:cubicBezTo>
                  <a:lnTo>
                    <a:pt x="1071" y="375"/>
                  </a:lnTo>
                  <a:cubicBezTo>
                    <a:pt x="1071" y="179"/>
                    <a:pt x="892" y="0"/>
                    <a:pt x="678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9"/>
            <p:cNvSpPr/>
            <p:nvPr/>
          </p:nvSpPr>
          <p:spPr>
            <a:xfrm>
              <a:off x="2873475" y="2602125"/>
              <a:ext cx="111550" cy="15625"/>
            </a:xfrm>
            <a:custGeom>
              <a:avLst/>
              <a:gdLst/>
              <a:ahLst/>
              <a:cxnLst/>
              <a:rect l="l" t="t" r="r" b="b"/>
              <a:pathLst>
                <a:path w="4462" h="625" extrusionOk="0">
                  <a:moveTo>
                    <a:pt x="339" y="0"/>
                  </a:moveTo>
                  <a:cubicBezTo>
                    <a:pt x="161" y="0"/>
                    <a:pt x="0" y="143"/>
                    <a:pt x="0" y="339"/>
                  </a:cubicBezTo>
                  <a:lnTo>
                    <a:pt x="0" y="625"/>
                  </a:lnTo>
                  <a:lnTo>
                    <a:pt x="4461" y="625"/>
                  </a:lnTo>
                  <a:lnTo>
                    <a:pt x="4461" y="339"/>
                  </a:lnTo>
                  <a:cubicBezTo>
                    <a:pt x="4461" y="143"/>
                    <a:pt x="4300" y="0"/>
                    <a:pt x="4104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9"/>
            <p:cNvSpPr/>
            <p:nvPr/>
          </p:nvSpPr>
          <p:spPr>
            <a:xfrm>
              <a:off x="2794075" y="2368825"/>
              <a:ext cx="270350" cy="253400"/>
            </a:xfrm>
            <a:custGeom>
              <a:avLst/>
              <a:gdLst/>
              <a:ahLst/>
              <a:cxnLst/>
              <a:rect l="l" t="t" r="r" b="b"/>
              <a:pathLst>
                <a:path w="10814" h="10136" extrusionOk="0">
                  <a:moveTo>
                    <a:pt x="4800" y="1267"/>
                  </a:moveTo>
                  <a:cubicBezTo>
                    <a:pt x="4907" y="1267"/>
                    <a:pt x="5014" y="1374"/>
                    <a:pt x="5014" y="1499"/>
                  </a:cubicBezTo>
                  <a:lnTo>
                    <a:pt x="5014" y="2516"/>
                  </a:lnTo>
                  <a:cubicBezTo>
                    <a:pt x="5014" y="2641"/>
                    <a:pt x="4907" y="2730"/>
                    <a:pt x="4800" y="2730"/>
                  </a:cubicBezTo>
                  <a:lnTo>
                    <a:pt x="4497" y="2730"/>
                  </a:lnTo>
                  <a:cubicBezTo>
                    <a:pt x="4372" y="2730"/>
                    <a:pt x="4265" y="2641"/>
                    <a:pt x="4265" y="2516"/>
                  </a:cubicBezTo>
                  <a:lnTo>
                    <a:pt x="4265" y="1499"/>
                  </a:lnTo>
                  <a:cubicBezTo>
                    <a:pt x="4265" y="1374"/>
                    <a:pt x="4372" y="1267"/>
                    <a:pt x="4497" y="1267"/>
                  </a:cubicBezTo>
                  <a:close/>
                  <a:moveTo>
                    <a:pt x="5835" y="1267"/>
                  </a:moveTo>
                  <a:cubicBezTo>
                    <a:pt x="5942" y="1267"/>
                    <a:pt x="6049" y="1374"/>
                    <a:pt x="6049" y="1499"/>
                  </a:cubicBezTo>
                  <a:lnTo>
                    <a:pt x="6049" y="2516"/>
                  </a:lnTo>
                  <a:cubicBezTo>
                    <a:pt x="6049" y="2641"/>
                    <a:pt x="5942" y="2730"/>
                    <a:pt x="5835" y="2730"/>
                  </a:cubicBezTo>
                  <a:lnTo>
                    <a:pt x="5532" y="2730"/>
                  </a:lnTo>
                  <a:cubicBezTo>
                    <a:pt x="5407" y="2730"/>
                    <a:pt x="5300" y="2641"/>
                    <a:pt x="5300" y="2516"/>
                  </a:cubicBezTo>
                  <a:lnTo>
                    <a:pt x="5300" y="1499"/>
                  </a:lnTo>
                  <a:cubicBezTo>
                    <a:pt x="5300" y="1374"/>
                    <a:pt x="5407" y="1267"/>
                    <a:pt x="5532" y="1267"/>
                  </a:cubicBezTo>
                  <a:close/>
                  <a:moveTo>
                    <a:pt x="6888" y="1267"/>
                  </a:moveTo>
                  <a:cubicBezTo>
                    <a:pt x="7013" y="1267"/>
                    <a:pt x="7102" y="1374"/>
                    <a:pt x="7102" y="1499"/>
                  </a:cubicBezTo>
                  <a:lnTo>
                    <a:pt x="7102" y="2516"/>
                  </a:lnTo>
                  <a:cubicBezTo>
                    <a:pt x="7102" y="2641"/>
                    <a:pt x="7013" y="2730"/>
                    <a:pt x="6888" y="2730"/>
                  </a:cubicBezTo>
                  <a:lnTo>
                    <a:pt x="6584" y="2730"/>
                  </a:lnTo>
                  <a:cubicBezTo>
                    <a:pt x="6459" y="2730"/>
                    <a:pt x="6370" y="2641"/>
                    <a:pt x="6370" y="2516"/>
                  </a:cubicBezTo>
                  <a:lnTo>
                    <a:pt x="6370" y="1499"/>
                  </a:lnTo>
                  <a:cubicBezTo>
                    <a:pt x="6370" y="1374"/>
                    <a:pt x="6459" y="1267"/>
                    <a:pt x="6584" y="1267"/>
                  </a:cubicBezTo>
                  <a:close/>
                  <a:moveTo>
                    <a:pt x="7923" y="1267"/>
                  </a:moveTo>
                  <a:cubicBezTo>
                    <a:pt x="8047" y="1267"/>
                    <a:pt x="8137" y="1374"/>
                    <a:pt x="8137" y="1499"/>
                  </a:cubicBezTo>
                  <a:lnTo>
                    <a:pt x="8137" y="2516"/>
                  </a:lnTo>
                  <a:cubicBezTo>
                    <a:pt x="8137" y="2641"/>
                    <a:pt x="8047" y="2730"/>
                    <a:pt x="7923" y="2730"/>
                  </a:cubicBezTo>
                  <a:lnTo>
                    <a:pt x="7619" y="2730"/>
                  </a:lnTo>
                  <a:cubicBezTo>
                    <a:pt x="7494" y="2730"/>
                    <a:pt x="7405" y="2641"/>
                    <a:pt x="7405" y="2516"/>
                  </a:cubicBezTo>
                  <a:lnTo>
                    <a:pt x="7405" y="1499"/>
                  </a:lnTo>
                  <a:cubicBezTo>
                    <a:pt x="7405" y="1374"/>
                    <a:pt x="7494" y="1267"/>
                    <a:pt x="7619" y="1267"/>
                  </a:cubicBezTo>
                  <a:close/>
                  <a:moveTo>
                    <a:pt x="8957" y="1267"/>
                  </a:moveTo>
                  <a:cubicBezTo>
                    <a:pt x="9082" y="1267"/>
                    <a:pt x="9171" y="1374"/>
                    <a:pt x="9171" y="1499"/>
                  </a:cubicBezTo>
                  <a:lnTo>
                    <a:pt x="9171" y="2516"/>
                  </a:lnTo>
                  <a:cubicBezTo>
                    <a:pt x="9171" y="2641"/>
                    <a:pt x="9082" y="2730"/>
                    <a:pt x="8957" y="2730"/>
                  </a:cubicBezTo>
                  <a:lnTo>
                    <a:pt x="8672" y="2730"/>
                  </a:lnTo>
                  <a:cubicBezTo>
                    <a:pt x="8547" y="2730"/>
                    <a:pt x="8458" y="2641"/>
                    <a:pt x="8458" y="2516"/>
                  </a:cubicBezTo>
                  <a:lnTo>
                    <a:pt x="8458" y="1499"/>
                  </a:lnTo>
                  <a:cubicBezTo>
                    <a:pt x="8458" y="1374"/>
                    <a:pt x="8547" y="1267"/>
                    <a:pt x="8672" y="1267"/>
                  </a:cubicBezTo>
                  <a:close/>
                  <a:moveTo>
                    <a:pt x="2159" y="3783"/>
                  </a:moveTo>
                  <a:cubicBezTo>
                    <a:pt x="2266" y="3783"/>
                    <a:pt x="2373" y="3890"/>
                    <a:pt x="2373" y="4015"/>
                  </a:cubicBezTo>
                  <a:lnTo>
                    <a:pt x="2373" y="5032"/>
                  </a:lnTo>
                  <a:cubicBezTo>
                    <a:pt x="2373" y="5157"/>
                    <a:pt x="2266" y="5246"/>
                    <a:pt x="2159" y="5246"/>
                  </a:cubicBezTo>
                  <a:lnTo>
                    <a:pt x="1874" y="5246"/>
                  </a:lnTo>
                  <a:cubicBezTo>
                    <a:pt x="1749" y="5246"/>
                    <a:pt x="1660" y="5157"/>
                    <a:pt x="1660" y="5032"/>
                  </a:cubicBezTo>
                  <a:lnTo>
                    <a:pt x="1660" y="3997"/>
                  </a:lnTo>
                  <a:cubicBezTo>
                    <a:pt x="1660" y="3890"/>
                    <a:pt x="1749" y="3783"/>
                    <a:pt x="1874" y="3783"/>
                  </a:cubicBezTo>
                  <a:close/>
                  <a:moveTo>
                    <a:pt x="3212" y="3783"/>
                  </a:moveTo>
                  <a:cubicBezTo>
                    <a:pt x="3337" y="3783"/>
                    <a:pt x="3426" y="3890"/>
                    <a:pt x="3426" y="4015"/>
                  </a:cubicBezTo>
                  <a:lnTo>
                    <a:pt x="3426" y="5032"/>
                  </a:lnTo>
                  <a:cubicBezTo>
                    <a:pt x="3426" y="5157"/>
                    <a:pt x="3337" y="5246"/>
                    <a:pt x="3212" y="5246"/>
                  </a:cubicBezTo>
                  <a:lnTo>
                    <a:pt x="2909" y="5246"/>
                  </a:lnTo>
                  <a:cubicBezTo>
                    <a:pt x="2784" y="5246"/>
                    <a:pt x="2695" y="5157"/>
                    <a:pt x="2695" y="5032"/>
                  </a:cubicBezTo>
                  <a:lnTo>
                    <a:pt x="2695" y="4015"/>
                  </a:lnTo>
                  <a:cubicBezTo>
                    <a:pt x="2695" y="3890"/>
                    <a:pt x="2784" y="3783"/>
                    <a:pt x="2909" y="3783"/>
                  </a:cubicBezTo>
                  <a:close/>
                  <a:moveTo>
                    <a:pt x="4247" y="3783"/>
                  </a:moveTo>
                  <a:cubicBezTo>
                    <a:pt x="4372" y="3783"/>
                    <a:pt x="4461" y="3890"/>
                    <a:pt x="4461" y="4015"/>
                  </a:cubicBezTo>
                  <a:lnTo>
                    <a:pt x="4461" y="5032"/>
                  </a:lnTo>
                  <a:cubicBezTo>
                    <a:pt x="4461" y="5157"/>
                    <a:pt x="4372" y="5246"/>
                    <a:pt x="4247" y="5246"/>
                  </a:cubicBezTo>
                  <a:lnTo>
                    <a:pt x="3944" y="5246"/>
                  </a:lnTo>
                  <a:cubicBezTo>
                    <a:pt x="3819" y="5246"/>
                    <a:pt x="3729" y="5157"/>
                    <a:pt x="3729" y="5032"/>
                  </a:cubicBezTo>
                  <a:lnTo>
                    <a:pt x="3729" y="4015"/>
                  </a:lnTo>
                  <a:cubicBezTo>
                    <a:pt x="3729" y="3890"/>
                    <a:pt x="3819" y="3783"/>
                    <a:pt x="3944" y="3783"/>
                  </a:cubicBezTo>
                  <a:close/>
                  <a:moveTo>
                    <a:pt x="7923" y="3783"/>
                  </a:moveTo>
                  <a:cubicBezTo>
                    <a:pt x="8047" y="3783"/>
                    <a:pt x="8137" y="3890"/>
                    <a:pt x="8137" y="4015"/>
                  </a:cubicBezTo>
                  <a:lnTo>
                    <a:pt x="8137" y="5032"/>
                  </a:lnTo>
                  <a:cubicBezTo>
                    <a:pt x="8137" y="5157"/>
                    <a:pt x="8047" y="5246"/>
                    <a:pt x="7923" y="5246"/>
                  </a:cubicBezTo>
                  <a:lnTo>
                    <a:pt x="7619" y="5246"/>
                  </a:lnTo>
                  <a:cubicBezTo>
                    <a:pt x="7494" y="5246"/>
                    <a:pt x="7405" y="5157"/>
                    <a:pt x="7405" y="5032"/>
                  </a:cubicBezTo>
                  <a:lnTo>
                    <a:pt x="7405" y="4015"/>
                  </a:lnTo>
                  <a:cubicBezTo>
                    <a:pt x="7405" y="3890"/>
                    <a:pt x="7494" y="3783"/>
                    <a:pt x="7619" y="3783"/>
                  </a:cubicBezTo>
                  <a:close/>
                  <a:moveTo>
                    <a:pt x="8957" y="3783"/>
                  </a:moveTo>
                  <a:cubicBezTo>
                    <a:pt x="9082" y="3783"/>
                    <a:pt x="9171" y="3890"/>
                    <a:pt x="9171" y="3997"/>
                  </a:cubicBezTo>
                  <a:lnTo>
                    <a:pt x="9171" y="5032"/>
                  </a:lnTo>
                  <a:cubicBezTo>
                    <a:pt x="9171" y="5157"/>
                    <a:pt x="9082" y="5246"/>
                    <a:pt x="8957" y="5246"/>
                  </a:cubicBezTo>
                  <a:lnTo>
                    <a:pt x="8672" y="5246"/>
                  </a:lnTo>
                  <a:cubicBezTo>
                    <a:pt x="8547" y="5246"/>
                    <a:pt x="8458" y="5157"/>
                    <a:pt x="8458" y="5032"/>
                  </a:cubicBezTo>
                  <a:lnTo>
                    <a:pt x="8458" y="4015"/>
                  </a:lnTo>
                  <a:cubicBezTo>
                    <a:pt x="8458" y="3890"/>
                    <a:pt x="8547" y="3783"/>
                    <a:pt x="8672" y="3783"/>
                  </a:cubicBezTo>
                  <a:close/>
                  <a:moveTo>
                    <a:pt x="2159" y="6370"/>
                  </a:moveTo>
                  <a:cubicBezTo>
                    <a:pt x="2266" y="6370"/>
                    <a:pt x="2373" y="6459"/>
                    <a:pt x="2373" y="6584"/>
                  </a:cubicBezTo>
                  <a:lnTo>
                    <a:pt x="2373" y="7601"/>
                  </a:lnTo>
                  <a:cubicBezTo>
                    <a:pt x="2373" y="7726"/>
                    <a:pt x="2266" y="7815"/>
                    <a:pt x="2159" y="7815"/>
                  </a:cubicBezTo>
                  <a:lnTo>
                    <a:pt x="1874" y="7815"/>
                  </a:lnTo>
                  <a:cubicBezTo>
                    <a:pt x="1749" y="7815"/>
                    <a:pt x="1660" y="7726"/>
                    <a:pt x="1660" y="7601"/>
                  </a:cubicBezTo>
                  <a:lnTo>
                    <a:pt x="1660" y="6584"/>
                  </a:lnTo>
                  <a:cubicBezTo>
                    <a:pt x="1660" y="6459"/>
                    <a:pt x="1749" y="6370"/>
                    <a:pt x="1874" y="6370"/>
                  </a:cubicBezTo>
                  <a:close/>
                  <a:moveTo>
                    <a:pt x="5835" y="6370"/>
                  </a:moveTo>
                  <a:cubicBezTo>
                    <a:pt x="5942" y="6370"/>
                    <a:pt x="6049" y="6459"/>
                    <a:pt x="6049" y="6584"/>
                  </a:cubicBezTo>
                  <a:lnTo>
                    <a:pt x="6049" y="7601"/>
                  </a:lnTo>
                  <a:cubicBezTo>
                    <a:pt x="6049" y="7726"/>
                    <a:pt x="5942" y="7815"/>
                    <a:pt x="5835" y="7815"/>
                  </a:cubicBezTo>
                  <a:lnTo>
                    <a:pt x="5532" y="7815"/>
                  </a:lnTo>
                  <a:cubicBezTo>
                    <a:pt x="5407" y="7815"/>
                    <a:pt x="5300" y="7726"/>
                    <a:pt x="5300" y="7601"/>
                  </a:cubicBezTo>
                  <a:lnTo>
                    <a:pt x="5300" y="6584"/>
                  </a:lnTo>
                  <a:cubicBezTo>
                    <a:pt x="5300" y="6459"/>
                    <a:pt x="5407" y="6370"/>
                    <a:pt x="5532" y="6370"/>
                  </a:cubicBezTo>
                  <a:close/>
                  <a:moveTo>
                    <a:pt x="6888" y="6370"/>
                  </a:moveTo>
                  <a:cubicBezTo>
                    <a:pt x="7013" y="6370"/>
                    <a:pt x="7102" y="6459"/>
                    <a:pt x="7102" y="6584"/>
                  </a:cubicBezTo>
                  <a:lnTo>
                    <a:pt x="7102" y="7601"/>
                  </a:lnTo>
                  <a:cubicBezTo>
                    <a:pt x="7102" y="7726"/>
                    <a:pt x="7013" y="7815"/>
                    <a:pt x="6888" y="7815"/>
                  </a:cubicBezTo>
                  <a:lnTo>
                    <a:pt x="6584" y="7815"/>
                  </a:lnTo>
                  <a:cubicBezTo>
                    <a:pt x="6459" y="7815"/>
                    <a:pt x="6370" y="7726"/>
                    <a:pt x="6370" y="7601"/>
                  </a:cubicBezTo>
                  <a:lnTo>
                    <a:pt x="6370" y="6584"/>
                  </a:lnTo>
                  <a:cubicBezTo>
                    <a:pt x="6370" y="6459"/>
                    <a:pt x="6459" y="6370"/>
                    <a:pt x="6584" y="6370"/>
                  </a:cubicBezTo>
                  <a:close/>
                  <a:moveTo>
                    <a:pt x="7923" y="6370"/>
                  </a:moveTo>
                  <a:cubicBezTo>
                    <a:pt x="8047" y="6370"/>
                    <a:pt x="8137" y="6459"/>
                    <a:pt x="8137" y="6584"/>
                  </a:cubicBezTo>
                  <a:lnTo>
                    <a:pt x="8137" y="7601"/>
                  </a:lnTo>
                  <a:cubicBezTo>
                    <a:pt x="8137" y="7726"/>
                    <a:pt x="8047" y="7815"/>
                    <a:pt x="7923" y="7815"/>
                  </a:cubicBezTo>
                  <a:lnTo>
                    <a:pt x="7619" y="7815"/>
                  </a:lnTo>
                  <a:cubicBezTo>
                    <a:pt x="7494" y="7815"/>
                    <a:pt x="7405" y="7726"/>
                    <a:pt x="7405" y="7601"/>
                  </a:cubicBezTo>
                  <a:lnTo>
                    <a:pt x="7405" y="6584"/>
                  </a:lnTo>
                  <a:cubicBezTo>
                    <a:pt x="7405" y="6459"/>
                    <a:pt x="7494" y="6370"/>
                    <a:pt x="7619" y="6370"/>
                  </a:cubicBezTo>
                  <a:close/>
                  <a:moveTo>
                    <a:pt x="8957" y="6370"/>
                  </a:moveTo>
                  <a:cubicBezTo>
                    <a:pt x="9082" y="6370"/>
                    <a:pt x="9171" y="6459"/>
                    <a:pt x="9171" y="6584"/>
                  </a:cubicBezTo>
                  <a:lnTo>
                    <a:pt x="9171" y="7601"/>
                  </a:lnTo>
                  <a:cubicBezTo>
                    <a:pt x="9171" y="7726"/>
                    <a:pt x="9082" y="7815"/>
                    <a:pt x="8957" y="7815"/>
                  </a:cubicBezTo>
                  <a:lnTo>
                    <a:pt x="8672" y="7815"/>
                  </a:lnTo>
                  <a:cubicBezTo>
                    <a:pt x="8547" y="7815"/>
                    <a:pt x="8458" y="7726"/>
                    <a:pt x="8458" y="7601"/>
                  </a:cubicBezTo>
                  <a:lnTo>
                    <a:pt x="8458" y="6584"/>
                  </a:lnTo>
                  <a:cubicBezTo>
                    <a:pt x="8458" y="6459"/>
                    <a:pt x="8547" y="6370"/>
                    <a:pt x="8672" y="6370"/>
                  </a:cubicBezTo>
                  <a:close/>
                  <a:moveTo>
                    <a:pt x="3961" y="2142"/>
                  </a:moveTo>
                  <a:lnTo>
                    <a:pt x="3961" y="2498"/>
                  </a:lnTo>
                  <a:cubicBezTo>
                    <a:pt x="3961" y="2784"/>
                    <a:pt x="4193" y="3034"/>
                    <a:pt x="4497" y="3034"/>
                  </a:cubicBezTo>
                  <a:lnTo>
                    <a:pt x="4764" y="3034"/>
                  </a:lnTo>
                  <a:cubicBezTo>
                    <a:pt x="4925" y="3034"/>
                    <a:pt x="5050" y="2962"/>
                    <a:pt x="5157" y="2873"/>
                  </a:cubicBezTo>
                  <a:cubicBezTo>
                    <a:pt x="5246" y="2962"/>
                    <a:pt x="5371" y="3034"/>
                    <a:pt x="5532" y="3034"/>
                  </a:cubicBezTo>
                  <a:lnTo>
                    <a:pt x="5817" y="3034"/>
                  </a:lnTo>
                  <a:cubicBezTo>
                    <a:pt x="5960" y="3034"/>
                    <a:pt x="6103" y="2962"/>
                    <a:pt x="6192" y="2873"/>
                  </a:cubicBezTo>
                  <a:cubicBezTo>
                    <a:pt x="6299" y="2962"/>
                    <a:pt x="6424" y="3034"/>
                    <a:pt x="6566" y="3034"/>
                  </a:cubicBezTo>
                  <a:lnTo>
                    <a:pt x="6870" y="3034"/>
                  </a:lnTo>
                  <a:cubicBezTo>
                    <a:pt x="7013" y="3034"/>
                    <a:pt x="7137" y="2962"/>
                    <a:pt x="7244" y="2873"/>
                  </a:cubicBezTo>
                  <a:cubicBezTo>
                    <a:pt x="7334" y="2962"/>
                    <a:pt x="7476" y="3034"/>
                    <a:pt x="7619" y="3034"/>
                  </a:cubicBezTo>
                  <a:lnTo>
                    <a:pt x="7905" y="3034"/>
                  </a:lnTo>
                  <a:cubicBezTo>
                    <a:pt x="8047" y="3034"/>
                    <a:pt x="8190" y="2962"/>
                    <a:pt x="8279" y="2873"/>
                  </a:cubicBezTo>
                  <a:cubicBezTo>
                    <a:pt x="8386" y="2962"/>
                    <a:pt x="8511" y="3034"/>
                    <a:pt x="8654" y="3034"/>
                  </a:cubicBezTo>
                  <a:lnTo>
                    <a:pt x="8957" y="3034"/>
                  </a:lnTo>
                  <a:cubicBezTo>
                    <a:pt x="9029" y="3034"/>
                    <a:pt x="9100" y="3016"/>
                    <a:pt x="9171" y="2980"/>
                  </a:cubicBezTo>
                  <a:lnTo>
                    <a:pt x="9171" y="3515"/>
                  </a:lnTo>
                  <a:cubicBezTo>
                    <a:pt x="9100" y="3498"/>
                    <a:pt x="9029" y="3480"/>
                    <a:pt x="8957" y="3480"/>
                  </a:cubicBezTo>
                  <a:lnTo>
                    <a:pt x="8654" y="3480"/>
                  </a:lnTo>
                  <a:cubicBezTo>
                    <a:pt x="8511" y="3480"/>
                    <a:pt x="8386" y="3533"/>
                    <a:pt x="8279" y="3622"/>
                  </a:cubicBezTo>
                  <a:cubicBezTo>
                    <a:pt x="8190" y="3533"/>
                    <a:pt x="8047" y="3480"/>
                    <a:pt x="7905" y="3480"/>
                  </a:cubicBezTo>
                  <a:lnTo>
                    <a:pt x="7619" y="3480"/>
                  </a:lnTo>
                  <a:cubicBezTo>
                    <a:pt x="7316" y="3480"/>
                    <a:pt x="7084" y="3712"/>
                    <a:pt x="7084" y="4015"/>
                  </a:cubicBezTo>
                  <a:lnTo>
                    <a:pt x="7084" y="4336"/>
                  </a:lnTo>
                  <a:lnTo>
                    <a:pt x="5389" y="4336"/>
                  </a:lnTo>
                  <a:cubicBezTo>
                    <a:pt x="5300" y="4336"/>
                    <a:pt x="5228" y="4390"/>
                    <a:pt x="5228" y="4479"/>
                  </a:cubicBezTo>
                  <a:cubicBezTo>
                    <a:pt x="5210" y="4568"/>
                    <a:pt x="5282" y="4657"/>
                    <a:pt x="5389" y="4657"/>
                  </a:cubicBezTo>
                  <a:lnTo>
                    <a:pt x="7084" y="4657"/>
                  </a:lnTo>
                  <a:lnTo>
                    <a:pt x="7084" y="5032"/>
                  </a:lnTo>
                  <a:cubicBezTo>
                    <a:pt x="7084" y="5318"/>
                    <a:pt x="7316" y="5567"/>
                    <a:pt x="7619" y="5567"/>
                  </a:cubicBezTo>
                  <a:lnTo>
                    <a:pt x="7905" y="5567"/>
                  </a:lnTo>
                  <a:cubicBezTo>
                    <a:pt x="8047" y="5567"/>
                    <a:pt x="8190" y="5496"/>
                    <a:pt x="8279" y="5407"/>
                  </a:cubicBezTo>
                  <a:cubicBezTo>
                    <a:pt x="8386" y="5496"/>
                    <a:pt x="8511" y="5567"/>
                    <a:pt x="8654" y="5567"/>
                  </a:cubicBezTo>
                  <a:lnTo>
                    <a:pt x="8957" y="5567"/>
                  </a:lnTo>
                  <a:cubicBezTo>
                    <a:pt x="9029" y="5567"/>
                    <a:pt x="9100" y="5549"/>
                    <a:pt x="9171" y="5514"/>
                  </a:cubicBezTo>
                  <a:lnTo>
                    <a:pt x="9171" y="6103"/>
                  </a:lnTo>
                  <a:cubicBezTo>
                    <a:pt x="9100" y="6067"/>
                    <a:pt x="9029" y="6049"/>
                    <a:pt x="8957" y="6049"/>
                  </a:cubicBezTo>
                  <a:lnTo>
                    <a:pt x="8654" y="6049"/>
                  </a:lnTo>
                  <a:cubicBezTo>
                    <a:pt x="8511" y="6049"/>
                    <a:pt x="8386" y="6103"/>
                    <a:pt x="8279" y="6210"/>
                  </a:cubicBezTo>
                  <a:cubicBezTo>
                    <a:pt x="8190" y="6103"/>
                    <a:pt x="8047" y="6049"/>
                    <a:pt x="7905" y="6049"/>
                  </a:cubicBezTo>
                  <a:lnTo>
                    <a:pt x="7619" y="6049"/>
                  </a:lnTo>
                  <a:cubicBezTo>
                    <a:pt x="7476" y="6049"/>
                    <a:pt x="7334" y="6103"/>
                    <a:pt x="7244" y="6210"/>
                  </a:cubicBezTo>
                  <a:cubicBezTo>
                    <a:pt x="7137" y="6103"/>
                    <a:pt x="7013" y="6049"/>
                    <a:pt x="6870" y="6049"/>
                  </a:cubicBezTo>
                  <a:lnTo>
                    <a:pt x="6566" y="6049"/>
                  </a:lnTo>
                  <a:cubicBezTo>
                    <a:pt x="6424" y="6049"/>
                    <a:pt x="6299" y="6103"/>
                    <a:pt x="6192" y="6210"/>
                  </a:cubicBezTo>
                  <a:cubicBezTo>
                    <a:pt x="6103" y="6103"/>
                    <a:pt x="5960" y="6049"/>
                    <a:pt x="5817" y="6049"/>
                  </a:cubicBezTo>
                  <a:lnTo>
                    <a:pt x="5532" y="6049"/>
                  </a:lnTo>
                  <a:cubicBezTo>
                    <a:pt x="5228" y="6049"/>
                    <a:pt x="4996" y="6281"/>
                    <a:pt x="4996" y="6584"/>
                  </a:cubicBezTo>
                  <a:lnTo>
                    <a:pt x="4996" y="6923"/>
                  </a:lnTo>
                  <a:lnTo>
                    <a:pt x="3301" y="6923"/>
                  </a:lnTo>
                  <a:cubicBezTo>
                    <a:pt x="3212" y="6923"/>
                    <a:pt x="3141" y="6977"/>
                    <a:pt x="3141" y="7048"/>
                  </a:cubicBezTo>
                  <a:cubicBezTo>
                    <a:pt x="3123" y="7155"/>
                    <a:pt x="3194" y="7227"/>
                    <a:pt x="3301" y="7227"/>
                  </a:cubicBezTo>
                  <a:lnTo>
                    <a:pt x="4996" y="7227"/>
                  </a:lnTo>
                  <a:lnTo>
                    <a:pt x="4996" y="7601"/>
                  </a:lnTo>
                  <a:cubicBezTo>
                    <a:pt x="4996" y="7905"/>
                    <a:pt x="5228" y="8137"/>
                    <a:pt x="5532" y="8137"/>
                  </a:cubicBezTo>
                  <a:lnTo>
                    <a:pt x="5817" y="8137"/>
                  </a:lnTo>
                  <a:cubicBezTo>
                    <a:pt x="5960" y="8137"/>
                    <a:pt x="6103" y="8083"/>
                    <a:pt x="6192" y="7994"/>
                  </a:cubicBezTo>
                  <a:cubicBezTo>
                    <a:pt x="6299" y="8083"/>
                    <a:pt x="6424" y="8137"/>
                    <a:pt x="6566" y="8137"/>
                  </a:cubicBezTo>
                  <a:lnTo>
                    <a:pt x="6870" y="8137"/>
                  </a:lnTo>
                  <a:cubicBezTo>
                    <a:pt x="7013" y="8137"/>
                    <a:pt x="7137" y="8083"/>
                    <a:pt x="7244" y="7994"/>
                  </a:cubicBezTo>
                  <a:cubicBezTo>
                    <a:pt x="7334" y="8083"/>
                    <a:pt x="7476" y="8137"/>
                    <a:pt x="7619" y="8137"/>
                  </a:cubicBezTo>
                  <a:lnTo>
                    <a:pt x="7905" y="8137"/>
                  </a:lnTo>
                  <a:cubicBezTo>
                    <a:pt x="8047" y="8137"/>
                    <a:pt x="8190" y="8083"/>
                    <a:pt x="8279" y="7994"/>
                  </a:cubicBezTo>
                  <a:cubicBezTo>
                    <a:pt x="8386" y="8083"/>
                    <a:pt x="8511" y="8137"/>
                    <a:pt x="8654" y="8137"/>
                  </a:cubicBezTo>
                  <a:lnTo>
                    <a:pt x="8957" y="8137"/>
                  </a:lnTo>
                  <a:cubicBezTo>
                    <a:pt x="9029" y="8137"/>
                    <a:pt x="9100" y="8119"/>
                    <a:pt x="9171" y="8101"/>
                  </a:cubicBezTo>
                  <a:lnTo>
                    <a:pt x="9171" y="8262"/>
                  </a:lnTo>
                  <a:cubicBezTo>
                    <a:pt x="9171" y="8386"/>
                    <a:pt x="9082" y="8476"/>
                    <a:pt x="8957" y="8476"/>
                  </a:cubicBezTo>
                  <a:lnTo>
                    <a:pt x="1874" y="8476"/>
                  </a:lnTo>
                  <a:cubicBezTo>
                    <a:pt x="1749" y="8476"/>
                    <a:pt x="1660" y="8386"/>
                    <a:pt x="1660" y="8262"/>
                  </a:cubicBezTo>
                  <a:lnTo>
                    <a:pt x="1660" y="8101"/>
                  </a:lnTo>
                  <a:cubicBezTo>
                    <a:pt x="1713" y="8119"/>
                    <a:pt x="1785" y="8137"/>
                    <a:pt x="1874" y="8137"/>
                  </a:cubicBezTo>
                  <a:lnTo>
                    <a:pt x="2159" y="8137"/>
                  </a:lnTo>
                  <a:cubicBezTo>
                    <a:pt x="2445" y="8137"/>
                    <a:pt x="2695" y="7905"/>
                    <a:pt x="2695" y="7601"/>
                  </a:cubicBezTo>
                  <a:lnTo>
                    <a:pt x="2695" y="6584"/>
                  </a:lnTo>
                  <a:cubicBezTo>
                    <a:pt x="2695" y="6281"/>
                    <a:pt x="2445" y="6049"/>
                    <a:pt x="2159" y="6049"/>
                  </a:cubicBezTo>
                  <a:lnTo>
                    <a:pt x="1874" y="6049"/>
                  </a:lnTo>
                  <a:cubicBezTo>
                    <a:pt x="1785" y="6049"/>
                    <a:pt x="1713" y="6067"/>
                    <a:pt x="1660" y="6103"/>
                  </a:cubicBezTo>
                  <a:lnTo>
                    <a:pt x="1660" y="5514"/>
                  </a:lnTo>
                  <a:cubicBezTo>
                    <a:pt x="1713" y="5549"/>
                    <a:pt x="1785" y="5567"/>
                    <a:pt x="1874" y="5567"/>
                  </a:cubicBezTo>
                  <a:lnTo>
                    <a:pt x="2159" y="5567"/>
                  </a:lnTo>
                  <a:cubicBezTo>
                    <a:pt x="2302" y="5567"/>
                    <a:pt x="2445" y="5496"/>
                    <a:pt x="2534" y="5407"/>
                  </a:cubicBezTo>
                  <a:cubicBezTo>
                    <a:pt x="2641" y="5496"/>
                    <a:pt x="2766" y="5567"/>
                    <a:pt x="2909" y="5567"/>
                  </a:cubicBezTo>
                  <a:lnTo>
                    <a:pt x="3212" y="5567"/>
                  </a:lnTo>
                  <a:cubicBezTo>
                    <a:pt x="3355" y="5567"/>
                    <a:pt x="3480" y="5496"/>
                    <a:pt x="3587" y="5407"/>
                  </a:cubicBezTo>
                  <a:cubicBezTo>
                    <a:pt x="3676" y="5496"/>
                    <a:pt x="3801" y="5567"/>
                    <a:pt x="3961" y="5567"/>
                  </a:cubicBezTo>
                  <a:lnTo>
                    <a:pt x="4247" y="5567"/>
                  </a:lnTo>
                  <a:cubicBezTo>
                    <a:pt x="4532" y="5567"/>
                    <a:pt x="4782" y="5318"/>
                    <a:pt x="4782" y="5032"/>
                  </a:cubicBezTo>
                  <a:lnTo>
                    <a:pt x="4782" y="4015"/>
                  </a:lnTo>
                  <a:cubicBezTo>
                    <a:pt x="4782" y="3712"/>
                    <a:pt x="4532" y="3480"/>
                    <a:pt x="4247" y="3480"/>
                  </a:cubicBezTo>
                  <a:lnTo>
                    <a:pt x="3961" y="3480"/>
                  </a:lnTo>
                  <a:cubicBezTo>
                    <a:pt x="3801" y="3480"/>
                    <a:pt x="3676" y="3533"/>
                    <a:pt x="3587" y="3622"/>
                  </a:cubicBezTo>
                  <a:cubicBezTo>
                    <a:pt x="3480" y="3533"/>
                    <a:pt x="3355" y="3480"/>
                    <a:pt x="3212" y="3480"/>
                  </a:cubicBezTo>
                  <a:lnTo>
                    <a:pt x="2909" y="3480"/>
                  </a:lnTo>
                  <a:cubicBezTo>
                    <a:pt x="2766" y="3480"/>
                    <a:pt x="2641" y="3533"/>
                    <a:pt x="2534" y="3622"/>
                  </a:cubicBezTo>
                  <a:cubicBezTo>
                    <a:pt x="2445" y="3533"/>
                    <a:pt x="2302" y="3480"/>
                    <a:pt x="2159" y="3480"/>
                  </a:cubicBezTo>
                  <a:lnTo>
                    <a:pt x="1874" y="3480"/>
                  </a:lnTo>
                  <a:cubicBezTo>
                    <a:pt x="1785" y="3480"/>
                    <a:pt x="1713" y="3498"/>
                    <a:pt x="1660" y="3515"/>
                  </a:cubicBezTo>
                  <a:lnTo>
                    <a:pt x="1660" y="2142"/>
                  </a:lnTo>
                  <a:close/>
                  <a:moveTo>
                    <a:pt x="7298" y="9475"/>
                  </a:moveTo>
                  <a:cubicBezTo>
                    <a:pt x="7405" y="9475"/>
                    <a:pt x="7476" y="9564"/>
                    <a:pt x="7476" y="9671"/>
                  </a:cubicBezTo>
                  <a:lnTo>
                    <a:pt x="7476" y="9796"/>
                  </a:lnTo>
                  <a:lnTo>
                    <a:pt x="3337" y="9796"/>
                  </a:lnTo>
                  <a:lnTo>
                    <a:pt x="3337" y="9671"/>
                  </a:lnTo>
                  <a:cubicBezTo>
                    <a:pt x="3337" y="9564"/>
                    <a:pt x="3426" y="9475"/>
                    <a:pt x="3533" y="9475"/>
                  </a:cubicBezTo>
                  <a:close/>
                  <a:moveTo>
                    <a:pt x="536" y="0"/>
                  </a:moveTo>
                  <a:cubicBezTo>
                    <a:pt x="250" y="0"/>
                    <a:pt x="0" y="250"/>
                    <a:pt x="0" y="536"/>
                  </a:cubicBezTo>
                  <a:lnTo>
                    <a:pt x="0" y="9939"/>
                  </a:lnTo>
                  <a:cubicBezTo>
                    <a:pt x="0" y="10028"/>
                    <a:pt x="72" y="10099"/>
                    <a:pt x="179" y="10099"/>
                  </a:cubicBezTo>
                  <a:lnTo>
                    <a:pt x="9047" y="10099"/>
                  </a:lnTo>
                  <a:cubicBezTo>
                    <a:pt x="9064" y="10099"/>
                    <a:pt x="9082" y="10099"/>
                    <a:pt x="9100" y="10081"/>
                  </a:cubicBezTo>
                  <a:cubicBezTo>
                    <a:pt x="9225" y="9957"/>
                    <a:pt x="9136" y="9796"/>
                    <a:pt x="8993" y="9796"/>
                  </a:cubicBezTo>
                  <a:lnTo>
                    <a:pt x="7798" y="9796"/>
                  </a:lnTo>
                  <a:lnTo>
                    <a:pt x="7798" y="9671"/>
                  </a:lnTo>
                  <a:cubicBezTo>
                    <a:pt x="7798" y="9386"/>
                    <a:pt x="7566" y="9154"/>
                    <a:pt x="7298" y="9154"/>
                  </a:cubicBezTo>
                  <a:lnTo>
                    <a:pt x="3533" y="9154"/>
                  </a:lnTo>
                  <a:cubicBezTo>
                    <a:pt x="3248" y="9154"/>
                    <a:pt x="3034" y="9386"/>
                    <a:pt x="3034" y="9671"/>
                  </a:cubicBezTo>
                  <a:lnTo>
                    <a:pt x="3034" y="9796"/>
                  </a:lnTo>
                  <a:lnTo>
                    <a:pt x="536" y="9796"/>
                  </a:lnTo>
                  <a:cubicBezTo>
                    <a:pt x="411" y="9796"/>
                    <a:pt x="322" y="9689"/>
                    <a:pt x="322" y="9564"/>
                  </a:cubicBezTo>
                  <a:lnTo>
                    <a:pt x="322" y="536"/>
                  </a:lnTo>
                  <a:cubicBezTo>
                    <a:pt x="322" y="429"/>
                    <a:pt x="411" y="322"/>
                    <a:pt x="536" y="322"/>
                  </a:cubicBezTo>
                  <a:lnTo>
                    <a:pt x="1124" y="322"/>
                  </a:lnTo>
                  <a:cubicBezTo>
                    <a:pt x="1232" y="322"/>
                    <a:pt x="1339" y="429"/>
                    <a:pt x="1339" y="536"/>
                  </a:cubicBezTo>
                  <a:lnTo>
                    <a:pt x="1339" y="8262"/>
                  </a:lnTo>
                  <a:cubicBezTo>
                    <a:pt x="1339" y="8565"/>
                    <a:pt x="1571" y="8797"/>
                    <a:pt x="1874" y="8797"/>
                  </a:cubicBezTo>
                  <a:lnTo>
                    <a:pt x="8957" y="8797"/>
                  </a:lnTo>
                  <a:cubicBezTo>
                    <a:pt x="9243" y="8797"/>
                    <a:pt x="9493" y="8565"/>
                    <a:pt x="9493" y="8262"/>
                  </a:cubicBezTo>
                  <a:lnTo>
                    <a:pt x="9493" y="536"/>
                  </a:lnTo>
                  <a:cubicBezTo>
                    <a:pt x="9493" y="429"/>
                    <a:pt x="9582" y="322"/>
                    <a:pt x="9707" y="322"/>
                  </a:cubicBezTo>
                  <a:lnTo>
                    <a:pt x="10278" y="322"/>
                  </a:lnTo>
                  <a:cubicBezTo>
                    <a:pt x="10403" y="322"/>
                    <a:pt x="10510" y="429"/>
                    <a:pt x="10510" y="536"/>
                  </a:cubicBezTo>
                  <a:lnTo>
                    <a:pt x="10510" y="9618"/>
                  </a:lnTo>
                  <a:cubicBezTo>
                    <a:pt x="10510" y="9707"/>
                    <a:pt x="10420" y="9796"/>
                    <a:pt x="10331" y="9796"/>
                  </a:cubicBezTo>
                  <a:lnTo>
                    <a:pt x="9689" y="9796"/>
                  </a:lnTo>
                  <a:cubicBezTo>
                    <a:pt x="9635" y="9796"/>
                    <a:pt x="9600" y="9814"/>
                    <a:pt x="9582" y="9850"/>
                  </a:cubicBezTo>
                  <a:cubicBezTo>
                    <a:pt x="9493" y="9974"/>
                    <a:pt x="9582" y="10135"/>
                    <a:pt x="9707" y="10135"/>
                  </a:cubicBezTo>
                  <a:lnTo>
                    <a:pt x="10278" y="10135"/>
                  </a:lnTo>
                  <a:cubicBezTo>
                    <a:pt x="10581" y="10135"/>
                    <a:pt x="10813" y="9885"/>
                    <a:pt x="10813" y="9600"/>
                  </a:cubicBezTo>
                  <a:lnTo>
                    <a:pt x="10813" y="536"/>
                  </a:lnTo>
                  <a:cubicBezTo>
                    <a:pt x="10813" y="250"/>
                    <a:pt x="10581" y="0"/>
                    <a:pt x="10278" y="0"/>
                  </a:cubicBezTo>
                  <a:lnTo>
                    <a:pt x="9707" y="0"/>
                  </a:lnTo>
                  <a:cubicBezTo>
                    <a:pt x="9403" y="0"/>
                    <a:pt x="9171" y="250"/>
                    <a:pt x="9171" y="536"/>
                  </a:cubicBezTo>
                  <a:lnTo>
                    <a:pt x="9171" y="1000"/>
                  </a:lnTo>
                  <a:cubicBezTo>
                    <a:pt x="9100" y="982"/>
                    <a:pt x="9029" y="964"/>
                    <a:pt x="8957" y="964"/>
                  </a:cubicBezTo>
                  <a:lnTo>
                    <a:pt x="8654" y="964"/>
                  </a:lnTo>
                  <a:cubicBezTo>
                    <a:pt x="8511" y="964"/>
                    <a:pt x="8386" y="1017"/>
                    <a:pt x="8279" y="1107"/>
                  </a:cubicBezTo>
                  <a:cubicBezTo>
                    <a:pt x="8190" y="1017"/>
                    <a:pt x="8065" y="964"/>
                    <a:pt x="7905" y="964"/>
                  </a:cubicBezTo>
                  <a:lnTo>
                    <a:pt x="7619" y="964"/>
                  </a:lnTo>
                  <a:cubicBezTo>
                    <a:pt x="7476" y="964"/>
                    <a:pt x="7334" y="1017"/>
                    <a:pt x="7244" y="1107"/>
                  </a:cubicBezTo>
                  <a:cubicBezTo>
                    <a:pt x="7155" y="1017"/>
                    <a:pt x="7013" y="964"/>
                    <a:pt x="6870" y="964"/>
                  </a:cubicBezTo>
                  <a:lnTo>
                    <a:pt x="6584" y="964"/>
                  </a:lnTo>
                  <a:cubicBezTo>
                    <a:pt x="6424" y="964"/>
                    <a:pt x="6299" y="1017"/>
                    <a:pt x="6192" y="1107"/>
                  </a:cubicBezTo>
                  <a:cubicBezTo>
                    <a:pt x="6103" y="1017"/>
                    <a:pt x="5978" y="964"/>
                    <a:pt x="5817" y="964"/>
                  </a:cubicBezTo>
                  <a:lnTo>
                    <a:pt x="5532" y="964"/>
                  </a:lnTo>
                  <a:cubicBezTo>
                    <a:pt x="5389" y="964"/>
                    <a:pt x="5246" y="1017"/>
                    <a:pt x="5157" y="1107"/>
                  </a:cubicBezTo>
                  <a:cubicBezTo>
                    <a:pt x="5068" y="1017"/>
                    <a:pt x="4925" y="964"/>
                    <a:pt x="4782" y="964"/>
                  </a:cubicBezTo>
                  <a:lnTo>
                    <a:pt x="4497" y="964"/>
                  </a:lnTo>
                  <a:cubicBezTo>
                    <a:pt x="4193" y="964"/>
                    <a:pt x="3961" y="1196"/>
                    <a:pt x="3961" y="1499"/>
                  </a:cubicBezTo>
                  <a:lnTo>
                    <a:pt x="3961" y="1820"/>
                  </a:lnTo>
                  <a:lnTo>
                    <a:pt x="1660" y="1820"/>
                  </a:lnTo>
                  <a:lnTo>
                    <a:pt x="1660" y="536"/>
                  </a:lnTo>
                  <a:cubicBezTo>
                    <a:pt x="1660" y="250"/>
                    <a:pt x="1410" y="0"/>
                    <a:pt x="1124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9"/>
          <p:cNvGrpSpPr/>
          <p:nvPr/>
        </p:nvGrpSpPr>
        <p:grpSpPr>
          <a:xfrm>
            <a:off x="2755329" y="2377056"/>
            <a:ext cx="310740" cy="162037"/>
            <a:chOff x="2214175" y="2856375"/>
            <a:chExt cx="270350" cy="140975"/>
          </a:xfrm>
        </p:grpSpPr>
        <p:sp>
          <p:nvSpPr>
            <p:cNvPr id="1699" name="Google Shape;1699;p39"/>
            <p:cNvSpPr/>
            <p:nvPr/>
          </p:nvSpPr>
          <p:spPr>
            <a:xfrm>
              <a:off x="2218200" y="2859950"/>
              <a:ext cx="158375" cy="132950"/>
            </a:xfrm>
            <a:custGeom>
              <a:avLst/>
              <a:gdLst/>
              <a:ahLst/>
              <a:cxnLst/>
              <a:rect l="l" t="t" r="r" b="b"/>
              <a:pathLst>
                <a:path w="6335" h="5318" extrusionOk="0">
                  <a:moveTo>
                    <a:pt x="1428" y="0"/>
                  </a:moveTo>
                  <a:cubicBezTo>
                    <a:pt x="500" y="0"/>
                    <a:pt x="18" y="1106"/>
                    <a:pt x="1" y="1142"/>
                  </a:cubicBezTo>
                  <a:lnTo>
                    <a:pt x="554" y="1392"/>
                  </a:lnTo>
                  <a:cubicBezTo>
                    <a:pt x="571" y="1374"/>
                    <a:pt x="893" y="607"/>
                    <a:pt x="1428" y="607"/>
                  </a:cubicBezTo>
                  <a:lnTo>
                    <a:pt x="1678" y="607"/>
                  </a:lnTo>
                  <a:lnTo>
                    <a:pt x="1678" y="4211"/>
                  </a:lnTo>
                  <a:cubicBezTo>
                    <a:pt x="1678" y="4229"/>
                    <a:pt x="1660" y="4372"/>
                    <a:pt x="1606" y="4496"/>
                  </a:cubicBezTo>
                  <a:cubicBezTo>
                    <a:pt x="1553" y="4604"/>
                    <a:pt x="1446" y="4728"/>
                    <a:pt x="1160" y="4728"/>
                  </a:cubicBezTo>
                  <a:lnTo>
                    <a:pt x="1160" y="5317"/>
                  </a:lnTo>
                  <a:cubicBezTo>
                    <a:pt x="1571" y="5317"/>
                    <a:pt x="1820" y="5157"/>
                    <a:pt x="1963" y="5014"/>
                  </a:cubicBezTo>
                  <a:cubicBezTo>
                    <a:pt x="2284" y="4693"/>
                    <a:pt x="2284" y="4265"/>
                    <a:pt x="2284" y="4193"/>
                  </a:cubicBezTo>
                  <a:lnTo>
                    <a:pt x="2284" y="607"/>
                  </a:lnTo>
                  <a:lnTo>
                    <a:pt x="3765" y="607"/>
                  </a:lnTo>
                  <a:lnTo>
                    <a:pt x="3765" y="3872"/>
                  </a:lnTo>
                  <a:cubicBezTo>
                    <a:pt x="3765" y="3943"/>
                    <a:pt x="3765" y="4496"/>
                    <a:pt x="4158" y="4889"/>
                  </a:cubicBezTo>
                  <a:cubicBezTo>
                    <a:pt x="4390" y="5121"/>
                    <a:pt x="4693" y="5228"/>
                    <a:pt x="5068" y="5228"/>
                  </a:cubicBezTo>
                  <a:cubicBezTo>
                    <a:pt x="5425" y="5228"/>
                    <a:pt x="5728" y="5121"/>
                    <a:pt x="5942" y="4889"/>
                  </a:cubicBezTo>
                  <a:cubicBezTo>
                    <a:pt x="6335" y="4496"/>
                    <a:pt x="6335" y="3926"/>
                    <a:pt x="6335" y="3872"/>
                  </a:cubicBezTo>
                  <a:lnTo>
                    <a:pt x="5728" y="3872"/>
                  </a:lnTo>
                  <a:cubicBezTo>
                    <a:pt x="5728" y="3872"/>
                    <a:pt x="5728" y="4086"/>
                    <a:pt x="5621" y="4282"/>
                  </a:cubicBezTo>
                  <a:cubicBezTo>
                    <a:pt x="5514" y="4514"/>
                    <a:pt x="5335" y="4621"/>
                    <a:pt x="5068" y="4621"/>
                  </a:cubicBezTo>
                  <a:cubicBezTo>
                    <a:pt x="4782" y="4621"/>
                    <a:pt x="4586" y="4514"/>
                    <a:pt x="4479" y="4282"/>
                  </a:cubicBezTo>
                  <a:cubicBezTo>
                    <a:pt x="4372" y="4086"/>
                    <a:pt x="4372" y="3890"/>
                    <a:pt x="4372" y="3872"/>
                  </a:cubicBezTo>
                  <a:lnTo>
                    <a:pt x="4372" y="607"/>
                  </a:lnTo>
                  <a:lnTo>
                    <a:pt x="5425" y="607"/>
                  </a:lnTo>
                  <a:lnTo>
                    <a:pt x="5425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9"/>
            <p:cNvSpPr/>
            <p:nvPr/>
          </p:nvSpPr>
          <p:spPr>
            <a:xfrm>
              <a:off x="2319450" y="2875100"/>
              <a:ext cx="21450" cy="100850"/>
            </a:xfrm>
            <a:custGeom>
              <a:avLst/>
              <a:gdLst/>
              <a:ahLst/>
              <a:cxnLst/>
              <a:rect l="l" t="t" r="r" b="b"/>
              <a:pathLst>
                <a:path w="858" h="4034" extrusionOk="0">
                  <a:moveTo>
                    <a:pt x="108" y="1"/>
                  </a:moveTo>
                  <a:cubicBezTo>
                    <a:pt x="54" y="1"/>
                    <a:pt x="1" y="54"/>
                    <a:pt x="1" y="108"/>
                  </a:cubicBezTo>
                  <a:lnTo>
                    <a:pt x="1" y="3284"/>
                  </a:lnTo>
                  <a:cubicBezTo>
                    <a:pt x="1" y="3284"/>
                    <a:pt x="19" y="3498"/>
                    <a:pt x="108" y="3694"/>
                  </a:cubicBezTo>
                  <a:cubicBezTo>
                    <a:pt x="215" y="3926"/>
                    <a:pt x="411" y="4033"/>
                    <a:pt x="697" y="4033"/>
                  </a:cubicBezTo>
                  <a:cubicBezTo>
                    <a:pt x="750" y="4033"/>
                    <a:pt x="804" y="4015"/>
                    <a:pt x="857" y="4015"/>
                  </a:cubicBezTo>
                  <a:cubicBezTo>
                    <a:pt x="661" y="3980"/>
                    <a:pt x="518" y="3873"/>
                    <a:pt x="429" y="3694"/>
                  </a:cubicBezTo>
                  <a:cubicBezTo>
                    <a:pt x="322" y="3498"/>
                    <a:pt x="322" y="3284"/>
                    <a:pt x="322" y="3284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9"/>
            <p:cNvSpPr/>
            <p:nvPr/>
          </p:nvSpPr>
          <p:spPr>
            <a:xfrm>
              <a:off x="2343550" y="2859950"/>
              <a:ext cx="10275" cy="15175"/>
            </a:xfrm>
            <a:custGeom>
              <a:avLst/>
              <a:gdLst/>
              <a:ahLst/>
              <a:cxnLst/>
              <a:rect l="l" t="t" r="r" b="b"/>
              <a:pathLst>
                <a:path w="411" h="607" extrusionOk="0">
                  <a:moveTo>
                    <a:pt x="0" y="0"/>
                  </a:moveTo>
                  <a:cubicBezTo>
                    <a:pt x="54" y="0"/>
                    <a:pt x="107" y="36"/>
                    <a:pt x="107" y="89"/>
                  </a:cubicBezTo>
                  <a:lnTo>
                    <a:pt x="107" y="518"/>
                  </a:lnTo>
                  <a:cubicBezTo>
                    <a:pt x="107" y="571"/>
                    <a:pt x="54" y="607"/>
                    <a:pt x="0" y="607"/>
                  </a:cubicBezTo>
                  <a:lnTo>
                    <a:pt x="411" y="607"/>
                  </a:lnTo>
                  <a:lnTo>
                    <a:pt x="411" y="0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9"/>
            <p:cNvSpPr/>
            <p:nvPr/>
          </p:nvSpPr>
          <p:spPr>
            <a:xfrm>
              <a:off x="2340875" y="2957175"/>
              <a:ext cx="35700" cy="34375"/>
            </a:xfrm>
            <a:custGeom>
              <a:avLst/>
              <a:gdLst/>
              <a:ahLst/>
              <a:cxnLst/>
              <a:rect l="l" t="t" r="r" b="b"/>
              <a:pathLst>
                <a:path w="1428" h="1375" extrusionOk="0">
                  <a:moveTo>
                    <a:pt x="1017" y="1"/>
                  </a:moveTo>
                  <a:cubicBezTo>
                    <a:pt x="1071" y="1"/>
                    <a:pt x="1106" y="54"/>
                    <a:pt x="1106" y="108"/>
                  </a:cubicBezTo>
                  <a:cubicBezTo>
                    <a:pt x="1089" y="304"/>
                    <a:pt x="1017" y="715"/>
                    <a:pt x="714" y="1036"/>
                  </a:cubicBezTo>
                  <a:cubicBezTo>
                    <a:pt x="518" y="1214"/>
                    <a:pt x="286" y="1321"/>
                    <a:pt x="0" y="1357"/>
                  </a:cubicBezTo>
                  <a:cubicBezTo>
                    <a:pt x="54" y="1357"/>
                    <a:pt x="107" y="1375"/>
                    <a:pt x="161" y="1375"/>
                  </a:cubicBezTo>
                  <a:cubicBezTo>
                    <a:pt x="500" y="1375"/>
                    <a:pt x="803" y="1250"/>
                    <a:pt x="1017" y="1036"/>
                  </a:cubicBezTo>
                  <a:cubicBezTo>
                    <a:pt x="1410" y="643"/>
                    <a:pt x="1428" y="54"/>
                    <a:pt x="1428" y="1"/>
                  </a:cubicBez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9"/>
            <p:cNvSpPr/>
            <p:nvPr/>
          </p:nvSpPr>
          <p:spPr>
            <a:xfrm>
              <a:off x="2222650" y="2875100"/>
              <a:ext cx="29475" cy="19650"/>
            </a:xfrm>
            <a:custGeom>
              <a:avLst/>
              <a:gdLst/>
              <a:ahLst/>
              <a:cxnLst/>
              <a:rect l="l" t="t" r="r" b="b"/>
              <a:pathLst>
                <a:path w="1179" h="786" extrusionOk="0">
                  <a:moveTo>
                    <a:pt x="929" y="1"/>
                  </a:moveTo>
                  <a:cubicBezTo>
                    <a:pt x="572" y="1"/>
                    <a:pt x="304" y="340"/>
                    <a:pt x="162" y="572"/>
                  </a:cubicBezTo>
                  <a:cubicBezTo>
                    <a:pt x="135" y="612"/>
                    <a:pt x="88" y="632"/>
                    <a:pt x="44" y="632"/>
                  </a:cubicBezTo>
                  <a:cubicBezTo>
                    <a:pt x="29" y="632"/>
                    <a:pt x="14" y="630"/>
                    <a:pt x="1" y="625"/>
                  </a:cubicBezTo>
                  <a:lnTo>
                    <a:pt x="1" y="625"/>
                  </a:lnTo>
                  <a:lnTo>
                    <a:pt x="108" y="661"/>
                  </a:lnTo>
                  <a:lnTo>
                    <a:pt x="358" y="786"/>
                  </a:lnTo>
                  <a:cubicBezTo>
                    <a:pt x="376" y="768"/>
                    <a:pt x="679" y="72"/>
                    <a:pt x="1179" y="1"/>
                  </a:cubicBez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9"/>
            <p:cNvSpPr/>
            <p:nvPr/>
          </p:nvSpPr>
          <p:spPr>
            <a:xfrm>
              <a:off x="2247650" y="2875100"/>
              <a:ext cx="27675" cy="117800"/>
            </a:xfrm>
            <a:custGeom>
              <a:avLst/>
              <a:gdLst/>
              <a:ahLst/>
              <a:cxnLst/>
              <a:rect l="l" t="t" r="r" b="b"/>
              <a:pathLst>
                <a:path w="1107" h="4712" extrusionOk="0">
                  <a:moveTo>
                    <a:pt x="892" y="1"/>
                  </a:moveTo>
                  <a:cubicBezTo>
                    <a:pt x="839" y="1"/>
                    <a:pt x="785" y="54"/>
                    <a:pt x="785" y="108"/>
                  </a:cubicBezTo>
                  <a:lnTo>
                    <a:pt x="785" y="3587"/>
                  </a:lnTo>
                  <a:cubicBezTo>
                    <a:pt x="785" y="3659"/>
                    <a:pt x="785" y="4122"/>
                    <a:pt x="464" y="4444"/>
                  </a:cubicBezTo>
                  <a:cubicBezTo>
                    <a:pt x="375" y="4551"/>
                    <a:pt x="232" y="4658"/>
                    <a:pt x="0" y="4711"/>
                  </a:cubicBezTo>
                  <a:cubicBezTo>
                    <a:pt x="411" y="4711"/>
                    <a:pt x="642" y="4551"/>
                    <a:pt x="785" y="4408"/>
                  </a:cubicBezTo>
                  <a:cubicBezTo>
                    <a:pt x="1106" y="4087"/>
                    <a:pt x="1106" y="3659"/>
                    <a:pt x="1106" y="3587"/>
                  </a:cubicBezTo>
                  <a:lnTo>
                    <a:pt x="1106" y="1"/>
                  </a:lnTo>
                  <a:close/>
                </a:path>
              </a:pathLst>
            </a:custGeom>
            <a:solidFill>
              <a:srgbClr val="F6AB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9"/>
            <p:cNvSpPr/>
            <p:nvPr/>
          </p:nvSpPr>
          <p:spPr>
            <a:xfrm>
              <a:off x="2360950" y="2891600"/>
              <a:ext cx="51325" cy="15200"/>
            </a:xfrm>
            <a:custGeom>
              <a:avLst/>
              <a:gdLst/>
              <a:ahLst/>
              <a:cxnLst/>
              <a:rect l="l" t="t" r="r" b="b"/>
              <a:pathLst>
                <a:path w="2053" h="608" extrusionOk="0">
                  <a:moveTo>
                    <a:pt x="0" y="1"/>
                  </a:moveTo>
                  <a:lnTo>
                    <a:pt x="0" y="608"/>
                  </a:lnTo>
                  <a:lnTo>
                    <a:pt x="2052" y="608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2360950" y="2922825"/>
              <a:ext cx="51325" cy="15200"/>
            </a:xfrm>
            <a:custGeom>
              <a:avLst/>
              <a:gdLst/>
              <a:ahLst/>
              <a:cxnLst/>
              <a:rect l="l" t="t" r="r" b="b"/>
              <a:pathLst>
                <a:path w="2053" h="608" extrusionOk="0">
                  <a:moveTo>
                    <a:pt x="0" y="1"/>
                  </a:moveTo>
                  <a:lnTo>
                    <a:pt x="0" y="608"/>
                  </a:lnTo>
                  <a:lnTo>
                    <a:pt x="2052" y="608"/>
                  </a:lnTo>
                  <a:lnTo>
                    <a:pt x="2052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2395725" y="2891600"/>
              <a:ext cx="16975" cy="15200"/>
            </a:xfrm>
            <a:custGeom>
              <a:avLst/>
              <a:gdLst/>
              <a:ahLst/>
              <a:cxnLst/>
              <a:rect l="l" t="t" r="r" b="b"/>
              <a:pathLst>
                <a:path w="679" h="608" extrusionOk="0">
                  <a:moveTo>
                    <a:pt x="1" y="1"/>
                  </a:moveTo>
                  <a:cubicBezTo>
                    <a:pt x="72" y="1"/>
                    <a:pt x="126" y="54"/>
                    <a:pt x="126" y="126"/>
                  </a:cubicBezTo>
                  <a:lnTo>
                    <a:pt x="126" y="483"/>
                  </a:lnTo>
                  <a:cubicBezTo>
                    <a:pt x="126" y="554"/>
                    <a:pt x="72" y="608"/>
                    <a:pt x="1" y="608"/>
                  </a:cubicBezTo>
                  <a:lnTo>
                    <a:pt x="679" y="608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2395725" y="2922825"/>
              <a:ext cx="16975" cy="15200"/>
            </a:xfrm>
            <a:custGeom>
              <a:avLst/>
              <a:gdLst/>
              <a:ahLst/>
              <a:cxnLst/>
              <a:rect l="l" t="t" r="r" b="b"/>
              <a:pathLst>
                <a:path w="679" h="608" extrusionOk="0">
                  <a:moveTo>
                    <a:pt x="1" y="1"/>
                  </a:moveTo>
                  <a:cubicBezTo>
                    <a:pt x="72" y="1"/>
                    <a:pt x="126" y="54"/>
                    <a:pt x="126" y="126"/>
                  </a:cubicBezTo>
                  <a:lnTo>
                    <a:pt x="126" y="483"/>
                  </a:lnTo>
                  <a:cubicBezTo>
                    <a:pt x="126" y="554"/>
                    <a:pt x="72" y="608"/>
                    <a:pt x="1" y="608"/>
                  </a:cubicBezTo>
                  <a:lnTo>
                    <a:pt x="679" y="608"/>
                  </a:lnTo>
                  <a:lnTo>
                    <a:pt x="679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2441675" y="2934425"/>
              <a:ext cx="24575" cy="36375"/>
            </a:xfrm>
            <a:custGeom>
              <a:avLst/>
              <a:gdLst/>
              <a:ahLst/>
              <a:cxnLst/>
              <a:rect l="l" t="t" r="r" b="b"/>
              <a:pathLst>
                <a:path w="983" h="1455" extrusionOk="0">
                  <a:moveTo>
                    <a:pt x="179" y="1"/>
                  </a:moveTo>
                  <a:cubicBezTo>
                    <a:pt x="108" y="1"/>
                    <a:pt x="54" y="37"/>
                    <a:pt x="36" y="108"/>
                  </a:cubicBezTo>
                  <a:cubicBezTo>
                    <a:pt x="1" y="215"/>
                    <a:pt x="72" y="322"/>
                    <a:pt x="179" y="322"/>
                  </a:cubicBezTo>
                  <a:lnTo>
                    <a:pt x="572" y="322"/>
                  </a:lnTo>
                  <a:lnTo>
                    <a:pt x="161" y="1232"/>
                  </a:lnTo>
                  <a:cubicBezTo>
                    <a:pt x="126" y="1303"/>
                    <a:pt x="161" y="1410"/>
                    <a:pt x="233" y="1446"/>
                  </a:cubicBezTo>
                  <a:cubicBezTo>
                    <a:pt x="253" y="1451"/>
                    <a:pt x="276" y="1455"/>
                    <a:pt x="298" y="1455"/>
                  </a:cubicBezTo>
                  <a:cubicBezTo>
                    <a:pt x="353" y="1455"/>
                    <a:pt x="409" y="1433"/>
                    <a:pt x="447" y="1357"/>
                  </a:cubicBezTo>
                  <a:lnTo>
                    <a:pt x="946" y="215"/>
                  </a:lnTo>
                  <a:cubicBezTo>
                    <a:pt x="982" y="144"/>
                    <a:pt x="964" y="54"/>
                    <a:pt x="875" y="19"/>
                  </a:cubicBezTo>
                  <a:cubicBezTo>
                    <a:pt x="857" y="1"/>
                    <a:pt x="839" y="1"/>
                    <a:pt x="80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2214175" y="2856375"/>
              <a:ext cx="166425" cy="140975"/>
            </a:xfrm>
            <a:custGeom>
              <a:avLst/>
              <a:gdLst/>
              <a:ahLst/>
              <a:cxnLst/>
              <a:rect l="l" t="t" r="r" b="b"/>
              <a:pathLst>
                <a:path w="6657" h="5639" extrusionOk="0">
                  <a:moveTo>
                    <a:pt x="1589" y="0"/>
                  </a:moveTo>
                  <a:cubicBezTo>
                    <a:pt x="554" y="0"/>
                    <a:pt x="54" y="1196"/>
                    <a:pt x="37" y="1232"/>
                  </a:cubicBezTo>
                  <a:cubicBezTo>
                    <a:pt x="1" y="1321"/>
                    <a:pt x="37" y="1410"/>
                    <a:pt x="108" y="1446"/>
                  </a:cubicBezTo>
                  <a:lnTo>
                    <a:pt x="661" y="1678"/>
                  </a:lnTo>
                  <a:cubicBezTo>
                    <a:pt x="685" y="1687"/>
                    <a:pt x="709" y="1692"/>
                    <a:pt x="732" y="1692"/>
                  </a:cubicBezTo>
                  <a:cubicBezTo>
                    <a:pt x="794" y="1692"/>
                    <a:pt x="849" y="1658"/>
                    <a:pt x="875" y="1606"/>
                  </a:cubicBezTo>
                  <a:cubicBezTo>
                    <a:pt x="947" y="1410"/>
                    <a:pt x="1250" y="928"/>
                    <a:pt x="1589" y="928"/>
                  </a:cubicBezTo>
                  <a:lnTo>
                    <a:pt x="1678" y="928"/>
                  </a:lnTo>
                  <a:lnTo>
                    <a:pt x="1678" y="4354"/>
                  </a:lnTo>
                  <a:cubicBezTo>
                    <a:pt x="1678" y="4390"/>
                    <a:pt x="1678" y="4479"/>
                    <a:pt x="1625" y="4568"/>
                  </a:cubicBezTo>
                  <a:cubicBezTo>
                    <a:pt x="1607" y="4622"/>
                    <a:pt x="1553" y="4711"/>
                    <a:pt x="1339" y="4711"/>
                  </a:cubicBezTo>
                  <a:cubicBezTo>
                    <a:pt x="1250" y="4711"/>
                    <a:pt x="1179" y="4782"/>
                    <a:pt x="1179" y="4871"/>
                  </a:cubicBezTo>
                  <a:lnTo>
                    <a:pt x="1179" y="5478"/>
                  </a:lnTo>
                  <a:cubicBezTo>
                    <a:pt x="1179" y="5567"/>
                    <a:pt x="1250" y="5639"/>
                    <a:pt x="1339" y="5639"/>
                  </a:cubicBezTo>
                  <a:cubicBezTo>
                    <a:pt x="1803" y="5639"/>
                    <a:pt x="2089" y="5442"/>
                    <a:pt x="2249" y="5282"/>
                  </a:cubicBezTo>
                  <a:cubicBezTo>
                    <a:pt x="2606" y="4925"/>
                    <a:pt x="2606" y="4443"/>
                    <a:pt x="2606" y="4354"/>
                  </a:cubicBezTo>
                  <a:lnTo>
                    <a:pt x="2606" y="928"/>
                  </a:lnTo>
                  <a:lnTo>
                    <a:pt x="3784" y="928"/>
                  </a:lnTo>
                  <a:lnTo>
                    <a:pt x="3784" y="2980"/>
                  </a:lnTo>
                  <a:cubicBezTo>
                    <a:pt x="3784" y="3051"/>
                    <a:pt x="3837" y="3141"/>
                    <a:pt x="3908" y="3141"/>
                  </a:cubicBezTo>
                  <a:cubicBezTo>
                    <a:pt x="3920" y="3143"/>
                    <a:pt x="3930" y="3143"/>
                    <a:pt x="3940" y="3143"/>
                  </a:cubicBezTo>
                  <a:cubicBezTo>
                    <a:pt x="4029" y="3143"/>
                    <a:pt x="4087" y="3076"/>
                    <a:pt x="4087" y="2980"/>
                  </a:cubicBezTo>
                  <a:lnTo>
                    <a:pt x="4087" y="768"/>
                  </a:lnTo>
                  <a:cubicBezTo>
                    <a:pt x="4087" y="678"/>
                    <a:pt x="4016" y="607"/>
                    <a:pt x="3926" y="607"/>
                  </a:cubicBezTo>
                  <a:lnTo>
                    <a:pt x="2463" y="607"/>
                  </a:lnTo>
                  <a:cubicBezTo>
                    <a:pt x="2374" y="607"/>
                    <a:pt x="2303" y="678"/>
                    <a:pt x="2303" y="768"/>
                  </a:cubicBezTo>
                  <a:lnTo>
                    <a:pt x="2303" y="4354"/>
                  </a:lnTo>
                  <a:cubicBezTo>
                    <a:pt x="2303" y="4390"/>
                    <a:pt x="2285" y="4782"/>
                    <a:pt x="2017" y="5050"/>
                  </a:cubicBezTo>
                  <a:cubicBezTo>
                    <a:pt x="1928" y="5157"/>
                    <a:pt x="1767" y="5282"/>
                    <a:pt x="1500" y="5300"/>
                  </a:cubicBezTo>
                  <a:lnTo>
                    <a:pt x="1500" y="4996"/>
                  </a:lnTo>
                  <a:cubicBezTo>
                    <a:pt x="1678" y="4961"/>
                    <a:pt x="1821" y="4871"/>
                    <a:pt x="1910" y="4711"/>
                  </a:cubicBezTo>
                  <a:cubicBezTo>
                    <a:pt x="1999" y="4550"/>
                    <a:pt x="1999" y="4390"/>
                    <a:pt x="1999" y="4354"/>
                  </a:cubicBezTo>
                  <a:lnTo>
                    <a:pt x="1999" y="768"/>
                  </a:lnTo>
                  <a:cubicBezTo>
                    <a:pt x="1999" y="678"/>
                    <a:pt x="1928" y="607"/>
                    <a:pt x="1839" y="607"/>
                  </a:cubicBezTo>
                  <a:lnTo>
                    <a:pt x="1589" y="607"/>
                  </a:lnTo>
                  <a:cubicBezTo>
                    <a:pt x="1107" y="607"/>
                    <a:pt x="786" y="1089"/>
                    <a:pt x="643" y="1339"/>
                  </a:cubicBezTo>
                  <a:lnTo>
                    <a:pt x="376" y="1232"/>
                  </a:lnTo>
                  <a:cubicBezTo>
                    <a:pt x="518" y="928"/>
                    <a:pt x="929" y="304"/>
                    <a:pt x="1589" y="304"/>
                  </a:cubicBezTo>
                  <a:lnTo>
                    <a:pt x="5425" y="304"/>
                  </a:lnTo>
                  <a:lnTo>
                    <a:pt x="5425" y="607"/>
                  </a:lnTo>
                  <a:lnTo>
                    <a:pt x="4533" y="607"/>
                  </a:lnTo>
                  <a:cubicBezTo>
                    <a:pt x="4444" y="607"/>
                    <a:pt x="4372" y="678"/>
                    <a:pt x="4372" y="768"/>
                  </a:cubicBezTo>
                  <a:lnTo>
                    <a:pt x="4372" y="4033"/>
                  </a:lnTo>
                  <a:cubicBezTo>
                    <a:pt x="4372" y="4051"/>
                    <a:pt x="4372" y="4283"/>
                    <a:pt x="4479" y="4515"/>
                  </a:cubicBezTo>
                  <a:cubicBezTo>
                    <a:pt x="4622" y="4800"/>
                    <a:pt x="4872" y="4925"/>
                    <a:pt x="5211" y="4925"/>
                  </a:cubicBezTo>
                  <a:cubicBezTo>
                    <a:pt x="5550" y="4925"/>
                    <a:pt x="5782" y="4782"/>
                    <a:pt x="5925" y="4497"/>
                  </a:cubicBezTo>
                  <a:cubicBezTo>
                    <a:pt x="5978" y="4390"/>
                    <a:pt x="5996" y="4265"/>
                    <a:pt x="6014" y="4176"/>
                  </a:cubicBezTo>
                  <a:lnTo>
                    <a:pt x="6335" y="4176"/>
                  </a:lnTo>
                  <a:cubicBezTo>
                    <a:pt x="6299" y="4372"/>
                    <a:pt x="6228" y="4693"/>
                    <a:pt x="5996" y="4925"/>
                  </a:cubicBezTo>
                  <a:cubicBezTo>
                    <a:pt x="5800" y="5121"/>
                    <a:pt x="5532" y="5228"/>
                    <a:pt x="5229" y="5228"/>
                  </a:cubicBezTo>
                  <a:cubicBezTo>
                    <a:pt x="4908" y="5228"/>
                    <a:pt x="4640" y="5121"/>
                    <a:pt x="4444" y="4925"/>
                  </a:cubicBezTo>
                  <a:cubicBezTo>
                    <a:pt x="4105" y="4586"/>
                    <a:pt x="4087" y="4086"/>
                    <a:pt x="4087" y="4033"/>
                  </a:cubicBezTo>
                  <a:lnTo>
                    <a:pt x="4087" y="3730"/>
                  </a:lnTo>
                  <a:cubicBezTo>
                    <a:pt x="4087" y="3640"/>
                    <a:pt x="4033" y="3569"/>
                    <a:pt x="3962" y="3569"/>
                  </a:cubicBezTo>
                  <a:cubicBezTo>
                    <a:pt x="3951" y="3567"/>
                    <a:pt x="3940" y="3566"/>
                    <a:pt x="3930" y="3566"/>
                  </a:cubicBezTo>
                  <a:cubicBezTo>
                    <a:pt x="3841" y="3566"/>
                    <a:pt x="3784" y="3632"/>
                    <a:pt x="3784" y="3712"/>
                  </a:cubicBezTo>
                  <a:lnTo>
                    <a:pt x="3784" y="4033"/>
                  </a:lnTo>
                  <a:cubicBezTo>
                    <a:pt x="3784" y="4104"/>
                    <a:pt x="3784" y="4711"/>
                    <a:pt x="4212" y="5139"/>
                  </a:cubicBezTo>
                  <a:cubicBezTo>
                    <a:pt x="4479" y="5407"/>
                    <a:pt x="4818" y="5532"/>
                    <a:pt x="5229" y="5532"/>
                  </a:cubicBezTo>
                  <a:cubicBezTo>
                    <a:pt x="5621" y="5532"/>
                    <a:pt x="5960" y="5407"/>
                    <a:pt x="6210" y="5157"/>
                  </a:cubicBezTo>
                  <a:cubicBezTo>
                    <a:pt x="6656" y="4729"/>
                    <a:pt x="6656" y="4086"/>
                    <a:pt x="6656" y="4015"/>
                  </a:cubicBezTo>
                  <a:cubicBezTo>
                    <a:pt x="6656" y="3926"/>
                    <a:pt x="6585" y="3854"/>
                    <a:pt x="6496" y="3854"/>
                  </a:cubicBezTo>
                  <a:lnTo>
                    <a:pt x="5871" y="3854"/>
                  </a:lnTo>
                  <a:cubicBezTo>
                    <a:pt x="5782" y="3854"/>
                    <a:pt x="5711" y="3926"/>
                    <a:pt x="5711" y="4015"/>
                  </a:cubicBezTo>
                  <a:cubicBezTo>
                    <a:pt x="5711" y="4015"/>
                    <a:pt x="5711" y="4211"/>
                    <a:pt x="5639" y="4372"/>
                  </a:cubicBezTo>
                  <a:cubicBezTo>
                    <a:pt x="5550" y="4550"/>
                    <a:pt x="5425" y="4622"/>
                    <a:pt x="5211" y="4622"/>
                  </a:cubicBezTo>
                  <a:cubicBezTo>
                    <a:pt x="4979" y="4622"/>
                    <a:pt x="4854" y="4550"/>
                    <a:pt x="4765" y="4372"/>
                  </a:cubicBezTo>
                  <a:cubicBezTo>
                    <a:pt x="4694" y="4211"/>
                    <a:pt x="4676" y="4051"/>
                    <a:pt x="4676" y="4033"/>
                  </a:cubicBezTo>
                  <a:lnTo>
                    <a:pt x="4676" y="928"/>
                  </a:lnTo>
                  <a:lnTo>
                    <a:pt x="5586" y="928"/>
                  </a:lnTo>
                  <a:cubicBezTo>
                    <a:pt x="5675" y="928"/>
                    <a:pt x="5746" y="857"/>
                    <a:pt x="5746" y="768"/>
                  </a:cubicBezTo>
                  <a:lnTo>
                    <a:pt x="5746" y="143"/>
                  </a:lnTo>
                  <a:cubicBezTo>
                    <a:pt x="5746" y="72"/>
                    <a:pt x="5675" y="0"/>
                    <a:pt x="558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2356925" y="2887150"/>
              <a:ext cx="59350" cy="23675"/>
            </a:xfrm>
            <a:custGeom>
              <a:avLst/>
              <a:gdLst/>
              <a:ahLst/>
              <a:cxnLst/>
              <a:rect l="l" t="t" r="r" b="b"/>
              <a:pathLst>
                <a:path w="2374" h="947" extrusionOk="0">
                  <a:moveTo>
                    <a:pt x="161" y="1"/>
                  </a:moveTo>
                  <a:cubicBezTo>
                    <a:pt x="72" y="1"/>
                    <a:pt x="1" y="72"/>
                    <a:pt x="1" y="161"/>
                  </a:cubicBezTo>
                  <a:lnTo>
                    <a:pt x="1" y="786"/>
                  </a:lnTo>
                  <a:cubicBezTo>
                    <a:pt x="1" y="875"/>
                    <a:pt x="72" y="946"/>
                    <a:pt x="161" y="946"/>
                  </a:cubicBezTo>
                  <a:lnTo>
                    <a:pt x="2213" y="946"/>
                  </a:lnTo>
                  <a:cubicBezTo>
                    <a:pt x="2302" y="946"/>
                    <a:pt x="2374" y="875"/>
                    <a:pt x="2374" y="786"/>
                  </a:cubicBezTo>
                  <a:lnTo>
                    <a:pt x="2374" y="161"/>
                  </a:lnTo>
                  <a:cubicBezTo>
                    <a:pt x="2374" y="72"/>
                    <a:pt x="2302" y="1"/>
                    <a:pt x="2213" y="1"/>
                  </a:cubicBezTo>
                  <a:lnTo>
                    <a:pt x="1838" y="1"/>
                  </a:lnTo>
                  <a:cubicBezTo>
                    <a:pt x="1749" y="1"/>
                    <a:pt x="1678" y="72"/>
                    <a:pt x="1660" y="143"/>
                  </a:cubicBezTo>
                  <a:cubicBezTo>
                    <a:pt x="1660" y="250"/>
                    <a:pt x="1731" y="322"/>
                    <a:pt x="1821" y="322"/>
                  </a:cubicBezTo>
                  <a:lnTo>
                    <a:pt x="2052" y="322"/>
                  </a:lnTo>
                  <a:lnTo>
                    <a:pt x="2052" y="625"/>
                  </a:lnTo>
                  <a:lnTo>
                    <a:pt x="322" y="625"/>
                  </a:lnTo>
                  <a:lnTo>
                    <a:pt x="322" y="322"/>
                  </a:lnTo>
                  <a:lnTo>
                    <a:pt x="1089" y="322"/>
                  </a:lnTo>
                  <a:cubicBezTo>
                    <a:pt x="1160" y="322"/>
                    <a:pt x="1232" y="268"/>
                    <a:pt x="1250" y="179"/>
                  </a:cubicBezTo>
                  <a:cubicBezTo>
                    <a:pt x="1250" y="90"/>
                    <a:pt x="1178" y="1"/>
                    <a:pt x="1089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2356925" y="2918375"/>
              <a:ext cx="59350" cy="23225"/>
            </a:xfrm>
            <a:custGeom>
              <a:avLst/>
              <a:gdLst/>
              <a:ahLst/>
              <a:cxnLst/>
              <a:rect l="l" t="t" r="r" b="b"/>
              <a:pathLst>
                <a:path w="2374" h="929" extrusionOk="0">
                  <a:moveTo>
                    <a:pt x="2052" y="322"/>
                  </a:moveTo>
                  <a:lnTo>
                    <a:pt x="2052" y="625"/>
                  </a:lnTo>
                  <a:lnTo>
                    <a:pt x="322" y="625"/>
                  </a:lnTo>
                  <a:lnTo>
                    <a:pt x="322" y="322"/>
                  </a:lnTo>
                  <a:close/>
                  <a:moveTo>
                    <a:pt x="161" y="1"/>
                  </a:moveTo>
                  <a:cubicBezTo>
                    <a:pt x="72" y="1"/>
                    <a:pt x="1" y="72"/>
                    <a:pt x="1" y="161"/>
                  </a:cubicBezTo>
                  <a:lnTo>
                    <a:pt x="1" y="786"/>
                  </a:lnTo>
                  <a:cubicBezTo>
                    <a:pt x="1" y="857"/>
                    <a:pt x="72" y="928"/>
                    <a:pt x="161" y="928"/>
                  </a:cubicBezTo>
                  <a:lnTo>
                    <a:pt x="2213" y="928"/>
                  </a:lnTo>
                  <a:cubicBezTo>
                    <a:pt x="2302" y="928"/>
                    <a:pt x="2374" y="857"/>
                    <a:pt x="2374" y="786"/>
                  </a:cubicBezTo>
                  <a:lnTo>
                    <a:pt x="2374" y="161"/>
                  </a:lnTo>
                  <a:cubicBezTo>
                    <a:pt x="2374" y="72"/>
                    <a:pt x="2302" y="1"/>
                    <a:pt x="221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39"/>
            <p:cNvSpPr/>
            <p:nvPr/>
          </p:nvSpPr>
          <p:spPr>
            <a:xfrm>
              <a:off x="2426950" y="2856825"/>
              <a:ext cx="24125" cy="36600"/>
            </a:xfrm>
            <a:custGeom>
              <a:avLst/>
              <a:gdLst/>
              <a:ahLst/>
              <a:cxnLst/>
              <a:rect l="l" t="t" r="r" b="b"/>
              <a:pathLst>
                <a:path w="965" h="1464" extrusionOk="0">
                  <a:moveTo>
                    <a:pt x="465" y="0"/>
                  </a:moveTo>
                  <a:cubicBezTo>
                    <a:pt x="251" y="0"/>
                    <a:pt x="72" y="143"/>
                    <a:pt x="19" y="357"/>
                  </a:cubicBezTo>
                  <a:cubicBezTo>
                    <a:pt x="1" y="446"/>
                    <a:pt x="72" y="518"/>
                    <a:pt x="144" y="536"/>
                  </a:cubicBezTo>
                  <a:cubicBezTo>
                    <a:pt x="155" y="538"/>
                    <a:pt x="167" y="539"/>
                    <a:pt x="178" y="539"/>
                  </a:cubicBezTo>
                  <a:cubicBezTo>
                    <a:pt x="255" y="539"/>
                    <a:pt x="324" y="488"/>
                    <a:pt x="340" y="411"/>
                  </a:cubicBezTo>
                  <a:cubicBezTo>
                    <a:pt x="340" y="357"/>
                    <a:pt x="393" y="321"/>
                    <a:pt x="465" y="321"/>
                  </a:cubicBezTo>
                  <a:cubicBezTo>
                    <a:pt x="625" y="339"/>
                    <a:pt x="625" y="482"/>
                    <a:pt x="500" y="643"/>
                  </a:cubicBezTo>
                  <a:cubicBezTo>
                    <a:pt x="322" y="892"/>
                    <a:pt x="215" y="1035"/>
                    <a:pt x="161" y="1106"/>
                  </a:cubicBezTo>
                  <a:cubicBezTo>
                    <a:pt x="90" y="1214"/>
                    <a:pt x="37" y="1249"/>
                    <a:pt x="72" y="1338"/>
                  </a:cubicBezTo>
                  <a:cubicBezTo>
                    <a:pt x="90" y="1392"/>
                    <a:pt x="126" y="1428"/>
                    <a:pt x="179" y="1445"/>
                  </a:cubicBezTo>
                  <a:cubicBezTo>
                    <a:pt x="197" y="1463"/>
                    <a:pt x="215" y="1463"/>
                    <a:pt x="429" y="1463"/>
                  </a:cubicBezTo>
                  <a:lnTo>
                    <a:pt x="804" y="1463"/>
                  </a:lnTo>
                  <a:cubicBezTo>
                    <a:pt x="893" y="1463"/>
                    <a:pt x="964" y="1392"/>
                    <a:pt x="964" y="1303"/>
                  </a:cubicBezTo>
                  <a:cubicBezTo>
                    <a:pt x="964" y="1214"/>
                    <a:pt x="893" y="1142"/>
                    <a:pt x="804" y="1142"/>
                  </a:cubicBezTo>
                  <a:lnTo>
                    <a:pt x="518" y="1142"/>
                  </a:lnTo>
                  <a:cubicBezTo>
                    <a:pt x="625" y="982"/>
                    <a:pt x="911" y="696"/>
                    <a:pt x="911" y="446"/>
                  </a:cubicBezTo>
                  <a:cubicBezTo>
                    <a:pt x="911" y="197"/>
                    <a:pt x="715" y="0"/>
                    <a:pt x="46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2456850" y="2856375"/>
              <a:ext cx="23650" cy="37050"/>
            </a:xfrm>
            <a:custGeom>
              <a:avLst/>
              <a:gdLst/>
              <a:ahLst/>
              <a:cxnLst/>
              <a:rect l="l" t="t" r="r" b="b"/>
              <a:pathLst>
                <a:path w="946" h="1482" extrusionOk="0">
                  <a:moveTo>
                    <a:pt x="446" y="0"/>
                  </a:moveTo>
                  <a:cubicBezTo>
                    <a:pt x="250" y="0"/>
                    <a:pt x="72" y="143"/>
                    <a:pt x="18" y="339"/>
                  </a:cubicBezTo>
                  <a:cubicBezTo>
                    <a:pt x="0" y="393"/>
                    <a:pt x="18" y="429"/>
                    <a:pt x="54" y="464"/>
                  </a:cubicBezTo>
                  <a:lnTo>
                    <a:pt x="143" y="554"/>
                  </a:lnTo>
                  <a:cubicBezTo>
                    <a:pt x="152" y="556"/>
                    <a:pt x="162" y="557"/>
                    <a:pt x="171" y="557"/>
                  </a:cubicBezTo>
                  <a:cubicBezTo>
                    <a:pt x="236" y="557"/>
                    <a:pt x="306" y="506"/>
                    <a:pt x="322" y="429"/>
                  </a:cubicBezTo>
                  <a:cubicBezTo>
                    <a:pt x="339" y="375"/>
                    <a:pt x="393" y="322"/>
                    <a:pt x="446" y="322"/>
                  </a:cubicBezTo>
                  <a:cubicBezTo>
                    <a:pt x="607" y="357"/>
                    <a:pt x="607" y="500"/>
                    <a:pt x="482" y="661"/>
                  </a:cubicBezTo>
                  <a:cubicBezTo>
                    <a:pt x="304" y="910"/>
                    <a:pt x="197" y="1053"/>
                    <a:pt x="143" y="1124"/>
                  </a:cubicBezTo>
                  <a:cubicBezTo>
                    <a:pt x="72" y="1214"/>
                    <a:pt x="36" y="1267"/>
                    <a:pt x="54" y="1356"/>
                  </a:cubicBezTo>
                  <a:cubicBezTo>
                    <a:pt x="72" y="1410"/>
                    <a:pt x="107" y="1446"/>
                    <a:pt x="161" y="1463"/>
                  </a:cubicBezTo>
                  <a:cubicBezTo>
                    <a:pt x="179" y="1463"/>
                    <a:pt x="197" y="1481"/>
                    <a:pt x="411" y="1481"/>
                  </a:cubicBezTo>
                  <a:cubicBezTo>
                    <a:pt x="500" y="1481"/>
                    <a:pt x="625" y="1481"/>
                    <a:pt x="785" y="1463"/>
                  </a:cubicBezTo>
                  <a:cubicBezTo>
                    <a:pt x="857" y="1463"/>
                    <a:pt x="928" y="1410"/>
                    <a:pt x="946" y="1339"/>
                  </a:cubicBezTo>
                  <a:cubicBezTo>
                    <a:pt x="946" y="1232"/>
                    <a:pt x="875" y="1160"/>
                    <a:pt x="785" y="1160"/>
                  </a:cubicBezTo>
                  <a:lnTo>
                    <a:pt x="518" y="1160"/>
                  </a:lnTo>
                  <a:cubicBezTo>
                    <a:pt x="607" y="1000"/>
                    <a:pt x="892" y="696"/>
                    <a:pt x="892" y="446"/>
                  </a:cubicBezTo>
                  <a:cubicBezTo>
                    <a:pt x="892" y="215"/>
                    <a:pt x="696" y="0"/>
                    <a:pt x="44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39"/>
            <p:cNvSpPr/>
            <p:nvPr/>
          </p:nvSpPr>
          <p:spPr>
            <a:xfrm>
              <a:off x="2423400" y="2909000"/>
              <a:ext cx="61125" cy="8050"/>
            </a:xfrm>
            <a:custGeom>
              <a:avLst/>
              <a:gdLst/>
              <a:ahLst/>
              <a:cxnLst/>
              <a:rect l="l" t="t" r="r" b="b"/>
              <a:pathLst>
                <a:path w="2445" h="322" extrusionOk="0">
                  <a:moveTo>
                    <a:pt x="179" y="1"/>
                  </a:moveTo>
                  <a:cubicBezTo>
                    <a:pt x="89" y="1"/>
                    <a:pt x="18" y="54"/>
                    <a:pt x="18" y="144"/>
                  </a:cubicBezTo>
                  <a:cubicBezTo>
                    <a:pt x="0" y="233"/>
                    <a:pt x="72" y="322"/>
                    <a:pt x="161" y="322"/>
                  </a:cubicBezTo>
                  <a:lnTo>
                    <a:pt x="2266" y="322"/>
                  </a:lnTo>
                  <a:cubicBezTo>
                    <a:pt x="2355" y="322"/>
                    <a:pt x="2427" y="268"/>
                    <a:pt x="2445" y="179"/>
                  </a:cubicBezTo>
                  <a:cubicBezTo>
                    <a:pt x="2445" y="90"/>
                    <a:pt x="2373" y="1"/>
                    <a:pt x="228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6" name="Google Shape;1716;p39"/>
          <p:cNvGrpSpPr/>
          <p:nvPr/>
        </p:nvGrpSpPr>
        <p:grpSpPr>
          <a:xfrm>
            <a:off x="2121636" y="1806925"/>
            <a:ext cx="245110" cy="310740"/>
            <a:chOff x="1662850" y="2360350"/>
            <a:chExt cx="213250" cy="270350"/>
          </a:xfrm>
        </p:grpSpPr>
        <p:sp>
          <p:nvSpPr>
            <p:cNvPr id="1717" name="Google Shape;1717;p39"/>
            <p:cNvSpPr/>
            <p:nvPr/>
          </p:nvSpPr>
          <p:spPr>
            <a:xfrm>
              <a:off x="1674900" y="2388900"/>
              <a:ext cx="189150" cy="182900"/>
            </a:xfrm>
            <a:custGeom>
              <a:avLst/>
              <a:gdLst/>
              <a:ahLst/>
              <a:cxnLst/>
              <a:rect l="l" t="t" r="r" b="b"/>
              <a:pathLst>
                <a:path w="7566" h="7316" extrusionOk="0">
                  <a:moveTo>
                    <a:pt x="357" y="0"/>
                  </a:moveTo>
                  <a:cubicBezTo>
                    <a:pt x="161" y="0"/>
                    <a:pt x="0" y="161"/>
                    <a:pt x="0" y="357"/>
                  </a:cubicBezTo>
                  <a:lnTo>
                    <a:pt x="0" y="7316"/>
                  </a:lnTo>
                  <a:lnTo>
                    <a:pt x="7565" y="7316"/>
                  </a:lnTo>
                  <a:lnTo>
                    <a:pt x="7565" y="357"/>
                  </a:lnTo>
                  <a:cubicBezTo>
                    <a:pt x="7565" y="161"/>
                    <a:pt x="7405" y="0"/>
                    <a:pt x="7209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39"/>
            <p:cNvSpPr/>
            <p:nvPr/>
          </p:nvSpPr>
          <p:spPr>
            <a:xfrm>
              <a:off x="1666425" y="2571775"/>
              <a:ext cx="205650" cy="19225"/>
            </a:xfrm>
            <a:custGeom>
              <a:avLst/>
              <a:gdLst/>
              <a:ahLst/>
              <a:cxnLst/>
              <a:rect l="l" t="t" r="r" b="b"/>
              <a:pathLst>
                <a:path w="8226" h="769" extrusionOk="0">
                  <a:moveTo>
                    <a:pt x="0" y="1"/>
                  </a:moveTo>
                  <a:lnTo>
                    <a:pt x="0" y="768"/>
                  </a:lnTo>
                  <a:lnTo>
                    <a:pt x="8226" y="768"/>
                  </a:lnTo>
                  <a:lnTo>
                    <a:pt x="8226" y="1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39"/>
            <p:cNvSpPr/>
            <p:nvPr/>
          </p:nvSpPr>
          <p:spPr>
            <a:xfrm>
              <a:off x="1816300" y="2552150"/>
              <a:ext cx="47750" cy="19650"/>
            </a:xfrm>
            <a:custGeom>
              <a:avLst/>
              <a:gdLst/>
              <a:ahLst/>
              <a:cxnLst/>
              <a:rect l="l" t="t" r="r" b="b"/>
              <a:pathLst>
                <a:path w="1910" h="786" extrusionOk="0">
                  <a:moveTo>
                    <a:pt x="286" y="1"/>
                  </a:moveTo>
                  <a:cubicBezTo>
                    <a:pt x="125" y="1"/>
                    <a:pt x="0" y="126"/>
                    <a:pt x="0" y="286"/>
                  </a:cubicBezTo>
                  <a:lnTo>
                    <a:pt x="0" y="786"/>
                  </a:lnTo>
                  <a:lnTo>
                    <a:pt x="1909" y="786"/>
                  </a:lnTo>
                  <a:lnTo>
                    <a:pt x="1909" y="286"/>
                  </a:lnTo>
                  <a:cubicBezTo>
                    <a:pt x="1909" y="126"/>
                    <a:pt x="1785" y="1"/>
                    <a:pt x="162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39"/>
            <p:cNvSpPr/>
            <p:nvPr/>
          </p:nvSpPr>
          <p:spPr>
            <a:xfrm>
              <a:off x="1760100" y="2363925"/>
              <a:ext cx="20975" cy="25000"/>
            </a:xfrm>
            <a:custGeom>
              <a:avLst/>
              <a:gdLst/>
              <a:ahLst/>
              <a:cxnLst/>
              <a:rect l="l" t="t" r="r" b="b"/>
              <a:pathLst>
                <a:path w="839" h="1000" extrusionOk="0">
                  <a:moveTo>
                    <a:pt x="428" y="0"/>
                  </a:moveTo>
                  <a:cubicBezTo>
                    <a:pt x="196" y="0"/>
                    <a:pt x="0" y="196"/>
                    <a:pt x="0" y="428"/>
                  </a:cubicBezTo>
                  <a:lnTo>
                    <a:pt x="0" y="999"/>
                  </a:lnTo>
                  <a:lnTo>
                    <a:pt x="839" y="999"/>
                  </a:lnTo>
                  <a:lnTo>
                    <a:pt x="839" y="428"/>
                  </a:lnTo>
                  <a:cubicBezTo>
                    <a:pt x="839" y="303"/>
                    <a:pt x="803" y="196"/>
                    <a:pt x="714" y="125"/>
                  </a:cubicBezTo>
                  <a:cubicBezTo>
                    <a:pt x="642" y="54"/>
                    <a:pt x="535" y="0"/>
                    <a:pt x="428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39"/>
            <p:cNvSpPr/>
            <p:nvPr/>
          </p:nvSpPr>
          <p:spPr>
            <a:xfrm>
              <a:off x="1765450" y="2363925"/>
              <a:ext cx="15625" cy="25000"/>
            </a:xfrm>
            <a:custGeom>
              <a:avLst/>
              <a:gdLst/>
              <a:ahLst/>
              <a:cxnLst/>
              <a:rect l="l" t="t" r="r" b="b"/>
              <a:pathLst>
                <a:path w="625" h="1000" extrusionOk="0">
                  <a:moveTo>
                    <a:pt x="196" y="0"/>
                  </a:moveTo>
                  <a:cubicBezTo>
                    <a:pt x="125" y="0"/>
                    <a:pt x="54" y="18"/>
                    <a:pt x="0" y="54"/>
                  </a:cubicBezTo>
                  <a:cubicBezTo>
                    <a:pt x="36" y="72"/>
                    <a:pt x="72" y="89"/>
                    <a:pt x="107" y="125"/>
                  </a:cubicBezTo>
                  <a:cubicBezTo>
                    <a:pt x="179" y="196"/>
                    <a:pt x="232" y="303"/>
                    <a:pt x="232" y="428"/>
                  </a:cubicBezTo>
                  <a:lnTo>
                    <a:pt x="232" y="999"/>
                  </a:lnTo>
                  <a:lnTo>
                    <a:pt x="625" y="999"/>
                  </a:lnTo>
                  <a:lnTo>
                    <a:pt x="625" y="428"/>
                  </a:lnTo>
                  <a:cubicBezTo>
                    <a:pt x="625" y="303"/>
                    <a:pt x="589" y="196"/>
                    <a:pt x="500" y="125"/>
                  </a:cubicBezTo>
                  <a:cubicBezTo>
                    <a:pt x="428" y="54"/>
                    <a:pt x="321" y="0"/>
                    <a:pt x="196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39"/>
            <p:cNvSpPr/>
            <p:nvPr/>
          </p:nvSpPr>
          <p:spPr>
            <a:xfrm>
              <a:off x="1798900" y="2590975"/>
              <a:ext cx="30800" cy="35700"/>
            </a:xfrm>
            <a:custGeom>
              <a:avLst/>
              <a:gdLst/>
              <a:ahLst/>
              <a:cxnLst/>
              <a:rect l="l" t="t" r="r" b="b"/>
              <a:pathLst>
                <a:path w="1232" h="1428" extrusionOk="0">
                  <a:moveTo>
                    <a:pt x="0" y="0"/>
                  </a:moveTo>
                  <a:lnTo>
                    <a:pt x="411" y="1427"/>
                  </a:lnTo>
                  <a:lnTo>
                    <a:pt x="1232" y="1427"/>
                  </a:lnTo>
                  <a:lnTo>
                    <a:pt x="821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9"/>
            <p:cNvSpPr/>
            <p:nvPr/>
          </p:nvSpPr>
          <p:spPr>
            <a:xfrm>
              <a:off x="1808700" y="2590975"/>
              <a:ext cx="21000" cy="35700"/>
            </a:xfrm>
            <a:custGeom>
              <a:avLst/>
              <a:gdLst/>
              <a:ahLst/>
              <a:cxnLst/>
              <a:rect l="l" t="t" r="r" b="b"/>
              <a:pathLst>
                <a:path w="840" h="1428" extrusionOk="0">
                  <a:moveTo>
                    <a:pt x="1" y="0"/>
                  </a:moveTo>
                  <a:lnTo>
                    <a:pt x="340" y="1195"/>
                  </a:lnTo>
                  <a:cubicBezTo>
                    <a:pt x="376" y="1303"/>
                    <a:pt x="286" y="1427"/>
                    <a:pt x="162" y="1427"/>
                  </a:cubicBezTo>
                  <a:lnTo>
                    <a:pt x="840" y="1427"/>
                  </a:lnTo>
                  <a:lnTo>
                    <a:pt x="429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9"/>
            <p:cNvSpPr/>
            <p:nvPr/>
          </p:nvSpPr>
          <p:spPr>
            <a:xfrm>
              <a:off x="1713700" y="2590975"/>
              <a:ext cx="30350" cy="35700"/>
            </a:xfrm>
            <a:custGeom>
              <a:avLst/>
              <a:gdLst/>
              <a:ahLst/>
              <a:cxnLst/>
              <a:rect l="l" t="t" r="r" b="b"/>
              <a:pathLst>
                <a:path w="1214" h="1428" extrusionOk="0">
                  <a:moveTo>
                    <a:pt x="411" y="0"/>
                  </a:moveTo>
                  <a:lnTo>
                    <a:pt x="0" y="1427"/>
                  </a:lnTo>
                  <a:lnTo>
                    <a:pt x="803" y="1427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9"/>
            <p:cNvSpPr/>
            <p:nvPr/>
          </p:nvSpPr>
          <p:spPr>
            <a:xfrm>
              <a:off x="1719950" y="2590975"/>
              <a:ext cx="24100" cy="35700"/>
            </a:xfrm>
            <a:custGeom>
              <a:avLst/>
              <a:gdLst/>
              <a:ahLst/>
              <a:cxnLst/>
              <a:rect l="l" t="t" r="r" b="b"/>
              <a:pathLst>
                <a:path w="964" h="1428" extrusionOk="0">
                  <a:moveTo>
                    <a:pt x="536" y="0"/>
                  </a:moveTo>
                  <a:lnTo>
                    <a:pt x="161" y="1303"/>
                  </a:lnTo>
                  <a:cubicBezTo>
                    <a:pt x="143" y="1374"/>
                    <a:pt x="72" y="1427"/>
                    <a:pt x="0" y="1427"/>
                  </a:cubicBezTo>
                  <a:lnTo>
                    <a:pt x="571" y="1427"/>
                  </a:lnTo>
                  <a:lnTo>
                    <a:pt x="964" y="0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9"/>
            <p:cNvSpPr/>
            <p:nvPr/>
          </p:nvSpPr>
          <p:spPr>
            <a:xfrm>
              <a:off x="1662850" y="2360350"/>
              <a:ext cx="213250" cy="270350"/>
            </a:xfrm>
            <a:custGeom>
              <a:avLst/>
              <a:gdLst/>
              <a:ahLst/>
              <a:cxnLst/>
              <a:rect l="l" t="t" r="r" b="b"/>
              <a:pathLst>
                <a:path w="8530" h="10814" extrusionOk="0">
                  <a:moveTo>
                    <a:pt x="4338" y="317"/>
                  </a:moveTo>
                  <a:cubicBezTo>
                    <a:pt x="4397" y="317"/>
                    <a:pt x="4453" y="349"/>
                    <a:pt x="4497" y="393"/>
                  </a:cubicBezTo>
                  <a:cubicBezTo>
                    <a:pt x="4532" y="446"/>
                    <a:pt x="4568" y="518"/>
                    <a:pt x="4568" y="589"/>
                  </a:cubicBezTo>
                  <a:lnTo>
                    <a:pt x="4568" y="1000"/>
                  </a:lnTo>
                  <a:lnTo>
                    <a:pt x="4033" y="1000"/>
                  </a:lnTo>
                  <a:lnTo>
                    <a:pt x="4033" y="589"/>
                  </a:lnTo>
                  <a:cubicBezTo>
                    <a:pt x="4033" y="446"/>
                    <a:pt x="4158" y="322"/>
                    <a:pt x="4300" y="322"/>
                  </a:cubicBezTo>
                  <a:cubicBezTo>
                    <a:pt x="4313" y="318"/>
                    <a:pt x="4326" y="317"/>
                    <a:pt x="4338" y="317"/>
                  </a:cubicBezTo>
                  <a:close/>
                  <a:moveTo>
                    <a:pt x="7744" y="7833"/>
                  </a:moveTo>
                  <a:cubicBezTo>
                    <a:pt x="7815" y="7833"/>
                    <a:pt x="7887" y="7905"/>
                    <a:pt x="7887" y="7976"/>
                  </a:cubicBezTo>
                  <a:lnTo>
                    <a:pt x="7887" y="8297"/>
                  </a:lnTo>
                  <a:lnTo>
                    <a:pt x="6281" y="8297"/>
                  </a:lnTo>
                  <a:lnTo>
                    <a:pt x="6281" y="7976"/>
                  </a:lnTo>
                  <a:cubicBezTo>
                    <a:pt x="6281" y="7905"/>
                    <a:pt x="6335" y="7833"/>
                    <a:pt x="6406" y="7833"/>
                  </a:cubicBezTo>
                  <a:close/>
                  <a:moveTo>
                    <a:pt x="3052" y="9403"/>
                  </a:moveTo>
                  <a:lnTo>
                    <a:pt x="2730" y="10492"/>
                  </a:lnTo>
                  <a:lnTo>
                    <a:pt x="2231" y="10492"/>
                  </a:lnTo>
                  <a:lnTo>
                    <a:pt x="2552" y="9403"/>
                  </a:lnTo>
                  <a:close/>
                  <a:moveTo>
                    <a:pt x="6138" y="9403"/>
                  </a:moveTo>
                  <a:lnTo>
                    <a:pt x="6459" y="10492"/>
                  </a:lnTo>
                  <a:lnTo>
                    <a:pt x="5978" y="10492"/>
                  </a:lnTo>
                  <a:lnTo>
                    <a:pt x="5657" y="9403"/>
                  </a:lnTo>
                  <a:close/>
                  <a:moveTo>
                    <a:pt x="4300" y="0"/>
                  </a:moveTo>
                  <a:cubicBezTo>
                    <a:pt x="3979" y="0"/>
                    <a:pt x="3730" y="268"/>
                    <a:pt x="3730" y="589"/>
                  </a:cubicBezTo>
                  <a:lnTo>
                    <a:pt x="3730" y="1000"/>
                  </a:lnTo>
                  <a:lnTo>
                    <a:pt x="839" y="1000"/>
                  </a:lnTo>
                  <a:cubicBezTo>
                    <a:pt x="554" y="1000"/>
                    <a:pt x="322" y="1232"/>
                    <a:pt x="322" y="1517"/>
                  </a:cubicBezTo>
                  <a:lnTo>
                    <a:pt x="322" y="8297"/>
                  </a:lnTo>
                  <a:lnTo>
                    <a:pt x="161" y="8297"/>
                  </a:lnTo>
                  <a:cubicBezTo>
                    <a:pt x="72" y="8297"/>
                    <a:pt x="0" y="8369"/>
                    <a:pt x="0" y="8458"/>
                  </a:cubicBezTo>
                  <a:lnTo>
                    <a:pt x="0" y="9225"/>
                  </a:lnTo>
                  <a:cubicBezTo>
                    <a:pt x="0" y="9314"/>
                    <a:pt x="72" y="9386"/>
                    <a:pt x="161" y="9386"/>
                  </a:cubicBezTo>
                  <a:lnTo>
                    <a:pt x="1660" y="9386"/>
                  </a:lnTo>
                  <a:cubicBezTo>
                    <a:pt x="1749" y="9386"/>
                    <a:pt x="1820" y="9314"/>
                    <a:pt x="1820" y="9243"/>
                  </a:cubicBezTo>
                  <a:cubicBezTo>
                    <a:pt x="1838" y="9154"/>
                    <a:pt x="1767" y="9064"/>
                    <a:pt x="1660" y="9064"/>
                  </a:cubicBezTo>
                  <a:lnTo>
                    <a:pt x="322" y="9064"/>
                  </a:lnTo>
                  <a:lnTo>
                    <a:pt x="322" y="8618"/>
                  </a:lnTo>
                  <a:lnTo>
                    <a:pt x="8226" y="8618"/>
                  </a:lnTo>
                  <a:lnTo>
                    <a:pt x="8226" y="9082"/>
                  </a:lnTo>
                  <a:lnTo>
                    <a:pt x="2463" y="9082"/>
                  </a:lnTo>
                  <a:cubicBezTo>
                    <a:pt x="2391" y="9082"/>
                    <a:pt x="2320" y="9154"/>
                    <a:pt x="2320" y="9225"/>
                  </a:cubicBezTo>
                  <a:lnTo>
                    <a:pt x="1910" y="10617"/>
                  </a:lnTo>
                  <a:cubicBezTo>
                    <a:pt x="1892" y="10688"/>
                    <a:pt x="1927" y="10760"/>
                    <a:pt x="1981" y="10795"/>
                  </a:cubicBezTo>
                  <a:cubicBezTo>
                    <a:pt x="2017" y="10813"/>
                    <a:pt x="2034" y="10813"/>
                    <a:pt x="2070" y="10813"/>
                  </a:cubicBezTo>
                  <a:lnTo>
                    <a:pt x="2855" y="10813"/>
                  </a:lnTo>
                  <a:cubicBezTo>
                    <a:pt x="2927" y="10813"/>
                    <a:pt x="2998" y="10777"/>
                    <a:pt x="3016" y="10706"/>
                  </a:cubicBezTo>
                  <a:lnTo>
                    <a:pt x="3391" y="9403"/>
                  </a:lnTo>
                  <a:lnTo>
                    <a:pt x="5318" y="9403"/>
                  </a:lnTo>
                  <a:lnTo>
                    <a:pt x="5692" y="10706"/>
                  </a:lnTo>
                  <a:cubicBezTo>
                    <a:pt x="5710" y="10777"/>
                    <a:pt x="5764" y="10813"/>
                    <a:pt x="5835" y="10813"/>
                  </a:cubicBezTo>
                  <a:lnTo>
                    <a:pt x="6674" y="10813"/>
                  </a:lnTo>
                  <a:cubicBezTo>
                    <a:pt x="6691" y="10813"/>
                    <a:pt x="6727" y="10813"/>
                    <a:pt x="6745" y="10795"/>
                  </a:cubicBezTo>
                  <a:cubicBezTo>
                    <a:pt x="6816" y="10760"/>
                    <a:pt x="6852" y="10688"/>
                    <a:pt x="6816" y="10617"/>
                  </a:cubicBezTo>
                  <a:lnTo>
                    <a:pt x="6477" y="9403"/>
                  </a:lnTo>
                  <a:lnTo>
                    <a:pt x="8386" y="9403"/>
                  </a:lnTo>
                  <a:cubicBezTo>
                    <a:pt x="8476" y="9403"/>
                    <a:pt x="8529" y="9332"/>
                    <a:pt x="8529" y="9243"/>
                  </a:cubicBezTo>
                  <a:lnTo>
                    <a:pt x="8529" y="8458"/>
                  </a:lnTo>
                  <a:cubicBezTo>
                    <a:pt x="8529" y="8369"/>
                    <a:pt x="8458" y="8297"/>
                    <a:pt x="8386" y="8297"/>
                  </a:cubicBezTo>
                  <a:lnTo>
                    <a:pt x="8208" y="8297"/>
                  </a:lnTo>
                  <a:lnTo>
                    <a:pt x="8208" y="7976"/>
                  </a:lnTo>
                  <a:cubicBezTo>
                    <a:pt x="8208" y="7726"/>
                    <a:pt x="7994" y="7530"/>
                    <a:pt x="7744" y="7530"/>
                  </a:cubicBezTo>
                  <a:lnTo>
                    <a:pt x="6406" y="7530"/>
                  </a:lnTo>
                  <a:cubicBezTo>
                    <a:pt x="6156" y="7530"/>
                    <a:pt x="5960" y="7726"/>
                    <a:pt x="5960" y="7976"/>
                  </a:cubicBezTo>
                  <a:lnTo>
                    <a:pt x="5960" y="8297"/>
                  </a:lnTo>
                  <a:lnTo>
                    <a:pt x="643" y="8297"/>
                  </a:lnTo>
                  <a:lnTo>
                    <a:pt x="643" y="1517"/>
                  </a:lnTo>
                  <a:cubicBezTo>
                    <a:pt x="643" y="1392"/>
                    <a:pt x="732" y="1303"/>
                    <a:pt x="839" y="1303"/>
                  </a:cubicBezTo>
                  <a:lnTo>
                    <a:pt x="7815" y="1303"/>
                  </a:lnTo>
                  <a:cubicBezTo>
                    <a:pt x="7851" y="1303"/>
                    <a:pt x="7887" y="1339"/>
                    <a:pt x="7887" y="1374"/>
                  </a:cubicBezTo>
                  <a:lnTo>
                    <a:pt x="7887" y="7048"/>
                  </a:lnTo>
                  <a:cubicBezTo>
                    <a:pt x="7887" y="7066"/>
                    <a:pt x="7887" y="7066"/>
                    <a:pt x="7905" y="7084"/>
                  </a:cubicBezTo>
                  <a:cubicBezTo>
                    <a:pt x="7947" y="7126"/>
                    <a:pt x="7996" y="7144"/>
                    <a:pt x="8041" y="7144"/>
                  </a:cubicBezTo>
                  <a:cubicBezTo>
                    <a:pt x="8130" y="7144"/>
                    <a:pt x="8208" y="7077"/>
                    <a:pt x="8208" y="6995"/>
                  </a:cubicBezTo>
                  <a:lnTo>
                    <a:pt x="8208" y="1160"/>
                  </a:lnTo>
                  <a:cubicBezTo>
                    <a:pt x="8208" y="1071"/>
                    <a:pt x="8119" y="1000"/>
                    <a:pt x="8030" y="1000"/>
                  </a:cubicBezTo>
                  <a:lnTo>
                    <a:pt x="4889" y="1000"/>
                  </a:lnTo>
                  <a:lnTo>
                    <a:pt x="4889" y="589"/>
                  </a:lnTo>
                  <a:cubicBezTo>
                    <a:pt x="4889" y="429"/>
                    <a:pt x="4818" y="286"/>
                    <a:pt x="4711" y="161"/>
                  </a:cubicBezTo>
                  <a:cubicBezTo>
                    <a:pt x="4604" y="54"/>
                    <a:pt x="4461" y="0"/>
                    <a:pt x="430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9"/>
            <p:cNvSpPr/>
            <p:nvPr/>
          </p:nvSpPr>
          <p:spPr>
            <a:xfrm>
              <a:off x="1764550" y="2494175"/>
              <a:ext cx="15200" cy="39325"/>
            </a:xfrm>
            <a:custGeom>
              <a:avLst/>
              <a:gdLst/>
              <a:ahLst/>
              <a:cxnLst/>
              <a:rect l="l" t="t" r="r" b="b"/>
              <a:pathLst>
                <a:path w="608" h="1573" extrusionOk="0">
                  <a:moveTo>
                    <a:pt x="179" y="0"/>
                  </a:moveTo>
                  <a:cubicBezTo>
                    <a:pt x="108" y="0"/>
                    <a:pt x="36" y="54"/>
                    <a:pt x="18" y="125"/>
                  </a:cubicBezTo>
                  <a:cubicBezTo>
                    <a:pt x="1" y="232"/>
                    <a:pt x="90" y="304"/>
                    <a:pt x="179" y="304"/>
                  </a:cubicBezTo>
                  <a:lnTo>
                    <a:pt x="286" y="304"/>
                  </a:lnTo>
                  <a:lnTo>
                    <a:pt x="286" y="1410"/>
                  </a:lnTo>
                  <a:cubicBezTo>
                    <a:pt x="286" y="1491"/>
                    <a:pt x="360" y="1573"/>
                    <a:pt x="441" y="1573"/>
                  </a:cubicBezTo>
                  <a:cubicBezTo>
                    <a:pt x="449" y="1573"/>
                    <a:pt x="457" y="1572"/>
                    <a:pt x="464" y="1570"/>
                  </a:cubicBezTo>
                  <a:cubicBezTo>
                    <a:pt x="554" y="1552"/>
                    <a:pt x="607" y="1481"/>
                    <a:pt x="607" y="1410"/>
                  </a:cubicBezTo>
                  <a:lnTo>
                    <a:pt x="607" y="143"/>
                  </a:lnTo>
                  <a:cubicBezTo>
                    <a:pt x="607" y="72"/>
                    <a:pt x="536" y="0"/>
                    <a:pt x="44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9"/>
            <p:cNvSpPr/>
            <p:nvPr/>
          </p:nvSpPr>
          <p:spPr>
            <a:xfrm>
              <a:off x="1785075" y="2492925"/>
              <a:ext cx="28575" cy="39625"/>
            </a:xfrm>
            <a:custGeom>
              <a:avLst/>
              <a:gdLst/>
              <a:ahLst/>
              <a:cxnLst/>
              <a:rect l="l" t="t" r="r" b="b"/>
              <a:pathLst>
                <a:path w="1143" h="1585" extrusionOk="0">
                  <a:moveTo>
                    <a:pt x="643" y="532"/>
                  </a:moveTo>
                  <a:cubicBezTo>
                    <a:pt x="643" y="639"/>
                    <a:pt x="643" y="764"/>
                    <a:pt x="625" y="889"/>
                  </a:cubicBezTo>
                  <a:lnTo>
                    <a:pt x="429" y="889"/>
                  </a:lnTo>
                  <a:cubicBezTo>
                    <a:pt x="500" y="764"/>
                    <a:pt x="571" y="621"/>
                    <a:pt x="643" y="532"/>
                  </a:cubicBezTo>
                  <a:close/>
                  <a:moveTo>
                    <a:pt x="714" y="1"/>
                  </a:moveTo>
                  <a:cubicBezTo>
                    <a:pt x="643" y="1"/>
                    <a:pt x="571" y="38"/>
                    <a:pt x="518" y="104"/>
                  </a:cubicBezTo>
                  <a:cubicBezTo>
                    <a:pt x="446" y="193"/>
                    <a:pt x="125" y="782"/>
                    <a:pt x="18" y="960"/>
                  </a:cubicBezTo>
                  <a:cubicBezTo>
                    <a:pt x="0" y="996"/>
                    <a:pt x="0" y="1032"/>
                    <a:pt x="0" y="1067"/>
                  </a:cubicBezTo>
                  <a:cubicBezTo>
                    <a:pt x="18" y="1156"/>
                    <a:pt x="90" y="1210"/>
                    <a:pt x="161" y="1210"/>
                  </a:cubicBezTo>
                  <a:lnTo>
                    <a:pt x="625" y="1210"/>
                  </a:lnTo>
                  <a:cubicBezTo>
                    <a:pt x="625" y="1281"/>
                    <a:pt x="625" y="1353"/>
                    <a:pt x="625" y="1424"/>
                  </a:cubicBezTo>
                  <a:cubicBezTo>
                    <a:pt x="625" y="1513"/>
                    <a:pt x="696" y="1585"/>
                    <a:pt x="785" y="1585"/>
                  </a:cubicBezTo>
                  <a:cubicBezTo>
                    <a:pt x="875" y="1585"/>
                    <a:pt x="946" y="1513"/>
                    <a:pt x="946" y="1424"/>
                  </a:cubicBezTo>
                  <a:cubicBezTo>
                    <a:pt x="946" y="1371"/>
                    <a:pt x="946" y="1299"/>
                    <a:pt x="946" y="1210"/>
                  </a:cubicBezTo>
                  <a:cubicBezTo>
                    <a:pt x="1017" y="1210"/>
                    <a:pt x="1089" y="1156"/>
                    <a:pt x="1107" y="1103"/>
                  </a:cubicBezTo>
                  <a:cubicBezTo>
                    <a:pt x="1142" y="996"/>
                    <a:pt x="1053" y="889"/>
                    <a:pt x="946" y="889"/>
                  </a:cubicBezTo>
                  <a:cubicBezTo>
                    <a:pt x="946" y="585"/>
                    <a:pt x="946" y="282"/>
                    <a:pt x="946" y="229"/>
                  </a:cubicBezTo>
                  <a:cubicBezTo>
                    <a:pt x="946" y="122"/>
                    <a:pt x="875" y="32"/>
                    <a:pt x="785" y="15"/>
                  </a:cubicBezTo>
                  <a:cubicBezTo>
                    <a:pt x="762" y="5"/>
                    <a:pt x="738" y="1"/>
                    <a:pt x="71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9"/>
            <p:cNvSpPr/>
            <p:nvPr/>
          </p:nvSpPr>
          <p:spPr>
            <a:xfrm>
              <a:off x="1727975" y="2493725"/>
              <a:ext cx="24550" cy="40175"/>
            </a:xfrm>
            <a:custGeom>
              <a:avLst/>
              <a:gdLst/>
              <a:ahLst/>
              <a:cxnLst/>
              <a:rect l="l" t="t" r="r" b="b"/>
              <a:pathLst>
                <a:path w="982" h="1607" extrusionOk="0">
                  <a:moveTo>
                    <a:pt x="500" y="0"/>
                  </a:moveTo>
                  <a:cubicBezTo>
                    <a:pt x="268" y="0"/>
                    <a:pt x="72" y="161"/>
                    <a:pt x="18" y="393"/>
                  </a:cubicBezTo>
                  <a:cubicBezTo>
                    <a:pt x="0" y="482"/>
                    <a:pt x="54" y="553"/>
                    <a:pt x="143" y="571"/>
                  </a:cubicBezTo>
                  <a:cubicBezTo>
                    <a:pt x="155" y="574"/>
                    <a:pt x="166" y="575"/>
                    <a:pt x="178" y="575"/>
                  </a:cubicBezTo>
                  <a:cubicBezTo>
                    <a:pt x="254" y="575"/>
                    <a:pt x="324" y="524"/>
                    <a:pt x="339" y="446"/>
                  </a:cubicBezTo>
                  <a:cubicBezTo>
                    <a:pt x="339" y="375"/>
                    <a:pt x="411" y="322"/>
                    <a:pt x="500" y="322"/>
                  </a:cubicBezTo>
                  <a:cubicBezTo>
                    <a:pt x="589" y="322"/>
                    <a:pt x="661" y="393"/>
                    <a:pt x="661" y="482"/>
                  </a:cubicBezTo>
                  <a:cubicBezTo>
                    <a:pt x="661" y="571"/>
                    <a:pt x="589" y="643"/>
                    <a:pt x="500" y="643"/>
                  </a:cubicBezTo>
                  <a:cubicBezTo>
                    <a:pt x="411" y="643"/>
                    <a:pt x="339" y="714"/>
                    <a:pt x="339" y="803"/>
                  </a:cubicBezTo>
                  <a:cubicBezTo>
                    <a:pt x="339" y="892"/>
                    <a:pt x="411" y="964"/>
                    <a:pt x="500" y="964"/>
                  </a:cubicBezTo>
                  <a:cubicBezTo>
                    <a:pt x="589" y="964"/>
                    <a:pt x="661" y="1035"/>
                    <a:pt x="661" y="1124"/>
                  </a:cubicBezTo>
                  <a:cubicBezTo>
                    <a:pt x="661" y="1214"/>
                    <a:pt x="589" y="1285"/>
                    <a:pt x="500" y="1285"/>
                  </a:cubicBezTo>
                  <a:cubicBezTo>
                    <a:pt x="411" y="1285"/>
                    <a:pt x="339" y="1231"/>
                    <a:pt x="322" y="1160"/>
                  </a:cubicBezTo>
                  <a:cubicBezTo>
                    <a:pt x="339" y="1071"/>
                    <a:pt x="286" y="982"/>
                    <a:pt x="179" y="964"/>
                  </a:cubicBezTo>
                  <a:cubicBezTo>
                    <a:pt x="72" y="1000"/>
                    <a:pt x="0" y="1035"/>
                    <a:pt x="18" y="1196"/>
                  </a:cubicBezTo>
                  <a:cubicBezTo>
                    <a:pt x="54" y="1428"/>
                    <a:pt x="250" y="1606"/>
                    <a:pt x="500" y="1606"/>
                  </a:cubicBezTo>
                  <a:cubicBezTo>
                    <a:pt x="750" y="1606"/>
                    <a:pt x="982" y="1392"/>
                    <a:pt x="982" y="1124"/>
                  </a:cubicBezTo>
                  <a:cubicBezTo>
                    <a:pt x="982" y="1000"/>
                    <a:pt x="928" y="892"/>
                    <a:pt x="857" y="803"/>
                  </a:cubicBezTo>
                  <a:cubicBezTo>
                    <a:pt x="928" y="714"/>
                    <a:pt x="982" y="607"/>
                    <a:pt x="982" y="482"/>
                  </a:cubicBezTo>
                  <a:cubicBezTo>
                    <a:pt x="982" y="214"/>
                    <a:pt x="750" y="0"/>
                    <a:pt x="50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9"/>
            <p:cNvSpPr/>
            <p:nvPr/>
          </p:nvSpPr>
          <p:spPr>
            <a:xfrm>
              <a:off x="1756525" y="2526275"/>
              <a:ext cx="8050" cy="7625"/>
            </a:xfrm>
            <a:custGeom>
              <a:avLst/>
              <a:gdLst/>
              <a:ahLst/>
              <a:cxnLst/>
              <a:rect l="l" t="t" r="r" b="b"/>
              <a:pathLst>
                <a:path w="322" h="305" extrusionOk="0">
                  <a:moveTo>
                    <a:pt x="161" y="1"/>
                  </a:moveTo>
                  <a:cubicBezTo>
                    <a:pt x="72" y="1"/>
                    <a:pt x="0" y="54"/>
                    <a:pt x="0" y="144"/>
                  </a:cubicBezTo>
                  <a:cubicBezTo>
                    <a:pt x="0" y="233"/>
                    <a:pt x="72" y="304"/>
                    <a:pt x="161" y="304"/>
                  </a:cubicBezTo>
                  <a:cubicBezTo>
                    <a:pt x="250" y="304"/>
                    <a:pt x="322" y="233"/>
                    <a:pt x="322" y="144"/>
                  </a:cubicBezTo>
                  <a:cubicBezTo>
                    <a:pt x="322" y="54"/>
                    <a:pt x="250" y="1"/>
                    <a:pt x="16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9"/>
            <p:cNvSpPr/>
            <p:nvPr/>
          </p:nvSpPr>
          <p:spPr>
            <a:xfrm>
              <a:off x="1732425" y="2415225"/>
              <a:ext cx="75875" cy="58900"/>
            </a:xfrm>
            <a:custGeom>
              <a:avLst/>
              <a:gdLst/>
              <a:ahLst/>
              <a:cxnLst/>
              <a:rect l="l" t="t" r="r" b="b"/>
              <a:pathLst>
                <a:path w="3035" h="2356" extrusionOk="0">
                  <a:moveTo>
                    <a:pt x="715" y="0"/>
                  </a:moveTo>
                  <a:cubicBezTo>
                    <a:pt x="251" y="0"/>
                    <a:pt x="37" y="553"/>
                    <a:pt x="37" y="571"/>
                  </a:cubicBezTo>
                  <a:cubicBezTo>
                    <a:pt x="1" y="660"/>
                    <a:pt x="37" y="749"/>
                    <a:pt x="126" y="785"/>
                  </a:cubicBezTo>
                  <a:cubicBezTo>
                    <a:pt x="138" y="789"/>
                    <a:pt x="153" y="791"/>
                    <a:pt x="169" y="791"/>
                  </a:cubicBezTo>
                  <a:cubicBezTo>
                    <a:pt x="225" y="791"/>
                    <a:pt x="298" y="765"/>
                    <a:pt x="340" y="696"/>
                  </a:cubicBezTo>
                  <a:cubicBezTo>
                    <a:pt x="340" y="678"/>
                    <a:pt x="483" y="321"/>
                    <a:pt x="715" y="321"/>
                  </a:cubicBezTo>
                  <a:lnTo>
                    <a:pt x="804" y="321"/>
                  </a:lnTo>
                  <a:lnTo>
                    <a:pt x="804" y="1856"/>
                  </a:lnTo>
                  <a:cubicBezTo>
                    <a:pt x="804" y="1909"/>
                    <a:pt x="786" y="2052"/>
                    <a:pt x="608" y="2052"/>
                  </a:cubicBezTo>
                  <a:cubicBezTo>
                    <a:pt x="536" y="2052"/>
                    <a:pt x="465" y="2105"/>
                    <a:pt x="447" y="2177"/>
                  </a:cubicBezTo>
                  <a:cubicBezTo>
                    <a:pt x="429" y="2284"/>
                    <a:pt x="518" y="2355"/>
                    <a:pt x="608" y="2355"/>
                  </a:cubicBezTo>
                  <a:cubicBezTo>
                    <a:pt x="982" y="2355"/>
                    <a:pt x="1125" y="2070"/>
                    <a:pt x="1125" y="1856"/>
                  </a:cubicBezTo>
                  <a:lnTo>
                    <a:pt x="1125" y="321"/>
                  </a:lnTo>
                  <a:lnTo>
                    <a:pt x="1803" y="321"/>
                  </a:lnTo>
                  <a:lnTo>
                    <a:pt x="1803" y="1677"/>
                  </a:lnTo>
                  <a:cubicBezTo>
                    <a:pt x="1803" y="1713"/>
                    <a:pt x="1803" y="1981"/>
                    <a:pt x="1981" y="2177"/>
                  </a:cubicBezTo>
                  <a:cubicBezTo>
                    <a:pt x="2088" y="2266"/>
                    <a:pt x="2231" y="2320"/>
                    <a:pt x="2410" y="2320"/>
                  </a:cubicBezTo>
                  <a:cubicBezTo>
                    <a:pt x="2874" y="2320"/>
                    <a:pt x="3016" y="1909"/>
                    <a:pt x="3034" y="1677"/>
                  </a:cubicBezTo>
                  <a:cubicBezTo>
                    <a:pt x="3034" y="1588"/>
                    <a:pt x="2981" y="1517"/>
                    <a:pt x="2891" y="1517"/>
                  </a:cubicBezTo>
                  <a:cubicBezTo>
                    <a:pt x="2882" y="1515"/>
                    <a:pt x="2873" y="1514"/>
                    <a:pt x="2864" y="1514"/>
                  </a:cubicBezTo>
                  <a:cubicBezTo>
                    <a:pt x="2788" y="1514"/>
                    <a:pt x="2729" y="1580"/>
                    <a:pt x="2713" y="1659"/>
                  </a:cubicBezTo>
                  <a:cubicBezTo>
                    <a:pt x="2713" y="1695"/>
                    <a:pt x="2677" y="2016"/>
                    <a:pt x="2410" y="2016"/>
                  </a:cubicBezTo>
                  <a:cubicBezTo>
                    <a:pt x="2142" y="2016"/>
                    <a:pt x="2124" y="1749"/>
                    <a:pt x="2124" y="1695"/>
                  </a:cubicBezTo>
                  <a:lnTo>
                    <a:pt x="2124" y="321"/>
                  </a:lnTo>
                  <a:lnTo>
                    <a:pt x="2606" y="321"/>
                  </a:lnTo>
                  <a:cubicBezTo>
                    <a:pt x="2677" y="321"/>
                    <a:pt x="2749" y="268"/>
                    <a:pt x="2766" y="178"/>
                  </a:cubicBezTo>
                  <a:cubicBezTo>
                    <a:pt x="2766" y="89"/>
                    <a:pt x="2695" y="0"/>
                    <a:pt x="260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2" name="Google Shape;1732;p39"/>
          <p:cNvGrpSpPr/>
          <p:nvPr/>
        </p:nvGrpSpPr>
        <p:grpSpPr>
          <a:xfrm>
            <a:off x="2752254" y="1847987"/>
            <a:ext cx="314849" cy="228644"/>
            <a:chOff x="2211500" y="2396075"/>
            <a:chExt cx="273925" cy="198925"/>
          </a:xfrm>
        </p:grpSpPr>
        <p:sp>
          <p:nvSpPr>
            <p:cNvPr id="1733" name="Google Shape;1733;p39"/>
            <p:cNvSpPr/>
            <p:nvPr/>
          </p:nvSpPr>
          <p:spPr>
            <a:xfrm>
              <a:off x="2216425" y="2464275"/>
              <a:ext cx="169075" cy="126725"/>
            </a:xfrm>
            <a:custGeom>
              <a:avLst/>
              <a:gdLst/>
              <a:ahLst/>
              <a:cxnLst/>
              <a:rect l="l" t="t" r="r" b="b"/>
              <a:pathLst>
                <a:path w="6763" h="5069" extrusionOk="0">
                  <a:moveTo>
                    <a:pt x="4639" y="1"/>
                  </a:moveTo>
                  <a:lnTo>
                    <a:pt x="2230" y="2409"/>
                  </a:lnTo>
                  <a:lnTo>
                    <a:pt x="214" y="4444"/>
                  </a:lnTo>
                  <a:cubicBezTo>
                    <a:pt x="196" y="4461"/>
                    <a:pt x="179" y="4461"/>
                    <a:pt x="179" y="4479"/>
                  </a:cubicBezTo>
                  <a:cubicBezTo>
                    <a:pt x="0" y="4711"/>
                    <a:pt x="161" y="5050"/>
                    <a:pt x="446" y="5068"/>
                  </a:cubicBezTo>
                  <a:lnTo>
                    <a:pt x="6709" y="5068"/>
                  </a:lnTo>
                  <a:cubicBezTo>
                    <a:pt x="6745" y="4836"/>
                    <a:pt x="6763" y="4622"/>
                    <a:pt x="6763" y="4390"/>
                  </a:cubicBezTo>
                  <a:cubicBezTo>
                    <a:pt x="6763" y="4390"/>
                    <a:pt x="6763" y="4372"/>
                    <a:pt x="6763" y="4372"/>
                  </a:cubicBezTo>
                  <a:cubicBezTo>
                    <a:pt x="6763" y="2838"/>
                    <a:pt x="6138" y="1446"/>
                    <a:pt x="5139" y="447"/>
                  </a:cubicBezTo>
                  <a:cubicBezTo>
                    <a:pt x="4978" y="286"/>
                    <a:pt x="4818" y="143"/>
                    <a:pt x="46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39"/>
            <p:cNvSpPr/>
            <p:nvPr/>
          </p:nvSpPr>
          <p:spPr>
            <a:xfrm>
              <a:off x="2216850" y="2524500"/>
              <a:ext cx="83000" cy="66500"/>
            </a:xfrm>
            <a:custGeom>
              <a:avLst/>
              <a:gdLst/>
              <a:ahLst/>
              <a:cxnLst/>
              <a:rect l="l" t="t" r="r" b="b"/>
              <a:pathLst>
                <a:path w="3320" h="2660" extrusionOk="0">
                  <a:moveTo>
                    <a:pt x="2231" y="0"/>
                  </a:moveTo>
                  <a:lnTo>
                    <a:pt x="197" y="2035"/>
                  </a:lnTo>
                  <a:cubicBezTo>
                    <a:pt x="179" y="2052"/>
                    <a:pt x="179" y="2052"/>
                    <a:pt x="162" y="2070"/>
                  </a:cubicBezTo>
                  <a:cubicBezTo>
                    <a:pt x="1" y="2302"/>
                    <a:pt x="144" y="2641"/>
                    <a:pt x="447" y="2659"/>
                  </a:cubicBezTo>
                  <a:lnTo>
                    <a:pt x="3320" y="2659"/>
                  </a:lnTo>
                  <a:lnTo>
                    <a:pt x="3320" y="1981"/>
                  </a:lnTo>
                  <a:cubicBezTo>
                    <a:pt x="3320" y="1392"/>
                    <a:pt x="3088" y="857"/>
                    <a:pt x="2695" y="464"/>
                  </a:cubicBezTo>
                  <a:lnTo>
                    <a:pt x="2231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9"/>
            <p:cNvSpPr/>
            <p:nvPr/>
          </p:nvSpPr>
          <p:spPr>
            <a:xfrm>
              <a:off x="2215525" y="2399150"/>
              <a:ext cx="265875" cy="191850"/>
            </a:xfrm>
            <a:custGeom>
              <a:avLst/>
              <a:gdLst/>
              <a:ahLst/>
              <a:cxnLst/>
              <a:rect l="l" t="t" r="r" b="b"/>
              <a:pathLst>
                <a:path w="10635" h="7674" extrusionOk="0">
                  <a:moveTo>
                    <a:pt x="7209" y="1"/>
                  </a:moveTo>
                  <a:lnTo>
                    <a:pt x="4675" y="2570"/>
                  </a:lnTo>
                  <a:lnTo>
                    <a:pt x="232" y="7049"/>
                  </a:lnTo>
                  <a:cubicBezTo>
                    <a:pt x="0" y="7280"/>
                    <a:pt x="161" y="7673"/>
                    <a:pt x="500" y="7673"/>
                  </a:cubicBezTo>
                  <a:lnTo>
                    <a:pt x="10635" y="7673"/>
                  </a:lnTo>
                  <a:lnTo>
                    <a:pt x="10635" y="6995"/>
                  </a:lnTo>
                  <a:lnTo>
                    <a:pt x="1232" y="6995"/>
                  </a:lnTo>
                  <a:lnTo>
                    <a:pt x="5175" y="3016"/>
                  </a:lnTo>
                  <a:lnTo>
                    <a:pt x="7691" y="482"/>
                  </a:lnTo>
                  <a:lnTo>
                    <a:pt x="7209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9"/>
            <p:cNvSpPr/>
            <p:nvPr/>
          </p:nvSpPr>
          <p:spPr>
            <a:xfrm>
              <a:off x="2452375" y="2475425"/>
              <a:ext cx="25025" cy="25000"/>
            </a:xfrm>
            <a:custGeom>
              <a:avLst/>
              <a:gdLst/>
              <a:ahLst/>
              <a:cxnLst/>
              <a:rect l="l" t="t" r="r" b="b"/>
              <a:pathLst>
                <a:path w="1001" h="1000" extrusionOk="0">
                  <a:moveTo>
                    <a:pt x="501" y="304"/>
                  </a:moveTo>
                  <a:cubicBezTo>
                    <a:pt x="590" y="304"/>
                    <a:pt x="679" y="393"/>
                    <a:pt x="679" y="500"/>
                  </a:cubicBezTo>
                  <a:cubicBezTo>
                    <a:pt x="679" y="590"/>
                    <a:pt x="590" y="679"/>
                    <a:pt x="501" y="679"/>
                  </a:cubicBezTo>
                  <a:cubicBezTo>
                    <a:pt x="393" y="679"/>
                    <a:pt x="304" y="590"/>
                    <a:pt x="304" y="500"/>
                  </a:cubicBezTo>
                  <a:cubicBezTo>
                    <a:pt x="304" y="393"/>
                    <a:pt x="393" y="304"/>
                    <a:pt x="501" y="304"/>
                  </a:cubicBezTo>
                  <a:close/>
                  <a:moveTo>
                    <a:pt x="501" y="1"/>
                  </a:moveTo>
                  <a:cubicBezTo>
                    <a:pt x="215" y="1"/>
                    <a:pt x="1" y="215"/>
                    <a:pt x="1" y="500"/>
                  </a:cubicBezTo>
                  <a:cubicBezTo>
                    <a:pt x="1" y="768"/>
                    <a:pt x="215" y="1000"/>
                    <a:pt x="501" y="1000"/>
                  </a:cubicBezTo>
                  <a:cubicBezTo>
                    <a:pt x="768" y="1000"/>
                    <a:pt x="1000" y="768"/>
                    <a:pt x="1000" y="500"/>
                  </a:cubicBezTo>
                  <a:cubicBezTo>
                    <a:pt x="1000" y="215"/>
                    <a:pt x="768" y="1"/>
                    <a:pt x="501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9"/>
            <p:cNvSpPr/>
            <p:nvPr/>
          </p:nvSpPr>
          <p:spPr>
            <a:xfrm>
              <a:off x="2418925" y="2484800"/>
              <a:ext cx="29475" cy="41950"/>
            </a:xfrm>
            <a:custGeom>
              <a:avLst/>
              <a:gdLst/>
              <a:ahLst/>
              <a:cxnLst/>
              <a:rect l="l" t="t" r="r" b="b"/>
              <a:pathLst>
                <a:path w="1179" h="1678" extrusionOk="0">
                  <a:moveTo>
                    <a:pt x="411" y="0"/>
                  </a:moveTo>
                  <a:cubicBezTo>
                    <a:pt x="340" y="0"/>
                    <a:pt x="268" y="54"/>
                    <a:pt x="268" y="125"/>
                  </a:cubicBezTo>
                  <a:lnTo>
                    <a:pt x="161" y="732"/>
                  </a:lnTo>
                  <a:cubicBezTo>
                    <a:pt x="161" y="768"/>
                    <a:pt x="161" y="803"/>
                    <a:pt x="179" y="839"/>
                  </a:cubicBezTo>
                  <a:cubicBezTo>
                    <a:pt x="215" y="887"/>
                    <a:pt x="266" y="910"/>
                    <a:pt x="318" y="910"/>
                  </a:cubicBezTo>
                  <a:cubicBezTo>
                    <a:pt x="344" y="910"/>
                    <a:pt x="369" y="905"/>
                    <a:pt x="393" y="893"/>
                  </a:cubicBezTo>
                  <a:cubicBezTo>
                    <a:pt x="436" y="866"/>
                    <a:pt x="493" y="852"/>
                    <a:pt x="554" y="852"/>
                  </a:cubicBezTo>
                  <a:cubicBezTo>
                    <a:pt x="696" y="852"/>
                    <a:pt x="852" y="931"/>
                    <a:pt x="839" y="1107"/>
                  </a:cubicBezTo>
                  <a:cubicBezTo>
                    <a:pt x="839" y="1249"/>
                    <a:pt x="732" y="1357"/>
                    <a:pt x="607" y="1357"/>
                  </a:cubicBezTo>
                  <a:cubicBezTo>
                    <a:pt x="482" y="1357"/>
                    <a:pt x="375" y="1267"/>
                    <a:pt x="358" y="1142"/>
                  </a:cubicBezTo>
                  <a:cubicBezTo>
                    <a:pt x="358" y="1053"/>
                    <a:pt x="304" y="946"/>
                    <a:pt x="197" y="946"/>
                  </a:cubicBezTo>
                  <a:cubicBezTo>
                    <a:pt x="72" y="946"/>
                    <a:pt x="1" y="1053"/>
                    <a:pt x="36" y="1178"/>
                  </a:cubicBezTo>
                  <a:cubicBezTo>
                    <a:pt x="72" y="1464"/>
                    <a:pt x="322" y="1678"/>
                    <a:pt x="590" y="1678"/>
                  </a:cubicBezTo>
                  <a:lnTo>
                    <a:pt x="607" y="1678"/>
                  </a:lnTo>
                  <a:cubicBezTo>
                    <a:pt x="911" y="1660"/>
                    <a:pt x="1143" y="1428"/>
                    <a:pt x="1160" y="1125"/>
                  </a:cubicBezTo>
                  <a:cubicBezTo>
                    <a:pt x="1178" y="964"/>
                    <a:pt x="1107" y="803"/>
                    <a:pt x="982" y="696"/>
                  </a:cubicBezTo>
                  <a:cubicBezTo>
                    <a:pt x="875" y="589"/>
                    <a:pt x="732" y="536"/>
                    <a:pt x="572" y="536"/>
                  </a:cubicBezTo>
                  <a:lnTo>
                    <a:pt x="518" y="536"/>
                  </a:lnTo>
                  <a:lnTo>
                    <a:pt x="554" y="304"/>
                  </a:lnTo>
                  <a:lnTo>
                    <a:pt x="911" y="304"/>
                  </a:lnTo>
                  <a:cubicBezTo>
                    <a:pt x="1000" y="304"/>
                    <a:pt x="1071" y="250"/>
                    <a:pt x="1071" y="179"/>
                  </a:cubicBezTo>
                  <a:cubicBezTo>
                    <a:pt x="1089" y="72"/>
                    <a:pt x="1018" y="0"/>
                    <a:pt x="929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9"/>
            <p:cNvSpPr/>
            <p:nvPr/>
          </p:nvSpPr>
          <p:spPr>
            <a:xfrm>
              <a:off x="2384575" y="2482675"/>
              <a:ext cx="31250" cy="42300"/>
            </a:xfrm>
            <a:custGeom>
              <a:avLst/>
              <a:gdLst/>
              <a:ahLst/>
              <a:cxnLst/>
              <a:rect l="l" t="t" r="r" b="b"/>
              <a:pathLst>
                <a:path w="1250" h="1692" extrusionOk="0">
                  <a:moveTo>
                    <a:pt x="679" y="532"/>
                  </a:moveTo>
                  <a:cubicBezTo>
                    <a:pt x="679" y="656"/>
                    <a:pt x="679" y="817"/>
                    <a:pt x="679" y="960"/>
                  </a:cubicBezTo>
                  <a:lnTo>
                    <a:pt x="447" y="960"/>
                  </a:lnTo>
                  <a:cubicBezTo>
                    <a:pt x="536" y="817"/>
                    <a:pt x="625" y="656"/>
                    <a:pt x="679" y="532"/>
                  </a:cubicBezTo>
                  <a:close/>
                  <a:moveTo>
                    <a:pt x="760" y="0"/>
                  </a:moveTo>
                  <a:cubicBezTo>
                    <a:pt x="687" y="0"/>
                    <a:pt x="625" y="37"/>
                    <a:pt x="572" y="103"/>
                  </a:cubicBezTo>
                  <a:cubicBezTo>
                    <a:pt x="483" y="210"/>
                    <a:pt x="126" y="853"/>
                    <a:pt x="19" y="1049"/>
                  </a:cubicBezTo>
                  <a:cubicBezTo>
                    <a:pt x="1" y="1067"/>
                    <a:pt x="1" y="1103"/>
                    <a:pt x="1" y="1138"/>
                  </a:cubicBezTo>
                  <a:cubicBezTo>
                    <a:pt x="19" y="1227"/>
                    <a:pt x="90" y="1281"/>
                    <a:pt x="161" y="1281"/>
                  </a:cubicBezTo>
                  <a:lnTo>
                    <a:pt x="679" y="1281"/>
                  </a:lnTo>
                  <a:cubicBezTo>
                    <a:pt x="679" y="1370"/>
                    <a:pt x="679" y="1459"/>
                    <a:pt x="679" y="1531"/>
                  </a:cubicBezTo>
                  <a:cubicBezTo>
                    <a:pt x="679" y="1620"/>
                    <a:pt x="750" y="1691"/>
                    <a:pt x="839" y="1691"/>
                  </a:cubicBezTo>
                  <a:cubicBezTo>
                    <a:pt x="929" y="1691"/>
                    <a:pt x="1000" y="1620"/>
                    <a:pt x="1000" y="1531"/>
                  </a:cubicBezTo>
                  <a:cubicBezTo>
                    <a:pt x="1000" y="1477"/>
                    <a:pt x="1000" y="1388"/>
                    <a:pt x="1000" y="1281"/>
                  </a:cubicBezTo>
                  <a:cubicBezTo>
                    <a:pt x="1214" y="1281"/>
                    <a:pt x="1250" y="978"/>
                    <a:pt x="1000" y="960"/>
                  </a:cubicBezTo>
                  <a:cubicBezTo>
                    <a:pt x="1000" y="639"/>
                    <a:pt x="1018" y="300"/>
                    <a:pt x="1000" y="246"/>
                  </a:cubicBezTo>
                  <a:cubicBezTo>
                    <a:pt x="1000" y="139"/>
                    <a:pt x="929" y="50"/>
                    <a:pt x="839" y="14"/>
                  </a:cubicBezTo>
                  <a:cubicBezTo>
                    <a:pt x="812" y="5"/>
                    <a:pt x="785" y="0"/>
                    <a:pt x="760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9"/>
            <p:cNvSpPr/>
            <p:nvPr/>
          </p:nvSpPr>
          <p:spPr>
            <a:xfrm>
              <a:off x="2211500" y="2396075"/>
              <a:ext cx="273925" cy="198925"/>
            </a:xfrm>
            <a:custGeom>
              <a:avLst/>
              <a:gdLst/>
              <a:ahLst/>
              <a:cxnLst/>
              <a:rect l="l" t="t" r="r" b="b"/>
              <a:pathLst>
                <a:path w="10957" h="7957" extrusionOk="0">
                  <a:moveTo>
                    <a:pt x="7370" y="409"/>
                  </a:moveTo>
                  <a:lnTo>
                    <a:pt x="7638" y="659"/>
                  </a:lnTo>
                  <a:lnTo>
                    <a:pt x="5336" y="2961"/>
                  </a:lnTo>
                  <a:cubicBezTo>
                    <a:pt x="5247" y="2871"/>
                    <a:pt x="5157" y="2800"/>
                    <a:pt x="5068" y="2729"/>
                  </a:cubicBezTo>
                  <a:lnTo>
                    <a:pt x="7370" y="409"/>
                  </a:lnTo>
                  <a:close/>
                  <a:moveTo>
                    <a:pt x="2909" y="5833"/>
                  </a:moveTo>
                  <a:cubicBezTo>
                    <a:pt x="3177" y="6155"/>
                    <a:pt x="3337" y="6547"/>
                    <a:pt x="3373" y="6957"/>
                  </a:cubicBezTo>
                  <a:lnTo>
                    <a:pt x="1785" y="6957"/>
                  </a:lnTo>
                  <a:lnTo>
                    <a:pt x="2909" y="5833"/>
                  </a:lnTo>
                  <a:close/>
                  <a:moveTo>
                    <a:pt x="10635" y="7279"/>
                  </a:moveTo>
                  <a:lnTo>
                    <a:pt x="10635" y="7635"/>
                  </a:lnTo>
                  <a:lnTo>
                    <a:pt x="7031" y="7635"/>
                  </a:lnTo>
                  <a:cubicBezTo>
                    <a:pt x="7049" y="7528"/>
                    <a:pt x="7067" y="7403"/>
                    <a:pt x="7067" y="7279"/>
                  </a:cubicBezTo>
                  <a:close/>
                  <a:moveTo>
                    <a:pt x="7356" y="1"/>
                  </a:moveTo>
                  <a:cubicBezTo>
                    <a:pt x="7314" y="1"/>
                    <a:pt x="7274" y="15"/>
                    <a:pt x="7245" y="34"/>
                  </a:cubicBezTo>
                  <a:lnTo>
                    <a:pt x="233" y="7064"/>
                  </a:lnTo>
                  <a:cubicBezTo>
                    <a:pt x="1" y="7296"/>
                    <a:pt x="19" y="7689"/>
                    <a:pt x="376" y="7921"/>
                  </a:cubicBezTo>
                  <a:cubicBezTo>
                    <a:pt x="393" y="7957"/>
                    <a:pt x="447" y="7957"/>
                    <a:pt x="483" y="7957"/>
                  </a:cubicBezTo>
                  <a:lnTo>
                    <a:pt x="1678" y="7957"/>
                  </a:lnTo>
                  <a:cubicBezTo>
                    <a:pt x="1749" y="7957"/>
                    <a:pt x="1821" y="7903"/>
                    <a:pt x="1839" y="7814"/>
                  </a:cubicBezTo>
                  <a:cubicBezTo>
                    <a:pt x="1857" y="7725"/>
                    <a:pt x="1767" y="7635"/>
                    <a:pt x="1678" y="7635"/>
                  </a:cubicBezTo>
                  <a:lnTo>
                    <a:pt x="661" y="7635"/>
                  </a:lnTo>
                  <a:cubicBezTo>
                    <a:pt x="661" y="7635"/>
                    <a:pt x="483" y="7546"/>
                    <a:pt x="465" y="7511"/>
                  </a:cubicBezTo>
                  <a:cubicBezTo>
                    <a:pt x="465" y="7475"/>
                    <a:pt x="429" y="7368"/>
                    <a:pt x="518" y="7279"/>
                  </a:cubicBezTo>
                  <a:lnTo>
                    <a:pt x="4854" y="2943"/>
                  </a:lnTo>
                  <a:cubicBezTo>
                    <a:pt x="4943" y="3014"/>
                    <a:pt x="5033" y="3103"/>
                    <a:pt x="5104" y="3175"/>
                  </a:cubicBezTo>
                  <a:lnTo>
                    <a:pt x="1286" y="7011"/>
                  </a:lnTo>
                  <a:cubicBezTo>
                    <a:pt x="1232" y="7064"/>
                    <a:pt x="1232" y="7118"/>
                    <a:pt x="1250" y="7189"/>
                  </a:cubicBezTo>
                  <a:cubicBezTo>
                    <a:pt x="1268" y="7243"/>
                    <a:pt x="1339" y="7279"/>
                    <a:pt x="1393" y="7279"/>
                  </a:cubicBezTo>
                  <a:lnTo>
                    <a:pt x="6799" y="7279"/>
                  </a:lnTo>
                  <a:cubicBezTo>
                    <a:pt x="6799" y="7403"/>
                    <a:pt x="6763" y="7635"/>
                    <a:pt x="6763" y="7635"/>
                  </a:cubicBezTo>
                  <a:lnTo>
                    <a:pt x="2427" y="7635"/>
                  </a:lnTo>
                  <a:cubicBezTo>
                    <a:pt x="2356" y="7635"/>
                    <a:pt x="2285" y="7707"/>
                    <a:pt x="2267" y="7778"/>
                  </a:cubicBezTo>
                  <a:cubicBezTo>
                    <a:pt x="2249" y="7885"/>
                    <a:pt x="2338" y="7957"/>
                    <a:pt x="2427" y="7957"/>
                  </a:cubicBezTo>
                  <a:lnTo>
                    <a:pt x="10903" y="7957"/>
                  </a:lnTo>
                  <a:cubicBezTo>
                    <a:pt x="10938" y="7957"/>
                    <a:pt x="10956" y="7939"/>
                    <a:pt x="10956" y="7903"/>
                  </a:cubicBezTo>
                  <a:lnTo>
                    <a:pt x="10956" y="7118"/>
                  </a:lnTo>
                  <a:cubicBezTo>
                    <a:pt x="10956" y="7029"/>
                    <a:pt x="10885" y="6957"/>
                    <a:pt x="10796" y="6957"/>
                  </a:cubicBezTo>
                  <a:lnTo>
                    <a:pt x="3641" y="6957"/>
                  </a:lnTo>
                  <a:cubicBezTo>
                    <a:pt x="3623" y="6458"/>
                    <a:pt x="3427" y="5994"/>
                    <a:pt x="3088" y="5601"/>
                  </a:cubicBezTo>
                  <a:lnTo>
                    <a:pt x="5300" y="3389"/>
                  </a:lnTo>
                  <a:cubicBezTo>
                    <a:pt x="6085" y="4210"/>
                    <a:pt x="6567" y="5245"/>
                    <a:pt x="6728" y="6369"/>
                  </a:cubicBezTo>
                  <a:cubicBezTo>
                    <a:pt x="6744" y="6432"/>
                    <a:pt x="6802" y="6496"/>
                    <a:pt x="6878" y="6496"/>
                  </a:cubicBezTo>
                  <a:cubicBezTo>
                    <a:pt x="6887" y="6496"/>
                    <a:pt x="6897" y="6495"/>
                    <a:pt x="6906" y="6494"/>
                  </a:cubicBezTo>
                  <a:cubicBezTo>
                    <a:pt x="6995" y="6476"/>
                    <a:pt x="7049" y="6404"/>
                    <a:pt x="7049" y="6315"/>
                  </a:cubicBezTo>
                  <a:cubicBezTo>
                    <a:pt x="6960" y="5691"/>
                    <a:pt x="6781" y="5084"/>
                    <a:pt x="6496" y="4531"/>
                  </a:cubicBezTo>
                  <a:cubicBezTo>
                    <a:pt x="6246" y="4031"/>
                    <a:pt x="5925" y="3567"/>
                    <a:pt x="5532" y="3157"/>
                  </a:cubicBezTo>
                  <a:lnTo>
                    <a:pt x="7959" y="748"/>
                  </a:lnTo>
                  <a:cubicBezTo>
                    <a:pt x="7994" y="695"/>
                    <a:pt x="8012" y="605"/>
                    <a:pt x="7959" y="534"/>
                  </a:cubicBezTo>
                  <a:lnTo>
                    <a:pt x="7459" y="34"/>
                  </a:lnTo>
                  <a:cubicBezTo>
                    <a:pt x="7427" y="10"/>
                    <a:pt x="7391" y="1"/>
                    <a:pt x="735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0" name="Google Shape;1740;p39"/>
          <p:cNvGrpSpPr/>
          <p:nvPr/>
        </p:nvGrpSpPr>
        <p:grpSpPr>
          <a:xfrm>
            <a:off x="2088820" y="2308350"/>
            <a:ext cx="311229" cy="298930"/>
            <a:chOff x="1634300" y="2796600"/>
            <a:chExt cx="270775" cy="260075"/>
          </a:xfrm>
        </p:grpSpPr>
        <p:sp>
          <p:nvSpPr>
            <p:cNvPr id="1741" name="Google Shape;1741;p39"/>
            <p:cNvSpPr/>
            <p:nvPr/>
          </p:nvSpPr>
          <p:spPr>
            <a:xfrm>
              <a:off x="1638325" y="2827825"/>
              <a:ext cx="51750" cy="224850"/>
            </a:xfrm>
            <a:custGeom>
              <a:avLst/>
              <a:gdLst/>
              <a:ahLst/>
              <a:cxnLst/>
              <a:rect l="l" t="t" r="r" b="b"/>
              <a:pathLst>
                <a:path w="2070" h="8994" extrusionOk="0">
                  <a:moveTo>
                    <a:pt x="1606" y="0"/>
                  </a:moveTo>
                  <a:cubicBezTo>
                    <a:pt x="1178" y="54"/>
                    <a:pt x="375" y="393"/>
                    <a:pt x="375" y="1303"/>
                  </a:cubicBezTo>
                  <a:lnTo>
                    <a:pt x="375" y="3837"/>
                  </a:lnTo>
                  <a:cubicBezTo>
                    <a:pt x="375" y="3854"/>
                    <a:pt x="375" y="3997"/>
                    <a:pt x="286" y="4086"/>
                  </a:cubicBezTo>
                  <a:cubicBezTo>
                    <a:pt x="232" y="4158"/>
                    <a:pt x="125" y="4176"/>
                    <a:pt x="0" y="4176"/>
                  </a:cubicBezTo>
                  <a:lnTo>
                    <a:pt x="0" y="4800"/>
                  </a:lnTo>
                  <a:cubicBezTo>
                    <a:pt x="125" y="4800"/>
                    <a:pt x="232" y="4836"/>
                    <a:pt x="286" y="4889"/>
                  </a:cubicBezTo>
                  <a:cubicBezTo>
                    <a:pt x="375" y="4979"/>
                    <a:pt x="375" y="5139"/>
                    <a:pt x="375" y="5157"/>
                  </a:cubicBezTo>
                  <a:lnTo>
                    <a:pt x="375" y="7673"/>
                  </a:lnTo>
                  <a:cubicBezTo>
                    <a:pt x="375" y="8583"/>
                    <a:pt x="1178" y="8940"/>
                    <a:pt x="1588" y="8993"/>
                  </a:cubicBezTo>
                  <a:lnTo>
                    <a:pt x="2070" y="8993"/>
                  </a:lnTo>
                  <a:lnTo>
                    <a:pt x="2070" y="8351"/>
                  </a:lnTo>
                  <a:lnTo>
                    <a:pt x="1659" y="8351"/>
                  </a:lnTo>
                  <a:cubicBezTo>
                    <a:pt x="1624" y="8351"/>
                    <a:pt x="1463" y="8315"/>
                    <a:pt x="1320" y="8226"/>
                  </a:cubicBezTo>
                  <a:cubicBezTo>
                    <a:pt x="1106" y="8101"/>
                    <a:pt x="999" y="7905"/>
                    <a:pt x="999" y="7655"/>
                  </a:cubicBezTo>
                  <a:lnTo>
                    <a:pt x="999" y="5264"/>
                  </a:lnTo>
                  <a:cubicBezTo>
                    <a:pt x="1017" y="5175"/>
                    <a:pt x="1017" y="4818"/>
                    <a:pt x="785" y="4550"/>
                  </a:cubicBezTo>
                  <a:cubicBezTo>
                    <a:pt x="1017" y="4283"/>
                    <a:pt x="1017" y="3926"/>
                    <a:pt x="999" y="3837"/>
                  </a:cubicBezTo>
                  <a:lnTo>
                    <a:pt x="999" y="1321"/>
                  </a:lnTo>
                  <a:cubicBezTo>
                    <a:pt x="999" y="1071"/>
                    <a:pt x="1106" y="893"/>
                    <a:pt x="1320" y="768"/>
                  </a:cubicBezTo>
                  <a:cubicBezTo>
                    <a:pt x="1463" y="678"/>
                    <a:pt x="1606" y="643"/>
                    <a:pt x="1659" y="625"/>
                  </a:cubicBezTo>
                  <a:lnTo>
                    <a:pt x="2070" y="625"/>
                  </a:lnTo>
                  <a:lnTo>
                    <a:pt x="2070" y="0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9"/>
            <p:cNvSpPr/>
            <p:nvPr/>
          </p:nvSpPr>
          <p:spPr>
            <a:xfrm>
              <a:off x="1832350" y="2827825"/>
              <a:ext cx="51775" cy="224850"/>
            </a:xfrm>
            <a:custGeom>
              <a:avLst/>
              <a:gdLst/>
              <a:ahLst/>
              <a:cxnLst/>
              <a:rect l="l" t="t" r="r" b="b"/>
              <a:pathLst>
                <a:path w="2071" h="8994" extrusionOk="0">
                  <a:moveTo>
                    <a:pt x="1" y="0"/>
                  </a:moveTo>
                  <a:lnTo>
                    <a:pt x="1" y="625"/>
                  </a:lnTo>
                  <a:lnTo>
                    <a:pt x="411" y="625"/>
                  </a:lnTo>
                  <a:cubicBezTo>
                    <a:pt x="447" y="643"/>
                    <a:pt x="607" y="678"/>
                    <a:pt x="750" y="768"/>
                  </a:cubicBezTo>
                  <a:cubicBezTo>
                    <a:pt x="964" y="893"/>
                    <a:pt x="1053" y="1071"/>
                    <a:pt x="1053" y="1321"/>
                  </a:cubicBezTo>
                  <a:lnTo>
                    <a:pt x="1053" y="3837"/>
                  </a:lnTo>
                  <a:cubicBezTo>
                    <a:pt x="1053" y="3926"/>
                    <a:pt x="1053" y="4283"/>
                    <a:pt x="1285" y="4550"/>
                  </a:cubicBezTo>
                  <a:cubicBezTo>
                    <a:pt x="1053" y="4818"/>
                    <a:pt x="1053" y="5175"/>
                    <a:pt x="1053" y="5264"/>
                  </a:cubicBezTo>
                  <a:lnTo>
                    <a:pt x="1053" y="7655"/>
                  </a:lnTo>
                  <a:cubicBezTo>
                    <a:pt x="1053" y="7905"/>
                    <a:pt x="964" y="8101"/>
                    <a:pt x="750" y="8226"/>
                  </a:cubicBezTo>
                  <a:cubicBezTo>
                    <a:pt x="607" y="8315"/>
                    <a:pt x="447" y="8351"/>
                    <a:pt x="411" y="8351"/>
                  </a:cubicBezTo>
                  <a:lnTo>
                    <a:pt x="1" y="8351"/>
                  </a:lnTo>
                  <a:lnTo>
                    <a:pt x="1" y="8993"/>
                  </a:lnTo>
                  <a:lnTo>
                    <a:pt x="482" y="8993"/>
                  </a:lnTo>
                  <a:cubicBezTo>
                    <a:pt x="893" y="8940"/>
                    <a:pt x="1696" y="8583"/>
                    <a:pt x="1696" y="7673"/>
                  </a:cubicBezTo>
                  <a:lnTo>
                    <a:pt x="1696" y="5157"/>
                  </a:lnTo>
                  <a:cubicBezTo>
                    <a:pt x="1696" y="5139"/>
                    <a:pt x="1696" y="4979"/>
                    <a:pt x="1785" y="4889"/>
                  </a:cubicBezTo>
                  <a:cubicBezTo>
                    <a:pt x="1838" y="4836"/>
                    <a:pt x="1928" y="4800"/>
                    <a:pt x="2070" y="4800"/>
                  </a:cubicBezTo>
                  <a:lnTo>
                    <a:pt x="2070" y="4176"/>
                  </a:lnTo>
                  <a:cubicBezTo>
                    <a:pt x="1928" y="4176"/>
                    <a:pt x="1838" y="4158"/>
                    <a:pt x="1785" y="4086"/>
                  </a:cubicBezTo>
                  <a:cubicBezTo>
                    <a:pt x="1696" y="3997"/>
                    <a:pt x="1696" y="3854"/>
                    <a:pt x="1696" y="3837"/>
                  </a:cubicBezTo>
                  <a:lnTo>
                    <a:pt x="1696" y="1303"/>
                  </a:lnTo>
                  <a:cubicBezTo>
                    <a:pt x="1696" y="393"/>
                    <a:pt x="893" y="54"/>
                    <a:pt x="465" y="0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9"/>
            <p:cNvSpPr/>
            <p:nvPr/>
          </p:nvSpPr>
          <p:spPr>
            <a:xfrm>
              <a:off x="1690050" y="2880450"/>
              <a:ext cx="142775" cy="133400"/>
            </a:xfrm>
            <a:custGeom>
              <a:avLst/>
              <a:gdLst/>
              <a:ahLst/>
              <a:cxnLst/>
              <a:rect l="l" t="t" r="r" b="b"/>
              <a:pathLst>
                <a:path w="5711" h="5336" extrusionOk="0">
                  <a:moveTo>
                    <a:pt x="2071" y="1"/>
                  </a:moveTo>
                  <a:cubicBezTo>
                    <a:pt x="1910" y="1"/>
                    <a:pt x="1785" y="108"/>
                    <a:pt x="1767" y="269"/>
                  </a:cubicBezTo>
                  <a:lnTo>
                    <a:pt x="1268" y="4569"/>
                  </a:lnTo>
                  <a:lnTo>
                    <a:pt x="893" y="3141"/>
                  </a:lnTo>
                  <a:cubicBezTo>
                    <a:pt x="839" y="3016"/>
                    <a:pt x="732" y="2909"/>
                    <a:pt x="590" y="2909"/>
                  </a:cubicBezTo>
                  <a:lnTo>
                    <a:pt x="1" y="2909"/>
                  </a:lnTo>
                  <a:lnTo>
                    <a:pt x="1" y="3552"/>
                  </a:lnTo>
                  <a:lnTo>
                    <a:pt x="340" y="3552"/>
                  </a:lnTo>
                  <a:lnTo>
                    <a:pt x="768" y="5104"/>
                  </a:lnTo>
                  <a:cubicBezTo>
                    <a:pt x="804" y="5229"/>
                    <a:pt x="929" y="5336"/>
                    <a:pt x="1071" y="5336"/>
                  </a:cubicBezTo>
                  <a:lnTo>
                    <a:pt x="1571" y="5336"/>
                  </a:lnTo>
                  <a:cubicBezTo>
                    <a:pt x="1714" y="5318"/>
                    <a:pt x="1839" y="5211"/>
                    <a:pt x="1856" y="5068"/>
                  </a:cubicBezTo>
                  <a:lnTo>
                    <a:pt x="2392" y="625"/>
                  </a:lnTo>
                  <a:lnTo>
                    <a:pt x="5710" y="625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39"/>
            <p:cNvSpPr/>
            <p:nvPr/>
          </p:nvSpPr>
          <p:spPr>
            <a:xfrm>
              <a:off x="1690050" y="2880450"/>
              <a:ext cx="142775" cy="133400"/>
            </a:xfrm>
            <a:custGeom>
              <a:avLst/>
              <a:gdLst/>
              <a:ahLst/>
              <a:cxnLst/>
              <a:rect l="l" t="t" r="r" b="b"/>
              <a:pathLst>
                <a:path w="5711" h="5336" extrusionOk="0">
                  <a:moveTo>
                    <a:pt x="2071" y="1"/>
                  </a:moveTo>
                  <a:cubicBezTo>
                    <a:pt x="1910" y="1"/>
                    <a:pt x="1785" y="108"/>
                    <a:pt x="1767" y="269"/>
                  </a:cubicBezTo>
                  <a:lnTo>
                    <a:pt x="1268" y="4569"/>
                  </a:lnTo>
                  <a:lnTo>
                    <a:pt x="893" y="3141"/>
                  </a:lnTo>
                  <a:cubicBezTo>
                    <a:pt x="839" y="3016"/>
                    <a:pt x="732" y="2909"/>
                    <a:pt x="590" y="2909"/>
                  </a:cubicBezTo>
                  <a:lnTo>
                    <a:pt x="1" y="2909"/>
                  </a:lnTo>
                  <a:lnTo>
                    <a:pt x="1" y="3552"/>
                  </a:lnTo>
                  <a:lnTo>
                    <a:pt x="340" y="3552"/>
                  </a:lnTo>
                  <a:lnTo>
                    <a:pt x="768" y="5104"/>
                  </a:lnTo>
                  <a:cubicBezTo>
                    <a:pt x="804" y="5229"/>
                    <a:pt x="929" y="5336"/>
                    <a:pt x="1071" y="5336"/>
                  </a:cubicBezTo>
                  <a:lnTo>
                    <a:pt x="1571" y="5336"/>
                  </a:lnTo>
                  <a:cubicBezTo>
                    <a:pt x="1714" y="5318"/>
                    <a:pt x="1839" y="5211"/>
                    <a:pt x="1856" y="5068"/>
                  </a:cubicBezTo>
                  <a:lnTo>
                    <a:pt x="2392" y="625"/>
                  </a:lnTo>
                  <a:lnTo>
                    <a:pt x="5710" y="625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39"/>
            <p:cNvSpPr/>
            <p:nvPr/>
          </p:nvSpPr>
          <p:spPr>
            <a:xfrm>
              <a:off x="1720825" y="2896525"/>
              <a:ext cx="28575" cy="116875"/>
            </a:xfrm>
            <a:custGeom>
              <a:avLst/>
              <a:gdLst/>
              <a:ahLst/>
              <a:cxnLst/>
              <a:rect l="l" t="t" r="r" b="b"/>
              <a:pathLst>
                <a:path w="1143" h="4675" extrusionOk="0">
                  <a:moveTo>
                    <a:pt x="929" y="0"/>
                  </a:moveTo>
                  <a:cubicBezTo>
                    <a:pt x="857" y="0"/>
                    <a:pt x="804" y="54"/>
                    <a:pt x="804" y="107"/>
                  </a:cubicBezTo>
                  <a:lnTo>
                    <a:pt x="286" y="4407"/>
                  </a:lnTo>
                  <a:cubicBezTo>
                    <a:pt x="269" y="4550"/>
                    <a:pt x="144" y="4657"/>
                    <a:pt x="1" y="4675"/>
                  </a:cubicBezTo>
                  <a:lnTo>
                    <a:pt x="322" y="4675"/>
                  </a:lnTo>
                  <a:cubicBezTo>
                    <a:pt x="483" y="4657"/>
                    <a:pt x="590" y="4550"/>
                    <a:pt x="625" y="4407"/>
                  </a:cubicBezTo>
                  <a:lnTo>
                    <a:pt x="1143" y="0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39"/>
            <p:cNvSpPr/>
            <p:nvPr/>
          </p:nvSpPr>
          <p:spPr>
            <a:xfrm>
              <a:off x="1821200" y="2880450"/>
              <a:ext cx="11175" cy="16100"/>
            </a:xfrm>
            <a:custGeom>
              <a:avLst/>
              <a:gdLst/>
              <a:ahLst/>
              <a:cxnLst/>
              <a:rect l="l" t="t" r="r" b="b"/>
              <a:pathLst>
                <a:path w="447" h="644" extrusionOk="0">
                  <a:moveTo>
                    <a:pt x="1" y="1"/>
                  </a:moveTo>
                  <a:cubicBezTo>
                    <a:pt x="72" y="1"/>
                    <a:pt x="143" y="54"/>
                    <a:pt x="143" y="144"/>
                  </a:cubicBezTo>
                  <a:lnTo>
                    <a:pt x="143" y="500"/>
                  </a:lnTo>
                  <a:cubicBezTo>
                    <a:pt x="143" y="572"/>
                    <a:pt x="72" y="643"/>
                    <a:pt x="1" y="643"/>
                  </a:cubicBezTo>
                  <a:lnTo>
                    <a:pt x="447" y="643"/>
                  </a:lnTo>
                  <a:lnTo>
                    <a:pt x="447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9"/>
            <p:cNvSpPr/>
            <p:nvPr/>
          </p:nvSpPr>
          <p:spPr>
            <a:xfrm>
              <a:off x="1696300" y="2953175"/>
              <a:ext cx="25450" cy="50975"/>
            </a:xfrm>
            <a:custGeom>
              <a:avLst/>
              <a:gdLst/>
              <a:ahLst/>
              <a:cxnLst/>
              <a:rect l="l" t="t" r="r" b="b"/>
              <a:pathLst>
                <a:path w="1018" h="2039" extrusionOk="0">
                  <a:moveTo>
                    <a:pt x="1" y="0"/>
                  </a:moveTo>
                  <a:cubicBezTo>
                    <a:pt x="143" y="0"/>
                    <a:pt x="268" y="107"/>
                    <a:pt x="304" y="232"/>
                  </a:cubicBezTo>
                  <a:lnTo>
                    <a:pt x="768" y="1963"/>
                  </a:lnTo>
                  <a:cubicBezTo>
                    <a:pt x="783" y="2007"/>
                    <a:pt x="821" y="2039"/>
                    <a:pt x="865" y="2039"/>
                  </a:cubicBezTo>
                  <a:cubicBezTo>
                    <a:pt x="874" y="2039"/>
                    <a:pt x="883" y="2037"/>
                    <a:pt x="893" y="2034"/>
                  </a:cubicBezTo>
                  <a:cubicBezTo>
                    <a:pt x="946" y="2034"/>
                    <a:pt x="964" y="1981"/>
                    <a:pt x="982" y="1945"/>
                  </a:cubicBezTo>
                  <a:lnTo>
                    <a:pt x="1018" y="1660"/>
                  </a:lnTo>
                  <a:lnTo>
                    <a:pt x="625" y="232"/>
                  </a:lnTo>
                  <a:cubicBezTo>
                    <a:pt x="589" y="107"/>
                    <a:pt x="465" y="0"/>
                    <a:pt x="322" y="0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9"/>
            <p:cNvSpPr/>
            <p:nvPr/>
          </p:nvSpPr>
          <p:spPr>
            <a:xfrm>
              <a:off x="1634300" y="2823375"/>
              <a:ext cx="59350" cy="233300"/>
            </a:xfrm>
            <a:custGeom>
              <a:avLst/>
              <a:gdLst/>
              <a:ahLst/>
              <a:cxnLst/>
              <a:rect l="l" t="t" r="r" b="b"/>
              <a:pathLst>
                <a:path w="2374" h="9332" extrusionOk="0">
                  <a:moveTo>
                    <a:pt x="545" y="7030"/>
                  </a:moveTo>
                  <a:lnTo>
                    <a:pt x="545" y="7030"/>
                  </a:lnTo>
                  <a:cubicBezTo>
                    <a:pt x="542" y="7030"/>
                    <a:pt x="539" y="7030"/>
                    <a:pt x="536" y="7030"/>
                  </a:cubicBezTo>
                  <a:lnTo>
                    <a:pt x="554" y="7030"/>
                  </a:lnTo>
                  <a:cubicBezTo>
                    <a:pt x="551" y="7030"/>
                    <a:pt x="548" y="7030"/>
                    <a:pt x="545" y="7030"/>
                  </a:cubicBezTo>
                  <a:close/>
                  <a:moveTo>
                    <a:pt x="1749" y="0"/>
                  </a:moveTo>
                  <a:cubicBezTo>
                    <a:pt x="1642" y="18"/>
                    <a:pt x="1249" y="89"/>
                    <a:pt x="893" y="375"/>
                  </a:cubicBezTo>
                  <a:cubicBezTo>
                    <a:pt x="571" y="660"/>
                    <a:pt x="393" y="1035"/>
                    <a:pt x="393" y="1481"/>
                  </a:cubicBezTo>
                  <a:lnTo>
                    <a:pt x="393" y="3997"/>
                  </a:lnTo>
                  <a:lnTo>
                    <a:pt x="393" y="4015"/>
                  </a:lnTo>
                  <a:cubicBezTo>
                    <a:pt x="393" y="4050"/>
                    <a:pt x="375" y="4122"/>
                    <a:pt x="357" y="4157"/>
                  </a:cubicBezTo>
                  <a:cubicBezTo>
                    <a:pt x="340" y="4157"/>
                    <a:pt x="304" y="4193"/>
                    <a:pt x="161" y="4193"/>
                  </a:cubicBezTo>
                  <a:cubicBezTo>
                    <a:pt x="72" y="4193"/>
                    <a:pt x="0" y="4264"/>
                    <a:pt x="0" y="4354"/>
                  </a:cubicBezTo>
                  <a:lnTo>
                    <a:pt x="0" y="4978"/>
                  </a:lnTo>
                  <a:cubicBezTo>
                    <a:pt x="0" y="5067"/>
                    <a:pt x="72" y="5139"/>
                    <a:pt x="161" y="5139"/>
                  </a:cubicBezTo>
                  <a:cubicBezTo>
                    <a:pt x="304" y="5139"/>
                    <a:pt x="340" y="5174"/>
                    <a:pt x="340" y="5192"/>
                  </a:cubicBezTo>
                  <a:cubicBezTo>
                    <a:pt x="375" y="5210"/>
                    <a:pt x="393" y="5281"/>
                    <a:pt x="393" y="5335"/>
                  </a:cubicBezTo>
                  <a:lnTo>
                    <a:pt x="393" y="6869"/>
                  </a:lnTo>
                  <a:cubicBezTo>
                    <a:pt x="393" y="6956"/>
                    <a:pt x="460" y="7025"/>
                    <a:pt x="545" y="7030"/>
                  </a:cubicBezTo>
                  <a:lnTo>
                    <a:pt x="545" y="7030"/>
                  </a:lnTo>
                  <a:cubicBezTo>
                    <a:pt x="630" y="7025"/>
                    <a:pt x="696" y="6956"/>
                    <a:pt x="696" y="6869"/>
                  </a:cubicBezTo>
                  <a:lnTo>
                    <a:pt x="696" y="5335"/>
                  </a:lnTo>
                  <a:cubicBezTo>
                    <a:pt x="714" y="5281"/>
                    <a:pt x="696" y="5103"/>
                    <a:pt x="571" y="4960"/>
                  </a:cubicBezTo>
                  <a:cubicBezTo>
                    <a:pt x="518" y="4907"/>
                    <a:pt x="429" y="4853"/>
                    <a:pt x="322" y="4835"/>
                  </a:cubicBezTo>
                  <a:lnTo>
                    <a:pt x="322" y="4496"/>
                  </a:lnTo>
                  <a:cubicBezTo>
                    <a:pt x="429" y="4479"/>
                    <a:pt x="518" y="4425"/>
                    <a:pt x="571" y="4371"/>
                  </a:cubicBezTo>
                  <a:cubicBezTo>
                    <a:pt x="696" y="4229"/>
                    <a:pt x="696" y="4050"/>
                    <a:pt x="696" y="3997"/>
                  </a:cubicBezTo>
                  <a:lnTo>
                    <a:pt x="696" y="1481"/>
                  </a:lnTo>
                  <a:cubicBezTo>
                    <a:pt x="696" y="1124"/>
                    <a:pt x="928" y="428"/>
                    <a:pt x="1767" y="321"/>
                  </a:cubicBezTo>
                  <a:lnTo>
                    <a:pt x="2052" y="321"/>
                  </a:lnTo>
                  <a:lnTo>
                    <a:pt x="2052" y="642"/>
                  </a:lnTo>
                  <a:lnTo>
                    <a:pt x="1785" y="642"/>
                  </a:lnTo>
                  <a:cubicBezTo>
                    <a:pt x="1713" y="660"/>
                    <a:pt x="1553" y="696"/>
                    <a:pt x="1374" y="803"/>
                  </a:cubicBezTo>
                  <a:cubicBezTo>
                    <a:pt x="1125" y="964"/>
                    <a:pt x="1000" y="1195"/>
                    <a:pt x="1000" y="1517"/>
                  </a:cubicBezTo>
                  <a:lnTo>
                    <a:pt x="1000" y="3979"/>
                  </a:lnTo>
                  <a:cubicBezTo>
                    <a:pt x="1018" y="4032"/>
                    <a:pt x="1018" y="4336"/>
                    <a:pt x="821" y="4568"/>
                  </a:cubicBezTo>
                  <a:cubicBezTo>
                    <a:pt x="768" y="4621"/>
                    <a:pt x="768" y="4710"/>
                    <a:pt x="821" y="4782"/>
                  </a:cubicBezTo>
                  <a:cubicBezTo>
                    <a:pt x="1018" y="5014"/>
                    <a:pt x="1018" y="5299"/>
                    <a:pt x="1000" y="5371"/>
                  </a:cubicBezTo>
                  <a:lnTo>
                    <a:pt x="1000" y="7869"/>
                  </a:lnTo>
                  <a:cubicBezTo>
                    <a:pt x="1000" y="8172"/>
                    <a:pt x="1142" y="8404"/>
                    <a:pt x="1410" y="8565"/>
                  </a:cubicBezTo>
                  <a:cubicBezTo>
                    <a:pt x="1571" y="8654"/>
                    <a:pt x="1731" y="8689"/>
                    <a:pt x="1785" y="8707"/>
                  </a:cubicBezTo>
                  <a:lnTo>
                    <a:pt x="2052" y="8707"/>
                  </a:lnTo>
                  <a:lnTo>
                    <a:pt x="2052" y="9028"/>
                  </a:lnTo>
                  <a:lnTo>
                    <a:pt x="1767" y="9028"/>
                  </a:lnTo>
                  <a:cubicBezTo>
                    <a:pt x="928" y="8904"/>
                    <a:pt x="696" y="8208"/>
                    <a:pt x="696" y="7869"/>
                  </a:cubicBezTo>
                  <a:lnTo>
                    <a:pt x="696" y="7637"/>
                  </a:lnTo>
                  <a:cubicBezTo>
                    <a:pt x="696" y="7547"/>
                    <a:pt x="625" y="7476"/>
                    <a:pt x="554" y="7476"/>
                  </a:cubicBezTo>
                  <a:cubicBezTo>
                    <a:pt x="464" y="7476"/>
                    <a:pt x="393" y="7547"/>
                    <a:pt x="393" y="7637"/>
                  </a:cubicBezTo>
                  <a:lnTo>
                    <a:pt x="393" y="7869"/>
                  </a:lnTo>
                  <a:cubicBezTo>
                    <a:pt x="393" y="7869"/>
                    <a:pt x="554" y="8689"/>
                    <a:pt x="893" y="8957"/>
                  </a:cubicBezTo>
                  <a:cubicBezTo>
                    <a:pt x="1232" y="9243"/>
                    <a:pt x="1624" y="9314"/>
                    <a:pt x="1731" y="9332"/>
                  </a:cubicBezTo>
                  <a:cubicBezTo>
                    <a:pt x="1731" y="9332"/>
                    <a:pt x="1749" y="9332"/>
                    <a:pt x="1749" y="9314"/>
                  </a:cubicBezTo>
                  <a:lnTo>
                    <a:pt x="2213" y="9332"/>
                  </a:lnTo>
                  <a:lnTo>
                    <a:pt x="2249" y="9332"/>
                  </a:lnTo>
                  <a:cubicBezTo>
                    <a:pt x="2320" y="9314"/>
                    <a:pt x="2374" y="9243"/>
                    <a:pt x="2374" y="9171"/>
                  </a:cubicBezTo>
                  <a:lnTo>
                    <a:pt x="2374" y="8547"/>
                  </a:lnTo>
                  <a:cubicBezTo>
                    <a:pt x="2374" y="8457"/>
                    <a:pt x="2302" y="8386"/>
                    <a:pt x="2213" y="8386"/>
                  </a:cubicBezTo>
                  <a:lnTo>
                    <a:pt x="1820" y="8386"/>
                  </a:lnTo>
                  <a:cubicBezTo>
                    <a:pt x="1785" y="8386"/>
                    <a:pt x="1660" y="8350"/>
                    <a:pt x="1535" y="8279"/>
                  </a:cubicBezTo>
                  <a:cubicBezTo>
                    <a:pt x="1392" y="8190"/>
                    <a:pt x="1321" y="8029"/>
                    <a:pt x="1321" y="7851"/>
                  </a:cubicBezTo>
                  <a:lnTo>
                    <a:pt x="1321" y="5406"/>
                  </a:lnTo>
                  <a:cubicBezTo>
                    <a:pt x="1321" y="5299"/>
                    <a:pt x="1321" y="4996"/>
                    <a:pt x="1125" y="4693"/>
                  </a:cubicBezTo>
                  <a:cubicBezTo>
                    <a:pt x="1321" y="4407"/>
                    <a:pt x="1321" y="4104"/>
                    <a:pt x="1321" y="3997"/>
                  </a:cubicBezTo>
                  <a:lnTo>
                    <a:pt x="1321" y="1481"/>
                  </a:lnTo>
                  <a:cubicBezTo>
                    <a:pt x="1321" y="1303"/>
                    <a:pt x="1392" y="1160"/>
                    <a:pt x="1553" y="1071"/>
                  </a:cubicBezTo>
                  <a:cubicBezTo>
                    <a:pt x="1660" y="999"/>
                    <a:pt x="1785" y="964"/>
                    <a:pt x="1820" y="946"/>
                  </a:cubicBezTo>
                  <a:lnTo>
                    <a:pt x="2213" y="946"/>
                  </a:lnTo>
                  <a:cubicBezTo>
                    <a:pt x="2302" y="946"/>
                    <a:pt x="2374" y="874"/>
                    <a:pt x="2374" y="803"/>
                  </a:cubicBezTo>
                  <a:lnTo>
                    <a:pt x="2374" y="161"/>
                  </a:lnTo>
                  <a:cubicBezTo>
                    <a:pt x="2374" y="143"/>
                    <a:pt x="2374" y="125"/>
                    <a:pt x="2356" y="107"/>
                  </a:cubicBezTo>
                  <a:cubicBezTo>
                    <a:pt x="2338" y="36"/>
                    <a:pt x="2284" y="0"/>
                    <a:pt x="221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9"/>
            <p:cNvSpPr/>
            <p:nvPr/>
          </p:nvSpPr>
          <p:spPr>
            <a:xfrm>
              <a:off x="1828775" y="2823375"/>
              <a:ext cx="59350" cy="233300"/>
            </a:xfrm>
            <a:custGeom>
              <a:avLst/>
              <a:gdLst/>
              <a:ahLst/>
              <a:cxnLst/>
              <a:rect l="l" t="t" r="r" b="b"/>
              <a:pathLst>
                <a:path w="2374" h="9332" extrusionOk="0">
                  <a:moveTo>
                    <a:pt x="590" y="321"/>
                  </a:moveTo>
                  <a:cubicBezTo>
                    <a:pt x="1446" y="428"/>
                    <a:pt x="1678" y="1124"/>
                    <a:pt x="1678" y="1481"/>
                  </a:cubicBezTo>
                  <a:lnTo>
                    <a:pt x="1660" y="3997"/>
                  </a:lnTo>
                  <a:cubicBezTo>
                    <a:pt x="1660" y="4050"/>
                    <a:pt x="1678" y="4247"/>
                    <a:pt x="1785" y="4371"/>
                  </a:cubicBezTo>
                  <a:cubicBezTo>
                    <a:pt x="1857" y="4425"/>
                    <a:pt x="1946" y="4479"/>
                    <a:pt x="2053" y="4496"/>
                  </a:cubicBezTo>
                  <a:lnTo>
                    <a:pt x="2053" y="4853"/>
                  </a:lnTo>
                  <a:cubicBezTo>
                    <a:pt x="1946" y="4871"/>
                    <a:pt x="1857" y="4907"/>
                    <a:pt x="1803" y="4978"/>
                  </a:cubicBezTo>
                  <a:cubicBezTo>
                    <a:pt x="1678" y="5103"/>
                    <a:pt x="1660" y="5281"/>
                    <a:pt x="1678" y="5353"/>
                  </a:cubicBezTo>
                  <a:lnTo>
                    <a:pt x="1678" y="7869"/>
                  </a:lnTo>
                  <a:cubicBezTo>
                    <a:pt x="1678" y="8208"/>
                    <a:pt x="1446" y="8904"/>
                    <a:pt x="590" y="9028"/>
                  </a:cubicBezTo>
                  <a:lnTo>
                    <a:pt x="322" y="9028"/>
                  </a:lnTo>
                  <a:lnTo>
                    <a:pt x="322" y="8707"/>
                  </a:lnTo>
                  <a:lnTo>
                    <a:pt x="590" y="8707"/>
                  </a:lnTo>
                  <a:cubicBezTo>
                    <a:pt x="661" y="8689"/>
                    <a:pt x="822" y="8654"/>
                    <a:pt x="982" y="8547"/>
                  </a:cubicBezTo>
                  <a:cubicBezTo>
                    <a:pt x="1232" y="8386"/>
                    <a:pt x="1375" y="8154"/>
                    <a:pt x="1375" y="7833"/>
                  </a:cubicBezTo>
                  <a:lnTo>
                    <a:pt x="1375" y="5371"/>
                  </a:lnTo>
                  <a:cubicBezTo>
                    <a:pt x="1357" y="5299"/>
                    <a:pt x="1357" y="5014"/>
                    <a:pt x="1553" y="4782"/>
                  </a:cubicBezTo>
                  <a:cubicBezTo>
                    <a:pt x="1607" y="4710"/>
                    <a:pt x="1607" y="4621"/>
                    <a:pt x="1553" y="4568"/>
                  </a:cubicBezTo>
                  <a:cubicBezTo>
                    <a:pt x="1357" y="4336"/>
                    <a:pt x="1357" y="4032"/>
                    <a:pt x="1375" y="3979"/>
                  </a:cubicBezTo>
                  <a:lnTo>
                    <a:pt x="1375" y="1481"/>
                  </a:lnTo>
                  <a:cubicBezTo>
                    <a:pt x="1375" y="1178"/>
                    <a:pt x="1232" y="964"/>
                    <a:pt x="982" y="803"/>
                  </a:cubicBezTo>
                  <a:cubicBezTo>
                    <a:pt x="822" y="696"/>
                    <a:pt x="643" y="660"/>
                    <a:pt x="590" y="642"/>
                  </a:cubicBezTo>
                  <a:lnTo>
                    <a:pt x="322" y="642"/>
                  </a:lnTo>
                  <a:lnTo>
                    <a:pt x="322" y="321"/>
                  </a:lnTo>
                  <a:close/>
                  <a:moveTo>
                    <a:pt x="161" y="0"/>
                  </a:moveTo>
                  <a:cubicBezTo>
                    <a:pt x="72" y="0"/>
                    <a:pt x="1" y="71"/>
                    <a:pt x="1" y="161"/>
                  </a:cubicBezTo>
                  <a:lnTo>
                    <a:pt x="1" y="803"/>
                  </a:lnTo>
                  <a:cubicBezTo>
                    <a:pt x="1" y="874"/>
                    <a:pt x="72" y="946"/>
                    <a:pt x="161" y="946"/>
                  </a:cubicBezTo>
                  <a:lnTo>
                    <a:pt x="536" y="946"/>
                  </a:lnTo>
                  <a:cubicBezTo>
                    <a:pt x="590" y="964"/>
                    <a:pt x="715" y="999"/>
                    <a:pt x="822" y="1071"/>
                  </a:cubicBezTo>
                  <a:cubicBezTo>
                    <a:pt x="982" y="1160"/>
                    <a:pt x="1054" y="1303"/>
                    <a:pt x="1054" y="1481"/>
                  </a:cubicBezTo>
                  <a:lnTo>
                    <a:pt x="1054" y="3925"/>
                  </a:lnTo>
                  <a:cubicBezTo>
                    <a:pt x="1054" y="4032"/>
                    <a:pt x="1054" y="4354"/>
                    <a:pt x="1250" y="4639"/>
                  </a:cubicBezTo>
                  <a:cubicBezTo>
                    <a:pt x="1054" y="4925"/>
                    <a:pt x="1054" y="5246"/>
                    <a:pt x="1054" y="5353"/>
                  </a:cubicBezTo>
                  <a:lnTo>
                    <a:pt x="1054" y="7851"/>
                  </a:lnTo>
                  <a:cubicBezTo>
                    <a:pt x="1054" y="8029"/>
                    <a:pt x="964" y="8190"/>
                    <a:pt x="822" y="8279"/>
                  </a:cubicBezTo>
                  <a:cubicBezTo>
                    <a:pt x="715" y="8350"/>
                    <a:pt x="590" y="8386"/>
                    <a:pt x="536" y="8386"/>
                  </a:cubicBezTo>
                  <a:lnTo>
                    <a:pt x="161" y="8386"/>
                  </a:lnTo>
                  <a:cubicBezTo>
                    <a:pt x="72" y="8386"/>
                    <a:pt x="1" y="8457"/>
                    <a:pt x="1" y="8547"/>
                  </a:cubicBezTo>
                  <a:lnTo>
                    <a:pt x="1" y="9171"/>
                  </a:lnTo>
                  <a:cubicBezTo>
                    <a:pt x="1" y="9189"/>
                    <a:pt x="1" y="9207"/>
                    <a:pt x="1" y="9225"/>
                  </a:cubicBezTo>
                  <a:cubicBezTo>
                    <a:pt x="37" y="9296"/>
                    <a:pt x="90" y="9332"/>
                    <a:pt x="161" y="9332"/>
                  </a:cubicBezTo>
                  <a:lnTo>
                    <a:pt x="625" y="9332"/>
                  </a:lnTo>
                  <a:cubicBezTo>
                    <a:pt x="732" y="9314"/>
                    <a:pt x="1125" y="9243"/>
                    <a:pt x="1482" y="8957"/>
                  </a:cubicBezTo>
                  <a:cubicBezTo>
                    <a:pt x="1803" y="8689"/>
                    <a:pt x="1981" y="8315"/>
                    <a:pt x="1981" y="7869"/>
                  </a:cubicBezTo>
                  <a:lnTo>
                    <a:pt x="1981" y="5335"/>
                  </a:lnTo>
                  <a:cubicBezTo>
                    <a:pt x="1981" y="5299"/>
                    <a:pt x="1999" y="5228"/>
                    <a:pt x="2017" y="5192"/>
                  </a:cubicBezTo>
                  <a:cubicBezTo>
                    <a:pt x="2035" y="5174"/>
                    <a:pt x="2071" y="5157"/>
                    <a:pt x="2213" y="5157"/>
                  </a:cubicBezTo>
                  <a:cubicBezTo>
                    <a:pt x="2303" y="5157"/>
                    <a:pt x="2374" y="5085"/>
                    <a:pt x="2374" y="4996"/>
                  </a:cubicBezTo>
                  <a:lnTo>
                    <a:pt x="2374" y="4443"/>
                  </a:lnTo>
                  <a:cubicBezTo>
                    <a:pt x="2374" y="4354"/>
                    <a:pt x="2303" y="4229"/>
                    <a:pt x="2213" y="4193"/>
                  </a:cubicBezTo>
                  <a:cubicBezTo>
                    <a:pt x="2071" y="4193"/>
                    <a:pt x="2035" y="4157"/>
                    <a:pt x="2017" y="4157"/>
                  </a:cubicBezTo>
                  <a:cubicBezTo>
                    <a:pt x="1999" y="4122"/>
                    <a:pt x="1981" y="4050"/>
                    <a:pt x="1981" y="4015"/>
                  </a:cubicBezTo>
                  <a:lnTo>
                    <a:pt x="1981" y="3997"/>
                  </a:lnTo>
                  <a:lnTo>
                    <a:pt x="1981" y="1481"/>
                  </a:lnTo>
                  <a:cubicBezTo>
                    <a:pt x="1981" y="1035"/>
                    <a:pt x="1803" y="660"/>
                    <a:pt x="1482" y="375"/>
                  </a:cubicBezTo>
                  <a:cubicBezTo>
                    <a:pt x="1125" y="89"/>
                    <a:pt x="732" y="18"/>
                    <a:pt x="62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9"/>
            <p:cNvSpPr/>
            <p:nvPr/>
          </p:nvSpPr>
          <p:spPr>
            <a:xfrm>
              <a:off x="1685600" y="2876900"/>
              <a:ext cx="151250" cy="140975"/>
            </a:xfrm>
            <a:custGeom>
              <a:avLst/>
              <a:gdLst/>
              <a:ahLst/>
              <a:cxnLst/>
              <a:rect l="l" t="t" r="r" b="b"/>
              <a:pathLst>
                <a:path w="6050" h="5639" extrusionOk="0">
                  <a:moveTo>
                    <a:pt x="2249" y="0"/>
                  </a:moveTo>
                  <a:cubicBezTo>
                    <a:pt x="1999" y="0"/>
                    <a:pt x="1803" y="161"/>
                    <a:pt x="1767" y="393"/>
                  </a:cubicBezTo>
                  <a:cubicBezTo>
                    <a:pt x="1767" y="393"/>
                    <a:pt x="1767" y="411"/>
                    <a:pt x="1767" y="411"/>
                  </a:cubicBezTo>
                  <a:lnTo>
                    <a:pt x="1374" y="3872"/>
                  </a:lnTo>
                  <a:lnTo>
                    <a:pt x="1214" y="3248"/>
                  </a:lnTo>
                  <a:cubicBezTo>
                    <a:pt x="1142" y="3051"/>
                    <a:pt x="964" y="2909"/>
                    <a:pt x="750" y="2909"/>
                  </a:cubicBezTo>
                  <a:lnTo>
                    <a:pt x="161" y="2909"/>
                  </a:lnTo>
                  <a:cubicBezTo>
                    <a:pt x="72" y="2909"/>
                    <a:pt x="0" y="2980"/>
                    <a:pt x="0" y="3069"/>
                  </a:cubicBezTo>
                  <a:lnTo>
                    <a:pt x="0" y="3694"/>
                  </a:lnTo>
                  <a:cubicBezTo>
                    <a:pt x="0" y="3783"/>
                    <a:pt x="72" y="3854"/>
                    <a:pt x="161" y="3854"/>
                  </a:cubicBezTo>
                  <a:lnTo>
                    <a:pt x="393" y="3854"/>
                  </a:lnTo>
                  <a:lnTo>
                    <a:pt x="785" y="5299"/>
                  </a:lnTo>
                  <a:cubicBezTo>
                    <a:pt x="839" y="5496"/>
                    <a:pt x="1035" y="5638"/>
                    <a:pt x="1232" y="5638"/>
                  </a:cubicBezTo>
                  <a:lnTo>
                    <a:pt x="1749" y="5638"/>
                  </a:lnTo>
                  <a:cubicBezTo>
                    <a:pt x="1963" y="5621"/>
                    <a:pt x="2159" y="5460"/>
                    <a:pt x="2177" y="5228"/>
                  </a:cubicBezTo>
                  <a:lnTo>
                    <a:pt x="2695" y="946"/>
                  </a:lnTo>
                  <a:lnTo>
                    <a:pt x="5888" y="946"/>
                  </a:lnTo>
                  <a:cubicBezTo>
                    <a:pt x="5978" y="946"/>
                    <a:pt x="6049" y="874"/>
                    <a:pt x="6049" y="785"/>
                  </a:cubicBezTo>
                  <a:lnTo>
                    <a:pt x="6049" y="161"/>
                  </a:lnTo>
                  <a:cubicBezTo>
                    <a:pt x="6049" y="72"/>
                    <a:pt x="5978" y="0"/>
                    <a:pt x="5888" y="0"/>
                  </a:cubicBezTo>
                  <a:lnTo>
                    <a:pt x="5139" y="0"/>
                  </a:lnTo>
                  <a:cubicBezTo>
                    <a:pt x="5050" y="0"/>
                    <a:pt x="4978" y="54"/>
                    <a:pt x="4978" y="125"/>
                  </a:cubicBezTo>
                  <a:cubicBezTo>
                    <a:pt x="4961" y="232"/>
                    <a:pt x="5032" y="303"/>
                    <a:pt x="5139" y="303"/>
                  </a:cubicBezTo>
                  <a:lnTo>
                    <a:pt x="5728" y="303"/>
                  </a:lnTo>
                  <a:lnTo>
                    <a:pt x="5728" y="625"/>
                  </a:lnTo>
                  <a:lnTo>
                    <a:pt x="2552" y="625"/>
                  </a:lnTo>
                  <a:cubicBezTo>
                    <a:pt x="2481" y="625"/>
                    <a:pt x="2409" y="696"/>
                    <a:pt x="2391" y="767"/>
                  </a:cubicBezTo>
                  <a:lnTo>
                    <a:pt x="1874" y="5192"/>
                  </a:lnTo>
                  <a:cubicBezTo>
                    <a:pt x="1856" y="5264"/>
                    <a:pt x="1803" y="5317"/>
                    <a:pt x="1731" y="5317"/>
                  </a:cubicBezTo>
                  <a:lnTo>
                    <a:pt x="1232" y="5317"/>
                  </a:lnTo>
                  <a:cubicBezTo>
                    <a:pt x="1160" y="5317"/>
                    <a:pt x="1107" y="5282"/>
                    <a:pt x="1089" y="5210"/>
                  </a:cubicBezTo>
                  <a:lnTo>
                    <a:pt x="661" y="3658"/>
                  </a:lnTo>
                  <a:cubicBezTo>
                    <a:pt x="643" y="3587"/>
                    <a:pt x="589" y="3551"/>
                    <a:pt x="518" y="3551"/>
                  </a:cubicBezTo>
                  <a:lnTo>
                    <a:pt x="322" y="3551"/>
                  </a:lnTo>
                  <a:lnTo>
                    <a:pt x="322" y="3230"/>
                  </a:lnTo>
                  <a:lnTo>
                    <a:pt x="750" y="3230"/>
                  </a:lnTo>
                  <a:cubicBezTo>
                    <a:pt x="821" y="3230"/>
                    <a:pt x="875" y="3265"/>
                    <a:pt x="910" y="3337"/>
                  </a:cubicBezTo>
                  <a:lnTo>
                    <a:pt x="1285" y="4764"/>
                  </a:lnTo>
                  <a:cubicBezTo>
                    <a:pt x="1301" y="4826"/>
                    <a:pt x="1356" y="4875"/>
                    <a:pt x="1418" y="4875"/>
                  </a:cubicBezTo>
                  <a:cubicBezTo>
                    <a:pt x="1427" y="4875"/>
                    <a:pt x="1436" y="4874"/>
                    <a:pt x="1446" y="4871"/>
                  </a:cubicBezTo>
                  <a:cubicBezTo>
                    <a:pt x="1517" y="4871"/>
                    <a:pt x="1588" y="4818"/>
                    <a:pt x="1588" y="4746"/>
                  </a:cubicBezTo>
                  <a:lnTo>
                    <a:pt x="2088" y="446"/>
                  </a:lnTo>
                  <a:cubicBezTo>
                    <a:pt x="2106" y="375"/>
                    <a:pt x="2159" y="303"/>
                    <a:pt x="2231" y="303"/>
                  </a:cubicBezTo>
                  <a:lnTo>
                    <a:pt x="4372" y="303"/>
                  </a:lnTo>
                  <a:cubicBezTo>
                    <a:pt x="4461" y="303"/>
                    <a:pt x="4532" y="250"/>
                    <a:pt x="4532" y="179"/>
                  </a:cubicBezTo>
                  <a:cubicBezTo>
                    <a:pt x="4550" y="72"/>
                    <a:pt x="4479" y="0"/>
                    <a:pt x="4372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9"/>
            <p:cNvSpPr/>
            <p:nvPr/>
          </p:nvSpPr>
          <p:spPr>
            <a:xfrm>
              <a:off x="1756525" y="2919375"/>
              <a:ext cx="74950" cy="90925"/>
            </a:xfrm>
            <a:custGeom>
              <a:avLst/>
              <a:gdLst/>
              <a:ahLst/>
              <a:cxnLst/>
              <a:rect l="l" t="t" r="r" b="b"/>
              <a:pathLst>
                <a:path w="2998" h="3637" extrusionOk="0">
                  <a:moveTo>
                    <a:pt x="304" y="1"/>
                  </a:moveTo>
                  <a:cubicBezTo>
                    <a:pt x="274" y="1"/>
                    <a:pt x="243" y="11"/>
                    <a:pt x="214" y="32"/>
                  </a:cubicBezTo>
                  <a:cubicBezTo>
                    <a:pt x="143" y="85"/>
                    <a:pt x="125" y="192"/>
                    <a:pt x="179" y="264"/>
                  </a:cubicBezTo>
                  <a:lnTo>
                    <a:pt x="1285" y="1709"/>
                  </a:lnTo>
                  <a:lnTo>
                    <a:pt x="54" y="3333"/>
                  </a:lnTo>
                  <a:cubicBezTo>
                    <a:pt x="0" y="3404"/>
                    <a:pt x="18" y="3493"/>
                    <a:pt x="90" y="3547"/>
                  </a:cubicBezTo>
                  <a:cubicBezTo>
                    <a:pt x="125" y="3565"/>
                    <a:pt x="161" y="3583"/>
                    <a:pt x="179" y="3583"/>
                  </a:cubicBezTo>
                  <a:cubicBezTo>
                    <a:pt x="232" y="3583"/>
                    <a:pt x="286" y="3565"/>
                    <a:pt x="304" y="3511"/>
                  </a:cubicBezTo>
                  <a:lnTo>
                    <a:pt x="1481" y="1959"/>
                  </a:lnTo>
                  <a:lnTo>
                    <a:pt x="2695" y="3583"/>
                  </a:lnTo>
                  <a:cubicBezTo>
                    <a:pt x="2730" y="3618"/>
                    <a:pt x="2784" y="3636"/>
                    <a:pt x="2820" y="3636"/>
                  </a:cubicBezTo>
                  <a:cubicBezTo>
                    <a:pt x="2855" y="3636"/>
                    <a:pt x="2891" y="3618"/>
                    <a:pt x="2927" y="3600"/>
                  </a:cubicBezTo>
                  <a:cubicBezTo>
                    <a:pt x="2998" y="3547"/>
                    <a:pt x="2998" y="3458"/>
                    <a:pt x="2944" y="3386"/>
                  </a:cubicBezTo>
                  <a:lnTo>
                    <a:pt x="1678" y="1709"/>
                  </a:lnTo>
                  <a:lnTo>
                    <a:pt x="2766" y="264"/>
                  </a:lnTo>
                  <a:cubicBezTo>
                    <a:pt x="2820" y="192"/>
                    <a:pt x="2802" y="85"/>
                    <a:pt x="2730" y="32"/>
                  </a:cubicBezTo>
                  <a:cubicBezTo>
                    <a:pt x="2702" y="11"/>
                    <a:pt x="2671" y="1"/>
                    <a:pt x="2641" y="1"/>
                  </a:cubicBezTo>
                  <a:cubicBezTo>
                    <a:pt x="2594" y="1"/>
                    <a:pt x="2549" y="24"/>
                    <a:pt x="2516" y="68"/>
                  </a:cubicBezTo>
                  <a:lnTo>
                    <a:pt x="1481" y="1441"/>
                  </a:lnTo>
                  <a:lnTo>
                    <a:pt x="429" y="68"/>
                  </a:lnTo>
                  <a:cubicBezTo>
                    <a:pt x="396" y="24"/>
                    <a:pt x="351" y="1"/>
                    <a:pt x="304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9"/>
            <p:cNvSpPr/>
            <p:nvPr/>
          </p:nvSpPr>
          <p:spPr>
            <a:xfrm>
              <a:off x="1879625" y="2796600"/>
              <a:ext cx="25450" cy="39275"/>
            </a:xfrm>
            <a:custGeom>
              <a:avLst/>
              <a:gdLst/>
              <a:ahLst/>
              <a:cxnLst/>
              <a:rect l="l" t="t" r="r" b="b"/>
              <a:pathLst>
                <a:path w="1018" h="1571" extrusionOk="0">
                  <a:moveTo>
                    <a:pt x="483" y="0"/>
                  </a:moveTo>
                  <a:cubicBezTo>
                    <a:pt x="251" y="0"/>
                    <a:pt x="72" y="161"/>
                    <a:pt x="19" y="375"/>
                  </a:cubicBezTo>
                  <a:cubicBezTo>
                    <a:pt x="1" y="464"/>
                    <a:pt x="54" y="554"/>
                    <a:pt x="144" y="571"/>
                  </a:cubicBezTo>
                  <a:cubicBezTo>
                    <a:pt x="153" y="573"/>
                    <a:pt x="163" y="574"/>
                    <a:pt x="172" y="574"/>
                  </a:cubicBezTo>
                  <a:cubicBezTo>
                    <a:pt x="251" y="574"/>
                    <a:pt x="324" y="510"/>
                    <a:pt x="340" y="447"/>
                  </a:cubicBezTo>
                  <a:cubicBezTo>
                    <a:pt x="340" y="375"/>
                    <a:pt x="411" y="322"/>
                    <a:pt x="483" y="322"/>
                  </a:cubicBezTo>
                  <a:cubicBezTo>
                    <a:pt x="572" y="322"/>
                    <a:pt x="625" y="375"/>
                    <a:pt x="643" y="464"/>
                  </a:cubicBezTo>
                  <a:lnTo>
                    <a:pt x="625" y="482"/>
                  </a:lnTo>
                  <a:cubicBezTo>
                    <a:pt x="625" y="554"/>
                    <a:pt x="590" y="607"/>
                    <a:pt x="536" y="696"/>
                  </a:cubicBezTo>
                  <a:cubicBezTo>
                    <a:pt x="340" y="964"/>
                    <a:pt x="215" y="1125"/>
                    <a:pt x="162" y="1196"/>
                  </a:cubicBezTo>
                  <a:cubicBezTo>
                    <a:pt x="90" y="1303"/>
                    <a:pt x="37" y="1357"/>
                    <a:pt x="72" y="1446"/>
                  </a:cubicBezTo>
                  <a:cubicBezTo>
                    <a:pt x="90" y="1499"/>
                    <a:pt x="126" y="1535"/>
                    <a:pt x="179" y="1553"/>
                  </a:cubicBezTo>
                  <a:cubicBezTo>
                    <a:pt x="197" y="1553"/>
                    <a:pt x="215" y="1571"/>
                    <a:pt x="465" y="1571"/>
                  </a:cubicBezTo>
                  <a:cubicBezTo>
                    <a:pt x="554" y="1571"/>
                    <a:pt x="679" y="1553"/>
                    <a:pt x="840" y="1553"/>
                  </a:cubicBezTo>
                  <a:cubicBezTo>
                    <a:pt x="929" y="1553"/>
                    <a:pt x="1000" y="1499"/>
                    <a:pt x="1000" y="1428"/>
                  </a:cubicBezTo>
                  <a:cubicBezTo>
                    <a:pt x="1018" y="1321"/>
                    <a:pt x="947" y="1249"/>
                    <a:pt x="840" y="1249"/>
                  </a:cubicBezTo>
                  <a:lnTo>
                    <a:pt x="518" y="1249"/>
                  </a:lnTo>
                  <a:cubicBezTo>
                    <a:pt x="590" y="1160"/>
                    <a:pt x="679" y="1035"/>
                    <a:pt x="786" y="875"/>
                  </a:cubicBezTo>
                  <a:cubicBezTo>
                    <a:pt x="875" y="750"/>
                    <a:pt x="947" y="625"/>
                    <a:pt x="947" y="464"/>
                  </a:cubicBezTo>
                  <a:cubicBezTo>
                    <a:pt x="947" y="215"/>
                    <a:pt x="750" y="0"/>
                    <a:pt x="483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9"/>
            <p:cNvSpPr/>
            <p:nvPr/>
          </p:nvSpPr>
          <p:spPr>
            <a:xfrm>
              <a:off x="1685600" y="2895625"/>
              <a:ext cx="30350" cy="39800"/>
            </a:xfrm>
            <a:custGeom>
              <a:avLst/>
              <a:gdLst/>
              <a:ahLst/>
              <a:cxnLst/>
              <a:rect l="l" t="t" r="r" b="b"/>
              <a:pathLst>
                <a:path w="1214" h="1592" extrusionOk="0">
                  <a:moveTo>
                    <a:pt x="143" y="1"/>
                  </a:moveTo>
                  <a:cubicBezTo>
                    <a:pt x="54" y="18"/>
                    <a:pt x="0" y="90"/>
                    <a:pt x="0" y="161"/>
                  </a:cubicBezTo>
                  <a:lnTo>
                    <a:pt x="0" y="1428"/>
                  </a:lnTo>
                  <a:cubicBezTo>
                    <a:pt x="0" y="1517"/>
                    <a:pt x="54" y="1589"/>
                    <a:pt x="143" y="1589"/>
                  </a:cubicBezTo>
                  <a:cubicBezTo>
                    <a:pt x="152" y="1590"/>
                    <a:pt x="162" y="1591"/>
                    <a:pt x="171" y="1591"/>
                  </a:cubicBezTo>
                  <a:cubicBezTo>
                    <a:pt x="250" y="1591"/>
                    <a:pt x="322" y="1526"/>
                    <a:pt x="322" y="1446"/>
                  </a:cubicBezTo>
                  <a:lnTo>
                    <a:pt x="322" y="821"/>
                  </a:lnTo>
                  <a:cubicBezTo>
                    <a:pt x="322" y="518"/>
                    <a:pt x="446" y="340"/>
                    <a:pt x="643" y="340"/>
                  </a:cubicBezTo>
                  <a:cubicBezTo>
                    <a:pt x="714" y="340"/>
                    <a:pt x="750" y="357"/>
                    <a:pt x="803" y="393"/>
                  </a:cubicBezTo>
                  <a:cubicBezTo>
                    <a:pt x="857" y="464"/>
                    <a:pt x="893" y="607"/>
                    <a:pt x="893" y="786"/>
                  </a:cubicBezTo>
                  <a:lnTo>
                    <a:pt x="893" y="803"/>
                  </a:lnTo>
                  <a:lnTo>
                    <a:pt x="893" y="1428"/>
                  </a:lnTo>
                  <a:cubicBezTo>
                    <a:pt x="893" y="1499"/>
                    <a:pt x="946" y="1571"/>
                    <a:pt x="1035" y="1589"/>
                  </a:cubicBezTo>
                  <a:cubicBezTo>
                    <a:pt x="1043" y="1590"/>
                    <a:pt x="1051" y="1591"/>
                    <a:pt x="1059" y="1591"/>
                  </a:cubicBezTo>
                  <a:cubicBezTo>
                    <a:pt x="1139" y="1591"/>
                    <a:pt x="1214" y="1509"/>
                    <a:pt x="1214" y="1428"/>
                  </a:cubicBezTo>
                  <a:lnTo>
                    <a:pt x="1214" y="803"/>
                  </a:lnTo>
                  <a:cubicBezTo>
                    <a:pt x="1214" y="518"/>
                    <a:pt x="1160" y="304"/>
                    <a:pt x="1017" y="161"/>
                  </a:cubicBezTo>
                  <a:cubicBezTo>
                    <a:pt x="928" y="72"/>
                    <a:pt x="785" y="18"/>
                    <a:pt x="643" y="18"/>
                  </a:cubicBezTo>
                  <a:cubicBezTo>
                    <a:pt x="518" y="18"/>
                    <a:pt x="411" y="54"/>
                    <a:pt x="304" y="108"/>
                  </a:cubicBezTo>
                  <a:cubicBezTo>
                    <a:pt x="286" y="36"/>
                    <a:pt x="215" y="1"/>
                    <a:pt x="143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4" name="Google Shape;1754;p39"/>
          <p:cNvGrpSpPr/>
          <p:nvPr/>
        </p:nvGrpSpPr>
        <p:grpSpPr>
          <a:xfrm>
            <a:off x="1422312" y="2302201"/>
            <a:ext cx="312263" cy="311229"/>
            <a:chOff x="1054425" y="2791250"/>
            <a:chExt cx="271675" cy="270775"/>
          </a:xfrm>
        </p:grpSpPr>
        <p:sp>
          <p:nvSpPr>
            <p:cNvPr id="1755" name="Google Shape;1755;p39"/>
            <p:cNvSpPr/>
            <p:nvPr/>
          </p:nvSpPr>
          <p:spPr>
            <a:xfrm>
              <a:off x="1057975" y="2997250"/>
              <a:ext cx="263200" cy="34100"/>
            </a:xfrm>
            <a:custGeom>
              <a:avLst/>
              <a:gdLst/>
              <a:ahLst/>
              <a:cxnLst/>
              <a:rect l="l" t="t" r="r" b="b"/>
              <a:pathLst>
                <a:path w="10528" h="1364" extrusionOk="0">
                  <a:moveTo>
                    <a:pt x="9625" y="0"/>
                  </a:moveTo>
                  <a:cubicBezTo>
                    <a:pt x="9567" y="0"/>
                    <a:pt x="9511" y="46"/>
                    <a:pt x="9511" y="111"/>
                  </a:cubicBezTo>
                  <a:lnTo>
                    <a:pt x="9511" y="343"/>
                  </a:lnTo>
                  <a:lnTo>
                    <a:pt x="1" y="343"/>
                  </a:lnTo>
                  <a:lnTo>
                    <a:pt x="1" y="1003"/>
                  </a:lnTo>
                  <a:lnTo>
                    <a:pt x="9511" y="1003"/>
                  </a:lnTo>
                  <a:lnTo>
                    <a:pt x="9511" y="1253"/>
                  </a:lnTo>
                  <a:cubicBezTo>
                    <a:pt x="9511" y="1317"/>
                    <a:pt x="9567" y="1363"/>
                    <a:pt x="9625" y="1363"/>
                  </a:cubicBezTo>
                  <a:cubicBezTo>
                    <a:pt x="9647" y="1363"/>
                    <a:pt x="9670" y="1357"/>
                    <a:pt x="9689" y="1342"/>
                  </a:cubicBezTo>
                  <a:lnTo>
                    <a:pt x="10457" y="771"/>
                  </a:lnTo>
                  <a:cubicBezTo>
                    <a:pt x="10528" y="717"/>
                    <a:pt x="10528" y="628"/>
                    <a:pt x="10457" y="592"/>
                  </a:cubicBezTo>
                  <a:lnTo>
                    <a:pt x="9689" y="22"/>
                  </a:lnTo>
                  <a:cubicBezTo>
                    <a:pt x="9670" y="7"/>
                    <a:pt x="9647" y="0"/>
                    <a:pt x="9625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9"/>
            <p:cNvSpPr/>
            <p:nvPr/>
          </p:nvSpPr>
          <p:spPr>
            <a:xfrm>
              <a:off x="1171275" y="2795150"/>
              <a:ext cx="36175" cy="262425"/>
            </a:xfrm>
            <a:custGeom>
              <a:avLst/>
              <a:gdLst/>
              <a:ahLst/>
              <a:cxnLst/>
              <a:rect l="l" t="t" r="r" b="b"/>
              <a:pathLst>
                <a:path w="1447" h="10497" extrusionOk="0">
                  <a:moveTo>
                    <a:pt x="723" y="0"/>
                  </a:moveTo>
                  <a:cubicBezTo>
                    <a:pt x="688" y="0"/>
                    <a:pt x="652" y="14"/>
                    <a:pt x="625" y="41"/>
                  </a:cubicBezTo>
                  <a:lnTo>
                    <a:pt x="54" y="826"/>
                  </a:lnTo>
                  <a:cubicBezTo>
                    <a:pt x="1" y="897"/>
                    <a:pt x="54" y="1004"/>
                    <a:pt x="144" y="1004"/>
                  </a:cubicBezTo>
                  <a:lnTo>
                    <a:pt x="393" y="1004"/>
                  </a:lnTo>
                  <a:lnTo>
                    <a:pt x="393" y="10496"/>
                  </a:lnTo>
                  <a:lnTo>
                    <a:pt x="1054" y="10496"/>
                  </a:lnTo>
                  <a:lnTo>
                    <a:pt x="1054" y="1004"/>
                  </a:lnTo>
                  <a:lnTo>
                    <a:pt x="1285" y="1004"/>
                  </a:lnTo>
                  <a:cubicBezTo>
                    <a:pt x="1393" y="1004"/>
                    <a:pt x="1446" y="897"/>
                    <a:pt x="1393" y="826"/>
                  </a:cubicBezTo>
                  <a:lnTo>
                    <a:pt x="822" y="41"/>
                  </a:lnTo>
                  <a:cubicBezTo>
                    <a:pt x="795" y="14"/>
                    <a:pt x="759" y="0"/>
                    <a:pt x="723" y="0"/>
                  </a:cubicBez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9"/>
            <p:cNvSpPr/>
            <p:nvPr/>
          </p:nvSpPr>
          <p:spPr>
            <a:xfrm>
              <a:off x="1054425" y="2791250"/>
              <a:ext cx="271675" cy="270775"/>
            </a:xfrm>
            <a:custGeom>
              <a:avLst/>
              <a:gdLst/>
              <a:ahLst/>
              <a:cxnLst/>
              <a:rect l="l" t="t" r="r" b="b"/>
              <a:pathLst>
                <a:path w="10867" h="10831" extrusionOk="0">
                  <a:moveTo>
                    <a:pt x="5406" y="0"/>
                  </a:moveTo>
                  <a:cubicBezTo>
                    <a:pt x="5317" y="0"/>
                    <a:pt x="5228" y="54"/>
                    <a:pt x="5192" y="125"/>
                  </a:cubicBezTo>
                  <a:lnTo>
                    <a:pt x="4621" y="893"/>
                  </a:lnTo>
                  <a:cubicBezTo>
                    <a:pt x="4514" y="1017"/>
                    <a:pt x="4550" y="1214"/>
                    <a:pt x="4728" y="1303"/>
                  </a:cubicBezTo>
                  <a:cubicBezTo>
                    <a:pt x="4746" y="1321"/>
                    <a:pt x="4764" y="1321"/>
                    <a:pt x="4800" y="1321"/>
                  </a:cubicBezTo>
                  <a:lnTo>
                    <a:pt x="4925" y="1321"/>
                  </a:lnTo>
                  <a:lnTo>
                    <a:pt x="4925" y="1802"/>
                  </a:lnTo>
                  <a:lnTo>
                    <a:pt x="4746" y="1802"/>
                  </a:lnTo>
                  <a:cubicBezTo>
                    <a:pt x="4675" y="1802"/>
                    <a:pt x="4603" y="1874"/>
                    <a:pt x="4586" y="1945"/>
                  </a:cubicBezTo>
                  <a:cubicBezTo>
                    <a:pt x="4568" y="2052"/>
                    <a:pt x="4657" y="2124"/>
                    <a:pt x="4746" y="2124"/>
                  </a:cubicBezTo>
                  <a:lnTo>
                    <a:pt x="4925" y="2124"/>
                  </a:lnTo>
                  <a:lnTo>
                    <a:pt x="4925" y="3194"/>
                  </a:lnTo>
                  <a:lnTo>
                    <a:pt x="4746" y="3194"/>
                  </a:lnTo>
                  <a:cubicBezTo>
                    <a:pt x="4675" y="3194"/>
                    <a:pt x="4603" y="3266"/>
                    <a:pt x="4586" y="3337"/>
                  </a:cubicBezTo>
                  <a:cubicBezTo>
                    <a:pt x="4568" y="3444"/>
                    <a:pt x="4657" y="3515"/>
                    <a:pt x="4746" y="3515"/>
                  </a:cubicBezTo>
                  <a:lnTo>
                    <a:pt x="4925" y="3515"/>
                  </a:lnTo>
                  <a:lnTo>
                    <a:pt x="4925" y="3837"/>
                  </a:lnTo>
                  <a:cubicBezTo>
                    <a:pt x="4925" y="3926"/>
                    <a:pt x="4978" y="3997"/>
                    <a:pt x="5067" y="3997"/>
                  </a:cubicBezTo>
                  <a:cubicBezTo>
                    <a:pt x="5077" y="3999"/>
                    <a:pt x="5086" y="4000"/>
                    <a:pt x="5095" y="4000"/>
                  </a:cubicBezTo>
                  <a:cubicBezTo>
                    <a:pt x="5174" y="4000"/>
                    <a:pt x="5246" y="3934"/>
                    <a:pt x="5246" y="3854"/>
                  </a:cubicBezTo>
                  <a:lnTo>
                    <a:pt x="5246" y="1107"/>
                  </a:lnTo>
                  <a:cubicBezTo>
                    <a:pt x="5246" y="1053"/>
                    <a:pt x="5192" y="1000"/>
                    <a:pt x="5139" y="1000"/>
                  </a:cubicBezTo>
                  <a:lnTo>
                    <a:pt x="4925" y="1000"/>
                  </a:lnTo>
                  <a:lnTo>
                    <a:pt x="5406" y="357"/>
                  </a:lnTo>
                  <a:lnTo>
                    <a:pt x="5888" y="1000"/>
                  </a:lnTo>
                  <a:lnTo>
                    <a:pt x="5674" y="1000"/>
                  </a:lnTo>
                  <a:cubicBezTo>
                    <a:pt x="5620" y="1000"/>
                    <a:pt x="5567" y="1053"/>
                    <a:pt x="5567" y="1107"/>
                  </a:cubicBezTo>
                  <a:lnTo>
                    <a:pt x="5567" y="4372"/>
                  </a:lnTo>
                  <a:cubicBezTo>
                    <a:pt x="5513" y="4372"/>
                    <a:pt x="5460" y="4354"/>
                    <a:pt x="5406" y="4354"/>
                  </a:cubicBezTo>
                  <a:cubicBezTo>
                    <a:pt x="4871" y="4354"/>
                    <a:pt x="4389" y="4622"/>
                    <a:pt x="4086" y="5050"/>
                  </a:cubicBezTo>
                  <a:lnTo>
                    <a:pt x="2926" y="6745"/>
                  </a:lnTo>
                  <a:cubicBezTo>
                    <a:pt x="2711" y="7037"/>
                    <a:pt x="2376" y="7223"/>
                    <a:pt x="2013" y="7223"/>
                  </a:cubicBezTo>
                  <a:cubicBezTo>
                    <a:pt x="1955" y="7223"/>
                    <a:pt x="1897" y="7219"/>
                    <a:pt x="1838" y="7209"/>
                  </a:cubicBezTo>
                  <a:cubicBezTo>
                    <a:pt x="1830" y="7207"/>
                    <a:pt x="1822" y="7207"/>
                    <a:pt x="1815" y="7207"/>
                  </a:cubicBezTo>
                  <a:cubicBezTo>
                    <a:pt x="1734" y="7207"/>
                    <a:pt x="1659" y="7289"/>
                    <a:pt x="1659" y="7387"/>
                  </a:cubicBezTo>
                  <a:cubicBezTo>
                    <a:pt x="1659" y="7459"/>
                    <a:pt x="1731" y="7512"/>
                    <a:pt x="1802" y="7530"/>
                  </a:cubicBezTo>
                  <a:cubicBezTo>
                    <a:pt x="1866" y="7539"/>
                    <a:pt x="1931" y="7543"/>
                    <a:pt x="1995" y="7543"/>
                  </a:cubicBezTo>
                  <a:cubicBezTo>
                    <a:pt x="2466" y="7543"/>
                    <a:pt x="2927" y="7316"/>
                    <a:pt x="3194" y="6923"/>
                  </a:cubicBezTo>
                  <a:lnTo>
                    <a:pt x="4354" y="5228"/>
                  </a:lnTo>
                  <a:cubicBezTo>
                    <a:pt x="4496" y="5014"/>
                    <a:pt x="4693" y="4871"/>
                    <a:pt x="4925" y="4764"/>
                  </a:cubicBezTo>
                  <a:lnTo>
                    <a:pt x="4925" y="5995"/>
                  </a:lnTo>
                  <a:lnTo>
                    <a:pt x="4746" y="5995"/>
                  </a:lnTo>
                  <a:cubicBezTo>
                    <a:pt x="4675" y="5995"/>
                    <a:pt x="4603" y="6049"/>
                    <a:pt x="4586" y="6120"/>
                  </a:cubicBezTo>
                  <a:cubicBezTo>
                    <a:pt x="4568" y="6210"/>
                    <a:pt x="4639" y="6317"/>
                    <a:pt x="4746" y="6317"/>
                  </a:cubicBezTo>
                  <a:lnTo>
                    <a:pt x="4925" y="6317"/>
                  </a:lnTo>
                  <a:lnTo>
                    <a:pt x="4925" y="7298"/>
                  </a:lnTo>
                  <a:lnTo>
                    <a:pt x="4746" y="7298"/>
                  </a:lnTo>
                  <a:cubicBezTo>
                    <a:pt x="4675" y="7298"/>
                    <a:pt x="4603" y="7352"/>
                    <a:pt x="4586" y="7441"/>
                  </a:cubicBezTo>
                  <a:cubicBezTo>
                    <a:pt x="4568" y="7530"/>
                    <a:pt x="4657" y="7619"/>
                    <a:pt x="4746" y="7619"/>
                  </a:cubicBezTo>
                  <a:lnTo>
                    <a:pt x="4925" y="7619"/>
                  </a:lnTo>
                  <a:lnTo>
                    <a:pt x="4925" y="8440"/>
                  </a:lnTo>
                  <a:lnTo>
                    <a:pt x="161" y="8440"/>
                  </a:lnTo>
                  <a:cubicBezTo>
                    <a:pt x="71" y="8440"/>
                    <a:pt x="0" y="8511"/>
                    <a:pt x="0" y="8601"/>
                  </a:cubicBezTo>
                  <a:lnTo>
                    <a:pt x="0" y="9261"/>
                  </a:lnTo>
                  <a:cubicBezTo>
                    <a:pt x="0" y="9350"/>
                    <a:pt x="71" y="9421"/>
                    <a:pt x="161" y="9421"/>
                  </a:cubicBezTo>
                  <a:lnTo>
                    <a:pt x="1053" y="9421"/>
                  </a:lnTo>
                  <a:lnTo>
                    <a:pt x="1053" y="9582"/>
                  </a:lnTo>
                  <a:cubicBezTo>
                    <a:pt x="1053" y="9671"/>
                    <a:pt x="1106" y="9742"/>
                    <a:pt x="1196" y="9742"/>
                  </a:cubicBezTo>
                  <a:cubicBezTo>
                    <a:pt x="1205" y="9744"/>
                    <a:pt x="1214" y="9745"/>
                    <a:pt x="1223" y="9745"/>
                  </a:cubicBezTo>
                  <a:cubicBezTo>
                    <a:pt x="1302" y="9745"/>
                    <a:pt x="1374" y="9678"/>
                    <a:pt x="1374" y="9582"/>
                  </a:cubicBezTo>
                  <a:lnTo>
                    <a:pt x="1374" y="9421"/>
                  </a:lnTo>
                  <a:lnTo>
                    <a:pt x="2444" y="9421"/>
                  </a:lnTo>
                  <a:lnTo>
                    <a:pt x="2444" y="9582"/>
                  </a:lnTo>
                  <a:cubicBezTo>
                    <a:pt x="2444" y="9671"/>
                    <a:pt x="2516" y="9742"/>
                    <a:pt x="2587" y="9742"/>
                  </a:cubicBezTo>
                  <a:cubicBezTo>
                    <a:pt x="2596" y="9744"/>
                    <a:pt x="2606" y="9745"/>
                    <a:pt x="2615" y="9745"/>
                  </a:cubicBezTo>
                  <a:cubicBezTo>
                    <a:pt x="2694" y="9745"/>
                    <a:pt x="2766" y="9678"/>
                    <a:pt x="2766" y="9582"/>
                  </a:cubicBezTo>
                  <a:lnTo>
                    <a:pt x="2766" y="9421"/>
                  </a:lnTo>
                  <a:lnTo>
                    <a:pt x="3836" y="9421"/>
                  </a:lnTo>
                  <a:lnTo>
                    <a:pt x="3836" y="9582"/>
                  </a:lnTo>
                  <a:cubicBezTo>
                    <a:pt x="3836" y="9671"/>
                    <a:pt x="3908" y="9742"/>
                    <a:pt x="3979" y="9742"/>
                  </a:cubicBezTo>
                  <a:cubicBezTo>
                    <a:pt x="3990" y="9744"/>
                    <a:pt x="4001" y="9745"/>
                    <a:pt x="4011" y="9745"/>
                  </a:cubicBezTo>
                  <a:cubicBezTo>
                    <a:pt x="4100" y="9745"/>
                    <a:pt x="4157" y="9678"/>
                    <a:pt x="4157" y="9582"/>
                  </a:cubicBezTo>
                  <a:lnTo>
                    <a:pt x="4157" y="9421"/>
                  </a:lnTo>
                  <a:lnTo>
                    <a:pt x="4925" y="9421"/>
                  </a:lnTo>
                  <a:lnTo>
                    <a:pt x="4925" y="10670"/>
                  </a:lnTo>
                  <a:cubicBezTo>
                    <a:pt x="4925" y="10759"/>
                    <a:pt x="4996" y="10831"/>
                    <a:pt x="5085" y="10831"/>
                  </a:cubicBezTo>
                  <a:lnTo>
                    <a:pt x="5728" y="10831"/>
                  </a:lnTo>
                  <a:cubicBezTo>
                    <a:pt x="5817" y="10831"/>
                    <a:pt x="5888" y="10759"/>
                    <a:pt x="5888" y="10670"/>
                  </a:cubicBezTo>
                  <a:lnTo>
                    <a:pt x="5888" y="9421"/>
                  </a:lnTo>
                  <a:lnTo>
                    <a:pt x="6655" y="9421"/>
                  </a:lnTo>
                  <a:lnTo>
                    <a:pt x="6655" y="9582"/>
                  </a:lnTo>
                  <a:cubicBezTo>
                    <a:pt x="6655" y="9671"/>
                    <a:pt x="6709" y="9742"/>
                    <a:pt x="6798" y="9742"/>
                  </a:cubicBezTo>
                  <a:cubicBezTo>
                    <a:pt x="6807" y="9744"/>
                    <a:pt x="6817" y="9745"/>
                    <a:pt x="6826" y="9745"/>
                  </a:cubicBezTo>
                  <a:cubicBezTo>
                    <a:pt x="6905" y="9745"/>
                    <a:pt x="6977" y="9678"/>
                    <a:pt x="6977" y="9582"/>
                  </a:cubicBezTo>
                  <a:lnTo>
                    <a:pt x="6977" y="9421"/>
                  </a:lnTo>
                  <a:lnTo>
                    <a:pt x="8047" y="9421"/>
                  </a:lnTo>
                  <a:lnTo>
                    <a:pt x="8047" y="9582"/>
                  </a:lnTo>
                  <a:cubicBezTo>
                    <a:pt x="8047" y="9671"/>
                    <a:pt x="8101" y="9742"/>
                    <a:pt x="8190" y="9742"/>
                  </a:cubicBezTo>
                  <a:cubicBezTo>
                    <a:pt x="8199" y="9744"/>
                    <a:pt x="8208" y="9745"/>
                    <a:pt x="8217" y="9745"/>
                  </a:cubicBezTo>
                  <a:cubicBezTo>
                    <a:pt x="8296" y="9745"/>
                    <a:pt x="8368" y="9678"/>
                    <a:pt x="8368" y="9582"/>
                  </a:cubicBezTo>
                  <a:lnTo>
                    <a:pt x="8368" y="9421"/>
                  </a:lnTo>
                  <a:lnTo>
                    <a:pt x="9510" y="9421"/>
                  </a:lnTo>
                  <a:lnTo>
                    <a:pt x="9510" y="9546"/>
                  </a:lnTo>
                  <a:cubicBezTo>
                    <a:pt x="9510" y="9564"/>
                    <a:pt x="9510" y="9582"/>
                    <a:pt x="9510" y="9600"/>
                  </a:cubicBezTo>
                  <a:cubicBezTo>
                    <a:pt x="9580" y="9716"/>
                    <a:pt x="9688" y="9772"/>
                    <a:pt x="9789" y="9772"/>
                  </a:cubicBezTo>
                  <a:cubicBezTo>
                    <a:pt x="9843" y="9772"/>
                    <a:pt x="9895" y="9756"/>
                    <a:pt x="9938" y="9725"/>
                  </a:cubicBezTo>
                  <a:lnTo>
                    <a:pt x="10723" y="9136"/>
                  </a:lnTo>
                  <a:cubicBezTo>
                    <a:pt x="10741" y="9136"/>
                    <a:pt x="10741" y="9118"/>
                    <a:pt x="10741" y="9118"/>
                  </a:cubicBezTo>
                  <a:cubicBezTo>
                    <a:pt x="10866" y="8975"/>
                    <a:pt x="10831" y="8797"/>
                    <a:pt x="10706" y="8708"/>
                  </a:cubicBezTo>
                  <a:lnTo>
                    <a:pt x="9938" y="8137"/>
                  </a:lnTo>
                  <a:cubicBezTo>
                    <a:pt x="9895" y="8106"/>
                    <a:pt x="9843" y="8090"/>
                    <a:pt x="9789" y="8090"/>
                  </a:cubicBezTo>
                  <a:cubicBezTo>
                    <a:pt x="9688" y="8090"/>
                    <a:pt x="9580" y="8145"/>
                    <a:pt x="9510" y="8262"/>
                  </a:cubicBezTo>
                  <a:cubicBezTo>
                    <a:pt x="9510" y="8279"/>
                    <a:pt x="9510" y="8297"/>
                    <a:pt x="9510" y="8315"/>
                  </a:cubicBezTo>
                  <a:lnTo>
                    <a:pt x="9510" y="8440"/>
                  </a:lnTo>
                  <a:lnTo>
                    <a:pt x="5888" y="8440"/>
                  </a:lnTo>
                  <a:lnTo>
                    <a:pt x="5888" y="5317"/>
                  </a:lnTo>
                  <a:cubicBezTo>
                    <a:pt x="5888" y="5246"/>
                    <a:pt x="5835" y="5175"/>
                    <a:pt x="5745" y="5157"/>
                  </a:cubicBezTo>
                  <a:cubicBezTo>
                    <a:pt x="5738" y="5155"/>
                    <a:pt x="5730" y="5155"/>
                    <a:pt x="5722" y="5155"/>
                  </a:cubicBezTo>
                  <a:cubicBezTo>
                    <a:pt x="5641" y="5155"/>
                    <a:pt x="5567" y="5236"/>
                    <a:pt x="5567" y="5317"/>
                  </a:cubicBezTo>
                  <a:lnTo>
                    <a:pt x="5567" y="8654"/>
                  </a:lnTo>
                  <a:cubicBezTo>
                    <a:pt x="5567" y="8708"/>
                    <a:pt x="5620" y="8761"/>
                    <a:pt x="5674" y="8761"/>
                  </a:cubicBezTo>
                  <a:lnTo>
                    <a:pt x="9724" y="8761"/>
                  </a:lnTo>
                  <a:cubicBezTo>
                    <a:pt x="9778" y="8761"/>
                    <a:pt x="9814" y="8708"/>
                    <a:pt x="9814" y="8654"/>
                  </a:cubicBezTo>
                  <a:lnTo>
                    <a:pt x="9814" y="8440"/>
                  </a:lnTo>
                  <a:lnTo>
                    <a:pt x="10474" y="8922"/>
                  </a:lnTo>
                  <a:lnTo>
                    <a:pt x="9814" y="9421"/>
                  </a:lnTo>
                  <a:lnTo>
                    <a:pt x="9814" y="9207"/>
                  </a:lnTo>
                  <a:cubicBezTo>
                    <a:pt x="9814" y="9136"/>
                    <a:pt x="9778" y="9100"/>
                    <a:pt x="9724" y="9100"/>
                  </a:cubicBezTo>
                  <a:lnTo>
                    <a:pt x="5728" y="9100"/>
                  </a:lnTo>
                  <a:cubicBezTo>
                    <a:pt x="5638" y="9100"/>
                    <a:pt x="5567" y="9171"/>
                    <a:pt x="5567" y="9261"/>
                  </a:cubicBezTo>
                  <a:lnTo>
                    <a:pt x="5567" y="10510"/>
                  </a:lnTo>
                  <a:lnTo>
                    <a:pt x="5246" y="10510"/>
                  </a:lnTo>
                  <a:lnTo>
                    <a:pt x="5246" y="9261"/>
                  </a:lnTo>
                  <a:cubicBezTo>
                    <a:pt x="5246" y="9171"/>
                    <a:pt x="5174" y="9100"/>
                    <a:pt x="5085" y="9100"/>
                  </a:cubicBezTo>
                  <a:lnTo>
                    <a:pt x="321" y="9100"/>
                  </a:lnTo>
                  <a:lnTo>
                    <a:pt x="321" y="8761"/>
                  </a:lnTo>
                  <a:lnTo>
                    <a:pt x="5085" y="8761"/>
                  </a:lnTo>
                  <a:cubicBezTo>
                    <a:pt x="5174" y="8761"/>
                    <a:pt x="5246" y="8690"/>
                    <a:pt x="5246" y="8601"/>
                  </a:cubicBezTo>
                  <a:lnTo>
                    <a:pt x="5246" y="4693"/>
                  </a:lnTo>
                  <a:lnTo>
                    <a:pt x="5406" y="4693"/>
                  </a:lnTo>
                  <a:cubicBezTo>
                    <a:pt x="5835" y="4693"/>
                    <a:pt x="6227" y="4889"/>
                    <a:pt x="6459" y="5246"/>
                  </a:cubicBezTo>
                  <a:lnTo>
                    <a:pt x="7619" y="6923"/>
                  </a:lnTo>
                  <a:cubicBezTo>
                    <a:pt x="7886" y="7316"/>
                    <a:pt x="8350" y="7548"/>
                    <a:pt x="8814" y="7548"/>
                  </a:cubicBezTo>
                  <a:cubicBezTo>
                    <a:pt x="8886" y="7548"/>
                    <a:pt x="8939" y="7548"/>
                    <a:pt x="9011" y="7530"/>
                  </a:cubicBezTo>
                  <a:cubicBezTo>
                    <a:pt x="9082" y="7530"/>
                    <a:pt x="9153" y="7459"/>
                    <a:pt x="9153" y="7387"/>
                  </a:cubicBezTo>
                  <a:cubicBezTo>
                    <a:pt x="9153" y="7291"/>
                    <a:pt x="9082" y="7224"/>
                    <a:pt x="9002" y="7224"/>
                  </a:cubicBezTo>
                  <a:cubicBezTo>
                    <a:pt x="8993" y="7224"/>
                    <a:pt x="8984" y="7225"/>
                    <a:pt x="8975" y="7227"/>
                  </a:cubicBezTo>
                  <a:cubicBezTo>
                    <a:pt x="8925" y="7233"/>
                    <a:pt x="8875" y="7236"/>
                    <a:pt x="8825" y="7236"/>
                  </a:cubicBezTo>
                  <a:cubicBezTo>
                    <a:pt x="8449" y="7236"/>
                    <a:pt x="8091" y="7060"/>
                    <a:pt x="7886" y="6745"/>
                  </a:cubicBezTo>
                  <a:lnTo>
                    <a:pt x="6727" y="5068"/>
                  </a:lnTo>
                  <a:cubicBezTo>
                    <a:pt x="6530" y="4764"/>
                    <a:pt x="6227" y="4550"/>
                    <a:pt x="5888" y="4443"/>
                  </a:cubicBezTo>
                  <a:lnTo>
                    <a:pt x="5888" y="1321"/>
                  </a:lnTo>
                  <a:lnTo>
                    <a:pt x="6013" y="1321"/>
                  </a:lnTo>
                  <a:cubicBezTo>
                    <a:pt x="6049" y="1321"/>
                    <a:pt x="6067" y="1321"/>
                    <a:pt x="6084" y="1303"/>
                  </a:cubicBezTo>
                  <a:cubicBezTo>
                    <a:pt x="6263" y="1214"/>
                    <a:pt x="6299" y="1017"/>
                    <a:pt x="6191" y="893"/>
                  </a:cubicBezTo>
                  <a:lnTo>
                    <a:pt x="5620" y="125"/>
                  </a:lnTo>
                  <a:cubicBezTo>
                    <a:pt x="5585" y="54"/>
                    <a:pt x="5496" y="0"/>
                    <a:pt x="5406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8" name="Google Shape;1758;p39"/>
          <p:cNvGrpSpPr/>
          <p:nvPr/>
        </p:nvGrpSpPr>
        <p:grpSpPr>
          <a:xfrm>
            <a:off x="3444940" y="3293788"/>
            <a:ext cx="264592" cy="310712"/>
            <a:chOff x="2814150" y="3653950"/>
            <a:chExt cx="230200" cy="270325"/>
          </a:xfrm>
        </p:grpSpPr>
        <p:sp>
          <p:nvSpPr>
            <p:cNvPr id="1759" name="Google Shape;1759;p39"/>
            <p:cNvSpPr/>
            <p:nvPr/>
          </p:nvSpPr>
          <p:spPr>
            <a:xfrm>
              <a:off x="2876600" y="3695425"/>
              <a:ext cx="107075" cy="224850"/>
            </a:xfrm>
            <a:custGeom>
              <a:avLst/>
              <a:gdLst/>
              <a:ahLst/>
              <a:cxnLst/>
              <a:rect l="l" t="t" r="r" b="b"/>
              <a:pathLst>
                <a:path w="4283" h="8994" extrusionOk="0">
                  <a:moveTo>
                    <a:pt x="0" y="0"/>
                  </a:moveTo>
                  <a:lnTo>
                    <a:pt x="0" y="3622"/>
                  </a:lnTo>
                  <a:cubicBezTo>
                    <a:pt x="0" y="4408"/>
                    <a:pt x="643" y="5050"/>
                    <a:pt x="1428" y="5050"/>
                  </a:cubicBezTo>
                  <a:lnTo>
                    <a:pt x="1874" y="5050"/>
                  </a:lnTo>
                  <a:lnTo>
                    <a:pt x="1749" y="5746"/>
                  </a:lnTo>
                  <a:lnTo>
                    <a:pt x="1767" y="5746"/>
                  </a:lnTo>
                  <a:lnTo>
                    <a:pt x="1446" y="8993"/>
                  </a:lnTo>
                  <a:lnTo>
                    <a:pt x="3462" y="8993"/>
                  </a:lnTo>
                  <a:lnTo>
                    <a:pt x="4282" y="5746"/>
                  </a:lnTo>
                  <a:lnTo>
                    <a:pt x="4282" y="5050"/>
                  </a:lnTo>
                  <a:lnTo>
                    <a:pt x="4282" y="0"/>
                  </a:lnTo>
                  <a:close/>
                </a:path>
              </a:pathLst>
            </a:custGeom>
            <a:solidFill>
              <a:srgbClr val="FFC9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9"/>
            <p:cNvSpPr/>
            <p:nvPr/>
          </p:nvSpPr>
          <p:spPr>
            <a:xfrm>
              <a:off x="2860100" y="3657500"/>
              <a:ext cx="156575" cy="149900"/>
            </a:xfrm>
            <a:custGeom>
              <a:avLst/>
              <a:gdLst/>
              <a:ahLst/>
              <a:cxnLst/>
              <a:rect l="l" t="t" r="r" b="b"/>
              <a:pathLst>
                <a:path w="6263" h="5996" extrusionOk="0">
                  <a:moveTo>
                    <a:pt x="1320" y="1"/>
                  </a:moveTo>
                  <a:cubicBezTo>
                    <a:pt x="589" y="1"/>
                    <a:pt x="0" y="607"/>
                    <a:pt x="36" y="1357"/>
                  </a:cubicBezTo>
                  <a:cubicBezTo>
                    <a:pt x="71" y="2035"/>
                    <a:pt x="642" y="2588"/>
                    <a:pt x="1338" y="2588"/>
                  </a:cubicBezTo>
                  <a:lnTo>
                    <a:pt x="4229" y="2588"/>
                  </a:lnTo>
                  <a:lnTo>
                    <a:pt x="4211" y="3944"/>
                  </a:lnTo>
                  <a:cubicBezTo>
                    <a:pt x="4193" y="5068"/>
                    <a:pt x="5121" y="5996"/>
                    <a:pt x="6263" y="5996"/>
                  </a:cubicBezTo>
                  <a:lnTo>
                    <a:pt x="6263" y="1839"/>
                  </a:lnTo>
                  <a:cubicBezTo>
                    <a:pt x="6263" y="822"/>
                    <a:pt x="5442" y="1"/>
                    <a:pt x="4425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9"/>
            <p:cNvSpPr/>
            <p:nvPr/>
          </p:nvSpPr>
          <p:spPr>
            <a:xfrm>
              <a:off x="2885950" y="3869825"/>
              <a:ext cx="111550" cy="50450"/>
            </a:xfrm>
            <a:custGeom>
              <a:avLst/>
              <a:gdLst/>
              <a:ahLst/>
              <a:cxnLst/>
              <a:rect l="l" t="t" r="r" b="b"/>
              <a:pathLst>
                <a:path w="4462" h="2018" extrusionOk="0">
                  <a:moveTo>
                    <a:pt x="1" y="1"/>
                  </a:moveTo>
                  <a:lnTo>
                    <a:pt x="1" y="2017"/>
                  </a:lnTo>
                  <a:lnTo>
                    <a:pt x="4462" y="2017"/>
                  </a:lnTo>
                  <a:lnTo>
                    <a:pt x="44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9"/>
            <p:cNvSpPr/>
            <p:nvPr/>
          </p:nvSpPr>
          <p:spPr>
            <a:xfrm>
              <a:off x="2963575" y="3839050"/>
              <a:ext cx="77200" cy="81225"/>
            </a:xfrm>
            <a:custGeom>
              <a:avLst/>
              <a:gdLst/>
              <a:ahLst/>
              <a:cxnLst/>
              <a:rect l="l" t="t" r="r" b="b"/>
              <a:pathLst>
                <a:path w="3088" h="3249" extrusionOk="0">
                  <a:moveTo>
                    <a:pt x="821" y="1"/>
                  </a:moveTo>
                  <a:lnTo>
                    <a:pt x="1" y="3248"/>
                  </a:lnTo>
                  <a:lnTo>
                    <a:pt x="2838" y="3248"/>
                  </a:lnTo>
                  <a:cubicBezTo>
                    <a:pt x="2980" y="3248"/>
                    <a:pt x="3087" y="3123"/>
                    <a:pt x="3087" y="2998"/>
                  </a:cubicBezTo>
                  <a:lnTo>
                    <a:pt x="3087" y="250"/>
                  </a:lnTo>
                  <a:cubicBezTo>
                    <a:pt x="3087" y="126"/>
                    <a:pt x="2980" y="1"/>
                    <a:pt x="2838" y="1"/>
                  </a:cubicBez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9"/>
            <p:cNvSpPr/>
            <p:nvPr/>
          </p:nvSpPr>
          <p:spPr>
            <a:xfrm>
              <a:off x="3018900" y="3839050"/>
              <a:ext cx="21875" cy="81225"/>
            </a:xfrm>
            <a:custGeom>
              <a:avLst/>
              <a:gdLst/>
              <a:ahLst/>
              <a:cxnLst/>
              <a:rect l="l" t="t" r="r" b="b"/>
              <a:pathLst>
                <a:path w="875" h="3249" extrusionOk="0">
                  <a:moveTo>
                    <a:pt x="0" y="1"/>
                  </a:moveTo>
                  <a:cubicBezTo>
                    <a:pt x="125" y="1"/>
                    <a:pt x="250" y="126"/>
                    <a:pt x="250" y="250"/>
                  </a:cubicBezTo>
                  <a:lnTo>
                    <a:pt x="250" y="2998"/>
                  </a:lnTo>
                  <a:cubicBezTo>
                    <a:pt x="250" y="3123"/>
                    <a:pt x="125" y="3248"/>
                    <a:pt x="0" y="3248"/>
                  </a:cubicBezTo>
                  <a:lnTo>
                    <a:pt x="625" y="3248"/>
                  </a:lnTo>
                  <a:cubicBezTo>
                    <a:pt x="767" y="3248"/>
                    <a:pt x="874" y="3123"/>
                    <a:pt x="874" y="2998"/>
                  </a:cubicBezTo>
                  <a:lnTo>
                    <a:pt x="874" y="250"/>
                  </a:lnTo>
                  <a:cubicBezTo>
                    <a:pt x="874" y="126"/>
                    <a:pt x="767" y="1"/>
                    <a:pt x="625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9"/>
            <p:cNvSpPr/>
            <p:nvPr/>
          </p:nvSpPr>
          <p:spPr>
            <a:xfrm>
              <a:off x="2841350" y="3839050"/>
              <a:ext cx="79875" cy="81225"/>
            </a:xfrm>
            <a:custGeom>
              <a:avLst/>
              <a:gdLst/>
              <a:ahLst/>
              <a:cxnLst/>
              <a:rect l="l" t="t" r="r" b="b"/>
              <a:pathLst>
                <a:path w="3195" h="3249" extrusionOk="0">
                  <a:moveTo>
                    <a:pt x="2356" y="1"/>
                  </a:moveTo>
                  <a:cubicBezTo>
                    <a:pt x="1053" y="1"/>
                    <a:pt x="1" y="1071"/>
                    <a:pt x="1" y="2374"/>
                  </a:cubicBezTo>
                  <a:lnTo>
                    <a:pt x="1" y="3248"/>
                  </a:lnTo>
                  <a:lnTo>
                    <a:pt x="2856" y="3248"/>
                  </a:lnTo>
                  <a:lnTo>
                    <a:pt x="3195" y="1"/>
                  </a:lnTo>
                  <a:close/>
                </a:path>
              </a:pathLst>
            </a:custGeom>
            <a:solidFill>
              <a:srgbClr val="C7C7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9"/>
            <p:cNvSpPr/>
            <p:nvPr/>
          </p:nvSpPr>
          <p:spPr>
            <a:xfrm>
              <a:off x="2895775" y="3839050"/>
              <a:ext cx="25450" cy="81225"/>
            </a:xfrm>
            <a:custGeom>
              <a:avLst/>
              <a:gdLst/>
              <a:ahLst/>
              <a:cxnLst/>
              <a:rect l="l" t="t" r="r" b="b"/>
              <a:pathLst>
                <a:path w="1018" h="3249" extrusionOk="0">
                  <a:moveTo>
                    <a:pt x="340" y="1"/>
                  </a:moveTo>
                  <a:lnTo>
                    <a:pt x="0" y="3248"/>
                  </a:lnTo>
                  <a:lnTo>
                    <a:pt x="696" y="3248"/>
                  </a:lnTo>
                  <a:lnTo>
                    <a:pt x="1018" y="1"/>
                  </a:ln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9"/>
            <p:cNvSpPr/>
            <p:nvPr/>
          </p:nvSpPr>
          <p:spPr>
            <a:xfrm>
              <a:off x="2818150" y="3884550"/>
              <a:ext cx="112450" cy="35725"/>
            </a:xfrm>
            <a:custGeom>
              <a:avLst/>
              <a:gdLst/>
              <a:ahLst/>
              <a:cxnLst/>
              <a:rect l="l" t="t" r="r" b="b"/>
              <a:pathLst>
                <a:path w="4498" h="1429" extrusionOk="0">
                  <a:moveTo>
                    <a:pt x="304" y="1"/>
                  </a:moveTo>
                  <a:cubicBezTo>
                    <a:pt x="126" y="1"/>
                    <a:pt x="1" y="143"/>
                    <a:pt x="1" y="322"/>
                  </a:cubicBezTo>
                  <a:lnTo>
                    <a:pt x="1" y="1428"/>
                  </a:lnTo>
                  <a:lnTo>
                    <a:pt x="4497" y="1428"/>
                  </a:lnTo>
                  <a:lnTo>
                    <a:pt x="4497" y="322"/>
                  </a:lnTo>
                  <a:cubicBezTo>
                    <a:pt x="4497" y="143"/>
                    <a:pt x="4354" y="1"/>
                    <a:pt x="4176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9"/>
            <p:cNvSpPr/>
            <p:nvPr/>
          </p:nvSpPr>
          <p:spPr>
            <a:xfrm>
              <a:off x="2908700" y="3884550"/>
              <a:ext cx="21900" cy="35725"/>
            </a:xfrm>
            <a:custGeom>
              <a:avLst/>
              <a:gdLst/>
              <a:ahLst/>
              <a:cxnLst/>
              <a:rect l="l" t="t" r="r" b="b"/>
              <a:pathLst>
                <a:path w="876" h="1429" extrusionOk="0">
                  <a:moveTo>
                    <a:pt x="1" y="1"/>
                  </a:moveTo>
                  <a:cubicBezTo>
                    <a:pt x="179" y="1"/>
                    <a:pt x="322" y="143"/>
                    <a:pt x="322" y="322"/>
                  </a:cubicBezTo>
                  <a:lnTo>
                    <a:pt x="322" y="1428"/>
                  </a:lnTo>
                  <a:lnTo>
                    <a:pt x="875" y="1428"/>
                  </a:lnTo>
                  <a:lnTo>
                    <a:pt x="875" y="322"/>
                  </a:lnTo>
                  <a:cubicBezTo>
                    <a:pt x="875" y="143"/>
                    <a:pt x="732" y="1"/>
                    <a:pt x="554" y="1"/>
                  </a:cubicBezTo>
                  <a:close/>
                </a:path>
              </a:pathLst>
            </a:custGeom>
            <a:solidFill>
              <a:srgbClr val="FF7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9"/>
            <p:cNvSpPr/>
            <p:nvPr/>
          </p:nvSpPr>
          <p:spPr>
            <a:xfrm>
              <a:off x="2814150" y="3653950"/>
              <a:ext cx="230200" cy="270325"/>
            </a:xfrm>
            <a:custGeom>
              <a:avLst/>
              <a:gdLst/>
              <a:ahLst/>
              <a:cxnLst/>
              <a:rect l="l" t="t" r="r" b="b"/>
              <a:pathLst>
                <a:path w="9208" h="10813" extrusionOk="0">
                  <a:moveTo>
                    <a:pt x="3123" y="3426"/>
                  </a:moveTo>
                  <a:cubicBezTo>
                    <a:pt x="3373" y="3426"/>
                    <a:pt x="3569" y="3640"/>
                    <a:pt x="3569" y="3890"/>
                  </a:cubicBezTo>
                  <a:cubicBezTo>
                    <a:pt x="3569" y="4140"/>
                    <a:pt x="3373" y="4336"/>
                    <a:pt x="3123" y="4336"/>
                  </a:cubicBezTo>
                  <a:cubicBezTo>
                    <a:pt x="2873" y="4336"/>
                    <a:pt x="2659" y="4140"/>
                    <a:pt x="2659" y="3890"/>
                  </a:cubicBezTo>
                  <a:cubicBezTo>
                    <a:pt x="2659" y="3640"/>
                    <a:pt x="2873" y="3426"/>
                    <a:pt x="3123" y="3426"/>
                  </a:cubicBezTo>
                  <a:close/>
                  <a:moveTo>
                    <a:pt x="4889" y="3426"/>
                  </a:moveTo>
                  <a:cubicBezTo>
                    <a:pt x="5139" y="3426"/>
                    <a:pt x="5353" y="3640"/>
                    <a:pt x="5353" y="3890"/>
                  </a:cubicBezTo>
                  <a:cubicBezTo>
                    <a:pt x="5353" y="4140"/>
                    <a:pt x="5139" y="4336"/>
                    <a:pt x="4889" y="4336"/>
                  </a:cubicBezTo>
                  <a:cubicBezTo>
                    <a:pt x="4639" y="4336"/>
                    <a:pt x="4443" y="4140"/>
                    <a:pt x="4443" y="3890"/>
                  </a:cubicBezTo>
                  <a:cubicBezTo>
                    <a:pt x="4443" y="3640"/>
                    <a:pt x="4639" y="3426"/>
                    <a:pt x="4889" y="3426"/>
                  </a:cubicBezTo>
                  <a:close/>
                  <a:moveTo>
                    <a:pt x="6245" y="321"/>
                  </a:moveTo>
                  <a:cubicBezTo>
                    <a:pt x="7173" y="321"/>
                    <a:pt x="7922" y="1071"/>
                    <a:pt x="7922" y="1998"/>
                  </a:cubicBezTo>
                  <a:lnTo>
                    <a:pt x="7922" y="5959"/>
                  </a:lnTo>
                  <a:cubicBezTo>
                    <a:pt x="7476" y="5924"/>
                    <a:pt x="7066" y="5745"/>
                    <a:pt x="6745" y="5424"/>
                  </a:cubicBezTo>
                  <a:cubicBezTo>
                    <a:pt x="6388" y="5049"/>
                    <a:pt x="6192" y="4550"/>
                    <a:pt x="6210" y="4032"/>
                  </a:cubicBezTo>
                  <a:lnTo>
                    <a:pt x="7030" y="4032"/>
                  </a:lnTo>
                  <a:cubicBezTo>
                    <a:pt x="7102" y="4032"/>
                    <a:pt x="7173" y="3979"/>
                    <a:pt x="7191" y="3890"/>
                  </a:cubicBezTo>
                  <a:cubicBezTo>
                    <a:pt x="7191" y="3800"/>
                    <a:pt x="7120" y="3711"/>
                    <a:pt x="7030" y="3711"/>
                  </a:cubicBezTo>
                  <a:lnTo>
                    <a:pt x="6210" y="3711"/>
                  </a:lnTo>
                  <a:lnTo>
                    <a:pt x="6227" y="2730"/>
                  </a:lnTo>
                  <a:cubicBezTo>
                    <a:pt x="6227" y="2730"/>
                    <a:pt x="6227" y="2712"/>
                    <a:pt x="6227" y="2694"/>
                  </a:cubicBezTo>
                  <a:cubicBezTo>
                    <a:pt x="6192" y="2623"/>
                    <a:pt x="6138" y="2569"/>
                    <a:pt x="6067" y="2569"/>
                  </a:cubicBezTo>
                  <a:lnTo>
                    <a:pt x="3194" y="2569"/>
                  </a:lnTo>
                  <a:cubicBezTo>
                    <a:pt x="2587" y="2569"/>
                    <a:pt x="2070" y="2088"/>
                    <a:pt x="2052" y="1463"/>
                  </a:cubicBezTo>
                  <a:cubicBezTo>
                    <a:pt x="2052" y="839"/>
                    <a:pt x="2552" y="321"/>
                    <a:pt x="3176" y="321"/>
                  </a:cubicBezTo>
                  <a:close/>
                  <a:moveTo>
                    <a:pt x="2017" y="2337"/>
                  </a:moveTo>
                  <a:cubicBezTo>
                    <a:pt x="2106" y="2462"/>
                    <a:pt x="2213" y="2552"/>
                    <a:pt x="2356" y="2641"/>
                  </a:cubicBezTo>
                  <a:lnTo>
                    <a:pt x="2356" y="5281"/>
                  </a:lnTo>
                  <a:cubicBezTo>
                    <a:pt x="2356" y="5496"/>
                    <a:pt x="2391" y="5710"/>
                    <a:pt x="2480" y="5906"/>
                  </a:cubicBezTo>
                  <a:cubicBezTo>
                    <a:pt x="2338" y="5959"/>
                    <a:pt x="2195" y="5977"/>
                    <a:pt x="2034" y="5977"/>
                  </a:cubicBezTo>
                  <a:lnTo>
                    <a:pt x="2017" y="5977"/>
                  </a:lnTo>
                  <a:lnTo>
                    <a:pt x="2017" y="4693"/>
                  </a:lnTo>
                  <a:lnTo>
                    <a:pt x="2017" y="2337"/>
                  </a:lnTo>
                  <a:close/>
                  <a:moveTo>
                    <a:pt x="4354" y="9403"/>
                  </a:moveTo>
                  <a:cubicBezTo>
                    <a:pt x="4443" y="9403"/>
                    <a:pt x="4497" y="9474"/>
                    <a:pt x="4497" y="9546"/>
                  </a:cubicBezTo>
                  <a:lnTo>
                    <a:pt x="4497" y="10491"/>
                  </a:lnTo>
                  <a:lnTo>
                    <a:pt x="321" y="10491"/>
                  </a:lnTo>
                  <a:lnTo>
                    <a:pt x="321" y="9546"/>
                  </a:lnTo>
                  <a:cubicBezTo>
                    <a:pt x="321" y="9474"/>
                    <a:pt x="393" y="9403"/>
                    <a:pt x="482" y="9403"/>
                  </a:cubicBezTo>
                  <a:close/>
                  <a:moveTo>
                    <a:pt x="6263" y="8814"/>
                  </a:moveTo>
                  <a:lnTo>
                    <a:pt x="5835" y="10491"/>
                  </a:lnTo>
                  <a:lnTo>
                    <a:pt x="4800" y="10491"/>
                  </a:lnTo>
                  <a:lnTo>
                    <a:pt x="4800" y="9528"/>
                  </a:lnTo>
                  <a:cubicBezTo>
                    <a:pt x="4800" y="9278"/>
                    <a:pt x="4586" y="9064"/>
                    <a:pt x="4336" y="9064"/>
                  </a:cubicBezTo>
                  <a:lnTo>
                    <a:pt x="4300" y="9064"/>
                  </a:lnTo>
                  <a:lnTo>
                    <a:pt x="4336" y="8814"/>
                  </a:lnTo>
                  <a:close/>
                  <a:moveTo>
                    <a:pt x="8815" y="7583"/>
                  </a:moveTo>
                  <a:cubicBezTo>
                    <a:pt x="8850" y="7583"/>
                    <a:pt x="8904" y="7619"/>
                    <a:pt x="8904" y="7672"/>
                  </a:cubicBezTo>
                  <a:lnTo>
                    <a:pt x="8904" y="10402"/>
                  </a:lnTo>
                  <a:cubicBezTo>
                    <a:pt x="8904" y="10456"/>
                    <a:pt x="8850" y="10491"/>
                    <a:pt x="8815" y="10491"/>
                  </a:cubicBezTo>
                  <a:lnTo>
                    <a:pt x="6174" y="10491"/>
                  </a:lnTo>
                  <a:lnTo>
                    <a:pt x="6905" y="7583"/>
                  </a:lnTo>
                  <a:close/>
                  <a:moveTo>
                    <a:pt x="3158" y="0"/>
                  </a:moveTo>
                  <a:cubicBezTo>
                    <a:pt x="2373" y="0"/>
                    <a:pt x="1713" y="642"/>
                    <a:pt x="1713" y="1445"/>
                  </a:cubicBezTo>
                  <a:lnTo>
                    <a:pt x="1713" y="6138"/>
                  </a:lnTo>
                  <a:cubicBezTo>
                    <a:pt x="1713" y="6227"/>
                    <a:pt x="1785" y="6298"/>
                    <a:pt x="1874" y="6298"/>
                  </a:cubicBezTo>
                  <a:lnTo>
                    <a:pt x="2052" y="6298"/>
                  </a:lnTo>
                  <a:cubicBezTo>
                    <a:pt x="2266" y="6298"/>
                    <a:pt x="2463" y="6263"/>
                    <a:pt x="2641" y="6174"/>
                  </a:cubicBezTo>
                  <a:cubicBezTo>
                    <a:pt x="2944" y="6602"/>
                    <a:pt x="3408" y="6887"/>
                    <a:pt x="3961" y="6887"/>
                  </a:cubicBezTo>
                  <a:lnTo>
                    <a:pt x="4211" y="6887"/>
                  </a:lnTo>
                  <a:lnTo>
                    <a:pt x="4158" y="7262"/>
                  </a:lnTo>
                  <a:lnTo>
                    <a:pt x="3462" y="7262"/>
                  </a:lnTo>
                  <a:cubicBezTo>
                    <a:pt x="2570" y="7262"/>
                    <a:pt x="1767" y="7708"/>
                    <a:pt x="1303" y="8475"/>
                  </a:cubicBezTo>
                  <a:cubicBezTo>
                    <a:pt x="1267" y="8547"/>
                    <a:pt x="1285" y="8636"/>
                    <a:pt x="1356" y="8689"/>
                  </a:cubicBezTo>
                  <a:cubicBezTo>
                    <a:pt x="1392" y="8707"/>
                    <a:pt x="1410" y="8707"/>
                    <a:pt x="1446" y="8707"/>
                  </a:cubicBezTo>
                  <a:cubicBezTo>
                    <a:pt x="1499" y="8707"/>
                    <a:pt x="1553" y="8689"/>
                    <a:pt x="1570" y="8636"/>
                  </a:cubicBezTo>
                  <a:cubicBezTo>
                    <a:pt x="1981" y="7976"/>
                    <a:pt x="2695" y="7583"/>
                    <a:pt x="3462" y="7583"/>
                  </a:cubicBezTo>
                  <a:lnTo>
                    <a:pt x="4122" y="7583"/>
                  </a:lnTo>
                  <a:lnTo>
                    <a:pt x="4015" y="8636"/>
                  </a:lnTo>
                  <a:lnTo>
                    <a:pt x="3979" y="9082"/>
                  </a:lnTo>
                  <a:lnTo>
                    <a:pt x="482" y="9082"/>
                  </a:lnTo>
                  <a:cubicBezTo>
                    <a:pt x="214" y="9082"/>
                    <a:pt x="0" y="9296"/>
                    <a:pt x="0" y="9546"/>
                  </a:cubicBezTo>
                  <a:lnTo>
                    <a:pt x="0" y="10652"/>
                  </a:lnTo>
                  <a:cubicBezTo>
                    <a:pt x="0" y="10741"/>
                    <a:pt x="72" y="10813"/>
                    <a:pt x="161" y="10813"/>
                  </a:cubicBezTo>
                  <a:lnTo>
                    <a:pt x="8815" y="10813"/>
                  </a:lnTo>
                  <a:cubicBezTo>
                    <a:pt x="9029" y="10813"/>
                    <a:pt x="9207" y="10634"/>
                    <a:pt x="9207" y="10402"/>
                  </a:cubicBezTo>
                  <a:lnTo>
                    <a:pt x="9207" y="7672"/>
                  </a:lnTo>
                  <a:cubicBezTo>
                    <a:pt x="9207" y="7440"/>
                    <a:pt x="9029" y="7262"/>
                    <a:pt x="8815" y="7262"/>
                  </a:cubicBezTo>
                  <a:lnTo>
                    <a:pt x="6959" y="7262"/>
                  </a:lnTo>
                  <a:lnTo>
                    <a:pt x="6959" y="6495"/>
                  </a:lnTo>
                  <a:cubicBezTo>
                    <a:pt x="6959" y="6423"/>
                    <a:pt x="6888" y="6352"/>
                    <a:pt x="6816" y="6334"/>
                  </a:cubicBezTo>
                  <a:cubicBezTo>
                    <a:pt x="6727" y="6334"/>
                    <a:pt x="6638" y="6406"/>
                    <a:pt x="6638" y="6495"/>
                  </a:cubicBezTo>
                  <a:lnTo>
                    <a:pt x="6638" y="7387"/>
                  </a:lnTo>
                  <a:lnTo>
                    <a:pt x="6370" y="8475"/>
                  </a:lnTo>
                  <a:lnTo>
                    <a:pt x="4336" y="8475"/>
                  </a:lnTo>
                  <a:lnTo>
                    <a:pt x="4443" y="7440"/>
                  </a:lnTo>
                  <a:lnTo>
                    <a:pt x="4532" y="6869"/>
                  </a:lnTo>
                  <a:lnTo>
                    <a:pt x="5407" y="6869"/>
                  </a:lnTo>
                  <a:cubicBezTo>
                    <a:pt x="5478" y="6869"/>
                    <a:pt x="5549" y="6798"/>
                    <a:pt x="5567" y="6727"/>
                  </a:cubicBezTo>
                  <a:cubicBezTo>
                    <a:pt x="5567" y="6637"/>
                    <a:pt x="5496" y="6566"/>
                    <a:pt x="5407" y="6566"/>
                  </a:cubicBezTo>
                  <a:lnTo>
                    <a:pt x="3944" y="6566"/>
                  </a:lnTo>
                  <a:cubicBezTo>
                    <a:pt x="3230" y="6566"/>
                    <a:pt x="2659" y="5995"/>
                    <a:pt x="2659" y="5299"/>
                  </a:cubicBezTo>
                  <a:lnTo>
                    <a:pt x="2659" y="4693"/>
                  </a:lnTo>
                  <a:lnTo>
                    <a:pt x="2659" y="4514"/>
                  </a:lnTo>
                  <a:cubicBezTo>
                    <a:pt x="2791" y="4602"/>
                    <a:pt x="2947" y="4666"/>
                    <a:pt x="3118" y="4666"/>
                  </a:cubicBezTo>
                  <a:cubicBezTo>
                    <a:pt x="3155" y="4666"/>
                    <a:pt x="3192" y="4663"/>
                    <a:pt x="3230" y="4657"/>
                  </a:cubicBezTo>
                  <a:cubicBezTo>
                    <a:pt x="3569" y="4603"/>
                    <a:pt x="3836" y="4336"/>
                    <a:pt x="3890" y="4015"/>
                  </a:cubicBezTo>
                  <a:cubicBezTo>
                    <a:pt x="3961" y="3533"/>
                    <a:pt x="3587" y="3122"/>
                    <a:pt x="3123" y="3122"/>
                  </a:cubicBezTo>
                  <a:cubicBezTo>
                    <a:pt x="2944" y="3122"/>
                    <a:pt x="2802" y="3176"/>
                    <a:pt x="2659" y="3265"/>
                  </a:cubicBezTo>
                  <a:lnTo>
                    <a:pt x="2659" y="3158"/>
                  </a:lnTo>
                  <a:lnTo>
                    <a:pt x="2659" y="2801"/>
                  </a:lnTo>
                  <a:cubicBezTo>
                    <a:pt x="2819" y="2855"/>
                    <a:pt x="2980" y="2891"/>
                    <a:pt x="3158" y="2891"/>
                  </a:cubicBezTo>
                  <a:lnTo>
                    <a:pt x="5906" y="2891"/>
                  </a:lnTo>
                  <a:lnTo>
                    <a:pt x="5906" y="3711"/>
                  </a:lnTo>
                  <a:lnTo>
                    <a:pt x="5639" y="3711"/>
                  </a:lnTo>
                  <a:cubicBezTo>
                    <a:pt x="5567" y="3372"/>
                    <a:pt x="5264" y="3122"/>
                    <a:pt x="4889" y="3122"/>
                  </a:cubicBezTo>
                  <a:cubicBezTo>
                    <a:pt x="4461" y="3122"/>
                    <a:pt x="4122" y="3461"/>
                    <a:pt x="4122" y="3890"/>
                  </a:cubicBezTo>
                  <a:cubicBezTo>
                    <a:pt x="4122" y="4300"/>
                    <a:pt x="4461" y="4657"/>
                    <a:pt x="4889" y="4657"/>
                  </a:cubicBezTo>
                  <a:cubicBezTo>
                    <a:pt x="5264" y="4657"/>
                    <a:pt x="5639" y="4050"/>
                    <a:pt x="5639" y="4050"/>
                  </a:cubicBezTo>
                  <a:lnTo>
                    <a:pt x="5888" y="4050"/>
                  </a:lnTo>
                  <a:cubicBezTo>
                    <a:pt x="5871" y="4639"/>
                    <a:pt x="6102" y="5246"/>
                    <a:pt x="6531" y="5656"/>
                  </a:cubicBezTo>
                  <a:cubicBezTo>
                    <a:pt x="6941" y="6084"/>
                    <a:pt x="7494" y="6316"/>
                    <a:pt x="8083" y="6316"/>
                  </a:cubicBezTo>
                  <a:cubicBezTo>
                    <a:pt x="8172" y="6316"/>
                    <a:pt x="8244" y="6245"/>
                    <a:pt x="8244" y="6156"/>
                  </a:cubicBezTo>
                  <a:lnTo>
                    <a:pt x="8244" y="1998"/>
                  </a:lnTo>
                  <a:cubicBezTo>
                    <a:pt x="8244" y="892"/>
                    <a:pt x="7351" y="0"/>
                    <a:pt x="6245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9"/>
            <p:cNvSpPr/>
            <p:nvPr/>
          </p:nvSpPr>
          <p:spPr>
            <a:xfrm>
              <a:off x="2905600" y="3765375"/>
              <a:ext cx="11175" cy="21950"/>
            </a:xfrm>
            <a:custGeom>
              <a:avLst/>
              <a:gdLst/>
              <a:ahLst/>
              <a:cxnLst/>
              <a:rect l="l" t="t" r="r" b="b"/>
              <a:pathLst>
                <a:path w="447" h="878" extrusionOk="0">
                  <a:moveTo>
                    <a:pt x="276" y="1"/>
                  </a:moveTo>
                  <a:cubicBezTo>
                    <a:pt x="200" y="1"/>
                    <a:pt x="141" y="65"/>
                    <a:pt x="125" y="129"/>
                  </a:cubicBezTo>
                  <a:lnTo>
                    <a:pt x="18" y="682"/>
                  </a:lnTo>
                  <a:cubicBezTo>
                    <a:pt x="0" y="753"/>
                    <a:pt x="54" y="878"/>
                    <a:pt x="178" y="878"/>
                  </a:cubicBezTo>
                  <a:cubicBezTo>
                    <a:pt x="250" y="878"/>
                    <a:pt x="321" y="824"/>
                    <a:pt x="321" y="735"/>
                  </a:cubicBezTo>
                  <a:lnTo>
                    <a:pt x="428" y="200"/>
                  </a:lnTo>
                  <a:cubicBezTo>
                    <a:pt x="446" y="111"/>
                    <a:pt x="393" y="22"/>
                    <a:pt x="303" y="4"/>
                  </a:cubicBezTo>
                  <a:cubicBezTo>
                    <a:pt x="294" y="2"/>
                    <a:pt x="285" y="1"/>
                    <a:pt x="276" y="1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9"/>
            <p:cNvSpPr/>
            <p:nvPr/>
          </p:nvSpPr>
          <p:spPr>
            <a:xfrm>
              <a:off x="2901125" y="3795350"/>
              <a:ext cx="32150" cy="12500"/>
            </a:xfrm>
            <a:custGeom>
              <a:avLst/>
              <a:gdLst/>
              <a:ahLst/>
              <a:cxnLst/>
              <a:rect l="l" t="t" r="r" b="b"/>
              <a:pathLst>
                <a:path w="1286" h="500" extrusionOk="0">
                  <a:moveTo>
                    <a:pt x="1107" y="0"/>
                  </a:moveTo>
                  <a:cubicBezTo>
                    <a:pt x="1067" y="0"/>
                    <a:pt x="1027" y="18"/>
                    <a:pt x="1000" y="54"/>
                  </a:cubicBezTo>
                  <a:cubicBezTo>
                    <a:pt x="912" y="141"/>
                    <a:pt x="807" y="185"/>
                    <a:pt x="691" y="185"/>
                  </a:cubicBezTo>
                  <a:cubicBezTo>
                    <a:pt x="641" y="185"/>
                    <a:pt x="589" y="177"/>
                    <a:pt x="536" y="161"/>
                  </a:cubicBezTo>
                  <a:cubicBezTo>
                    <a:pt x="393" y="125"/>
                    <a:pt x="286" y="36"/>
                    <a:pt x="286" y="36"/>
                  </a:cubicBezTo>
                  <a:cubicBezTo>
                    <a:pt x="258" y="15"/>
                    <a:pt x="224" y="5"/>
                    <a:pt x="190" y="5"/>
                  </a:cubicBezTo>
                  <a:cubicBezTo>
                    <a:pt x="139" y="5"/>
                    <a:pt x="87" y="28"/>
                    <a:pt x="54" y="71"/>
                  </a:cubicBezTo>
                  <a:cubicBezTo>
                    <a:pt x="1" y="125"/>
                    <a:pt x="18" y="232"/>
                    <a:pt x="90" y="286"/>
                  </a:cubicBezTo>
                  <a:cubicBezTo>
                    <a:pt x="215" y="393"/>
                    <a:pt x="447" y="500"/>
                    <a:pt x="679" y="500"/>
                  </a:cubicBezTo>
                  <a:cubicBezTo>
                    <a:pt x="857" y="500"/>
                    <a:pt x="1053" y="446"/>
                    <a:pt x="1214" y="268"/>
                  </a:cubicBezTo>
                  <a:cubicBezTo>
                    <a:pt x="1285" y="214"/>
                    <a:pt x="1285" y="107"/>
                    <a:pt x="1214" y="54"/>
                  </a:cubicBezTo>
                  <a:cubicBezTo>
                    <a:pt x="1187" y="18"/>
                    <a:pt x="1147" y="0"/>
                    <a:pt x="1107" y="0"/>
                  </a:cubicBez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9"/>
            <p:cNvSpPr/>
            <p:nvPr/>
          </p:nvSpPr>
          <p:spPr>
            <a:xfrm>
              <a:off x="2862325" y="3699875"/>
              <a:ext cx="15175" cy="103975"/>
            </a:xfrm>
            <a:custGeom>
              <a:avLst/>
              <a:gdLst/>
              <a:ahLst/>
              <a:cxnLst/>
              <a:rect l="l" t="t" r="r" b="b"/>
              <a:pathLst>
                <a:path w="607" h="4159" extrusionOk="0">
                  <a:moveTo>
                    <a:pt x="0" y="1"/>
                  </a:moveTo>
                  <a:lnTo>
                    <a:pt x="0" y="4158"/>
                  </a:lnTo>
                  <a:lnTo>
                    <a:pt x="607" y="415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241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2" name="Google Shape;1772;p39"/>
          <p:cNvSpPr/>
          <p:nvPr/>
        </p:nvSpPr>
        <p:spPr>
          <a:xfrm>
            <a:off x="588433" y="1837350"/>
            <a:ext cx="249600" cy="249900"/>
          </a:xfrm>
          <a:prstGeom prst="diamond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3" name="Google Shape;1773;p39"/>
          <p:cNvSpPr/>
          <p:nvPr/>
        </p:nvSpPr>
        <p:spPr>
          <a:xfrm rot="2700000">
            <a:off x="8095276" y="1068257"/>
            <a:ext cx="241831" cy="209586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p44"/>
          <p:cNvSpPr txBox="1"/>
          <p:nvPr/>
        </p:nvSpPr>
        <p:spPr>
          <a:xfrm>
            <a:off x="716700" y="1188000"/>
            <a:ext cx="7710600" cy="14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This presentation has been made using the following fonts:</a:t>
            </a:r>
            <a:endParaRPr sz="1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lt1"/>
                </a:solidFill>
              </a:rPr>
              <a:t>Paytone One</a:t>
            </a:r>
            <a:endParaRPr sz="11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(</a:t>
            </a:r>
            <a:r>
              <a:rPr lang="en" sz="1100" u="sng">
                <a:solidFill>
                  <a:schemeClr val="lt1"/>
                </a:solidFill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https://fonts.google.com/specimen/Paytone+One</a:t>
            </a:r>
            <a:r>
              <a:rPr lang="en" sz="1100">
                <a:solidFill>
                  <a:schemeClr val="lt1"/>
                </a:solidFill>
              </a:rPr>
              <a:t>)</a:t>
            </a:r>
            <a:endParaRPr sz="1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 b="1">
                <a:solidFill>
                  <a:schemeClr val="lt1"/>
                </a:solidFill>
              </a:rPr>
              <a:t>Montserrat Medium and Bold</a:t>
            </a:r>
            <a:endParaRPr sz="11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lt1"/>
                </a:solidFill>
              </a:rPr>
              <a:t>(</a:t>
            </a:r>
            <a:r>
              <a:rPr lang="en" sz="1100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https://fonts.google.com/specimen/Montserrat</a:t>
            </a:r>
            <a:r>
              <a:rPr lang="en" sz="1100">
                <a:solidFill>
                  <a:schemeClr val="lt1"/>
                </a:solidFill>
              </a:rPr>
              <a:t>)</a:t>
            </a:r>
            <a:endParaRPr sz="1100">
              <a:solidFill>
                <a:schemeClr val="lt1"/>
              </a:solidFill>
            </a:endParaRPr>
          </a:p>
        </p:txBody>
      </p:sp>
      <p:sp>
        <p:nvSpPr>
          <p:cNvPr id="1824" name="Google Shape;1824;p44"/>
          <p:cNvSpPr txBox="1">
            <a:spLocks noGrp="1"/>
          </p:cNvSpPr>
          <p:nvPr>
            <p:ph type="title"/>
          </p:nvPr>
        </p:nvSpPr>
        <p:spPr>
          <a:xfrm>
            <a:off x="716775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Fonts &amp; colors used</a:t>
            </a:r>
            <a:endParaRPr/>
          </a:p>
        </p:txBody>
      </p:sp>
      <p:sp>
        <p:nvSpPr>
          <p:cNvPr id="1825" name="Google Shape;1825;p44"/>
          <p:cNvSpPr/>
          <p:nvPr/>
        </p:nvSpPr>
        <p:spPr>
          <a:xfrm>
            <a:off x="2583563" y="29478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241E58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44"/>
          <p:cNvSpPr/>
          <p:nvPr/>
        </p:nvSpPr>
        <p:spPr>
          <a:xfrm>
            <a:off x="3645382" y="29478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7" name="Google Shape;1827;p44"/>
          <p:cNvSpPr/>
          <p:nvPr/>
        </p:nvSpPr>
        <p:spPr>
          <a:xfrm>
            <a:off x="4707202" y="29478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1F1F1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8" name="Google Shape;1828;p44"/>
          <p:cNvSpPr txBox="1"/>
          <p:nvPr/>
        </p:nvSpPr>
        <p:spPr>
          <a:xfrm>
            <a:off x="2583563" y="31048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#241e58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829" name="Google Shape;1829;p44"/>
          <p:cNvSpPr txBox="1"/>
          <p:nvPr/>
        </p:nvSpPr>
        <p:spPr>
          <a:xfrm>
            <a:off x="3645388" y="31048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#ffffff</a:t>
            </a:r>
            <a:endParaRPr sz="1000"/>
          </a:p>
        </p:txBody>
      </p:sp>
      <p:sp>
        <p:nvSpPr>
          <p:cNvPr id="1830" name="Google Shape;1830;p44"/>
          <p:cNvSpPr txBox="1"/>
          <p:nvPr/>
        </p:nvSpPr>
        <p:spPr>
          <a:xfrm>
            <a:off x="4707213" y="31048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#f1f1f1</a:t>
            </a:r>
            <a:endParaRPr sz="1000"/>
          </a:p>
        </p:txBody>
      </p:sp>
      <p:sp>
        <p:nvSpPr>
          <p:cNvPr id="1831" name="Google Shape;1831;p44"/>
          <p:cNvSpPr/>
          <p:nvPr/>
        </p:nvSpPr>
        <p:spPr>
          <a:xfrm>
            <a:off x="5769038" y="29478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DADADA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4"/>
          <p:cNvSpPr txBox="1"/>
          <p:nvPr/>
        </p:nvSpPr>
        <p:spPr>
          <a:xfrm>
            <a:off x="5769038" y="31048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#dadada</a:t>
            </a:r>
            <a:endParaRPr sz="1000"/>
          </a:p>
        </p:txBody>
      </p:sp>
      <p:sp>
        <p:nvSpPr>
          <p:cNvPr id="1833" name="Google Shape;1833;p44"/>
          <p:cNvSpPr/>
          <p:nvPr/>
        </p:nvSpPr>
        <p:spPr>
          <a:xfrm>
            <a:off x="3114463" y="38789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767A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4" name="Google Shape;1834;p44"/>
          <p:cNvSpPr/>
          <p:nvPr/>
        </p:nvSpPr>
        <p:spPr>
          <a:xfrm>
            <a:off x="4176282" y="38789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FFCA63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5" name="Google Shape;1835;p44"/>
          <p:cNvSpPr/>
          <p:nvPr/>
        </p:nvSpPr>
        <p:spPr>
          <a:xfrm>
            <a:off x="5238102" y="3878900"/>
            <a:ext cx="791400" cy="754200"/>
          </a:xfrm>
          <a:prstGeom prst="roundRect">
            <a:avLst>
              <a:gd name="adj" fmla="val 16667"/>
            </a:avLst>
          </a:prstGeom>
          <a:solidFill>
            <a:srgbClr val="C6EA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6" name="Google Shape;1836;p44"/>
          <p:cNvSpPr txBox="1"/>
          <p:nvPr/>
        </p:nvSpPr>
        <p:spPr>
          <a:xfrm>
            <a:off x="3114463" y="40359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#ff767a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837" name="Google Shape;1837;p44"/>
          <p:cNvSpPr txBox="1"/>
          <p:nvPr/>
        </p:nvSpPr>
        <p:spPr>
          <a:xfrm>
            <a:off x="4176288" y="40359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</a:rPr>
              <a:t>#ffca63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1838" name="Google Shape;1838;p44"/>
          <p:cNvSpPr txBox="1"/>
          <p:nvPr/>
        </p:nvSpPr>
        <p:spPr>
          <a:xfrm>
            <a:off x="5238113" y="4035950"/>
            <a:ext cx="791400" cy="4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#c6eaff</a:t>
            </a:r>
            <a:endParaRPr sz="1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475145" y="1191194"/>
            <a:ext cx="3923346" cy="111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Paytone One" panose="020B0604020202020204" charset="0"/>
              </a:rPr>
              <a:t>upload </a:t>
            </a:r>
            <a:r>
              <a:rPr lang="en-US" sz="4500" b="1" dirty="0">
                <a:solidFill>
                  <a:schemeClr val="accent1"/>
                </a:solidFill>
                <a:latin typeface="Paytone One" panose="020B0604020202020204" charset="0"/>
              </a:rPr>
              <a:t>(v)</a:t>
            </a:r>
            <a:endParaRPr lang="en-US" sz="4500" b="1" dirty="0">
              <a:solidFill>
                <a:schemeClr val="accent1"/>
              </a:solidFill>
              <a:latin typeface="Paytone One" panose="020B060402020202020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4972" y="2951296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tải</a:t>
            </a:r>
            <a:r>
              <a:rPr lang="en-US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lên</a:t>
            </a:r>
            <a:endParaRPr lang="en-US" sz="49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12559" y="2304965"/>
            <a:ext cx="2282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/ˌ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ʌpˈləʊd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 </a:t>
            </a:r>
          </a:p>
        </p:txBody>
      </p:sp>
      <p:pic>
        <p:nvPicPr>
          <p:cNvPr id="7" name="uplo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275" y="2445369"/>
            <a:ext cx="365522" cy="365522"/>
          </a:xfrm>
          <a:prstGeom prst="rect">
            <a:avLst/>
          </a:prstGeom>
        </p:spPr>
      </p:pic>
      <p:pic>
        <p:nvPicPr>
          <p:cNvPr id="1032" name="Picture 8" descr="Upload Animation | Motion design animation, Motion graphics design, Motion  graphics inspir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127" y="1484648"/>
            <a:ext cx="3536648" cy="2652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770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475145" y="1191194"/>
            <a:ext cx="4222216" cy="111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Paytone One" panose="020B0604020202020204" charset="0"/>
              </a:rPr>
              <a:t>browse (v)</a:t>
            </a:r>
          </a:p>
        </p:txBody>
      </p:sp>
      <p:sp>
        <p:nvSpPr>
          <p:cNvPr id="5" name="Rectangle 4"/>
          <p:cNvSpPr/>
          <p:nvPr/>
        </p:nvSpPr>
        <p:spPr>
          <a:xfrm>
            <a:off x="734972" y="2951296"/>
            <a:ext cx="3038169" cy="1962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3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đọc </a:t>
            </a:r>
            <a:r>
              <a:rPr lang="vi-VN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lướt, tìm </a:t>
            </a:r>
          </a:p>
          <a:p>
            <a:pPr algn="ctr" defTabSz="685800">
              <a:buClrTx/>
            </a:pPr>
            <a:r>
              <a:rPr lang="vi-VN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(trên mạng)</a:t>
            </a:r>
          </a:p>
          <a:p>
            <a:pPr algn="ctr" defTabSz="685800">
              <a:buClrTx/>
            </a:pPr>
            <a:endParaRPr lang="en-US" sz="495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22195" y="2304965"/>
            <a:ext cx="1663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braʊz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7" name="brow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275" y="2406734"/>
            <a:ext cx="442792" cy="442792"/>
          </a:xfrm>
          <a:prstGeom prst="rect">
            <a:avLst/>
          </a:prstGeom>
        </p:spPr>
      </p:pic>
      <p:pic>
        <p:nvPicPr>
          <p:cNvPr id="3074" name="Picture 2" descr="zoo mou Exploit gif animé ordinateur portable Notez sil vous plaît Gonfle  Transisto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364" y="2304965"/>
            <a:ext cx="4045686" cy="227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1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475145" y="1191194"/>
            <a:ext cx="6021520" cy="111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Paytone One" panose="020B0604020202020204" charset="0"/>
              </a:rPr>
              <a:t>notification (n)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6067" y="2951296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thông </a:t>
            </a:r>
            <a:r>
              <a:rPr lang="vi-VN" sz="36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báo</a:t>
            </a:r>
            <a:endParaRPr lang="vi-VN" sz="36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7199" y="2304965"/>
            <a:ext cx="31568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/ˌ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nəʊtɪfɪˈkeɪʃn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8" name="notific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7929" y="2494810"/>
            <a:ext cx="456486" cy="456486"/>
          </a:xfrm>
          <a:prstGeom prst="rect">
            <a:avLst/>
          </a:prstGeom>
        </p:spPr>
      </p:pic>
      <p:pic>
        <p:nvPicPr>
          <p:cNvPr id="4098" name="Picture 2" descr="How to Change Your Android Notification S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988" y="2294392"/>
            <a:ext cx="3670787" cy="23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229722" y="1191194"/>
            <a:ext cx="4804778" cy="111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5400" b="1" dirty="0">
                <a:solidFill>
                  <a:schemeClr val="accent1"/>
                </a:solidFill>
                <a:latin typeface="Paytone One" panose="020B0604020202020204" charset="0"/>
              </a:rPr>
              <a:t>log on to (v)</a:t>
            </a:r>
          </a:p>
        </p:txBody>
      </p:sp>
      <p:sp>
        <p:nvSpPr>
          <p:cNvPr id="5" name="Rectangle 4"/>
          <p:cNvSpPr/>
          <p:nvPr/>
        </p:nvSpPr>
        <p:spPr>
          <a:xfrm>
            <a:off x="1156067" y="2951296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đăng nhập</a:t>
            </a:r>
          </a:p>
        </p:txBody>
      </p:sp>
      <p:sp>
        <p:nvSpPr>
          <p:cNvPr id="6" name="Rectangle 5"/>
          <p:cNvSpPr/>
          <p:nvPr/>
        </p:nvSpPr>
        <p:spPr>
          <a:xfrm>
            <a:off x="1750907" y="2304965"/>
            <a:ext cx="2289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lɒɡ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ɒn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tə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7" name="log on 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0403" y="2420298"/>
            <a:ext cx="415664" cy="415664"/>
          </a:xfrm>
          <a:prstGeom prst="rect">
            <a:avLst/>
          </a:prstGeom>
        </p:spPr>
      </p:pic>
      <p:pic>
        <p:nvPicPr>
          <p:cNvPr id="5122" name="Picture 2" descr="Loging Into Your Computer GIF - Loging Into Your Computer - Discover &amp;  Share GIF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788" y="1349832"/>
            <a:ext cx="3641699" cy="273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72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4" name="Google Shape;1881;p31"/>
          <p:cNvSpPr txBox="1">
            <a:spLocks/>
          </p:cNvSpPr>
          <p:nvPr/>
        </p:nvSpPr>
        <p:spPr>
          <a:xfrm>
            <a:off x="475145" y="1191194"/>
            <a:ext cx="3719091" cy="111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</a:pPr>
            <a:r>
              <a:rPr lang="en-US" sz="6000" b="1" dirty="0">
                <a:solidFill>
                  <a:schemeClr val="accent1"/>
                </a:solidFill>
                <a:latin typeface="Paytone One" panose="020B0604020202020204" charset="0"/>
              </a:rPr>
              <a:t>check (v)</a:t>
            </a:r>
          </a:p>
        </p:txBody>
      </p:sp>
      <p:sp>
        <p:nvSpPr>
          <p:cNvPr id="5" name="Rectangle 4"/>
          <p:cNvSpPr/>
          <p:nvPr/>
        </p:nvSpPr>
        <p:spPr>
          <a:xfrm>
            <a:off x="713275" y="2951296"/>
            <a:ext cx="30381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</a:pPr>
            <a:r>
              <a:rPr lang="vi-VN" sz="36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kiểm tra</a:t>
            </a:r>
          </a:p>
        </p:txBody>
      </p:sp>
      <p:sp>
        <p:nvSpPr>
          <p:cNvPr id="6" name="Rectangle 5"/>
          <p:cNvSpPr/>
          <p:nvPr/>
        </p:nvSpPr>
        <p:spPr>
          <a:xfrm>
            <a:off x="1578975" y="2304965"/>
            <a:ext cx="13067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buClrTx/>
            </a:pP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  <a:r>
              <a:rPr lang="en-US" sz="3600" b="1" kern="1200" dirty="0" err="1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tʃek</a:t>
            </a:r>
            <a:r>
              <a:rPr lang="en-US" sz="3600" b="1" kern="1200" dirty="0">
                <a:solidFill>
                  <a:srgbClr val="4472C4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pic>
        <p:nvPicPr>
          <p:cNvPr id="8" name="check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3274" y="2423259"/>
            <a:ext cx="457200" cy="457200"/>
          </a:xfrm>
          <a:prstGeom prst="rect">
            <a:avLst/>
          </a:prstGeom>
        </p:spPr>
      </p:pic>
      <p:pic>
        <p:nvPicPr>
          <p:cNvPr id="6146" name="Picture 2" descr="Cheap Cuts anxiety too much overload pete wentz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06" y="2093371"/>
            <a:ext cx="45720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67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829402"/>
              </p:ext>
            </p:extLst>
          </p:nvPr>
        </p:nvGraphicFramePr>
        <p:xfrm>
          <a:off x="757238" y="1209507"/>
          <a:ext cx="7983060" cy="334573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87894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2444507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3150659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1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466335"/>
                  </a:ext>
                </a:extLst>
              </a:tr>
              <a:tr h="49901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1.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upload (v)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/ˌ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ʌpˈləʊd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tải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lên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49901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2.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browse (v)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braʊz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lướt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49901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3.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notification (n)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/ˌ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nəʊtɪfɪˈkeɪʃn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báo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49901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4.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log on to (v)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lɒɡ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ɒn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tə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nhập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52401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check (v) 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53816" marR="53816" marT="53816" marB="53816"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tʃek</a:t>
                      </a:r>
                      <a:r>
                        <a:rPr lang="en-US" sz="24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kiểm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tra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27146" marR="27146" marT="53816" marB="53816">
                    <a:lnL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</a:tbl>
          </a:graphicData>
        </a:graphic>
      </p:graphicFrame>
      <p:pic>
        <p:nvPicPr>
          <p:cNvPr id="6" name="uploa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5301" y="1710058"/>
            <a:ext cx="365522" cy="365522"/>
          </a:xfrm>
          <a:prstGeom prst="rect">
            <a:avLst/>
          </a:prstGeom>
        </p:spPr>
      </p:pic>
      <p:pic>
        <p:nvPicPr>
          <p:cNvPr id="7" name="brows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5301" y="2256112"/>
            <a:ext cx="391937" cy="391937"/>
          </a:xfrm>
          <a:prstGeom prst="rect">
            <a:avLst/>
          </a:prstGeom>
        </p:spPr>
      </p:pic>
      <p:pic>
        <p:nvPicPr>
          <p:cNvPr id="8" name="notification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6234" y="3076624"/>
            <a:ext cx="411004" cy="411004"/>
          </a:xfrm>
          <a:prstGeom prst="rect">
            <a:avLst/>
          </a:prstGeom>
        </p:spPr>
      </p:pic>
      <p:pic>
        <p:nvPicPr>
          <p:cNvPr id="9" name="log on t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0640" y="3536652"/>
            <a:ext cx="415664" cy="415664"/>
          </a:xfrm>
          <a:prstGeom prst="rect">
            <a:avLst/>
          </a:prstGeom>
        </p:spPr>
      </p:pic>
      <p:pic>
        <p:nvPicPr>
          <p:cNvPr id="10" name="check__gb_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32185" y="4036590"/>
            <a:ext cx="444119" cy="444119"/>
          </a:xfrm>
          <a:prstGeom prst="rect">
            <a:avLst/>
          </a:prstGeom>
        </p:spPr>
      </p:pic>
      <p:sp>
        <p:nvSpPr>
          <p:cNvPr id="23" name="Title 2"/>
          <p:cNvSpPr>
            <a:spLocks noGrp="1"/>
          </p:cNvSpPr>
          <p:nvPr>
            <p:ph type="ctrTitle"/>
          </p:nvPr>
        </p:nvSpPr>
        <p:spPr>
          <a:xfrm>
            <a:off x="713275" y="615700"/>
            <a:ext cx="7717500" cy="693600"/>
          </a:xfrm>
        </p:spPr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008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haracteristics of Linear Functions by Slidesgo">
  <a:themeElements>
    <a:clrScheme name="Simple Light">
      <a:dk1>
        <a:srgbClr val="241E58"/>
      </a:dk1>
      <a:lt1>
        <a:srgbClr val="FFFFFF"/>
      </a:lt1>
      <a:dk2>
        <a:srgbClr val="F1F1F1"/>
      </a:dk2>
      <a:lt2>
        <a:srgbClr val="DADADA"/>
      </a:lt2>
      <a:accent1>
        <a:srgbClr val="FF767A"/>
      </a:accent1>
      <a:accent2>
        <a:srgbClr val="FFCA63"/>
      </a:accent2>
      <a:accent3>
        <a:srgbClr val="C6EAFF"/>
      </a:accent3>
      <a:accent4>
        <a:srgbClr val="FFFFFF"/>
      </a:accent4>
      <a:accent5>
        <a:srgbClr val="FFFFFF"/>
      </a:accent5>
      <a:accent6>
        <a:srgbClr val="FFFFFF"/>
      </a:accent6>
      <a:hlink>
        <a:srgbClr val="241E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4162</TotalTime>
  <Words>947</Words>
  <Application>Microsoft Office PowerPoint</Application>
  <PresentationFormat>On-screen Show (16:9)</PresentationFormat>
  <Paragraphs>214</Paragraphs>
  <Slides>31</Slides>
  <Notes>10</Notes>
  <HiddenSlides>0</HiddenSlides>
  <MMClips>36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Montserrat Medium</vt:lpstr>
      <vt:lpstr>#FS03 Montserrat</vt:lpstr>
      <vt:lpstr>Paytone One</vt:lpstr>
      <vt:lpstr>#FS03 Montserrat Medium</vt:lpstr>
      <vt:lpstr>Montserrat</vt:lpstr>
      <vt:lpstr>Proxima Nova</vt:lpstr>
      <vt:lpstr>Times New Roman</vt:lpstr>
      <vt:lpstr>Wingdings</vt:lpstr>
      <vt:lpstr>Anaheim</vt:lpstr>
      <vt:lpstr>Calibri</vt:lpstr>
      <vt:lpstr>Arial</vt:lpstr>
      <vt:lpstr>#9Slide03 Montserrat Black</vt:lpstr>
      <vt:lpstr>#FS07 Bungee Inline</vt:lpstr>
      <vt:lpstr>Characteristics of Linear Functions by Slidesgo</vt:lpstr>
      <vt:lpstr>Slidesgo Final Pages</vt:lpstr>
      <vt:lpstr>Unit 3 Teenagers</vt:lpstr>
      <vt:lpstr>OBJECTIVES</vt:lpstr>
      <vt:lpstr>01</vt:lpstr>
      <vt:lpstr>VOCABULARY</vt:lpstr>
      <vt:lpstr>VOCABULARY</vt:lpstr>
      <vt:lpstr>VOCABULARY</vt:lpstr>
      <vt:lpstr>VOCABULARY</vt:lpstr>
      <vt:lpstr>VOCABULARY</vt:lpstr>
      <vt:lpstr>VOCABULARY</vt:lpstr>
      <vt:lpstr>1 (p.30) Circle the correct options to complete the phrases.</vt:lpstr>
      <vt:lpstr>2 (p.30) Use the correct forms of the verbs in 1 to complete the sentences.</vt:lpstr>
      <vt:lpstr>3 (p.30) Choose the correct answer A, B, or C.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How can you pronounce?</vt:lpstr>
      <vt:lpstr>PowerPoint Presentation</vt:lpstr>
      <vt:lpstr>4 (p.30) Listen and repeat the words. Pay attention to the sound /ʊə/ and /ɔɪ/. </vt:lpstr>
      <vt:lpstr>4 (p.30) Then put the words into the correct columns.</vt:lpstr>
      <vt:lpstr>5 (p.30) Listen and practice the sentences. Underline the words with /ʊə/ and circle the words  /ɔɪ/.</vt:lpstr>
      <vt:lpstr>Further practice  BOARD RACE</vt:lpstr>
      <vt:lpstr>Wrap-up</vt:lpstr>
      <vt:lpstr>Thanks for your attention!</vt:lpstr>
      <vt:lpstr>Icon pack</vt:lpstr>
      <vt:lpstr>Fonts &amp; colors 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3 Teenagers</dc:title>
  <cp:lastModifiedBy>Lenovo</cp:lastModifiedBy>
  <cp:revision>53</cp:revision>
  <dcterms:modified xsi:type="dcterms:W3CDTF">2023-10-14T08:22:04Z</dcterms:modified>
</cp:coreProperties>
</file>