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Lst>
  <p:notesMasterIdLst>
    <p:notesMasterId r:id="rId28"/>
  </p:notesMasterIdLst>
  <p:sldIdLst>
    <p:sldId id="464" r:id="rId4"/>
    <p:sldId id="461" r:id="rId5"/>
    <p:sldId id="279" r:id="rId6"/>
    <p:sldId id="494" r:id="rId7"/>
    <p:sldId id="356" r:id="rId8"/>
    <p:sldId id="462" r:id="rId9"/>
    <p:sldId id="362" r:id="rId10"/>
    <p:sldId id="469" r:id="rId11"/>
    <p:sldId id="466" r:id="rId12"/>
    <p:sldId id="467" r:id="rId13"/>
    <p:sldId id="470" r:id="rId14"/>
    <p:sldId id="472" r:id="rId15"/>
    <p:sldId id="471" r:id="rId16"/>
    <p:sldId id="474" r:id="rId17"/>
    <p:sldId id="473" r:id="rId18"/>
    <p:sldId id="334" r:id="rId19"/>
    <p:sldId id="335" r:id="rId20"/>
    <p:sldId id="493" r:id="rId21"/>
    <p:sldId id="486" r:id="rId22"/>
    <p:sldId id="489" r:id="rId23"/>
    <p:sldId id="488" r:id="rId24"/>
    <p:sldId id="487" r:id="rId25"/>
    <p:sldId id="491" r:id="rId26"/>
    <p:sldId id="492"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5D3"/>
    <a:srgbClr val="FFFFFF"/>
    <a:srgbClr val="B8DEDC"/>
    <a:srgbClr val="C9E7A7"/>
    <a:srgbClr val="FFFFCC"/>
    <a:srgbClr val="FF0066"/>
    <a:srgbClr val="B6DF8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59" autoAdjust="0"/>
    <p:restoredTop sz="93613" autoAdjust="0"/>
  </p:normalViewPr>
  <p:slideViewPr>
    <p:cSldViewPr>
      <p:cViewPr varScale="1">
        <p:scale>
          <a:sx n="88" d="100"/>
          <a:sy n="88" d="100"/>
        </p:scale>
        <p:origin x="-1020" y="-10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CE836-801A-4928-866E-7E80635D4BC8}" type="datetimeFigureOut">
              <a:rPr lang="en-US" smtClean="0"/>
              <a:pPr/>
              <a:t>10/4/2023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36FBB-A11D-40FC-9BBF-B1F7B4E4A106}" type="slidenum">
              <a:rPr lang="en-US" smtClean="0"/>
              <a:pPr/>
              <a:t>‹#›</a:t>
            </a:fld>
            <a:endParaRPr lang="en-US"/>
          </a:p>
        </p:txBody>
      </p:sp>
    </p:spTree>
    <p:extLst>
      <p:ext uri="{BB962C8B-B14F-4D97-AF65-F5344CB8AC3E}">
        <p14:creationId xmlns="" xmlns:p14="http://schemas.microsoft.com/office/powerpoint/2010/main" val="7947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17008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10</a:t>
            </a:fld>
            <a:endParaRPr lang="en-US">
              <a:solidFill>
                <a:prstClr val="black"/>
              </a:solidFill>
            </a:endParaRPr>
          </a:p>
        </p:txBody>
      </p:sp>
    </p:spTree>
    <p:extLst>
      <p:ext uri="{BB962C8B-B14F-4D97-AF65-F5344CB8AC3E}">
        <p14:creationId xmlns="" xmlns:p14="http://schemas.microsoft.com/office/powerpoint/2010/main" val="235757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11</a:t>
            </a:fld>
            <a:endParaRPr lang="en-US">
              <a:solidFill>
                <a:prstClr val="black"/>
              </a:solidFill>
            </a:endParaRPr>
          </a:p>
        </p:txBody>
      </p:sp>
    </p:spTree>
    <p:extLst>
      <p:ext uri="{BB962C8B-B14F-4D97-AF65-F5344CB8AC3E}">
        <p14:creationId xmlns="" xmlns:p14="http://schemas.microsoft.com/office/powerpoint/2010/main" val="71024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12</a:t>
            </a:fld>
            <a:endParaRPr lang="en-US">
              <a:solidFill>
                <a:prstClr val="black"/>
              </a:solidFill>
            </a:endParaRPr>
          </a:p>
        </p:txBody>
      </p:sp>
    </p:spTree>
    <p:extLst>
      <p:ext uri="{BB962C8B-B14F-4D97-AF65-F5344CB8AC3E}">
        <p14:creationId xmlns="" xmlns:p14="http://schemas.microsoft.com/office/powerpoint/2010/main" val="397806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13</a:t>
            </a:fld>
            <a:endParaRPr lang="en-US">
              <a:solidFill>
                <a:prstClr val="black"/>
              </a:solidFill>
            </a:endParaRPr>
          </a:p>
        </p:txBody>
      </p:sp>
    </p:spTree>
    <p:extLst>
      <p:ext uri="{BB962C8B-B14F-4D97-AF65-F5344CB8AC3E}">
        <p14:creationId xmlns="" xmlns:p14="http://schemas.microsoft.com/office/powerpoint/2010/main" val="101326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14</a:t>
            </a:fld>
            <a:endParaRPr lang="en-US">
              <a:solidFill>
                <a:prstClr val="black"/>
              </a:solidFill>
            </a:endParaRPr>
          </a:p>
        </p:txBody>
      </p:sp>
    </p:spTree>
    <p:extLst>
      <p:ext uri="{BB962C8B-B14F-4D97-AF65-F5344CB8AC3E}">
        <p14:creationId xmlns="" xmlns:p14="http://schemas.microsoft.com/office/powerpoint/2010/main" val="351543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15</a:t>
            </a:fld>
            <a:endParaRPr lang="en-US">
              <a:solidFill>
                <a:prstClr val="black"/>
              </a:solidFill>
            </a:endParaRPr>
          </a:p>
        </p:txBody>
      </p:sp>
    </p:spTree>
    <p:extLst>
      <p:ext uri="{BB962C8B-B14F-4D97-AF65-F5344CB8AC3E}">
        <p14:creationId xmlns="" xmlns:p14="http://schemas.microsoft.com/office/powerpoint/2010/main" val="208715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36FBB-A11D-40FC-9BBF-B1F7B4E4A1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563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536FBB-A11D-40FC-9BBF-B1F7B4E4A1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65884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05461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07816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D536FBB-A11D-40FC-9BBF-B1F7B4E4A106}" type="slidenum">
              <a:rPr lang="en-US" smtClean="0"/>
              <a:pPr/>
              <a:t>2</a:t>
            </a:fld>
            <a:endParaRPr lang="en-US"/>
          </a:p>
        </p:txBody>
      </p:sp>
    </p:spTree>
    <p:extLst>
      <p:ext uri="{BB962C8B-B14F-4D97-AF65-F5344CB8AC3E}">
        <p14:creationId xmlns="" xmlns:p14="http://schemas.microsoft.com/office/powerpoint/2010/main" val="2146879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429353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99899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599027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17561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08640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58653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4</a:t>
            </a:fld>
            <a:endParaRPr lang="en-US">
              <a:solidFill>
                <a:prstClr val="black"/>
              </a:solidFill>
            </a:endParaRPr>
          </a:p>
        </p:txBody>
      </p:sp>
    </p:spTree>
    <p:extLst>
      <p:ext uri="{BB962C8B-B14F-4D97-AF65-F5344CB8AC3E}">
        <p14:creationId xmlns="" xmlns:p14="http://schemas.microsoft.com/office/powerpoint/2010/main" val="253236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3F2D422-0331-4A9A-9AC6-1209F231DEA2}" type="slidenum">
              <a:rPr lang="en-US" smtClean="0">
                <a:solidFill>
                  <a:prstClr val="black"/>
                </a:solidFill>
              </a:rPr>
              <a:pPr>
                <a:defRPr/>
              </a:pPr>
              <a:t>5</a:t>
            </a:fld>
            <a:endParaRPr lang="en-US">
              <a:solidFill>
                <a:prstClr val="black"/>
              </a:solidFill>
            </a:endParaRPr>
          </a:p>
        </p:txBody>
      </p:sp>
    </p:spTree>
    <p:extLst>
      <p:ext uri="{BB962C8B-B14F-4D97-AF65-F5344CB8AC3E}">
        <p14:creationId xmlns="" xmlns:p14="http://schemas.microsoft.com/office/powerpoint/2010/main" val="163781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68477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D536FBB-A11D-40FC-9BBF-B1F7B4E4A106}"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329743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70146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14763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13907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25752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412646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 xmlns:p14="http://schemas.microsoft.com/office/powerpoint/2010/main" val="235705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 xmlns:p14="http://schemas.microsoft.com/office/powerpoint/2010/main" val="59032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 xmlns:p14="http://schemas.microsoft.com/office/powerpoint/2010/main" val="2267744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132460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 xmlns:p14="http://schemas.microsoft.com/office/powerpoint/2010/main" val="395483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 xmlns:p14="http://schemas.microsoft.com/office/powerpoint/2010/main" val="48644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 xmlns:p14="http://schemas.microsoft.com/office/powerpoint/2010/main" val="366391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0281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521CF-0CB3-498F-9CE5-9316C7EDCE33}"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248489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16895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2956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984750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10/4/2023</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 xmlns:p14="http://schemas.microsoft.com/office/powerpoint/2010/main" val="490491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 xmlns:p14="http://schemas.microsoft.com/office/powerpoint/2010/main" val="3948227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22110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 xmlns:p14="http://schemas.microsoft.com/office/powerpoint/2010/main" val="340303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1480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821851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36555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521CF-0CB3-498F-9CE5-9316C7EDCE33}"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1404733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solidFill>
                <a:srgbClr val="000000"/>
              </a:solidFill>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solidFill>
                  <a:srgbClr val="000000"/>
                </a:solidFill>
              </a:rPr>
              <a:pPr defTabSz="814974">
                <a:defRPr/>
              </a:pPr>
              <a:t>‹#›</a:t>
            </a:fld>
            <a:endParaRPr lang="en-US" sz="1600">
              <a:solidFill>
                <a:srgbClr val="000000"/>
              </a:solidFill>
            </a:endParaRPr>
          </a:p>
        </p:txBody>
      </p:sp>
    </p:spTree>
    <p:extLst>
      <p:ext uri="{BB962C8B-B14F-4D97-AF65-F5344CB8AC3E}">
        <p14:creationId xmlns="" xmlns:p14="http://schemas.microsoft.com/office/powerpoint/2010/main" val="261163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2521CF-0CB3-498F-9CE5-9316C7EDCE33}"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409237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2521CF-0CB3-498F-9CE5-9316C7EDCE33}"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167049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2521CF-0CB3-498F-9CE5-9316C7EDCE33}" type="datetimeFigureOut">
              <a:rPr lang="en-US" smtClean="0"/>
              <a:pPr/>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124915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521CF-0CB3-498F-9CE5-9316C7EDCE33}"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334687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521CF-0CB3-498F-9CE5-9316C7EDCE33}"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34105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521CF-0CB3-498F-9CE5-9316C7EDCE33}"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252842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emf"/><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2521CF-0CB3-498F-9CE5-9316C7EDCE33}" type="datetimeFigureOut">
              <a:rPr lang="en-US" smtClean="0"/>
              <a:pPr/>
              <a:t>10/4/2023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2DFC4-0D33-4C53-B413-0D24347C2EF2}" type="slidenum">
              <a:rPr lang="en-US" smtClean="0"/>
              <a:pPr/>
              <a:t>‹#›</a:t>
            </a:fld>
            <a:endParaRPr lang="en-US"/>
          </a:p>
        </p:txBody>
      </p:sp>
    </p:spTree>
    <p:extLst>
      <p:ext uri="{BB962C8B-B14F-4D97-AF65-F5344CB8AC3E}">
        <p14:creationId xmlns="" xmlns:p14="http://schemas.microsoft.com/office/powerpoint/2010/main" val="234518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 xmlns:p14="http://schemas.microsoft.com/office/powerpoint/2010/main" val="9508648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3529536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19.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20.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21.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21.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22.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22.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23.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23.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24.xml.rels><?xml version="1.0" encoding="UTF-8" standalone="yes"?>
<Relationships xmlns="http://schemas.openxmlformats.org/package/2006/relationships"><Relationship Id="rId8" Type="http://schemas.microsoft.com/office/2007/relationships/media" Target="../media/media3.mp3"/><Relationship Id="rId3" Type="http://schemas.openxmlformats.org/officeDocument/2006/relationships/notesSlide" Target="../notesSlides/notesSlide24.xml"/><Relationship Id="rId7" Type="http://schemas.microsoft.com/office/2007/relationships/media" Target="../media/media2.mp3"/><Relationship Id="rId2" Type="http://schemas.openxmlformats.org/officeDocument/2006/relationships/slideLayout" Target="../slideLayouts/slideLayout13.xml"/><Relationship Id="rId1" Type="http://schemas.openxmlformats.org/officeDocument/2006/relationships/video" Target="NULL" TargetMode="External"/><Relationship Id="rId6" Type="http://schemas.openxmlformats.org/officeDocument/2006/relationships/image" Target="../media/image17.png"/><Relationship Id="rId5" Type="http://schemas.microsoft.com/office/2007/relationships/media" Target="../media/media1.mp3"/><Relationship Id="rId4" Type="http://schemas.openxmlformats.org/officeDocument/2006/relationships/image" Target="../media/image16.png"/><Relationship Id="rId9" Type="http://schemas.microsoft.com/office/2007/relationships/media" Target="../media/media4.mp3"/></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31" name="Picture 30"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34" name="Cloud Callout 33"/>
          <p:cNvSpPr/>
          <p:nvPr/>
        </p:nvSpPr>
        <p:spPr>
          <a:xfrm>
            <a:off x="3041524" y="411510"/>
            <a:ext cx="5184576" cy="314199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defRPr/>
            </a:pPr>
            <a:endParaRPr lang="en-US" sz="3733" i="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35" name="Rectangle 34"/>
          <p:cNvSpPr/>
          <p:nvPr/>
        </p:nvSpPr>
        <p:spPr>
          <a:xfrm>
            <a:off x="3419872" y="771550"/>
            <a:ext cx="4392488" cy="2677656"/>
          </a:xfrm>
          <a:prstGeom prst="rect">
            <a:avLst/>
          </a:prstGeom>
        </p:spPr>
        <p:txBody>
          <a:bodyPr wrap="square">
            <a:spAutoFit/>
          </a:bodyPr>
          <a:lstStyle/>
          <a:p>
            <a:pPr algn="ct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khoảnh</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nhé</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1823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928831" y="29905"/>
            <a:ext cx="4817022" cy="1371395"/>
          </a:xfrm>
          <a:prstGeom prst="rect">
            <a:avLst/>
          </a:prstGeom>
        </p:spPr>
      </p:pic>
      <p:grpSp>
        <p:nvGrpSpPr>
          <p:cNvPr id="18" name="Group 17"/>
          <p:cNvGrpSpPr/>
          <p:nvPr/>
        </p:nvGrpSpPr>
        <p:grpSpPr>
          <a:xfrm>
            <a:off x="-127354" y="112000"/>
            <a:ext cx="7146789" cy="369332"/>
            <a:chOff x="-178462" y="1828800"/>
            <a:chExt cx="19060588" cy="984870"/>
          </a:xfrm>
        </p:grpSpPr>
        <p:sp>
          <p:nvSpPr>
            <p:cNvPr id="25" name="Round Same Side Corner Rectangle 2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defRPr/>
              </a:pPr>
              <a:endParaRPr lang="en-US" sz="1600">
                <a:solidFill>
                  <a:prstClr val="white"/>
                </a:solidFill>
              </a:endParaRPr>
            </a:p>
          </p:txBody>
        </p:sp>
        <p:sp>
          <p:nvSpPr>
            <p:cNvPr id="26" name="TextBox 25"/>
            <p:cNvSpPr txBox="1"/>
            <p:nvPr/>
          </p:nvSpPr>
          <p:spPr>
            <a:xfrm>
              <a:off x="478765" y="1828800"/>
              <a:ext cx="1238167" cy="984870"/>
            </a:xfrm>
            <a:prstGeom prst="rect">
              <a:avLst/>
            </a:prstGeom>
            <a:noFill/>
          </p:spPr>
          <p:txBody>
            <a:bodyPr wrap="square" rtlCol="0">
              <a:spAutoFit/>
            </a:bodyPr>
            <a:lstStyle/>
            <a:p>
              <a:pPr algn="ctr" defTabSz="807402">
                <a:defRPr/>
              </a:pPr>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2067735" y="1828800"/>
              <a:ext cx="16814391" cy="984870"/>
            </a:xfrm>
            <a:prstGeom prst="rect">
              <a:avLst/>
            </a:prstGeom>
            <a:noFill/>
          </p:spPr>
          <p:txBody>
            <a:bodyPr wrap="square" rtlCol="0">
              <a:spAutoFit/>
            </a:bodyPr>
            <a:lstStyle/>
            <a:p>
              <a:pPr defTabSz="807402">
                <a:defRPr/>
              </a:pPr>
              <a:r>
                <a:rPr lang="en-US" b="1" dirty="0" smtClean="0">
                  <a:solidFill>
                    <a:srgbClr val="4BACC6">
                      <a:lumMod val="75000"/>
                    </a:srgbClr>
                  </a:solidFill>
                  <a:latin typeface="Tahoma" panose="020B0604030504040204" pitchFamily="34" charset="0"/>
                  <a:cs typeface="Tahoma" panose="020B0604030504040204" pitchFamily="34" charset="0"/>
                </a:rPr>
                <a:t>KHÁM PHÁ VĂN BẢN</a:t>
              </a:r>
              <a:endParaRPr lang="en-US" b="1" dirty="0">
                <a:solidFill>
                  <a:srgbClr val="4BACC6">
                    <a:lumMod val="75000"/>
                  </a:srgbClr>
                </a:solidFill>
                <a:latin typeface="Tahoma" panose="020B0604030504040204" pitchFamily="34" charset="0"/>
                <a:cs typeface="Tahoma" panose="020B0604030504040204" pitchFamily="34" charset="0"/>
              </a:endParaRPr>
            </a:p>
          </p:txBody>
        </p:sp>
      </p:grpSp>
      <p:grpSp>
        <p:nvGrpSpPr>
          <p:cNvPr id="31" name="Group 30"/>
          <p:cNvGrpSpPr/>
          <p:nvPr/>
        </p:nvGrpSpPr>
        <p:grpSpPr>
          <a:xfrm>
            <a:off x="179512" y="483518"/>
            <a:ext cx="8964488" cy="395616"/>
            <a:chOff x="644526" y="2766774"/>
            <a:chExt cx="23908414" cy="1054970"/>
          </a:xfrm>
        </p:grpSpPr>
        <p:sp>
          <p:nvSpPr>
            <p:cNvPr id="32" name="TextBox 31"/>
            <p:cNvSpPr txBox="1"/>
            <p:nvPr/>
          </p:nvSpPr>
          <p:spPr>
            <a:xfrm>
              <a:off x="1906584" y="2766774"/>
              <a:ext cx="22646356" cy="984880"/>
            </a:xfrm>
            <a:prstGeom prst="rect">
              <a:avLst/>
            </a:prstGeom>
            <a:noFill/>
          </p:spPr>
          <p:txBody>
            <a:bodyPr wrap="square" rtlCol="0">
              <a:spAutoFit/>
            </a:bodyPr>
            <a:lstStyle/>
            <a:p>
              <a:pPr defTabSz="807402">
                <a:defRPr/>
              </a:pP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ảnh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gió</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chướng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defRPr/>
              </a:pPr>
              <a:endParaRPr lang="en-US" sz="1600" i="1">
                <a:solidFill>
                  <a:prstClr val="white"/>
                </a:solidFill>
              </a:endParaRPr>
            </a:p>
          </p:txBody>
        </p:sp>
        <p:sp>
          <p:nvSpPr>
            <p:cNvPr id="34" name="TextBox 33"/>
            <p:cNvSpPr txBox="1"/>
            <p:nvPr/>
          </p:nvSpPr>
          <p:spPr>
            <a:xfrm>
              <a:off x="895023" y="2795827"/>
              <a:ext cx="907206" cy="1025917"/>
            </a:xfrm>
            <a:prstGeom prst="rect">
              <a:avLst/>
            </a:prstGeom>
            <a:noFill/>
          </p:spPr>
          <p:txBody>
            <a:bodyPr wrap="none" rtlCol="0">
              <a:spAutoFit/>
            </a:bodyPr>
            <a:lstStyle/>
            <a:p>
              <a:pPr algn="ctr" defTabSz="807402">
                <a:defRPr/>
              </a:pPr>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6" name="TextBox 13"/>
          <p:cNvSpPr txBox="1"/>
          <p:nvPr/>
        </p:nvSpPr>
        <p:spPr>
          <a:xfrm>
            <a:off x="578605" y="1661553"/>
            <a:ext cx="5898397" cy="768111"/>
          </a:xfrm>
          <a:prstGeom prst="rect">
            <a:avLst/>
          </a:prstGeom>
        </p:spPr>
        <p:txBody>
          <a:bodyPr lIns="63500" tIns="63500" rIns="63500" bIns="63500" rtlCol="0" anchor="ctr"/>
          <a:lstStyle/>
          <a:p>
            <a:pPr algn="ctr">
              <a:lnSpc>
                <a:spcPts val="2363"/>
              </a:lnSpc>
            </a:pPr>
            <a:endParaRPr lang="en-US" sz="1700" dirty="0">
              <a:solidFill>
                <a:srgbClr val="000000"/>
              </a:solidFill>
              <a:latin typeface="Roboto Condensed"/>
            </a:endParaRPr>
          </a:p>
        </p:txBody>
      </p:sp>
      <p:graphicFrame>
        <p:nvGraphicFramePr>
          <p:cNvPr id="14" name="Table 14"/>
          <p:cNvGraphicFramePr>
            <a:graphicFrameLocks noGrp="1"/>
          </p:cNvGraphicFramePr>
          <p:nvPr>
            <p:extLst>
              <p:ext uri="{D42A27DB-BD31-4B8C-83A1-F6EECF244321}">
                <p14:modId xmlns="" xmlns:p14="http://schemas.microsoft.com/office/powerpoint/2010/main" val="2770405182"/>
              </p:ext>
            </p:extLst>
          </p:nvPr>
        </p:nvGraphicFramePr>
        <p:xfrm>
          <a:off x="273435" y="1131590"/>
          <a:ext cx="8619044" cy="3744415"/>
        </p:xfrm>
        <a:graphic>
          <a:graphicData uri="http://schemas.openxmlformats.org/drawingml/2006/table">
            <a:tbl>
              <a:tblPr>
                <a:tableStyleId>{5940675A-B579-460E-94D1-54222C63F5DA}</a:tableStyleId>
              </a:tblPr>
              <a:tblGrid>
                <a:gridCol w="1180422">
                  <a:extLst>
                    <a:ext uri="{9D8B030D-6E8A-4147-A177-3AD203B41FA5}">
                      <a16:colId xmlns="" xmlns:a16="http://schemas.microsoft.com/office/drawing/2014/main" val="20000"/>
                    </a:ext>
                  </a:extLst>
                </a:gridCol>
                <a:gridCol w="3907049">
                  <a:extLst>
                    <a:ext uri="{9D8B030D-6E8A-4147-A177-3AD203B41FA5}">
                      <a16:colId xmlns="" xmlns:a16="http://schemas.microsoft.com/office/drawing/2014/main" val="20001"/>
                    </a:ext>
                  </a:extLst>
                </a:gridCol>
                <a:gridCol w="3531573">
                  <a:extLst>
                    <a:ext uri="{9D8B030D-6E8A-4147-A177-3AD203B41FA5}">
                      <a16:colId xmlns="" xmlns:a16="http://schemas.microsoft.com/office/drawing/2014/main" val="20002"/>
                    </a:ext>
                  </a:extLst>
                </a:gridCol>
              </a:tblGrid>
              <a:tr h="515524">
                <a:tc>
                  <a:txBody>
                    <a:bodyPr/>
                    <a:lstStyle/>
                    <a:p>
                      <a:endParaRPr lang="en-US" sz="9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solidFill>
                      <a:srgbClr val="A3D5D3"/>
                    </a:solidFill>
                  </a:tcPr>
                </a:tc>
                <a:tc>
                  <a:txBody>
                    <a:bodyP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CHI TIẾT</a:t>
                      </a:r>
                      <a:endParaRPr lang="en-US" sz="10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nchor="ctr">
                    <a:solidFill>
                      <a:srgbClr val="A3D5D3"/>
                    </a:solidFill>
                  </a:tcPr>
                </a:tc>
                <a:tc>
                  <a:txBody>
                    <a:bodyP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NHẬN XÉT</a:t>
                      </a:r>
                      <a:endParaRPr lang="en-US" sz="10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nchor="ctr">
                    <a:solidFill>
                      <a:srgbClr val="A3D5D3"/>
                    </a:solidFill>
                  </a:tcPr>
                </a:tc>
                <a:extLst>
                  <a:ext uri="{0D108BD9-81ED-4DB2-BD59-A6C34878D82A}">
                    <a16:rowId xmlns="" xmlns:a16="http://schemas.microsoft.com/office/drawing/2014/main" val="10000"/>
                  </a:ext>
                </a:extLst>
              </a:tr>
              <a:tr h="2006359">
                <a:tc>
                  <a:txBody>
                    <a:bodyP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p>
                    <a:p>
                      <a:pPr algn="ctr">
                        <a:defRPr/>
                      </a:pP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endParaRPr lang="en-US" sz="1050" dirty="0">
                        <a:solidFill>
                          <a:srgbClr val="FF0000"/>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defRPr/>
                      </a:pP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tc>
                  <a:txBody>
                    <a:bodyPr/>
                    <a:lstStyle/>
                    <a:p>
                      <a:pPr algn="just">
                        <a:defRPr/>
                      </a:pP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extLst>
                  <a:ext uri="{0D108BD9-81ED-4DB2-BD59-A6C34878D82A}">
                    <a16:rowId xmlns="" xmlns:a16="http://schemas.microsoft.com/office/drawing/2014/main" val="10001"/>
                  </a:ext>
                </a:extLst>
              </a:tr>
              <a:tr h="1222532">
                <a:tc>
                  <a:txBody>
                    <a:bodyP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endParaRPr lang="en-US" sz="1050" dirty="0">
                        <a:solidFill>
                          <a:srgbClr val="FF0000"/>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defRPr/>
                      </a:pP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tc>
                  <a:txBody>
                    <a:bodyPr/>
                    <a:lstStyle/>
                    <a:p>
                      <a:pPr algn="just">
                        <a:defRPr/>
                      </a:pP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4991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p:cNvSpPr txBox="1"/>
          <p:nvPr/>
        </p:nvSpPr>
        <p:spPr>
          <a:xfrm>
            <a:off x="578605" y="1661553"/>
            <a:ext cx="5898397" cy="768111"/>
          </a:xfrm>
          <a:prstGeom prst="rect">
            <a:avLst/>
          </a:prstGeom>
        </p:spPr>
        <p:txBody>
          <a:bodyPr lIns="63500" tIns="63500" rIns="63500" bIns="63500" rtlCol="0" anchor="ctr"/>
          <a:lstStyle/>
          <a:p>
            <a:pPr algn="ctr">
              <a:lnSpc>
                <a:spcPts val="2363"/>
              </a:lnSpc>
            </a:pPr>
            <a:endParaRPr lang="en-US" sz="1700" dirty="0">
              <a:solidFill>
                <a:srgbClr val="000000"/>
              </a:solidFill>
              <a:latin typeface="Roboto Condensed"/>
            </a:endParaRPr>
          </a:p>
        </p:txBody>
      </p:sp>
      <p:graphicFrame>
        <p:nvGraphicFramePr>
          <p:cNvPr id="13" name="Table 14"/>
          <p:cNvGraphicFramePr>
            <a:graphicFrameLocks noGrp="1"/>
          </p:cNvGraphicFramePr>
          <p:nvPr>
            <p:extLst>
              <p:ext uri="{D42A27DB-BD31-4B8C-83A1-F6EECF244321}">
                <p14:modId xmlns="" xmlns:p14="http://schemas.microsoft.com/office/powerpoint/2010/main" val="321192372"/>
              </p:ext>
            </p:extLst>
          </p:nvPr>
        </p:nvGraphicFramePr>
        <p:xfrm>
          <a:off x="179512" y="51470"/>
          <a:ext cx="8784976" cy="4968890"/>
        </p:xfrm>
        <a:graphic>
          <a:graphicData uri="http://schemas.openxmlformats.org/drawingml/2006/table">
            <a:tbl>
              <a:tblPr>
                <a:tableStyleId>{5940675A-B579-460E-94D1-54222C63F5DA}</a:tableStyleId>
              </a:tblPr>
              <a:tblGrid>
                <a:gridCol w="1052508">
                  <a:extLst>
                    <a:ext uri="{9D8B030D-6E8A-4147-A177-3AD203B41FA5}">
                      <a16:colId xmlns="" xmlns:a16="http://schemas.microsoft.com/office/drawing/2014/main" val="20000"/>
                    </a:ext>
                  </a:extLst>
                </a:gridCol>
                <a:gridCol w="3916044">
                  <a:extLst>
                    <a:ext uri="{9D8B030D-6E8A-4147-A177-3AD203B41FA5}">
                      <a16:colId xmlns="" xmlns:a16="http://schemas.microsoft.com/office/drawing/2014/main" val="20001"/>
                    </a:ext>
                  </a:extLst>
                </a:gridCol>
                <a:gridCol w="3816424">
                  <a:extLst>
                    <a:ext uri="{9D8B030D-6E8A-4147-A177-3AD203B41FA5}">
                      <a16:colId xmlns="" xmlns:a16="http://schemas.microsoft.com/office/drawing/2014/main" val="20002"/>
                    </a:ext>
                  </a:extLst>
                </a:gridCol>
              </a:tblGrid>
              <a:tr h="532067">
                <a:tc>
                  <a:txBody>
                    <a:bodyPr/>
                    <a:lstStyle/>
                    <a:p>
                      <a:endParaRPr lang="en-US" sz="9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solidFill>
                      <a:srgbClr val="A3D5D3"/>
                    </a:solidFill>
                  </a:tcPr>
                </a:tc>
                <a:tc>
                  <a:txBody>
                    <a:bodyP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CHI TIẾT</a:t>
                      </a:r>
                      <a:endParaRPr lang="en-US" sz="10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nchor="ctr">
                    <a:solidFill>
                      <a:srgbClr val="A3D5D3"/>
                    </a:solidFill>
                  </a:tcPr>
                </a:tc>
                <a:tc>
                  <a:txBody>
                    <a:bodyP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NHẬN XÉT</a:t>
                      </a:r>
                      <a:endParaRPr lang="en-US" sz="1000" b="1" dirty="0">
                        <a:solidFill>
                          <a:schemeClr val="bg1"/>
                        </a:solidFill>
                        <a:latin typeface="Times New Roman" panose="02020603050405020304" pitchFamily="18" charset="0"/>
                        <a:cs typeface="Times New Roman" panose="02020603050405020304" pitchFamily="18" charset="0"/>
                      </a:endParaRPr>
                    </a:p>
                  </a:txBody>
                  <a:tcPr marL="45720" marR="45720" marT="22860" marB="22860" anchor="ctr">
                    <a:solidFill>
                      <a:srgbClr val="A3D5D3"/>
                    </a:solidFill>
                  </a:tcPr>
                </a:tc>
                <a:extLst>
                  <a:ext uri="{0D108BD9-81ED-4DB2-BD59-A6C34878D82A}">
                    <a16:rowId xmlns="" xmlns:a16="http://schemas.microsoft.com/office/drawing/2014/main" val="10000"/>
                  </a:ext>
                </a:extLst>
              </a:tr>
              <a:tr h="2745183">
                <a:tc>
                  <a:txBody>
                    <a:bodyP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p>
                    <a:p>
                      <a:pPr algn="ctr">
                        <a:defRPr/>
                      </a:pP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endParaRPr lang="en-US" sz="1050" dirty="0">
                        <a:solidFill>
                          <a:srgbClr val="FF0000"/>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defRPr/>
                      </a:pPr>
                      <a:r>
                        <a:rPr lang="en-US" sz="18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Mỗi</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năm</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gió</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đến</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vào</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một</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ngày</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khác</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nhau</a:t>
                      </a:r>
                      <a:endParaRPr lang="en-US" sz="2000" kern="1200" dirty="0" smtClean="0">
                        <a:latin typeface="Times New Roman" panose="02020603050405020304" pitchFamily="18" charset="0"/>
                        <a:cs typeface="Times New Roman" panose="02020603050405020304" pitchFamily="18" charset="0"/>
                      </a:endParaRPr>
                    </a:p>
                    <a:p>
                      <a:pPr algn="just">
                        <a:defRPr/>
                      </a:pPr>
                      <a:r>
                        <a:rPr lang="en-US" sz="2000" kern="1200" dirty="0" smtClean="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thở</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rất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sàng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giọt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tinh</a:t>
                      </a:r>
                      <a:r>
                        <a:rPr lang="en-US" sz="2000" kern="1200" dirty="0">
                          <a:latin typeface="Times New Roman" panose="02020603050405020304" pitchFamily="18" charset="0"/>
                          <a:cs typeface="Times New Roman" panose="02020603050405020304" pitchFamily="18" charset="0"/>
                        </a:rPr>
                        <a:t> tang</a:t>
                      </a:r>
                    </a:p>
                    <a:p>
                      <a:pPr algn="just"/>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thoảng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e </a:t>
                      </a:r>
                      <a:r>
                        <a:rPr lang="en-US" sz="2000" kern="1200" dirty="0" err="1">
                          <a:latin typeface="Times New Roman" panose="02020603050405020304" pitchFamily="18" charset="0"/>
                          <a:cs typeface="Times New Roman" panose="02020603050405020304" pitchFamily="18" charset="0"/>
                        </a:rPr>
                        <a:t>dè</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như</a:t>
                      </a:r>
                      <a:r>
                        <a:rPr lang="en-US" sz="2000" kern="1200" dirty="0">
                          <a:latin typeface="Times New Roman" panose="02020603050405020304" pitchFamily="18" charset="0"/>
                          <a:cs typeface="Times New Roman" panose="02020603050405020304" pitchFamily="18" charset="0"/>
                        </a:rPr>
                        <a:t> ai </a:t>
                      </a:r>
                      <a:r>
                        <a:rPr lang="en-US" sz="2000" kern="1200" dirty="0" err="1">
                          <a:latin typeface="Times New Roman" panose="02020603050405020304" pitchFamily="18" charset="0"/>
                          <a:cs typeface="Times New Roman" panose="02020603050405020304" pitchFamily="18" charset="0"/>
                        </a:rPr>
                        <a:t>đó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đứng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đằng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như</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đang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ngần</a:t>
                      </a:r>
                      <a:r>
                        <a:rPr lang="en-US" sz="2000" kern="1200" dirty="0">
                          <a:latin typeface="Times New Roman" panose="02020603050405020304" pitchFamily="18" charset="0"/>
                          <a:cs typeface="Times New Roman" panose="02020603050405020304" pitchFamily="18" charset="0"/>
                        </a:rPr>
                        <a:t>…</a:t>
                      </a:r>
                    </a:p>
                    <a:p>
                      <a:pPr algn="just"/>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mừng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húm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hừng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dào</a:t>
                      </a:r>
                      <a:endParaRPr lang="en-US" sz="2000" kern="1200" dirty="0">
                        <a:latin typeface="Times New Roman" panose="02020603050405020304" pitchFamily="18" charset="0"/>
                        <a:cs typeface="Times New Roman" panose="02020603050405020304" pitchFamily="18" charset="0"/>
                      </a:endParaRPr>
                    </a:p>
                    <a:p>
                      <a:pPr algn="just"/>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cồn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cào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nồng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nhiệt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dàng</a:t>
                      </a:r>
                      <a:r>
                        <a:rPr lang="en-US" sz="2000" kern="1200" dirty="0">
                          <a:latin typeface="Times New Roman" panose="02020603050405020304" pitchFamily="18" charset="0"/>
                          <a:cs typeface="Times New Roman" panose="02020603050405020304" pitchFamily="18" charset="0"/>
                        </a:rPr>
                        <a:t>…</a:t>
                      </a: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tc>
                  <a:txBody>
                    <a:bodyPr/>
                    <a:lstStyle/>
                    <a:p>
                      <a:pPr algn="just">
                        <a:defRPr/>
                      </a:pPr>
                      <a:r>
                        <a:rPr lang="en-US" sz="1900" b="1" kern="1200" dirty="0" smtClean="0">
                          <a:latin typeface="Times New Roman" panose="02020603050405020304" pitchFamily="18" charset="0"/>
                          <a:cs typeface="Times New Roman" panose="02020603050405020304" pitchFamily="18" charset="0"/>
                        </a:rPr>
                        <a:t>-</a:t>
                      </a:r>
                      <a:r>
                        <a:rPr lang="en-US" sz="1900" b="1" kern="1200" baseline="0" dirty="0" smtClean="0">
                          <a:latin typeface="Times New Roman" panose="02020603050405020304" pitchFamily="18" charset="0"/>
                          <a:cs typeface="Times New Roman" panose="02020603050405020304" pitchFamily="18" charset="0"/>
                        </a:rPr>
                        <a:t> </a:t>
                      </a:r>
                      <a:r>
                        <a:rPr lang="en-US" sz="1900" b="1" kern="1200" dirty="0" smtClean="0">
                          <a:latin typeface="Times New Roman" panose="02020603050405020304" pitchFamily="18" charset="0"/>
                          <a:cs typeface="Times New Roman" panose="02020603050405020304" pitchFamily="18" charset="0"/>
                        </a:rPr>
                        <a:t>BPNT: </a:t>
                      </a:r>
                      <a:r>
                        <a:rPr lang="en-US" sz="1900" kern="1200" dirty="0" smtClean="0">
                          <a:latin typeface="Times New Roman" panose="02020603050405020304" pitchFamily="18" charset="0"/>
                          <a:cs typeface="Times New Roman" panose="02020603050405020304" pitchFamily="18" charset="0"/>
                        </a:rPr>
                        <a:t>so</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sánh</a:t>
                      </a:r>
                      <a:r>
                        <a:rPr lang="en-US" sz="1900" kern="1200" dirty="0" smtClean="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nhân</a:t>
                      </a:r>
                      <a:r>
                        <a:rPr lang="en-US" sz="1900" kern="1200" dirty="0">
                          <a:latin typeface="Times New Roman" panose="02020603050405020304" pitchFamily="18" charset="0"/>
                          <a:cs typeface="Times New Roman" panose="02020603050405020304" pitchFamily="18" charset="0"/>
                        </a:rPr>
                        <a:t> </a:t>
                      </a:r>
                      <a:r>
                        <a:rPr lang="en-US" sz="1900" kern="1200" dirty="0" err="1" smtClean="0">
                          <a:latin typeface="Times New Roman" panose="02020603050405020304" pitchFamily="18" charset="0"/>
                          <a:cs typeface="Times New Roman" panose="02020603050405020304" pitchFamily="18" charset="0"/>
                        </a:rPr>
                        <a:t>hóa</a:t>
                      </a:r>
                      <a:r>
                        <a:rPr lang="en-US" sz="1900" kern="1200" baseline="0" dirty="0" smtClean="0">
                          <a:latin typeface="Times New Roman" panose="02020603050405020304" pitchFamily="18" charset="0"/>
                          <a:cs typeface="Times New Roman" panose="02020603050405020304" pitchFamily="18" charset="0"/>
                        </a:rPr>
                        <a:t> + </a:t>
                      </a:r>
                      <a:r>
                        <a:rPr lang="en-US" sz="1900" kern="1200" dirty="0" err="1" smtClean="0">
                          <a:latin typeface="Times New Roman" panose="02020603050405020304" pitchFamily="18" charset="0"/>
                          <a:cs typeface="Times New Roman" panose="02020603050405020304" pitchFamily="18" charset="0"/>
                        </a:rPr>
                        <a:t>các</a:t>
                      </a:r>
                      <a:r>
                        <a:rPr lang="en-US" sz="1900" kern="1200" dirty="0" smtClean="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từ</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láy</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miêu</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tả</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tính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cách</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tâm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trạng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cảm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xúc</a:t>
                      </a:r>
                      <a:endParaRPr lang="en-US" sz="1900" kern="1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è"/>
                      </a:pPr>
                      <a:r>
                        <a:rPr lang="en-US" sz="1900" kern="1200" dirty="0" err="1" smtClean="0">
                          <a:latin typeface="Times New Roman" panose="02020603050405020304" pitchFamily="18" charset="0"/>
                          <a:cs typeface="Times New Roman" panose="02020603050405020304" pitchFamily="18" charset="0"/>
                        </a:rPr>
                        <a:t>Gió</a:t>
                      </a:r>
                      <a:r>
                        <a:rPr lang="en-US" sz="1900" kern="1200" dirty="0" smtClean="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chướng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hiện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lên</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sống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động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giống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như</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một</a:t>
                      </a:r>
                      <a:r>
                        <a:rPr lang="en-US" sz="1900" kern="1200" dirty="0">
                          <a:latin typeface="Times New Roman" panose="02020603050405020304" pitchFamily="18" charset="0"/>
                          <a:cs typeface="Times New Roman" panose="02020603050405020304" pitchFamily="18" charset="0"/>
                        </a:rPr>
                        <a:t> con </a:t>
                      </a:r>
                      <a:r>
                        <a:rPr lang="en-US" sz="1900" kern="1200" dirty="0" err="1">
                          <a:latin typeface="Times New Roman" panose="02020603050405020304" pitchFamily="18" charset="0"/>
                          <a:cs typeface="Times New Roman" panose="02020603050405020304" pitchFamily="18" charset="0"/>
                        </a:rPr>
                        <a:t>người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có</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đời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sống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nội</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tâm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phong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phú</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giàu</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suy</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tư</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cảm</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xúc</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dạt</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dào</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nồng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nhiệt</a:t>
                      </a:r>
                      <a:r>
                        <a:rPr lang="en-US" sz="1900" kern="1200"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è"/>
                      </a:pPr>
                      <a:r>
                        <a:rPr lang="en-US" sz="1900" kern="1200" dirty="0" err="1" smtClean="0">
                          <a:latin typeface="Times New Roman" panose="02020603050405020304" pitchFamily="18" charset="0"/>
                          <a:cs typeface="Times New Roman" panose="02020603050405020304" pitchFamily="18" charset="0"/>
                        </a:rPr>
                        <a:t>Tình</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yêu</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của</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tác</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giả</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đối</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với</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gió</a:t>
                      </a:r>
                      <a:r>
                        <a:rPr lang="en-US" sz="1900" kern="1200" baseline="0" dirty="0" smtClean="0">
                          <a:latin typeface="Times New Roman" panose="02020603050405020304" pitchFamily="18" charset="0"/>
                          <a:cs typeface="Times New Roman" panose="02020603050405020304" pitchFamily="18" charset="0"/>
                        </a:rPr>
                        <a:t> </a:t>
                      </a:r>
                      <a:r>
                        <a:rPr lang="en-US" sz="1900" kern="1200" baseline="0" dirty="0" err="1" smtClean="0">
                          <a:latin typeface="Times New Roman" panose="02020603050405020304" pitchFamily="18" charset="0"/>
                          <a:cs typeface="Times New Roman" panose="02020603050405020304" pitchFamily="18" charset="0"/>
                        </a:rPr>
                        <a:t>chướng</a:t>
                      </a:r>
                      <a:endParaRPr lang="en-US" sz="1900" kern="1200" dirty="0">
                        <a:latin typeface="Times New Roman" panose="02020603050405020304" pitchFamily="18" charset="0"/>
                        <a:cs typeface="Times New Roman" panose="02020603050405020304" pitchFamily="18" charset="0"/>
                      </a:endParaRPr>
                    </a:p>
                  </a:txBody>
                  <a:tcPr marL="45720" marR="45720" marT="22860" marB="22860" anchor="ctr"/>
                </a:tc>
                <a:extLst>
                  <a:ext uri="{0D108BD9-81ED-4DB2-BD59-A6C34878D82A}">
                    <a16:rowId xmlns="" xmlns:a16="http://schemas.microsoft.com/office/drawing/2014/main" val="10001"/>
                  </a:ext>
                </a:extLst>
              </a:tr>
              <a:tr h="1547285">
                <a:tc>
                  <a:txBody>
                    <a:bodyPr/>
                    <a:lstStyle/>
                    <a:p>
                      <a:pPr algn="ctr">
                        <a:defRPr/>
                      </a:pPr>
                      <a:r>
                        <a:rPr lang="en-US" sz="2400" dirty="0" err="1">
                          <a:solidFill>
                            <a:srgbClr val="FF0000"/>
                          </a:solidFill>
                          <a:latin typeface="Times New Roman" panose="02020603050405020304" pitchFamily="18" charset="0"/>
                          <a:cs typeface="Times New Roman" panose="02020603050405020304" pitchFamily="18" charset="0"/>
                        </a:rPr>
                        <a:t>Ý</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chướng</a:t>
                      </a:r>
                      <a:endParaRPr lang="en-US" sz="1050" dirty="0">
                        <a:solidFill>
                          <a:srgbClr val="FF0000"/>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defRPr/>
                      </a:pPr>
                      <a:r>
                        <a:rPr lang="en-US" sz="1800" kern="1200" dirty="0" err="1">
                          <a:latin typeface="Times New Roman" panose="02020603050405020304" pitchFamily="18" charset="0"/>
                          <a:cs typeface="Times New Roman" panose="02020603050405020304" pitchFamily="18" charset="0"/>
                        </a:rPr>
                        <a:t>Mùa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chướng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mùa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hoạch</a:t>
                      </a:r>
                      <a:r>
                        <a:rPr lang="en-US" sz="1800" kern="1200" dirty="0">
                          <a:latin typeface="Times New Roman" panose="02020603050405020304" pitchFamily="18" charset="0"/>
                          <a:cs typeface="Times New Roman" panose="02020603050405020304" pitchFamily="18" charset="0"/>
                        </a:rPr>
                        <a:t> </a:t>
                      </a:r>
                    </a:p>
                    <a:p>
                      <a:pPr algn="just"/>
                      <a:r>
                        <a:rPr lang="en-US" sz="1800" kern="1200" dirty="0" smtClean="0">
                          <a:latin typeface="Times New Roman" panose="02020603050405020304" pitchFamily="18" charset="0"/>
                          <a:cs typeface="Times New Roman" panose="02020603050405020304" pitchFamily="18" charset="0"/>
                        </a:rPr>
                        <a:t>-</a:t>
                      </a:r>
                      <a:r>
                        <a:rPr lang="en-US" sz="1800" kern="1200" baseline="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lúa</a:t>
                      </a:r>
                      <a:r>
                        <a:rPr lang="en-US" sz="1800" kern="1200" dirty="0" smtClean="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vừa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chín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tới</a:t>
                      </a:r>
                      <a:endParaRPr lang="en-US" sz="1800" kern="1200" dirty="0">
                        <a:latin typeface="Times New Roman" panose="02020603050405020304" pitchFamily="18" charset="0"/>
                        <a:cs typeface="Times New Roman" panose="02020603050405020304" pitchFamily="18" charset="0"/>
                      </a:endParaRPr>
                    </a:p>
                    <a:p>
                      <a:pPr algn="just"/>
                      <a:r>
                        <a:rPr lang="en-US" sz="1800" kern="1200" dirty="0">
                          <a:latin typeface="Times New Roman" panose="02020603050405020304" pitchFamily="18" charset="0"/>
                          <a:cs typeface="Times New Roman" panose="02020603050405020304" pitchFamily="18" charset="0"/>
                        </a:rPr>
                        <a:t>-</a:t>
                      </a:r>
                      <a:r>
                        <a:rPr lang="en-US" sz="1800" kern="1200" dirty="0" smtClean="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liếp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mía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đợi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mới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chịu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nước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ngọt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trĩu</a:t>
                      </a:r>
                      <a:endParaRPr lang="en-US" sz="1800" kern="1200" dirty="0">
                        <a:latin typeface="Times New Roman" panose="02020603050405020304" pitchFamily="18" charset="0"/>
                        <a:cs typeface="Times New Roman" panose="02020603050405020304" pitchFamily="18" charset="0"/>
                      </a:endParaRPr>
                    </a:p>
                    <a:p>
                      <a:pPr marL="0" indent="0" algn="just">
                        <a:buFontTx/>
                        <a:buNone/>
                      </a:pPr>
                      <a:r>
                        <a:rPr lang="en-US" sz="1800" kern="1200" baseline="0" dirty="0" smtClean="0">
                          <a:solidFill>
                            <a:srgbClr val="000000"/>
                          </a:solidFill>
                          <a:latin typeface="Times New Roman" panose="02020603050405020304" pitchFamily="18" charset="0"/>
                          <a:ea typeface="+mn-ea"/>
                          <a:cs typeface="Times New Roman" panose="02020603050405020304" pitchFamily="18" charset="0"/>
                        </a:rPr>
                        <a:t>- </a:t>
                      </a:r>
                      <a:r>
                        <a:rPr lang="en-US" sz="1800" kern="1200" baseline="0" dirty="0" err="1" smtClean="0">
                          <a:solidFill>
                            <a:srgbClr val="000000"/>
                          </a:solidFill>
                          <a:latin typeface="Times New Roman" panose="02020603050405020304" pitchFamily="18" charset="0"/>
                          <a:ea typeface="+mn-ea"/>
                          <a:cs typeface="Times New Roman" panose="02020603050405020304" pitchFamily="18" charset="0"/>
                        </a:rPr>
                        <a:t>Còn</a:t>
                      </a:r>
                      <a:r>
                        <a:rPr lang="en-US" sz="1800" kern="1200" baseline="0" dirty="0" smtClean="0">
                          <a:solidFill>
                            <a:srgbClr val="000000"/>
                          </a:solidFill>
                          <a:latin typeface="Times New Roman" panose="02020603050405020304" pitchFamily="18" charset="0"/>
                          <a:ea typeface="+mn-ea"/>
                          <a:cs typeface="Times New Roman" panose="02020603050405020304" pitchFamily="18" charset="0"/>
                        </a:rPr>
                        <a:t> </a:t>
                      </a:r>
                      <a:r>
                        <a:rPr lang="en-US" sz="1800" kern="1200" baseline="0" dirty="0" err="1" smtClean="0">
                          <a:solidFill>
                            <a:srgbClr val="000000"/>
                          </a:solidFill>
                          <a:latin typeface="Times New Roman" panose="02020603050405020304" pitchFamily="18" charset="0"/>
                          <a:ea typeface="+mn-ea"/>
                          <a:cs typeface="Times New Roman" panose="02020603050405020304" pitchFamily="18" charset="0"/>
                        </a:rPr>
                        <a:t>dưa</a:t>
                      </a:r>
                      <a:r>
                        <a:rPr lang="en-US" sz="1800" kern="1200" baseline="0" dirty="0" smtClean="0">
                          <a:solidFill>
                            <a:srgbClr val="000000"/>
                          </a:solidFill>
                          <a:latin typeface="Times New Roman" panose="02020603050405020304" pitchFamily="18" charset="0"/>
                          <a:ea typeface="+mn-ea"/>
                          <a:cs typeface="Times New Roman" panose="02020603050405020304" pitchFamily="18" charset="0"/>
                        </a:rPr>
                        <a:t> </a:t>
                      </a:r>
                      <a:r>
                        <a:rPr lang="en-US" sz="1800" kern="1200" baseline="0" dirty="0" err="1" smtClean="0">
                          <a:solidFill>
                            <a:srgbClr val="000000"/>
                          </a:solidFill>
                          <a:latin typeface="Times New Roman" panose="02020603050405020304" pitchFamily="18" charset="0"/>
                          <a:ea typeface="+mn-ea"/>
                          <a:cs typeface="Times New Roman" panose="02020603050405020304" pitchFamily="18" charset="0"/>
                        </a:rPr>
                        <a:t>hấu</a:t>
                      </a:r>
                      <a:r>
                        <a:rPr lang="en-US" sz="1800" kern="1200" baseline="0" dirty="0" smtClean="0">
                          <a:solidFill>
                            <a:srgbClr val="000000"/>
                          </a:solidFill>
                          <a:latin typeface="Times New Roman" panose="02020603050405020304" pitchFamily="18" charset="0"/>
                          <a:ea typeface="+mn-ea"/>
                          <a:cs typeface="Times New Roman" panose="02020603050405020304" pitchFamily="18" charset="0"/>
                        </a:rPr>
                        <a:t> </a:t>
                      </a:r>
                      <a:r>
                        <a:rPr lang="en-US" sz="1800" kern="1200" baseline="0" dirty="0" err="1" smtClean="0">
                          <a:solidFill>
                            <a:srgbClr val="000000"/>
                          </a:solidFill>
                          <a:latin typeface="Times New Roman" panose="02020603050405020304" pitchFamily="18" charset="0"/>
                          <a:ea typeface="+mn-ea"/>
                          <a:cs typeface="Times New Roman" panose="02020603050405020304" pitchFamily="18" charset="0"/>
                        </a:rPr>
                        <a:t>nữa</a:t>
                      </a:r>
                      <a:r>
                        <a:rPr lang="en-US" sz="1800" kern="1200" baseline="0" dirty="0" smtClean="0">
                          <a:solidFill>
                            <a:srgbClr val="000000"/>
                          </a:solidFill>
                          <a:latin typeface="Times New Roman" panose="02020603050405020304" pitchFamily="18" charset="0"/>
                          <a:ea typeface="+mn-ea"/>
                          <a:cs typeface="Times New Roman" panose="02020603050405020304" pitchFamily="18" charset="0"/>
                        </a:rPr>
                        <a:t>…</a:t>
                      </a:r>
                    </a:p>
                    <a:p>
                      <a:pPr marL="0" marR="0" indent="0" algn="just" defTabSz="814974" rtl="0" eaLnBrk="1" fontAlgn="auto" latinLnBrk="0" hangingPunct="1">
                        <a:lnSpc>
                          <a:spcPct val="100000"/>
                        </a:lnSpc>
                        <a:spcBef>
                          <a:spcPts val="0"/>
                        </a:spcBef>
                        <a:spcAft>
                          <a:spcPts val="0"/>
                        </a:spcAft>
                        <a:buClrTx/>
                        <a:buSzTx/>
                        <a:buFontTx/>
                        <a:buNone/>
                        <a:tabLst/>
                        <a:defRPr/>
                      </a:pP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vú</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sữa</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chín</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cây</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lúc</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lỉu</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căng</a:t>
                      </a:r>
                      <a:r>
                        <a:rPr lang="en-US" sz="1800" kern="1200" dirty="0" smtClean="0">
                          <a:latin typeface="Times New Roman" panose="02020603050405020304" pitchFamily="18" charset="0"/>
                          <a:cs typeface="Times New Roman" panose="02020603050405020304" pitchFamily="18" charset="0"/>
                        </a:rPr>
                        <a:t> </a:t>
                      </a:r>
                      <a:r>
                        <a:rPr lang="en-US" sz="1800" kern="1200" dirty="0" err="1" smtClean="0">
                          <a:latin typeface="Times New Roman" panose="02020603050405020304" pitchFamily="18" charset="0"/>
                          <a:cs typeface="Times New Roman" panose="02020603050405020304" pitchFamily="18" charset="0"/>
                        </a:rPr>
                        <a:t>bóng</a:t>
                      </a:r>
                      <a:r>
                        <a:rPr lang="en-US" sz="1800" kern="1200" dirty="0" smtClean="0">
                          <a:latin typeface="Times New Roman" panose="02020603050405020304" pitchFamily="18" charset="0"/>
                          <a:cs typeface="Times New Roman" panose="02020603050405020304" pitchFamily="18" charset="0"/>
                        </a:rPr>
                        <a:t>…</a:t>
                      </a:r>
                    </a:p>
                  </a:txBody>
                  <a:tcPr marL="45720" marR="45720" marT="22860" marB="22860" anchor="ctr"/>
                </a:tc>
                <a:tc>
                  <a:txBody>
                    <a:bodyPr/>
                    <a:lstStyle/>
                    <a:p>
                      <a:pPr algn="just">
                        <a:defRPr/>
                      </a:pPr>
                      <a:r>
                        <a:rPr lang="en-US" sz="2000" kern="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kern="1200" dirty="0" err="1" smtClean="0">
                          <a:latin typeface="Times New Roman" panose="02020603050405020304" pitchFamily="18" charset="0"/>
                          <a:cs typeface="Times New Roman" panose="02020603050405020304" pitchFamily="18" charset="0"/>
                          <a:sym typeface="Wingdings" panose="05000000000000000000" pitchFamily="2" charset="2"/>
                        </a:rPr>
                        <a:t>Mùa</a:t>
                      </a:r>
                      <a:r>
                        <a:rPr lang="en-US" sz="2000" kern="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kern="1200" baseline="0" dirty="0" err="1" smtClean="0">
                          <a:latin typeface="Times New Roman" panose="02020603050405020304" pitchFamily="18" charset="0"/>
                          <a:cs typeface="Times New Roman" panose="02020603050405020304" pitchFamily="18" charset="0"/>
                          <a:sym typeface="Wingdings" panose="05000000000000000000" pitchFamily="2" charset="2"/>
                        </a:rPr>
                        <a:t>màng</a:t>
                      </a:r>
                      <a:r>
                        <a:rPr lang="en-US" sz="2000" kern="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kern="1200" baseline="0" dirty="0" err="1" smtClean="0">
                          <a:latin typeface="Times New Roman" panose="02020603050405020304" pitchFamily="18" charset="0"/>
                          <a:cs typeface="Times New Roman" panose="02020603050405020304" pitchFamily="18" charset="0"/>
                          <a:sym typeface="Wingdings" panose="05000000000000000000" pitchFamily="2" charset="2"/>
                        </a:rPr>
                        <a:t>bội</a:t>
                      </a:r>
                      <a:r>
                        <a:rPr lang="en-US" sz="2000" kern="1200" baseline="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kern="1200" baseline="0" dirty="0" err="1" smtClean="0">
                          <a:latin typeface="Times New Roman" panose="02020603050405020304" pitchFamily="18" charset="0"/>
                          <a:cs typeface="Times New Roman" panose="02020603050405020304" pitchFamily="18" charset="0"/>
                          <a:sym typeface="Wingdings" panose="05000000000000000000" pitchFamily="2" charset="2"/>
                        </a:rPr>
                        <a:t>thu</a:t>
                      </a:r>
                      <a:r>
                        <a:rPr lang="en-US" sz="2000" kern="1200" baseline="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2000" kern="1200" dirty="0" err="1" smtClean="0">
                          <a:latin typeface="Times New Roman" panose="02020603050405020304" pitchFamily="18" charset="0"/>
                          <a:cs typeface="Times New Roman" panose="02020603050405020304" pitchFamily="18" charset="0"/>
                        </a:rPr>
                        <a:t>Gió</a:t>
                      </a:r>
                      <a:r>
                        <a:rPr lang="en-US" sz="2000" kern="1200" dirty="0" smtClean="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chướng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mang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rất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niềm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vui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con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 </a:t>
                      </a:r>
                      <a:r>
                        <a:rPr lang="en-US" sz="2000" kern="1200" dirty="0" err="1">
                          <a:latin typeface="Times New Roman" panose="02020603050405020304" pitchFamily="18" charset="0"/>
                          <a:cs typeface="Times New Roman" panose="02020603050405020304" pitchFamily="18" charset="0"/>
                        </a:rPr>
                        <a:t>niềm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vui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no </a:t>
                      </a:r>
                      <a:r>
                        <a:rPr lang="en-US" sz="2000" kern="1200" dirty="0" err="1">
                          <a:latin typeface="Times New Roman" panose="02020603050405020304" pitchFamily="18" charset="0"/>
                          <a:cs typeface="Times New Roman" panose="02020603050405020304" pitchFamily="18" charset="0"/>
                        </a:rPr>
                        <a:t>ấm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đủ</a:t>
                      </a:r>
                      <a:r>
                        <a:rPr lang="en-US" sz="2000" kern="1200" dirty="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đầy</a:t>
                      </a:r>
                      <a:r>
                        <a:rPr lang="en-US" sz="2000" kern="1200" dirty="0" smtClean="0">
                          <a:latin typeface="Times New Roman" panose="02020603050405020304" pitchFamily="18" charset="0"/>
                          <a:cs typeface="Times New Roman" panose="02020603050405020304" pitchFamily="18" charset="0"/>
                        </a:rPr>
                        <a:t> (</a:t>
                      </a:r>
                      <a:r>
                        <a:rPr lang="en-US" sz="2000" kern="1200" dirty="0" err="1" smtClean="0">
                          <a:latin typeface="Times New Roman" panose="02020603050405020304" pitchFamily="18" charset="0"/>
                          <a:cs typeface="Times New Roman" panose="02020603050405020304" pitchFamily="18" charset="0"/>
                        </a:rPr>
                        <a:t>lí</a:t>
                      </a:r>
                      <a:r>
                        <a:rPr lang="en-US" sz="2000" kern="1200" baseline="0" dirty="0" smtClean="0">
                          <a:latin typeface="Times New Roman" panose="02020603050405020304" pitchFamily="18" charset="0"/>
                          <a:cs typeface="Times New Roman" panose="02020603050405020304" pitchFamily="18" charset="0"/>
                        </a:rPr>
                        <a:t> do </a:t>
                      </a:r>
                      <a:r>
                        <a:rPr lang="en-US" sz="2000" kern="1200" baseline="0" dirty="0" err="1" smtClean="0">
                          <a:latin typeface="Times New Roman" panose="02020603050405020304" pitchFamily="18" charset="0"/>
                          <a:cs typeface="Times New Roman" panose="02020603050405020304" pitchFamily="18" charset="0"/>
                        </a:rPr>
                        <a:t>mọi</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người</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mong</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chờ</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gió</a:t>
                      </a:r>
                      <a:r>
                        <a:rPr lang="en-US" sz="2000" kern="1200" baseline="0" dirty="0" smtClean="0">
                          <a:latin typeface="Times New Roman" panose="02020603050405020304" pitchFamily="18" charset="0"/>
                          <a:cs typeface="Times New Roman" panose="02020603050405020304" pitchFamily="18" charset="0"/>
                        </a:rPr>
                        <a:t> </a:t>
                      </a:r>
                      <a:r>
                        <a:rPr lang="en-US" sz="2000" kern="1200" baseline="0" dirty="0" err="1" smtClean="0">
                          <a:latin typeface="Times New Roman" panose="02020603050405020304" pitchFamily="18" charset="0"/>
                          <a:cs typeface="Times New Roman" panose="02020603050405020304" pitchFamily="18" charset="0"/>
                        </a:rPr>
                        <a:t>chướng</a:t>
                      </a:r>
                      <a:r>
                        <a:rPr lang="en-US" sz="2000" kern="1200" baseline="0" dirty="0" smtClean="0">
                          <a:latin typeface="Times New Roman" panose="02020603050405020304" pitchFamily="18" charset="0"/>
                          <a:cs typeface="Times New Roman" panose="02020603050405020304" pitchFamily="18" charset="0"/>
                        </a:rPr>
                        <a:t>)</a:t>
                      </a:r>
                      <a:endParaRPr lang="en-US" sz="2000" kern="1200" dirty="0">
                        <a:solidFill>
                          <a:srgbClr val="000000"/>
                        </a:solidFill>
                        <a:latin typeface="Times New Roman" panose="02020603050405020304" pitchFamily="18" charset="0"/>
                        <a:ea typeface="+mn-ea"/>
                        <a:cs typeface="Times New Roman" panose="02020603050405020304" pitchFamily="18" charset="0"/>
                      </a:endParaRPr>
                    </a:p>
                  </a:txBody>
                  <a:tcPr marL="45720" marR="45720" marT="22860" marB="22860" anchor="ct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52482295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79512" y="483518"/>
            <a:ext cx="8964488" cy="395616"/>
            <a:chOff x="644526" y="2766774"/>
            <a:chExt cx="23908414" cy="1054970"/>
          </a:xfrm>
        </p:grpSpPr>
        <p:sp>
          <p:nvSpPr>
            <p:cNvPr id="32" name="TextBox 31"/>
            <p:cNvSpPr txBox="1"/>
            <p:nvPr/>
          </p:nvSpPr>
          <p:spPr>
            <a:xfrm>
              <a:off x="1906584" y="2766774"/>
              <a:ext cx="22646356" cy="984880"/>
            </a:xfrm>
            <a:prstGeom prst="rect">
              <a:avLst/>
            </a:prstGeom>
            <a:noFill/>
          </p:spPr>
          <p:txBody>
            <a:bodyPr wrap="square" rtlCol="0">
              <a:spAutoFit/>
            </a:bodyPr>
            <a:lstStyle/>
            <a:p>
              <a:pPr defTabSz="807402">
                <a:defRPr/>
              </a:pP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Tình</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cảm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cảm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xúc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của</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nhân</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vật</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tôi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khi</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gió</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chướng</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về</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33" name="Rounded Rectangle 3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defRPr/>
              </a:pPr>
              <a:endParaRPr lang="en-US" sz="1600" i="1">
                <a:solidFill>
                  <a:prstClr val="white"/>
                </a:solidFill>
              </a:endParaRPr>
            </a:p>
          </p:txBody>
        </p:sp>
        <p:sp>
          <p:nvSpPr>
            <p:cNvPr id="34" name="TextBox 33"/>
            <p:cNvSpPr txBox="1"/>
            <p:nvPr/>
          </p:nvSpPr>
          <p:spPr>
            <a:xfrm>
              <a:off x="895023" y="2795827"/>
              <a:ext cx="907206" cy="1025917"/>
            </a:xfrm>
            <a:prstGeom prst="rect">
              <a:avLst/>
            </a:prstGeom>
            <a:noFill/>
          </p:spPr>
          <p:txBody>
            <a:bodyPr wrap="none" rtlCol="0">
              <a:spAutoFit/>
            </a:bodyPr>
            <a:lstStyle/>
            <a:p>
              <a:pPr algn="ctr" defTabSz="807402">
                <a:defRPr/>
              </a:pPr>
              <a:r>
                <a:rPr lang="en-US" sz="1900" b="1" i="1" dirty="0" smtClean="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Rectangle: Rounded Corners 4">
            <a:extLst>
              <a:ext uri="{FF2B5EF4-FFF2-40B4-BE49-F238E27FC236}">
                <a16:creationId xmlns="" xmlns:a16="http://schemas.microsoft.com/office/drawing/2014/main" id="{39999399-3D4A-4142-8223-CA10530923A3}"/>
              </a:ext>
            </a:extLst>
          </p:cNvPr>
          <p:cNvSpPr/>
          <p:nvPr/>
        </p:nvSpPr>
        <p:spPr>
          <a:xfrm>
            <a:off x="971600" y="1419622"/>
            <a:ext cx="4968552" cy="68583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smtClean="0">
                <a:solidFill>
                  <a:prstClr val="black"/>
                </a:solidFill>
                <a:latin typeface="Times New Roman" panose="02020603050405020304" pitchFamily="18" charset="0"/>
                <a:cs typeface="Times New Roman" panose="02020603050405020304" pitchFamily="18" charset="0"/>
              </a:rPr>
              <a:t>a. </a:t>
            </a:r>
            <a:r>
              <a:rPr lang="en-SG" sz="2800" dirty="0" err="1" smtClean="0">
                <a:solidFill>
                  <a:prstClr val="black"/>
                </a:solidFill>
                <a:latin typeface="Times New Roman" panose="02020603050405020304" pitchFamily="18" charset="0"/>
                <a:cs typeface="Times New Roman" panose="02020603050405020304" pitchFamily="18" charset="0"/>
              </a:rPr>
              <a:t>Tâm</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trạng</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khi</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gió</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chướng</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về</a:t>
            </a:r>
            <a:endParaRPr lang="en-SG" sz="2800" dirty="0">
              <a:solidFill>
                <a:prstClr val="black"/>
              </a:solidFill>
              <a:latin typeface="Times New Roman" panose="02020603050405020304" pitchFamily="18" charset="0"/>
              <a:cs typeface="Times New Roman" panose="02020603050405020304" pitchFamily="18" charset="0"/>
            </a:endParaRPr>
          </a:p>
        </p:txBody>
      </p:sp>
      <p:sp>
        <p:nvSpPr>
          <p:cNvPr id="16" name="Rectangle: Rounded Corners 6">
            <a:extLst>
              <a:ext uri="{FF2B5EF4-FFF2-40B4-BE49-F238E27FC236}">
                <a16:creationId xmlns="" xmlns:a16="http://schemas.microsoft.com/office/drawing/2014/main" id="{08029B97-3E06-4265-B3B8-838F58B0C5D4}"/>
              </a:ext>
            </a:extLst>
          </p:cNvPr>
          <p:cNvSpPr/>
          <p:nvPr/>
        </p:nvSpPr>
        <p:spPr>
          <a:xfrm>
            <a:off x="251046" y="2427734"/>
            <a:ext cx="1810749" cy="11261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smtClean="0">
                <a:solidFill>
                  <a:schemeClr val="tx1"/>
                </a:solidFill>
                <a:latin typeface="Times New Roman" panose="02020603050405020304" pitchFamily="18" charset="0"/>
                <a:cs typeface="Times New Roman" panose="02020603050405020304" pitchFamily="18" charset="0"/>
              </a:rPr>
              <a:t>Lộn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xộn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ngổn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ngang</a:t>
            </a:r>
            <a:endParaRPr lang="en-SG" sz="24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11">
            <a:extLst>
              <a:ext uri="{FF2B5EF4-FFF2-40B4-BE49-F238E27FC236}">
                <a16:creationId xmlns="" xmlns:a16="http://schemas.microsoft.com/office/drawing/2014/main" id="{D3644E1A-0BB2-4F13-91D4-F036D3167249}"/>
              </a:ext>
            </a:extLst>
          </p:cNvPr>
          <p:cNvSpPr/>
          <p:nvPr/>
        </p:nvSpPr>
        <p:spPr>
          <a:xfrm>
            <a:off x="2504390" y="2427734"/>
            <a:ext cx="1861661" cy="11261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smtClean="0">
                <a:solidFill>
                  <a:schemeClr val="tx1"/>
                </a:solidFill>
                <a:latin typeface="Times New Roman" panose="02020603050405020304" pitchFamily="18" charset="0"/>
                <a:cs typeface="Times New Roman" panose="02020603050405020304" pitchFamily="18" charset="0"/>
              </a:rPr>
              <a:t>Mong </a:t>
            </a:r>
            <a:r>
              <a:rPr lang="en-SG" sz="2400" dirty="0" err="1" smtClean="0">
                <a:solidFill>
                  <a:schemeClr val="tx1"/>
                </a:solidFill>
                <a:latin typeface="Times New Roman" panose="02020603050405020304" pitchFamily="18" charset="0"/>
                <a:cs typeface="Times New Roman" panose="02020603050405020304" pitchFamily="18" charset="0"/>
              </a:rPr>
              <a:t>ngóng</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chờ</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đợi</a:t>
            </a:r>
            <a:endParaRPr lang="en-SG" sz="2400"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11">
            <a:extLst>
              <a:ext uri="{FF2B5EF4-FFF2-40B4-BE49-F238E27FC236}">
                <a16:creationId xmlns="" xmlns:a16="http://schemas.microsoft.com/office/drawing/2014/main" id="{D3644E1A-0BB2-4F13-91D4-F036D3167249}"/>
              </a:ext>
            </a:extLst>
          </p:cNvPr>
          <p:cNvSpPr/>
          <p:nvPr/>
        </p:nvSpPr>
        <p:spPr>
          <a:xfrm>
            <a:off x="4798571" y="2445073"/>
            <a:ext cx="1861661" cy="11261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smtClean="0">
                <a:solidFill>
                  <a:schemeClr val="tx1"/>
                </a:solidFill>
                <a:latin typeface="Times New Roman" panose="02020603050405020304" pitchFamily="18" charset="0"/>
                <a:cs typeface="Times New Roman" panose="02020603050405020304" pitchFamily="18" charset="0"/>
              </a:rPr>
              <a:t>Nhớ</a:t>
            </a:r>
            <a:r>
              <a:rPr lang="en-SG" sz="2400" dirty="0" smtClean="0">
                <a:solidFill>
                  <a:schemeClr val="tx1"/>
                </a:solidFill>
                <a:latin typeface="Times New Roman" panose="02020603050405020304" pitchFamily="18" charset="0"/>
                <a:cs typeface="Times New Roman" panose="02020603050405020304" pitchFamily="18" charset="0"/>
              </a:rPr>
              <a:t> da </a:t>
            </a:r>
            <a:r>
              <a:rPr lang="en-SG" sz="2400" dirty="0" err="1" smtClean="0">
                <a:solidFill>
                  <a:schemeClr val="tx1"/>
                </a:solidFill>
                <a:latin typeface="Times New Roman" panose="02020603050405020304" pitchFamily="18" charset="0"/>
                <a:cs typeface="Times New Roman" panose="02020603050405020304" pitchFamily="18" charset="0"/>
              </a:rPr>
              <a:t>diết</a:t>
            </a:r>
            <a:endParaRPr lang="en-SG" sz="2400" dirty="0">
              <a:solidFill>
                <a:schemeClr val="tx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99766" l="3000" r="97333">
                        <a14:foregroundMark x1="37556" y1="10781" x2="29333" y2="17813"/>
                        <a14:foregroundMark x1="47556" y1="4844" x2="36111" y2="9922"/>
                        <a14:foregroundMark x1="54000" y1="1172" x2="48778" y2="3750"/>
                        <a14:foregroundMark x1="60667" y1="13125" x2="40667" y2="31484"/>
                        <a14:foregroundMark x1="79111" y1="32344" x2="59778" y2="39219"/>
                        <a14:foregroundMark x1="59778" y1="39219" x2="59778" y2="39219"/>
                        <a14:foregroundMark x1="54889" y1="41953" x2="46333" y2="53281"/>
                        <a14:foregroundMark x1="85889" y1="46641" x2="69111" y2="55391"/>
                        <a14:foregroundMark x1="69111" y1="55391" x2="69111" y2="55391"/>
                        <a14:foregroundMark x1="8444" y1="29609" x2="6333" y2="40703"/>
                        <a14:foregroundMark x1="9333" y1="49219" x2="15111" y2="67813"/>
                        <a14:foregroundMark x1="21222" y1="32109" x2="16667" y2="45781"/>
                        <a14:foregroundMark x1="11778" y1="24453" x2="10556" y2="27266"/>
                        <a14:foregroundMark x1="11778" y1="25547" x2="14778" y2="21250"/>
                        <a14:foregroundMark x1="6889" y1="43906" x2="8444" y2="48594"/>
                        <a14:foregroundMark x1="61000" y1="13125" x2="61000" y2="13125"/>
                        <a14:foregroundMark x1="58778" y1="12734" x2="64000" y2="11016"/>
                        <a14:foregroundMark x1="79778" y1="31953" x2="83444" y2="30000"/>
                        <a14:foregroundMark x1="81333" y1="47109" x2="89778" y2="44531"/>
                        <a14:foregroundMark x1="26333" y1="52422" x2="26333" y2="69297"/>
                        <a14:foregroundMark x1="26333" y1="69297" x2="26333" y2="69297"/>
                        <a14:foregroundMark x1="40000" y1="33438" x2="33889" y2="49844"/>
                        <a14:foregroundMark x1="33889" y1="49844" x2="33889" y2="49844"/>
                        <a14:foregroundMark x1="63667" y1="60703" x2="60000" y2="64766"/>
                        <a14:foregroundMark x1="58222" y1="66328" x2="53333" y2="73516"/>
                        <a14:foregroundMark x1="53333" y1="73359" x2="48222" y2="82734"/>
                        <a14:foregroundMark x1="48222" y1="82734" x2="48222" y2="82734"/>
                      </a14:backgroundRemoval>
                    </a14:imgEffect>
                  </a14:imgLayer>
                </a14:imgProps>
              </a:ext>
            </a:extLst>
          </a:blip>
          <a:stretch>
            <a:fillRect/>
          </a:stretch>
        </p:blipFill>
        <p:spPr>
          <a:xfrm flipH="1">
            <a:off x="6369319" y="891908"/>
            <a:ext cx="2631512" cy="4186129"/>
          </a:xfrm>
          <a:prstGeom prst="rect">
            <a:avLst/>
          </a:prstGeom>
        </p:spPr>
      </p:pic>
      <p:cxnSp>
        <p:nvCxnSpPr>
          <p:cNvPr id="6" name="Straight Arrow Connector 5"/>
          <p:cNvCxnSpPr>
            <a:stCxn id="17" idx="2"/>
            <a:endCxn id="21" idx="0"/>
          </p:cNvCxnSpPr>
          <p:nvPr/>
        </p:nvCxnSpPr>
        <p:spPr>
          <a:xfrm flipH="1">
            <a:off x="3435221" y="2105456"/>
            <a:ext cx="20655" cy="32227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7" idx="2"/>
            <a:endCxn id="16" idx="0"/>
          </p:cNvCxnSpPr>
          <p:nvPr/>
        </p:nvCxnSpPr>
        <p:spPr>
          <a:xfrm flipH="1">
            <a:off x="1156421" y="2105456"/>
            <a:ext cx="2299455" cy="32227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7" idx="2"/>
            <a:endCxn id="22" idx="0"/>
          </p:cNvCxnSpPr>
          <p:nvPr/>
        </p:nvCxnSpPr>
        <p:spPr>
          <a:xfrm>
            <a:off x="3455876" y="2105456"/>
            <a:ext cx="2273526" cy="33961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3338" y="3759356"/>
            <a:ext cx="6480720" cy="1200329"/>
          </a:xfrm>
          <a:prstGeom prst="rect">
            <a:avLst/>
          </a:prstGeom>
          <a:ln w="28575">
            <a:solidFill>
              <a:schemeClr val="accent4"/>
            </a:solidFill>
            <a:prstDash val="lgDash"/>
          </a:ln>
        </p:spPr>
        <p:txBody>
          <a:bodyPr wrap="square">
            <a:spAutoFit/>
          </a:bodyPr>
          <a:lstStyle/>
          <a:p>
            <a:pPr algn="just" defTabSz="685800"/>
            <a:r>
              <a:rPr lang="en-US" sz="2400" i="1" dirty="0" err="1" smtClean="0">
                <a:solidFill>
                  <a:srgbClr val="FF0000"/>
                </a:solidFill>
                <a:latin typeface="Times New Roman" panose="02020603050405020304" pitchFamily="18" charset="0"/>
                <a:cs typeface="Times New Roman" panose="02020603050405020304" pitchFamily="18" charset="0"/>
              </a:rPr>
              <a:t>Em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hãy</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tìm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những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câu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văn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miêu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tâm</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trạng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lộn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xộn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ngổn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ngang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mong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ngóng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chờ</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đợi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nhớ</a:t>
            </a:r>
            <a:r>
              <a:rPr lang="en-US" sz="2400" i="1" dirty="0" smtClean="0">
                <a:solidFill>
                  <a:srgbClr val="FF0000"/>
                </a:solidFill>
                <a:latin typeface="Times New Roman" panose="02020603050405020304" pitchFamily="18" charset="0"/>
                <a:cs typeface="Times New Roman" panose="02020603050405020304" pitchFamily="18" charset="0"/>
              </a:rPr>
              <a:t> da </a:t>
            </a:r>
            <a:r>
              <a:rPr lang="en-US" sz="2400" i="1" dirty="0" err="1" smtClean="0">
                <a:solidFill>
                  <a:srgbClr val="FF0000"/>
                </a:solidFill>
                <a:latin typeface="Times New Roman" panose="02020603050405020304" pitchFamily="18" charset="0"/>
                <a:cs typeface="Times New Roman" panose="02020603050405020304" pitchFamily="18" charset="0"/>
              </a:rPr>
              <a:t>diết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khi</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gió</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chướng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về</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của</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nhân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vật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tôi</a:t>
            </a:r>
            <a:r>
              <a:rPr lang="en-US" sz="2400" i="1" dirty="0" smtClean="0">
                <a:solidFill>
                  <a:srgbClr val="FF0000"/>
                </a:solidFill>
                <a:latin typeface="Times New Roman" panose="02020603050405020304" pitchFamily="18" charset="0"/>
                <a:cs typeface="Times New Roman" panose="02020603050405020304" pitchFamily="18" charset="0"/>
              </a:rPr>
              <a:t>? </a:t>
            </a:r>
            <a:endParaRPr lang="en-US" sz="2400" i="1" dirty="0">
              <a:solidFill>
                <a:srgbClr val="FF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27354" y="112000"/>
            <a:ext cx="7146789" cy="369332"/>
            <a:chOff x="-178462" y="1828800"/>
            <a:chExt cx="19060588" cy="984870"/>
          </a:xfrm>
        </p:grpSpPr>
        <p:sp>
          <p:nvSpPr>
            <p:cNvPr id="20" name="Round Same Side Corner Rectangle 19"/>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defRPr/>
              </a:pPr>
              <a:endParaRPr lang="en-US" sz="1600">
                <a:solidFill>
                  <a:prstClr val="white"/>
                </a:solidFill>
              </a:endParaRPr>
            </a:p>
          </p:txBody>
        </p:sp>
        <p:sp>
          <p:nvSpPr>
            <p:cNvPr id="24" name="TextBox 23"/>
            <p:cNvSpPr txBox="1"/>
            <p:nvPr/>
          </p:nvSpPr>
          <p:spPr>
            <a:xfrm>
              <a:off x="478765" y="1828800"/>
              <a:ext cx="1238167" cy="984870"/>
            </a:xfrm>
            <a:prstGeom prst="rect">
              <a:avLst/>
            </a:prstGeom>
            <a:noFill/>
          </p:spPr>
          <p:txBody>
            <a:bodyPr wrap="square" rtlCol="0">
              <a:spAutoFit/>
            </a:bodyPr>
            <a:lstStyle/>
            <a:p>
              <a:pPr algn="ctr" defTabSz="807402">
                <a:defRPr/>
              </a:pPr>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2067735" y="1828800"/>
              <a:ext cx="16814391" cy="984870"/>
            </a:xfrm>
            <a:prstGeom prst="rect">
              <a:avLst/>
            </a:prstGeom>
            <a:noFill/>
          </p:spPr>
          <p:txBody>
            <a:bodyPr wrap="square" rtlCol="0">
              <a:spAutoFit/>
            </a:bodyPr>
            <a:lstStyle/>
            <a:p>
              <a:pPr defTabSz="807402">
                <a:defRPr/>
              </a:pPr>
              <a:r>
                <a:rPr lang="en-US" b="1" dirty="0" smtClean="0">
                  <a:solidFill>
                    <a:srgbClr val="4BACC6">
                      <a:lumMod val="75000"/>
                    </a:srgbClr>
                  </a:solidFill>
                  <a:latin typeface="Tahoma" panose="020B0604030504040204" pitchFamily="34" charset="0"/>
                  <a:cs typeface="Tahoma" panose="020B0604030504040204" pitchFamily="34" charset="0"/>
                </a:rPr>
                <a:t>KHÁM PHÁ VĂN BẢN</a:t>
              </a:r>
              <a:endParaRPr lang="en-US" b="1" dirty="0">
                <a:solidFill>
                  <a:srgbClr val="4BACC6">
                    <a:lumMod val="75000"/>
                  </a:srgbClr>
                </a:solidFill>
                <a:latin typeface="Tahoma" panose="020B0604030504040204" pitchFamily="34" charset="0"/>
                <a:cs typeface="Tahoma" panose="020B0604030504040204" pitchFamily="34" charset="0"/>
              </a:endParaRPr>
            </a:p>
          </p:txBody>
        </p:sp>
      </p:grpSp>
    </p:spTree>
    <p:extLst>
      <p:ext uri="{BB962C8B-B14F-4D97-AF65-F5344CB8AC3E}">
        <p14:creationId xmlns="" xmlns:p14="http://schemas.microsoft.com/office/powerpoint/2010/main" val="412563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1" grpId="0" animBg="1"/>
      <p:bldP spid="22"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6156176" y="1502794"/>
            <a:ext cx="2520280" cy="3240360"/>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95006" y="1502794"/>
            <a:ext cx="2573138" cy="3240360"/>
          </a:xfrm>
          <a:prstGeom prst="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3549" y="1495787"/>
            <a:ext cx="2448271" cy="3240360"/>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4">
            <a:extLst>
              <a:ext uri="{FF2B5EF4-FFF2-40B4-BE49-F238E27FC236}">
                <a16:creationId xmlns="" xmlns:a16="http://schemas.microsoft.com/office/drawing/2014/main" id="{39999399-3D4A-4142-8223-CA10530923A3}"/>
              </a:ext>
            </a:extLst>
          </p:cNvPr>
          <p:cNvSpPr/>
          <p:nvPr/>
        </p:nvSpPr>
        <p:spPr>
          <a:xfrm>
            <a:off x="1547664" y="123478"/>
            <a:ext cx="5832648" cy="6480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err="1" smtClean="0">
                <a:solidFill>
                  <a:prstClr val="black"/>
                </a:solidFill>
                <a:latin typeface="Times New Roman" panose="02020603050405020304" pitchFamily="18" charset="0"/>
                <a:cs typeface="Times New Roman" panose="02020603050405020304" pitchFamily="18" charset="0"/>
              </a:rPr>
              <a:t>Tâm</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trạng</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khi</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gió</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chướng</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về</a:t>
            </a:r>
            <a:endParaRPr lang="en-SG" sz="2800" dirty="0">
              <a:solidFill>
                <a:prstClr val="black"/>
              </a:solidFill>
              <a:latin typeface="Times New Roman" panose="02020603050405020304" pitchFamily="18" charset="0"/>
              <a:cs typeface="Times New Roman" panose="02020603050405020304" pitchFamily="18" charset="0"/>
            </a:endParaRPr>
          </a:p>
        </p:txBody>
      </p:sp>
      <p:sp>
        <p:nvSpPr>
          <p:cNvPr id="28" name="Rectangle: Rounded Corners 6">
            <a:extLst>
              <a:ext uri="{FF2B5EF4-FFF2-40B4-BE49-F238E27FC236}">
                <a16:creationId xmlns="" xmlns:a16="http://schemas.microsoft.com/office/drawing/2014/main" id="{08029B97-3E06-4265-B3B8-838F58B0C5D4}"/>
              </a:ext>
            </a:extLst>
          </p:cNvPr>
          <p:cNvSpPr/>
          <p:nvPr/>
        </p:nvSpPr>
        <p:spPr>
          <a:xfrm>
            <a:off x="467545" y="1114251"/>
            <a:ext cx="2520280" cy="7200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smtClean="0">
                <a:solidFill>
                  <a:schemeClr val="tx1"/>
                </a:solidFill>
                <a:latin typeface="Times New Roman" panose="02020603050405020304" pitchFamily="18" charset="0"/>
                <a:cs typeface="Times New Roman" panose="02020603050405020304" pitchFamily="18" charset="0"/>
              </a:rPr>
              <a:t>Lộn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xộn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ngổn</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ngang</a:t>
            </a:r>
            <a:endParaRPr lang="en-SG" sz="2400" dirty="0">
              <a:solidFill>
                <a:schemeClr val="tx1"/>
              </a:solidFill>
              <a:latin typeface="Times New Roman" panose="02020603050405020304" pitchFamily="18" charset="0"/>
              <a:cs typeface="Times New Roman" panose="02020603050405020304" pitchFamily="18" charset="0"/>
            </a:endParaRPr>
          </a:p>
        </p:txBody>
      </p:sp>
      <p:sp>
        <p:nvSpPr>
          <p:cNvPr id="29" name="Rectangle: Rounded Corners 11">
            <a:extLst>
              <a:ext uri="{FF2B5EF4-FFF2-40B4-BE49-F238E27FC236}">
                <a16:creationId xmlns="" xmlns:a16="http://schemas.microsoft.com/office/drawing/2014/main" id="{D3644E1A-0BB2-4F13-91D4-F036D3167249}"/>
              </a:ext>
            </a:extLst>
          </p:cNvPr>
          <p:cNvSpPr/>
          <p:nvPr/>
        </p:nvSpPr>
        <p:spPr>
          <a:xfrm>
            <a:off x="3285931" y="1114251"/>
            <a:ext cx="2582213" cy="7200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smtClean="0">
                <a:solidFill>
                  <a:schemeClr val="tx1"/>
                </a:solidFill>
                <a:latin typeface="Times New Roman" panose="02020603050405020304" pitchFamily="18" charset="0"/>
                <a:cs typeface="Times New Roman" panose="02020603050405020304" pitchFamily="18" charset="0"/>
              </a:rPr>
              <a:t>Mong </a:t>
            </a:r>
            <a:r>
              <a:rPr lang="en-SG" sz="2400" dirty="0" err="1" smtClean="0">
                <a:solidFill>
                  <a:schemeClr val="tx1"/>
                </a:solidFill>
                <a:latin typeface="Times New Roman" panose="02020603050405020304" pitchFamily="18" charset="0"/>
                <a:cs typeface="Times New Roman" panose="02020603050405020304" pitchFamily="18" charset="0"/>
              </a:rPr>
              <a:t>ngóng</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chờ</a:t>
            </a:r>
            <a:r>
              <a:rPr lang="en-SG" sz="2400" dirty="0" smtClean="0">
                <a:solidFill>
                  <a:schemeClr val="tx1"/>
                </a:solidFill>
                <a:latin typeface="Times New Roman" panose="02020603050405020304" pitchFamily="18" charset="0"/>
                <a:cs typeface="Times New Roman" panose="02020603050405020304" pitchFamily="18" charset="0"/>
              </a:rPr>
              <a:t> </a:t>
            </a:r>
            <a:r>
              <a:rPr lang="en-SG" sz="2400" dirty="0" err="1" smtClean="0">
                <a:solidFill>
                  <a:schemeClr val="tx1"/>
                </a:solidFill>
                <a:latin typeface="Times New Roman" panose="02020603050405020304" pitchFamily="18" charset="0"/>
                <a:cs typeface="Times New Roman" panose="02020603050405020304" pitchFamily="18" charset="0"/>
              </a:rPr>
              <a:t>đợi</a:t>
            </a:r>
            <a:endParaRPr lang="en-SG" sz="2400" dirty="0">
              <a:solidFill>
                <a:schemeClr val="tx1"/>
              </a:solidFill>
              <a:latin typeface="Times New Roman" panose="02020603050405020304" pitchFamily="18" charset="0"/>
              <a:cs typeface="Times New Roman" panose="02020603050405020304" pitchFamily="18" charset="0"/>
            </a:endParaRPr>
          </a:p>
        </p:txBody>
      </p:sp>
      <p:sp>
        <p:nvSpPr>
          <p:cNvPr id="30" name="Rectangle: Rounded Corners 11">
            <a:extLst>
              <a:ext uri="{FF2B5EF4-FFF2-40B4-BE49-F238E27FC236}">
                <a16:creationId xmlns="" xmlns:a16="http://schemas.microsoft.com/office/drawing/2014/main" id="{D3644E1A-0BB2-4F13-91D4-F036D3167249}"/>
              </a:ext>
            </a:extLst>
          </p:cNvPr>
          <p:cNvSpPr/>
          <p:nvPr/>
        </p:nvSpPr>
        <p:spPr>
          <a:xfrm>
            <a:off x="6156176" y="1131590"/>
            <a:ext cx="2520280" cy="72008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smtClean="0">
                <a:solidFill>
                  <a:schemeClr val="tx1"/>
                </a:solidFill>
                <a:latin typeface="Times New Roman" panose="02020603050405020304" pitchFamily="18" charset="0"/>
                <a:cs typeface="Times New Roman" panose="02020603050405020304" pitchFamily="18" charset="0"/>
              </a:rPr>
              <a:t>Nhớ</a:t>
            </a:r>
            <a:r>
              <a:rPr lang="en-SG" sz="2400" dirty="0" smtClean="0">
                <a:solidFill>
                  <a:schemeClr val="tx1"/>
                </a:solidFill>
                <a:latin typeface="Times New Roman" panose="02020603050405020304" pitchFamily="18" charset="0"/>
                <a:cs typeface="Times New Roman" panose="02020603050405020304" pitchFamily="18" charset="0"/>
              </a:rPr>
              <a:t> da </a:t>
            </a:r>
            <a:r>
              <a:rPr lang="en-SG" sz="2400" dirty="0" err="1" smtClean="0">
                <a:solidFill>
                  <a:schemeClr val="tx1"/>
                </a:solidFill>
                <a:latin typeface="Times New Roman" panose="02020603050405020304" pitchFamily="18" charset="0"/>
                <a:cs typeface="Times New Roman" panose="02020603050405020304" pitchFamily="18" charset="0"/>
              </a:rPr>
              <a:t>diết</a:t>
            </a:r>
            <a:endParaRPr lang="en-SG" sz="2400" dirty="0">
              <a:solidFill>
                <a:schemeClr val="tx1"/>
              </a:solidFill>
              <a:latin typeface="Times New Roman" panose="02020603050405020304" pitchFamily="18" charset="0"/>
              <a:cs typeface="Times New Roman" panose="02020603050405020304" pitchFamily="18" charset="0"/>
            </a:endParaRPr>
          </a:p>
        </p:txBody>
      </p:sp>
      <p:cxnSp>
        <p:nvCxnSpPr>
          <p:cNvPr id="35" name="Straight Arrow Connector 34"/>
          <p:cNvCxnSpPr>
            <a:stCxn id="24" idx="2"/>
            <a:endCxn id="29" idx="0"/>
          </p:cNvCxnSpPr>
          <p:nvPr/>
        </p:nvCxnSpPr>
        <p:spPr>
          <a:xfrm>
            <a:off x="4463988" y="771550"/>
            <a:ext cx="113050" cy="34270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4" idx="2"/>
            <a:endCxn id="28" idx="0"/>
          </p:cNvCxnSpPr>
          <p:nvPr/>
        </p:nvCxnSpPr>
        <p:spPr>
          <a:xfrm flipH="1">
            <a:off x="1727685" y="771550"/>
            <a:ext cx="2736303" cy="34270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2"/>
            <a:endCxn id="30" idx="0"/>
          </p:cNvCxnSpPr>
          <p:nvPr/>
        </p:nvCxnSpPr>
        <p:spPr>
          <a:xfrm>
            <a:off x="4463988" y="771550"/>
            <a:ext cx="2952328" cy="36004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67545" y="1890520"/>
            <a:ext cx="2484275" cy="2862322"/>
          </a:xfrm>
          <a:prstGeom prst="rect">
            <a:avLst/>
          </a:prstGeom>
        </p:spPr>
        <p:txBody>
          <a:bodyPr wrap="square">
            <a:spAutoFit/>
          </a:bodyPr>
          <a:lstStyle/>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Mừng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rồi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bực</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đó</a:t>
            </a:r>
            <a:endParaRPr lang="en-US" sz="2000" dirty="0" smtClean="0">
              <a:solidFill>
                <a:prstClr val="black"/>
              </a:solidFill>
              <a:latin typeface="Times New Roman" panose="02020603050405020304" pitchFamily="18" charset="0"/>
              <a:cs typeface="Times New Roman" panose="02020603050405020304" pitchFamily="18" charset="0"/>
            </a:endParaRP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Đứng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trong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đầm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đìa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a:t>
            </a:r>
            <a:r>
              <a:rPr lang="en-US" sz="2000" dirty="0" err="1" smtClean="0">
                <a:solidFill>
                  <a:prstClr val="black"/>
                </a:solidFill>
                <a:latin typeface="Times New Roman" panose="02020603050405020304" pitchFamily="18" charset="0"/>
                <a:cs typeface="Times New Roman" panose="02020603050405020304" pitchFamily="18" charset="0"/>
              </a:rPr>
              <a:t>ôi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cũng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buồn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buồn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muốn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chết</a:t>
            </a:r>
            <a:endParaRPr lang="en-US" sz="2000" dirty="0" smtClean="0">
              <a:solidFill>
                <a:prstClr val="black"/>
              </a:solidFill>
              <a:latin typeface="Times New Roman" panose="02020603050405020304" pitchFamily="18" charset="0"/>
              <a:cs typeface="Times New Roman" panose="02020603050405020304" pitchFamily="18" charset="0"/>
            </a:endParaRP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về</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sắp</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hết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năm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sắp</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thêm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tuổi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đây</a:t>
            </a:r>
            <a:r>
              <a:rPr lang="en-US" sz="2000" dirty="0" smtClean="0">
                <a:solidFill>
                  <a:prstClr val="black"/>
                </a:solidFill>
                <a:latin typeface="Times New Roman" panose="02020603050405020304" pitchFamily="18" charset="0"/>
                <a:cs typeface="Times New Roman" panose="02020603050405020304" pitchFamily="18" charset="0"/>
              </a:rPr>
              <a:t>..</a:t>
            </a: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Sắp</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mất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một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cái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gì</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không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rõ</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ràng</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54" name="Rectangle 53"/>
          <p:cNvSpPr/>
          <p:nvPr/>
        </p:nvSpPr>
        <p:spPr>
          <a:xfrm>
            <a:off x="3239852" y="1902337"/>
            <a:ext cx="2628292" cy="2554545"/>
          </a:xfrm>
          <a:prstGeom prst="rect">
            <a:avLst/>
          </a:prstGeom>
        </p:spPr>
        <p:txBody>
          <a:bodyPr wrap="square">
            <a:spAutoFit/>
          </a:bodyPr>
          <a:lstStyle/>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Tôi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vẫn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mong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ngóng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chướng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về</a:t>
            </a:r>
            <a:r>
              <a:rPr lang="en-US" sz="2000" dirty="0" smtClean="0">
                <a:solidFill>
                  <a:prstClr val="black"/>
                </a:solidFill>
                <a:latin typeface="Times New Roman" panose="02020603050405020304" pitchFamily="18" charset="0"/>
                <a:cs typeface="Times New Roman" panose="02020603050405020304" pitchFamily="18" charset="0"/>
              </a:rPr>
              <a:t>…</a:t>
            </a: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a:t>
            </a:r>
            <a:r>
              <a:rPr lang="en-US" sz="2000" dirty="0" err="1" smtClean="0">
                <a:solidFill>
                  <a:prstClr val="black"/>
                </a:solidFill>
                <a:latin typeface="Times New Roman" panose="02020603050405020304" pitchFamily="18" charset="0"/>
                <a:cs typeface="Times New Roman" panose="02020603050405020304" pitchFamily="18" charset="0"/>
              </a:rPr>
              <a:t>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chướng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với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tôi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Tết</a:t>
            </a:r>
            <a:r>
              <a:rPr lang="en-US" sz="2000" dirty="0" smtClean="0">
                <a:solidFill>
                  <a:prstClr val="black"/>
                </a:solidFill>
                <a:latin typeface="Times New Roman" panose="02020603050405020304" pitchFamily="18" charset="0"/>
                <a:cs typeface="Times New Roman" panose="02020603050405020304" pitchFamily="18" charset="0"/>
              </a:rPr>
              <a:t>…</a:t>
            </a: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a:t>
            </a:r>
            <a:r>
              <a:rPr lang="en-US" sz="2000" dirty="0" err="1" smtClean="0">
                <a:solidFill>
                  <a:prstClr val="black"/>
                </a:solidFill>
                <a:latin typeface="Times New Roman" panose="02020603050405020304" pitchFamily="18" charset="0"/>
                <a:cs typeface="Times New Roman" panose="02020603050405020304" pitchFamily="18" charset="0"/>
              </a:rPr>
              <a:t>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chướng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cũng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là</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mùa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thu</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hoạch</a:t>
            </a:r>
            <a:r>
              <a:rPr lang="en-US" sz="2000" dirty="0" smtClean="0">
                <a:solidFill>
                  <a:prstClr val="black"/>
                </a:solidFill>
                <a:latin typeface="Times New Roman" panose="02020603050405020304" pitchFamily="18" charset="0"/>
                <a:cs typeface="Times New Roman" panose="02020603050405020304" pitchFamily="18" charset="0"/>
              </a:rPr>
              <a:t>….</a:t>
            </a:r>
          </a:p>
          <a:p>
            <a:pPr algn="just" defTabSz="685800"/>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Đáng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chờ</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lắm</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đáng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đợi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lắm</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138174" y="1904751"/>
            <a:ext cx="2484275" cy="2862322"/>
          </a:xfrm>
          <a:prstGeom prst="rect">
            <a:avLst/>
          </a:prstGeom>
        </p:spPr>
        <p:txBody>
          <a:bodyPr wrap="square">
            <a:spAutoFit/>
          </a:bodyPr>
          <a:lstStyle/>
          <a:p>
            <a:pPr algn="just" defTabSz="685800">
              <a:lnSpc>
                <a:spcPct val="150000"/>
              </a:lnSpc>
            </a:pPr>
            <a:r>
              <a:rPr lang="en-US" sz="2000" dirty="0" smtClean="0">
                <a:solidFill>
                  <a:prstClr val="black"/>
                </a:solidFill>
                <a:latin typeface="Times New Roman" panose="02020603050405020304" pitchFamily="18" charset="0"/>
                <a:cs typeface="Times New Roman" panose="02020603050405020304" pitchFamily="18" charset="0"/>
              </a:rPr>
              <a:t>+ Ở </a:t>
            </a:r>
            <a:r>
              <a:rPr lang="en-US" sz="2000" dirty="0" err="1" smtClean="0">
                <a:solidFill>
                  <a:prstClr val="black"/>
                </a:solidFill>
                <a:latin typeface="Times New Roman" panose="02020603050405020304" pitchFamily="18" charset="0"/>
                <a:cs typeface="Times New Roman" panose="02020603050405020304" pitchFamily="18" charset="0"/>
              </a:rPr>
              <a:t>đó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siêu</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thị</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chất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đầy</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những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dưa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hấu</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dưa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kiệu</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dưa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hành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bánh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chưng</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bánh</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tét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ai</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bán</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một</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mùa</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gió</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cho</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err="1" smtClean="0">
                <a:solidFill>
                  <a:prstClr val="black"/>
                </a:solidFill>
                <a:latin typeface="Times New Roman" panose="02020603050405020304" pitchFamily="18" charset="0"/>
                <a:cs typeface="Times New Roman" panose="02020603050405020304" pitchFamily="18" charset="0"/>
              </a:rPr>
              <a:t>tôi</a:t>
            </a:r>
            <a:r>
              <a:rPr lang="en-US" sz="20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89054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anim calcmode="lin" valueType="num">
                                      <p:cBhvr>
                                        <p:cTn id="25" dur="1000" fill="hold"/>
                                        <p:tgtEl>
                                          <p:spTgt spid="51"/>
                                        </p:tgtEl>
                                        <p:attrNameLst>
                                          <p:attrName>ppt_x</p:attrName>
                                        </p:attrNameLst>
                                      </p:cBhvr>
                                      <p:tavLst>
                                        <p:tav tm="0">
                                          <p:val>
                                            <p:strVal val="#ppt_x"/>
                                          </p:val>
                                        </p:tav>
                                        <p:tav tm="100000">
                                          <p:val>
                                            <p:strVal val="#ppt_x"/>
                                          </p:val>
                                        </p:tav>
                                      </p:tavLst>
                                    </p:anim>
                                    <p:anim calcmode="lin" valueType="num">
                                      <p:cBhvr>
                                        <p:cTn id="2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46" grpId="0" animBg="1"/>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79512" y="2715766"/>
            <a:ext cx="8568952" cy="2308324"/>
          </a:xfrm>
          <a:prstGeom prst="rect">
            <a:avLst/>
          </a:prstGeom>
          <a:ln w="28575">
            <a:solidFill>
              <a:schemeClr val="accent4"/>
            </a:solidFill>
            <a:prstDash val="lgDash"/>
          </a:ln>
        </p:spPr>
        <p:txBody>
          <a:bodyPr wrap="square">
            <a:spAutoFit/>
          </a:bodyPr>
          <a:lstStyle/>
          <a:p>
            <a:pPr algn="just" defTabSz="685800"/>
            <a:r>
              <a:rPr lang="en-US" sz="2400" i="1" dirty="0" smtClean="0">
                <a:solidFill>
                  <a:srgbClr val="FF0000"/>
                </a:solidFill>
                <a:latin typeface="Times New Roman" panose="02020603050405020304" pitchFamily="18" charset="0"/>
                <a:cs typeface="Times New Roman" panose="02020603050405020304" pitchFamily="18" charset="0"/>
              </a:rPr>
              <a:t>NT: </a:t>
            </a:r>
            <a:r>
              <a:rPr lang="en-US" sz="2400" i="1" dirty="0" err="1" smtClean="0">
                <a:solidFill>
                  <a:srgbClr val="FF0000"/>
                </a:solidFill>
                <a:latin typeface="Times New Roman" panose="02020603050405020304" pitchFamily="18" charset="0"/>
                <a:cs typeface="Times New Roman" panose="02020603050405020304" pitchFamily="18" charset="0"/>
              </a:rPr>
              <a:t>những</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câu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văn</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miêu</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tả</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liệt</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kê</a:t>
            </a:r>
            <a:endParaRPr lang="en-US" sz="2400" i="1" dirty="0" smtClean="0">
              <a:solidFill>
                <a:srgbClr val="FF0000"/>
              </a:solidFill>
              <a:latin typeface="Times New Roman" panose="02020603050405020304" pitchFamily="18" charset="0"/>
              <a:cs typeface="Times New Roman" panose="02020603050405020304" pitchFamily="18" charset="0"/>
            </a:endParaRPr>
          </a:p>
          <a:p>
            <a:pPr algn="just" defTabSz="685800"/>
            <a:r>
              <a:rPr lang="en-US" sz="2400" i="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Mùa gió chướng về không chỉ là sự thay đổi thời tiết, báo hiệu một năm cũ sắp qua, mà còn gợi trong tâm trạng của con người những cảm xúc ngóng chờ, vội vã ngổn ngang. Dẫu vậy, hai từ “gió chướng” vẫn gắn liền với nỗi nhớ và những kỉ niệm về gia đình và quê hương vô cùng đẹp đẽ, không thể nào quên.</a:t>
            </a:r>
            <a:endPar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0" y="1"/>
            <a:ext cx="9144000" cy="2571749"/>
          </a:xfrm>
          <a:prstGeom prst="rect">
            <a:avLst/>
          </a:prstGeom>
        </p:spPr>
      </p:pic>
    </p:spTree>
    <p:extLst>
      <p:ext uri="{BB962C8B-B14F-4D97-AF65-F5344CB8AC3E}">
        <p14:creationId xmlns="" xmlns:p14="http://schemas.microsoft.com/office/powerpoint/2010/main" val="4535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4">
            <a:extLst>
              <a:ext uri="{FF2B5EF4-FFF2-40B4-BE49-F238E27FC236}">
                <a16:creationId xmlns="" xmlns:a16="http://schemas.microsoft.com/office/drawing/2014/main" id="{39999399-3D4A-4142-8223-CA10530923A3}"/>
              </a:ext>
            </a:extLst>
          </p:cNvPr>
          <p:cNvSpPr/>
          <p:nvPr/>
        </p:nvSpPr>
        <p:spPr>
          <a:xfrm>
            <a:off x="1979712" y="339502"/>
            <a:ext cx="4968552" cy="5040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dirty="0" smtClean="0">
                <a:solidFill>
                  <a:prstClr val="black"/>
                </a:solidFill>
                <a:latin typeface="Times New Roman" panose="02020603050405020304" pitchFamily="18" charset="0"/>
                <a:cs typeface="Times New Roman" panose="02020603050405020304" pitchFamily="18" charset="0"/>
              </a:rPr>
              <a:t>b. </a:t>
            </a:r>
            <a:r>
              <a:rPr lang="en-SG" sz="2800" dirty="0" err="1" smtClean="0">
                <a:solidFill>
                  <a:prstClr val="black"/>
                </a:solidFill>
                <a:latin typeface="Times New Roman" panose="02020603050405020304" pitchFamily="18" charset="0"/>
                <a:cs typeface="Times New Roman" panose="02020603050405020304" pitchFamily="18" charset="0"/>
              </a:rPr>
              <a:t>Tình</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cảm</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cảm</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xúc</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của</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tác</a:t>
            </a:r>
            <a:r>
              <a:rPr lang="en-SG" sz="2800" dirty="0" smtClean="0">
                <a:solidFill>
                  <a:prstClr val="black"/>
                </a:solidFill>
                <a:latin typeface="Times New Roman" panose="02020603050405020304" pitchFamily="18" charset="0"/>
                <a:cs typeface="Times New Roman" panose="02020603050405020304" pitchFamily="18" charset="0"/>
              </a:rPr>
              <a:t> </a:t>
            </a:r>
            <a:r>
              <a:rPr lang="en-SG" sz="2800" dirty="0" err="1" smtClean="0">
                <a:solidFill>
                  <a:prstClr val="black"/>
                </a:solidFill>
                <a:latin typeface="Times New Roman" panose="02020603050405020304" pitchFamily="18" charset="0"/>
                <a:cs typeface="Times New Roman" panose="02020603050405020304" pitchFamily="18" charset="0"/>
              </a:rPr>
              <a:t>giả</a:t>
            </a:r>
            <a:endParaRPr lang="en-SG"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16" name="Table 12"/>
          <p:cNvGraphicFramePr>
            <a:graphicFrameLocks noGrp="1"/>
          </p:cNvGraphicFramePr>
          <p:nvPr>
            <p:extLst>
              <p:ext uri="{D42A27DB-BD31-4B8C-83A1-F6EECF244321}">
                <p14:modId xmlns="" xmlns:p14="http://schemas.microsoft.com/office/powerpoint/2010/main" val="2172671007"/>
              </p:ext>
            </p:extLst>
          </p:nvPr>
        </p:nvGraphicFramePr>
        <p:xfrm>
          <a:off x="539552" y="1131590"/>
          <a:ext cx="8090099" cy="3744416"/>
        </p:xfrm>
        <a:graphic>
          <a:graphicData uri="http://schemas.openxmlformats.org/drawingml/2006/table">
            <a:tbl>
              <a:tblPr>
                <a:tableStyleId>{5940675A-B579-460E-94D1-54222C63F5DA}</a:tableStyleId>
              </a:tblPr>
              <a:tblGrid>
                <a:gridCol w="1399939">
                  <a:extLst>
                    <a:ext uri="{9D8B030D-6E8A-4147-A177-3AD203B41FA5}">
                      <a16:colId xmlns="" xmlns:a16="http://schemas.microsoft.com/office/drawing/2014/main" val="20000"/>
                    </a:ext>
                  </a:extLst>
                </a:gridCol>
                <a:gridCol w="6690160">
                  <a:extLst>
                    <a:ext uri="{9D8B030D-6E8A-4147-A177-3AD203B41FA5}">
                      <a16:colId xmlns="" xmlns:a16="http://schemas.microsoft.com/office/drawing/2014/main" val="20001"/>
                    </a:ext>
                  </a:extLst>
                </a:gridCol>
              </a:tblGrid>
              <a:tr h="1015530">
                <a:tc>
                  <a:txBody>
                    <a:bodyPr/>
                    <a:lstStyle/>
                    <a:p>
                      <a:pPr algn="l">
                        <a:defRPr/>
                      </a:pPr>
                      <a:r>
                        <a:rPr lang="en-US" sz="2200" dirty="0">
                          <a:solidFill>
                            <a:srgbClr val="FF0000"/>
                          </a:solidFill>
                          <a:latin typeface="Times New Roman" panose="02020603050405020304" pitchFamily="18" charset="0"/>
                          <a:cs typeface="Times New Roman" panose="02020603050405020304" pitchFamily="18" charset="0"/>
                        </a:rPr>
                        <a:t>Khi </a:t>
                      </a:r>
                      <a:r>
                        <a:rPr lang="en-US" sz="2200" dirty="0" err="1">
                          <a:solidFill>
                            <a:srgbClr val="FF0000"/>
                          </a:solidFill>
                          <a:latin typeface="Times New Roman" panose="02020603050405020304" pitchFamily="18" charset="0"/>
                          <a:cs typeface="Times New Roman" panose="02020603050405020304" pitchFamily="18" charset="0"/>
                        </a:rPr>
                        <a:t>còn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nhỏ</a:t>
                      </a:r>
                      <a:endParaRPr lang="en-US" sz="2200" dirty="0">
                        <a:solidFill>
                          <a:srgbClr val="FF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tc>
                  <a:txBody>
                    <a:bodyPr/>
                    <a:lstStyle/>
                    <a:p>
                      <a:pPr algn="l">
                        <a:defRPr/>
                      </a:pPr>
                      <a:endParaRPr lang="en-US" sz="22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extLst>
                  <a:ext uri="{0D108BD9-81ED-4DB2-BD59-A6C34878D82A}">
                    <a16:rowId xmlns="" xmlns:a16="http://schemas.microsoft.com/office/drawing/2014/main" val="10000"/>
                  </a:ext>
                </a:extLst>
              </a:tr>
              <a:tr h="555932">
                <a:tc>
                  <a:txBody>
                    <a:bodyPr/>
                    <a:lstStyle/>
                    <a:p>
                      <a:pPr algn="l">
                        <a:defRPr/>
                      </a:pPr>
                      <a:r>
                        <a:rPr lang="en-US" sz="2200" dirty="0">
                          <a:solidFill>
                            <a:srgbClr val="FF0000"/>
                          </a:solidFill>
                          <a:latin typeface="Times New Roman" panose="02020603050405020304" pitchFamily="18" charset="0"/>
                          <a:cs typeface="Times New Roman" panose="02020603050405020304" pitchFamily="18" charset="0"/>
                        </a:rPr>
                        <a:t>Khi </a:t>
                      </a:r>
                      <a:r>
                        <a:rPr lang="en-US" sz="2200" dirty="0" err="1">
                          <a:solidFill>
                            <a:srgbClr val="FF0000"/>
                          </a:solidFill>
                          <a:latin typeface="Times New Roman" panose="02020603050405020304" pitchFamily="18" charset="0"/>
                          <a:cs typeface="Times New Roman" panose="02020603050405020304" pitchFamily="18" charset="0"/>
                        </a:rPr>
                        <a:t>lớn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lên</a:t>
                      </a:r>
                      <a:endParaRPr lang="en-US" sz="2200" dirty="0">
                        <a:solidFill>
                          <a:srgbClr val="FF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tc>
                  <a:txBody>
                    <a:bodyPr/>
                    <a:lstStyle/>
                    <a:p>
                      <a:pPr algn="l">
                        <a:defRPr/>
                      </a:pP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extLst>
                  <a:ext uri="{0D108BD9-81ED-4DB2-BD59-A6C34878D82A}">
                    <a16:rowId xmlns="" xmlns:a16="http://schemas.microsoft.com/office/drawing/2014/main" val="10001"/>
                  </a:ext>
                </a:extLst>
              </a:tr>
              <a:tr h="1092834">
                <a:tc>
                  <a:txBody>
                    <a:bodyPr/>
                    <a:lstStyle/>
                    <a:p>
                      <a:pPr algn="l">
                        <a:defRPr/>
                      </a:pPr>
                      <a:r>
                        <a:rPr lang="en-US" sz="2200" dirty="0">
                          <a:solidFill>
                            <a:srgbClr val="FF0000"/>
                          </a:solidFill>
                          <a:latin typeface="Times New Roman" panose="02020603050405020304" pitchFamily="18" charset="0"/>
                          <a:cs typeface="Times New Roman" panose="02020603050405020304" pitchFamily="18" charset="0"/>
                        </a:rPr>
                        <a:t>Khi </a:t>
                      </a:r>
                      <a:r>
                        <a:rPr lang="en-US" sz="2200" dirty="0" err="1">
                          <a:solidFill>
                            <a:srgbClr val="FF0000"/>
                          </a:solidFill>
                          <a:latin typeface="Times New Roman" panose="02020603050405020304" pitchFamily="18" charset="0"/>
                          <a:cs typeface="Times New Roman" panose="02020603050405020304" pitchFamily="18" charset="0"/>
                        </a:rPr>
                        <a:t>xa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quê</a:t>
                      </a:r>
                      <a:endParaRPr lang="en-US" sz="2200" dirty="0">
                        <a:solidFill>
                          <a:srgbClr val="FF0000"/>
                        </a:solidFill>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tc>
                  <a:txBody>
                    <a:bodyPr/>
                    <a:lstStyle/>
                    <a:p>
                      <a:pPr algn="l">
                        <a:defRPr/>
                      </a:pP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tc>
                <a:extLst>
                  <a:ext uri="{0D108BD9-81ED-4DB2-BD59-A6C34878D82A}">
                    <a16:rowId xmlns="" xmlns:a16="http://schemas.microsoft.com/office/drawing/2014/main" val="10002"/>
                  </a:ext>
                </a:extLst>
              </a:tr>
              <a:tr h="1080120">
                <a:tc gridSpan="2">
                  <a:txBody>
                    <a:bodyPr/>
                    <a:lstStyle/>
                    <a:p>
                      <a:pPr algn="just">
                        <a:defRPr/>
                      </a:pPr>
                      <a:r>
                        <a:rPr lang="en-US" sz="2200" dirty="0" smtClean="0">
                          <a:latin typeface="Times New Roman" panose="02020603050405020304" pitchFamily="18" charset="0"/>
                          <a:cs typeface="Times New Roman" panose="02020603050405020304" pitchFamily="18" charset="0"/>
                        </a:rPr>
                        <a:t>NT:</a:t>
                      </a: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a:txBody>
                  <a:tcPr marL="45720" marR="45720" marT="22860" marB="22860">
                    <a:solidFill>
                      <a:srgbClr val="A3D5D3"/>
                    </a:solidFill>
                  </a:tcPr>
                </a:tc>
                <a:tc hMerge="1">
                  <a:txBody>
                    <a:bodyPr/>
                    <a:lstStyle/>
                    <a:p>
                      <a:pPr algn="l">
                        <a:defRPr/>
                      </a:pPr>
                      <a:r>
                        <a:rPr lang="en-US" sz="2699">
                          <a:solidFill>
                            <a:srgbClr val="F4FCFE"/>
                          </a:solidFill>
                          <a:latin typeface="Roboto Condensed"/>
                        </a:rPr>
                        <a:t>Nhận xét: Cảm xúc đợi chờ, nhớ nhung da diết. Đó là tình yêu, sự gắn bó tha thiết với con người, cảnh sắc quê hương.</a:t>
                      </a:r>
                      <a:endParaRPr lang="en-US" sz="1100"/>
                    </a:p>
                  </a:txBody>
                  <a:tcPr>
                    <a:lnL w="28575" cap="flat" cmpd="sng" algn="ctr">
                      <a:solidFill>
                        <a:srgbClr val="346BC8"/>
                      </a:solidFill>
                      <a:prstDash val="solid"/>
                      <a:round/>
                      <a:headEnd type="none" w="med" len="med"/>
                      <a:tailEnd type="none" w="med" len="med"/>
                    </a:lnL>
                    <a:lnR w="28575" cap="flat" cmpd="sng" algn="ctr">
                      <a:solidFill>
                        <a:srgbClr val="346BC8"/>
                      </a:solidFill>
                      <a:prstDash val="solid"/>
                      <a:round/>
                      <a:headEnd type="none" w="med" len="med"/>
                      <a:tailEnd type="none" w="med" len="med"/>
                    </a:lnR>
                    <a:lnT w="28575" cap="flat" cmpd="sng" algn="ctr">
                      <a:solidFill>
                        <a:srgbClr val="346BC8"/>
                      </a:solidFill>
                      <a:prstDash val="solid"/>
                      <a:round/>
                      <a:headEnd type="none" w="med" len="med"/>
                      <a:tailEnd type="none" w="med" len="med"/>
                    </a:lnT>
                    <a:lnB w="28575" cap="flat" cmpd="sng" algn="ctr">
                      <a:solidFill>
                        <a:srgbClr val="346BC8"/>
                      </a:solidFill>
                      <a:prstDash val="solid"/>
                      <a:round/>
                      <a:headEnd type="none" w="med" len="med"/>
                      <a:tailEnd type="none" w="med" len="med"/>
                    </a:lnB>
                    <a:solidFill>
                      <a:srgbClr val="446889"/>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1979712" y="1131590"/>
            <a:ext cx="6480720" cy="1107996"/>
          </a:xfrm>
          <a:prstGeom prst="rect">
            <a:avLst/>
          </a:prstGeom>
        </p:spPr>
        <p:txBody>
          <a:bodyPr wrap="square">
            <a:spAutoFit/>
          </a:bodyPr>
          <a:lstStyle/>
          <a:p>
            <a:pPr>
              <a:defRPr/>
            </a:pPr>
            <a:r>
              <a:rPr lang="en-US" sz="2200" dirty="0">
                <a:latin typeface="Times New Roman" panose="02020603050405020304" pitchFamily="18" charset="0"/>
                <a:cs typeface="Times New Roman" panose="02020603050405020304" pitchFamily="18" charset="0"/>
              </a:rPr>
              <a:t>- Sao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dại</a:t>
            </a:r>
            <a:r>
              <a:rPr lang="en-US" sz="2200" dirty="0">
                <a:latin typeface="Times New Roman" panose="02020603050405020304" pitchFamily="18" charset="0"/>
                <a:cs typeface="Times New Roman" panose="02020603050405020304" pitchFamily="18" charset="0"/>
              </a:rPr>
              <a:t>.</a:t>
            </a:r>
            <a:endParaRPr lang="en-US" sz="2200" dirty="0">
              <a:solidFill>
                <a:srgbClr val="000000"/>
              </a:solidFill>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3" name="Rectangle 2"/>
          <p:cNvSpPr/>
          <p:nvPr/>
        </p:nvSpPr>
        <p:spPr>
          <a:xfrm>
            <a:off x="1979712" y="2235230"/>
            <a:ext cx="2794355" cy="430887"/>
          </a:xfrm>
          <a:prstGeom prst="rect">
            <a:avLst/>
          </a:prstGeom>
        </p:spPr>
        <p:txBody>
          <a:bodyPr wrap="none">
            <a:spAutoFit/>
          </a:bodyPr>
          <a:lstStyle/>
          <a:p>
            <a:pPr>
              <a:defRPr/>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khủng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khiếp</a:t>
            </a: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4" name="Rectangle 3"/>
          <p:cNvSpPr/>
          <p:nvPr/>
        </p:nvSpPr>
        <p:spPr>
          <a:xfrm>
            <a:off x="1979712" y="2661761"/>
            <a:ext cx="6480720" cy="1107996"/>
          </a:xfrm>
          <a:prstGeom prst="rect">
            <a:avLst/>
          </a:prstGeom>
        </p:spPr>
        <p:txBody>
          <a:bodyPr wrap="square">
            <a:spAutoFit/>
          </a:bodyPr>
          <a:lstStyle/>
          <a:p>
            <a:pPr>
              <a:defRPr/>
            </a:pPr>
            <a:r>
              <a:rPr lang="en-US" sz="2200" dirty="0">
                <a:latin typeface="Times New Roman" panose="02020603050405020304" pitchFamily="18" charset="0"/>
                <a:cs typeface="Times New Roman" panose="02020603050405020304" pitchFamily="18" charset="0"/>
              </a:rPr>
              <a:t>Ai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tôi</a:t>
            </a:r>
            <a:r>
              <a:rPr lang="en-U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p:txBody>
      </p:sp>
      <p:sp>
        <p:nvSpPr>
          <p:cNvPr id="5" name="Rectangle 4"/>
          <p:cNvSpPr/>
          <p:nvPr/>
        </p:nvSpPr>
        <p:spPr>
          <a:xfrm>
            <a:off x="1187624" y="3769757"/>
            <a:ext cx="7272808" cy="1107996"/>
          </a:xfrm>
          <a:prstGeom prst="rect">
            <a:avLst/>
          </a:prstGeom>
        </p:spPr>
        <p:txBody>
          <a:bodyPr wrap="square">
            <a:spAutoFit/>
          </a:bodyPr>
          <a:lstStyle/>
          <a:p>
            <a:pPr algn="just">
              <a:defRPr/>
            </a:pPr>
            <a:r>
              <a:rPr lang="en-US" sz="2200" dirty="0" err="1">
                <a:latin typeface="Times New Roman" panose="02020603050405020304" pitchFamily="18" charset="0"/>
                <a:cs typeface="Times New Roman" panose="02020603050405020304" pitchFamily="18" charset="0"/>
              </a:rPr>
              <a:t>điệp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sym typeface="Wingdings" panose="05000000000000000000" pitchFamily="2" charset="2"/>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nhớ</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nhung</a:t>
            </a:r>
            <a:r>
              <a:rPr lang="en-US" sz="2200" dirty="0">
                <a:latin typeface="Times New Roman" panose="02020603050405020304" pitchFamily="18" charset="0"/>
                <a:cs typeface="Times New Roman" panose="02020603050405020304" pitchFamily="18" charset="0"/>
              </a:rPr>
              <a:t> da </a:t>
            </a:r>
            <a:r>
              <a:rPr lang="en-US" sz="2200" dirty="0" err="1">
                <a:latin typeface="Times New Roman" panose="02020603050405020304" pitchFamily="18" charset="0"/>
                <a:cs typeface="Times New Roman" panose="02020603050405020304" pitchFamily="18" charset="0"/>
              </a:rPr>
              <a:t>diết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gắn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hương</a:t>
            </a:r>
            <a:r>
              <a:rPr lang="en-US"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Roboto Condensed" panose="02000000000000000000" pitchFamily="2" charset="0"/>
              <a:cs typeface="Times New Roman" panose="02020603050405020304" pitchFamily="18" charset="0"/>
            </a:endParaRPr>
          </a:p>
        </p:txBody>
      </p:sp>
    </p:spTree>
    <p:extLst>
      <p:ext uri="{BB962C8B-B14F-4D97-AF65-F5344CB8AC3E}">
        <p14:creationId xmlns="" xmlns:p14="http://schemas.microsoft.com/office/powerpoint/2010/main" val="327097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354" y="112000"/>
            <a:ext cx="7146789" cy="369332"/>
            <a:chOff x="-178462" y="1828800"/>
            <a:chExt cx="19060588" cy="984870"/>
          </a:xfrm>
        </p:grpSpPr>
        <p:sp>
          <p:nvSpPr>
            <p:cNvPr id="12" name="Round Same Side Corner Rectangle 11"/>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0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161193" y="1828800"/>
              <a:ext cx="1555739" cy="984870"/>
            </a:xfrm>
            <a:prstGeom prst="rect">
              <a:avLst/>
            </a:prstGeom>
            <a:noFill/>
          </p:spPr>
          <p:txBody>
            <a:bodyPr wrap="square" rtlCol="0">
              <a:spAutoFit/>
            </a:bodyPr>
            <a:lstStyle/>
            <a:p>
              <a:pPr marL="0" marR="0" lvl="0" indent="0" algn="ctr" defTabSz="80740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067735" y="1828800"/>
              <a:ext cx="16814391" cy="984870"/>
            </a:xfrm>
            <a:prstGeom prst="rect">
              <a:avLst/>
            </a:prstGeom>
            <a:noFill/>
          </p:spPr>
          <p:txBody>
            <a:bodyPr wrap="square" rtlCol="0">
              <a:spAutoFit/>
            </a:bodyPr>
            <a:lstStyle/>
            <a:p>
              <a:pPr marL="0" marR="0" lvl="0" indent="0" algn="l" defTabSz="80740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4BACC6">
                      <a:lumMod val="75000"/>
                    </a:srgbClr>
                  </a:solidFill>
                  <a:effectLst/>
                  <a:uLnTx/>
                  <a:uFillTx/>
                  <a:latin typeface="Tahoma" panose="020B0604030504040204" pitchFamily="34" charset="0"/>
                  <a:ea typeface="+mn-ea"/>
                  <a:cs typeface="Tahoma" panose="020B0604030504040204" pitchFamily="34" charset="0"/>
                </a:rPr>
                <a:t>TỔNG</a:t>
              </a:r>
              <a:r>
                <a:rPr kumimoji="0" lang="en-US" sz="1800" b="1" i="0" u="none" strike="noStrike" kern="1200" cap="none" spc="0" normalizeH="0" noProof="0" dirty="0" smtClean="0">
                  <a:ln>
                    <a:noFill/>
                  </a:ln>
                  <a:solidFill>
                    <a:srgbClr val="4BACC6">
                      <a:lumMod val="75000"/>
                    </a:srgbClr>
                  </a:solidFill>
                  <a:effectLst/>
                  <a:uLnTx/>
                  <a:uFillTx/>
                  <a:latin typeface="Tahoma" panose="020B0604030504040204" pitchFamily="34" charset="0"/>
                  <a:ea typeface="+mn-ea"/>
                  <a:cs typeface="Tahoma" panose="020B0604030504040204" pitchFamily="34" charset="0"/>
                </a:rPr>
                <a:t> KẾT</a:t>
              </a:r>
              <a:endParaRPr kumimoji="0" lang="en-US" sz="18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mn-ea"/>
                <a:cs typeface="Tahoma" panose="020B0604030504040204" pitchFamily="34" charset="0"/>
              </a:endParaRPr>
            </a:p>
          </p:txBody>
        </p:sp>
      </p:grpSp>
      <p:pic>
        <p:nvPicPr>
          <p:cNvPr id="3" name="Picture 2"/>
          <p:cNvPicPr>
            <a:picLocks noChangeAspect="1"/>
          </p:cNvPicPr>
          <p:nvPr/>
        </p:nvPicPr>
        <p:blipFill>
          <a:blip r:embed="rId3"/>
          <a:stretch>
            <a:fillRect/>
          </a:stretch>
        </p:blipFill>
        <p:spPr>
          <a:xfrm>
            <a:off x="583326" y="627534"/>
            <a:ext cx="3402498" cy="1082306"/>
          </a:xfrm>
          <a:prstGeom prst="rect">
            <a:avLst/>
          </a:prstGeom>
        </p:spPr>
      </p:pic>
      <p:sp>
        <p:nvSpPr>
          <p:cNvPr id="2" name="Rectangle 1"/>
          <p:cNvSpPr/>
          <p:nvPr/>
        </p:nvSpPr>
        <p:spPr>
          <a:xfrm>
            <a:off x="179512" y="1709840"/>
            <a:ext cx="4878288" cy="2795958"/>
          </a:xfrm>
          <a:prstGeom prst="rect">
            <a:avLst/>
          </a:prstGeom>
        </p:spPr>
        <p:txBody>
          <a:bodyPr wrap="square">
            <a:spAutoFit/>
          </a:bodyPr>
          <a:lstStyle/>
          <a:p>
            <a:pPr algn="just">
              <a:lnSpc>
                <a:spcPct val="150000"/>
              </a:lnSpc>
            </a:pPr>
            <a:r>
              <a:rPr lang="vi-VN" sz="2400" dirty="0">
                <a:latin typeface="+mj-lt"/>
              </a:rPr>
              <a:t>- Ngôn ngữ gợi hình, gợi cảm</a:t>
            </a:r>
          </a:p>
          <a:p>
            <a:pPr algn="just">
              <a:lnSpc>
                <a:spcPct val="150000"/>
              </a:lnSpc>
            </a:pPr>
            <a:r>
              <a:rPr lang="vi-VN" sz="2400" dirty="0">
                <a:latin typeface="+mj-lt"/>
              </a:rPr>
              <a:t>- Sử dụng nhiều hình ảnh so sánh, nhân hóa</a:t>
            </a:r>
          </a:p>
          <a:p>
            <a:pPr algn="just">
              <a:lnSpc>
                <a:spcPct val="150000"/>
              </a:lnSpc>
            </a:pPr>
            <a:r>
              <a:rPr lang="vi-VN" sz="2400" dirty="0">
                <a:latin typeface="+mj-lt"/>
              </a:rPr>
              <a:t>- Nhiều từ ngữ địa phương, mang đậm phong cách Nam Bộ.</a:t>
            </a:r>
          </a:p>
        </p:txBody>
      </p:sp>
      <p:pic>
        <p:nvPicPr>
          <p:cNvPr id="9" name="Picture 8"/>
          <p:cNvPicPr>
            <a:picLocks noChangeAspect="1"/>
          </p:cNvPicPr>
          <p:nvPr/>
        </p:nvPicPr>
        <p:blipFill>
          <a:blip r:embed="rId4">
            <a:extLst>
              <a:ext uri="{BEBA8EAE-BF5A-486C-A8C5-ECC9F3942E4B}">
                <a14:imgProps xmlns="" xmlns:a14="http://schemas.microsoft.com/office/drawing/2010/main">
                  <a14:imgLayer r:embed="rId5">
                    <a14:imgEffect>
                      <a14:brightnessContrast contrast="40000"/>
                    </a14:imgEffect>
                  </a14:imgLayer>
                </a14:imgProps>
              </a:ext>
            </a:extLst>
          </a:blip>
          <a:stretch>
            <a:fillRect/>
          </a:stretch>
        </p:blipFill>
        <p:spPr>
          <a:xfrm>
            <a:off x="5158367" y="899309"/>
            <a:ext cx="3722135" cy="3606489"/>
          </a:xfrm>
          <a:prstGeom prst="ellipse">
            <a:avLst/>
          </a:prstGeom>
          <a:ln>
            <a:noFill/>
          </a:ln>
          <a:effectLst>
            <a:softEdge rad="112500"/>
          </a:effectLst>
        </p:spPr>
      </p:pic>
    </p:spTree>
    <p:extLst>
      <p:ext uri="{BB962C8B-B14F-4D97-AF65-F5344CB8AC3E}">
        <p14:creationId xmlns="" xmlns:p14="http://schemas.microsoft.com/office/powerpoint/2010/main" val="34050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354" y="112000"/>
            <a:ext cx="7146789" cy="369332"/>
            <a:chOff x="-178462" y="1828800"/>
            <a:chExt cx="19060588" cy="984870"/>
          </a:xfrm>
        </p:grpSpPr>
        <p:sp>
          <p:nvSpPr>
            <p:cNvPr id="12" name="Round Same Side Corner Rectangle 11"/>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07402"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161193" y="1828800"/>
              <a:ext cx="1555739" cy="984870"/>
            </a:xfrm>
            <a:prstGeom prst="rect">
              <a:avLst/>
            </a:prstGeom>
            <a:noFill/>
          </p:spPr>
          <p:txBody>
            <a:bodyPr wrap="square" rtlCol="0">
              <a:spAutoFit/>
            </a:bodyPr>
            <a:lstStyle/>
            <a:p>
              <a:pPr marL="0" marR="0" lvl="0" indent="0" algn="ctr" defTabSz="80740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III</a:t>
              </a:r>
              <a:endPar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067735" y="1828800"/>
              <a:ext cx="16814391" cy="984870"/>
            </a:xfrm>
            <a:prstGeom prst="rect">
              <a:avLst/>
            </a:prstGeom>
            <a:noFill/>
          </p:spPr>
          <p:txBody>
            <a:bodyPr wrap="square" rtlCol="0">
              <a:spAutoFit/>
            </a:bodyPr>
            <a:lstStyle/>
            <a:p>
              <a:pPr marL="0" marR="0" lvl="0" indent="0" algn="l" defTabSz="80740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4BACC6">
                      <a:lumMod val="75000"/>
                    </a:srgbClr>
                  </a:solidFill>
                  <a:effectLst/>
                  <a:uLnTx/>
                  <a:uFillTx/>
                  <a:latin typeface="Tahoma" panose="020B0604030504040204" pitchFamily="34" charset="0"/>
                  <a:ea typeface="+mn-ea"/>
                  <a:cs typeface="Tahoma" panose="020B0604030504040204" pitchFamily="34" charset="0"/>
                </a:rPr>
                <a:t>TỔNG KẾT</a:t>
              </a:r>
              <a:endParaRPr kumimoji="0" lang="en-US" sz="18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mn-ea"/>
                <a:cs typeface="Tahoma" panose="020B0604030504040204" pitchFamily="34" charset="0"/>
              </a:endParaRPr>
            </a:p>
          </p:txBody>
        </p:sp>
      </p:grpSp>
      <p:pic>
        <p:nvPicPr>
          <p:cNvPr id="2" name="Picture 1"/>
          <p:cNvPicPr>
            <a:picLocks noChangeAspect="1"/>
          </p:cNvPicPr>
          <p:nvPr/>
        </p:nvPicPr>
        <p:blipFill>
          <a:blip r:embed="rId3"/>
          <a:stretch>
            <a:fillRect/>
          </a:stretch>
        </p:blipFill>
        <p:spPr>
          <a:xfrm>
            <a:off x="1094160" y="898290"/>
            <a:ext cx="3298811" cy="1207803"/>
          </a:xfrm>
          <a:prstGeom prst="rect">
            <a:avLst/>
          </a:prstGeom>
        </p:spPr>
      </p:pic>
      <p:sp>
        <p:nvSpPr>
          <p:cNvPr id="16" name="Rectangle 15"/>
          <p:cNvSpPr/>
          <p:nvPr/>
        </p:nvSpPr>
        <p:spPr>
          <a:xfrm>
            <a:off x="583326" y="1935389"/>
            <a:ext cx="4320480" cy="2031325"/>
          </a:xfrm>
          <a:prstGeom prst="rect">
            <a:avLst/>
          </a:prstGeom>
        </p:spPr>
        <p:txBody>
          <a:bodyPr wrap="square">
            <a:spAutoFit/>
          </a:bodyPr>
          <a:lstStyle/>
          <a:p>
            <a:pPr algn="just">
              <a:lnSpc>
                <a:spcPct val="150000"/>
              </a:lnSpc>
              <a:defRPr/>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Miêu </a:t>
            </a:r>
            <a:r>
              <a:rPr lang="vi-VN" sz="2800" dirty="0">
                <a:solidFill>
                  <a:prstClr val="black"/>
                </a:solidFill>
                <a:latin typeface="Times New Roman" panose="02020603050405020304" pitchFamily="18" charset="0"/>
                <a:cs typeface="Times New Roman" panose="02020603050405020304" pitchFamily="18" charset="0"/>
              </a:rPr>
              <a:t>tả ngọn gió </a:t>
            </a:r>
            <a:r>
              <a:rPr lang="vi-VN" sz="2800" dirty="0" smtClean="0">
                <a:solidFill>
                  <a:prstClr val="black"/>
                </a:solidFill>
                <a:latin typeface="Times New Roman" panose="02020603050405020304" pitchFamily="18" charset="0"/>
                <a:cs typeface="Times New Roman" panose="02020603050405020304" pitchFamily="18" charset="0"/>
              </a:rPr>
              <a:t>chướng</a:t>
            </a:r>
            <a:endParaRPr lang="en-US" sz="28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defRPr/>
            </a:pPr>
            <a:r>
              <a:rPr lang="en-US" sz="2800" dirty="0" smtClean="0">
                <a:solidFill>
                  <a:prstClr val="black"/>
                </a:solidFill>
                <a:latin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T</a:t>
            </a:r>
            <a:r>
              <a:rPr lang="vi-VN" sz="2800" dirty="0" smtClean="0">
                <a:solidFill>
                  <a:prstClr val="black"/>
                </a:solidFill>
                <a:latin typeface="Times New Roman" panose="02020603050405020304" pitchFamily="18" charset="0"/>
                <a:cs typeface="Times New Roman" panose="02020603050405020304" pitchFamily="18" charset="0"/>
              </a:rPr>
              <a:t>hể </a:t>
            </a:r>
            <a:r>
              <a:rPr lang="vi-VN" sz="2800" dirty="0">
                <a:solidFill>
                  <a:prstClr val="black"/>
                </a:solidFill>
                <a:latin typeface="Times New Roman" panose="02020603050405020304" pitchFamily="18" charset="0"/>
                <a:cs typeface="Times New Roman" panose="02020603050405020304" pitchFamily="18" charset="0"/>
              </a:rPr>
              <a:t>hiện tình yêu, sự gắn bó với quê hương</a:t>
            </a:r>
          </a:p>
        </p:txBody>
      </p:sp>
      <p:pic>
        <p:nvPicPr>
          <p:cNvPr id="9" name="Picture 8"/>
          <p:cNvPicPr>
            <a:picLocks noChangeAspect="1"/>
          </p:cNvPicPr>
          <p:nvPr/>
        </p:nvPicPr>
        <p:blipFill>
          <a:blip r:embed="rId4">
            <a:extLst>
              <a:ext uri="{BEBA8EAE-BF5A-486C-A8C5-ECC9F3942E4B}">
                <a14:imgProps xmlns="" xmlns:a14="http://schemas.microsoft.com/office/drawing/2010/main">
                  <a14:imgLayer r:embed="rId5">
                    <a14:imgEffect>
                      <a14:brightnessContrast contrast="40000"/>
                    </a14:imgEffect>
                  </a14:imgLayer>
                </a14:imgProps>
              </a:ext>
            </a:extLst>
          </a:blip>
          <a:stretch>
            <a:fillRect/>
          </a:stretch>
        </p:blipFill>
        <p:spPr>
          <a:xfrm>
            <a:off x="5158367" y="899309"/>
            <a:ext cx="3722135" cy="3606489"/>
          </a:xfrm>
          <a:prstGeom prst="ellipse">
            <a:avLst/>
          </a:prstGeom>
          <a:ln>
            <a:noFill/>
          </a:ln>
          <a:effectLst>
            <a:softEdge rad="112500"/>
          </a:effectLst>
        </p:spPr>
      </p:pic>
    </p:spTree>
    <p:extLst>
      <p:ext uri="{BB962C8B-B14F-4D97-AF65-F5344CB8AC3E}">
        <p14:creationId xmlns="" xmlns:p14="http://schemas.microsoft.com/office/powerpoint/2010/main" val="41106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31" name="Picture 30"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34" name="Cloud Callout 33"/>
          <p:cNvSpPr/>
          <p:nvPr/>
        </p:nvSpPr>
        <p:spPr>
          <a:xfrm>
            <a:off x="3041524" y="411510"/>
            <a:ext cx="5184576" cy="314199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buClr>
                <a:srgbClr val="000000"/>
              </a:buClr>
              <a:buFont typeface="Arial"/>
              <a:buNone/>
              <a:defRPr/>
            </a:pPr>
            <a:endParaRPr lang="en-US" sz="3733" i="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35" name="Rectangle 34"/>
          <p:cNvSpPr/>
          <p:nvPr/>
        </p:nvSpPr>
        <p:spPr>
          <a:xfrm>
            <a:off x="3437568" y="951455"/>
            <a:ext cx="4392488" cy="2062103"/>
          </a:xfrm>
          <a:prstGeom prst="rect">
            <a:avLst/>
          </a:prstGeom>
        </p:spPr>
        <p:txBody>
          <a:bodyPr wrap="square">
            <a:spAutoFit/>
          </a:bodyPr>
          <a:lstStyle/>
          <a:p>
            <a:pPr algn="ctr"/>
            <a:r>
              <a:rPr lang="vi-VN" sz="2800" i="1" dirty="0" err="1">
                <a:solidFill>
                  <a:srgbClr val="FF0000"/>
                </a:solidFill>
                <a:latin typeface="+mj-lt"/>
              </a:rPr>
              <a:t>V</a:t>
            </a:r>
            <a:r>
              <a:rPr lang="en-US" sz="3200" i="1" dirty="0" err="1" smtClean="0">
                <a:solidFill>
                  <a:srgbClr val="FF0000"/>
                </a:solidFill>
                <a:latin typeface="Times New Roman" panose="02020603050405020304" pitchFamily="18" charset="0"/>
                <a:cs typeface="Times New Roman" panose="02020603050405020304" pitchFamily="18" charset="0"/>
              </a:rPr>
              <a:t>iết</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một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đoạn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văn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ngắn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từ</a:t>
            </a:r>
            <a:r>
              <a:rPr lang="en-US" sz="3200" i="1" dirty="0">
                <a:solidFill>
                  <a:srgbClr val="FF0000"/>
                </a:solidFill>
                <a:latin typeface="Times New Roman" panose="02020603050405020304" pitchFamily="18" charset="0"/>
                <a:cs typeface="Times New Roman" panose="02020603050405020304" pitchFamily="18" charset="0"/>
              </a:rPr>
              <a:t> (5- 7 </a:t>
            </a:r>
            <a:r>
              <a:rPr lang="en-US" sz="3200" i="1" dirty="0" err="1">
                <a:solidFill>
                  <a:srgbClr val="FF0000"/>
                </a:solidFill>
                <a:latin typeface="Times New Roman" panose="02020603050405020304" pitchFamily="18" charset="0"/>
                <a:cs typeface="Times New Roman" panose="02020603050405020304" pitchFamily="18" charset="0"/>
              </a:rPr>
              <a:t>dòng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cảm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nhận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về</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quê</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hương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em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đã</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đang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sống</a:t>
            </a:r>
            <a:r>
              <a:rPr lang="en-US" sz="2800" i="1" dirty="0">
                <a:solidFill>
                  <a:srgbClr val="FF0000"/>
                </a:solidFill>
                <a:latin typeface="+mj-lt"/>
              </a:rPr>
              <a:t>.</a:t>
            </a:r>
            <a:endParaRPr lang="en-US" sz="2800" dirty="0">
              <a:solidFill>
                <a:srgbClr val="FF0000"/>
              </a:solidFill>
              <a:latin typeface="+mj-lt"/>
            </a:endParaRPr>
          </a:p>
        </p:txBody>
      </p:sp>
    </p:spTree>
    <p:extLst>
      <p:ext uri="{BB962C8B-B14F-4D97-AF65-F5344CB8AC3E}">
        <p14:creationId xmlns="" xmlns:p14="http://schemas.microsoft.com/office/powerpoint/2010/main" val="26256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6" name="Picture 5">
            <a:extLst>
              <a:ext uri="{FF2B5EF4-FFF2-40B4-BE49-F238E27FC236}">
                <a16:creationId xmlns:a16="http://schemas.microsoft.com/office/drawing/2014/main" xmlns="" id="{2AB8A841-494C-4C05-B559-B83B93E27018}"/>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12586" y="-37420"/>
            <a:ext cx="2601031" cy="2601031"/>
          </a:xfrm>
          <a:prstGeom prst="rect">
            <a:avLst/>
          </a:prstGeom>
        </p:spPr>
      </p:pic>
      <p:cxnSp>
        <p:nvCxnSpPr>
          <p:cNvPr id="7" name="Straight Connector 6">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11"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12"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13"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
        <p:nvSpPr>
          <p:cNvPr id="14" name="Rounded Rectangle 13"/>
          <p:cNvSpPr/>
          <p:nvPr/>
        </p:nvSpPr>
        <p:spPr>
          <a:xfrm>
            <a:off x="231820" y="2501729"/>
            <a:ext cx="8702899" cy="2569335"/>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100" dirty="0" err="1">
                <a:solidFill>
                  <a:schemeClr val="bg2">
                    <a:lumMod val="10000"/>
                  </a:schemeClr>
                </a:solidFill>
                <a:latin typeface="Times New Roman" pitchFamily="18" charset="0"/>
                <a:cs typeface="Times New Roman" pitchFamily="18" charset="0"/>
              </a:rPr>
              <a:t>Có</a:t>
            </a:r>
            <a:r>
              <a:rPr lang="en-US" sz="2100" dirty="0">
                <a:solidFill>
                  <a:schemeClr val="bg2">
                    <a:lumMod val="10000"/>
                  </a:schemeClr>
                </a:solidFill>
                <a:latin typeface="Times New Roman" pitchFamily="18" charset="0"/>
                <a:cs typeface="Times New Roman" pitchFamily="18" charset="0"/>
              </a:rPr>
              <a:t> 5</a:t>
            </a:r>
            <a:r>
              <a:rPr lang="en-US" sz="2100" dirty="0" smtClean="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câu</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hỏi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mỗi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câu</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hỏi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khi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trả</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lời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đúng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được</a:t>
            </a:r>
            <a:r>
              <a:rPr lang="en-US" sz="2100" dirty="0">
                <a:solidFill>
                  <a:schemeClr val="bg2">
                    <a:lumMod val="10000"/>
                  </a:schemeClr>
                </a:solidFill>
                <a:latin typeface="Times New Roman" pitchFamily="18" charset="0"/>
                <a:cs typeface="Times New Roman" pitchFamily="18" charset="0"/>
              </a:rPr>
              <a:t> 1 </a:t>
            </a:r>
            <a:r>
              <a:rPr lang="en-US" sz="2100" dirty="0" err="1">
                <a:solidFill>
                  <a:schemeClr val="bg2">
                    <a:lumMod val="10000"/>
                  </a:schemeClr>
                </a:solidFill>
                <a:latin typeface="Times New Roman" pitchFamily="18" charset="0"/>
                <a:cs typeface="Times New Roman" pitchFamily="18" charset="0"/>
              </a:rPr>
              <a:t>điểm</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trả</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lời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đúng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đến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câu</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nào</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thì</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được</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điểm</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tương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ứng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với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câu</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hỏi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đó</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Trong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quá</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trình</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trả</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lời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học</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sinh</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được</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sử</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dụng</a:t>
            </a:r>
            <a:r>
              <a:rPr lang="en-US" sz="2100" dirty="0">
                <a:solidFill>
                  <a:schemeClr val="bg2">
                    <a:lumMod val="10000"/>
                  </a:schemeClr>
                </a:solidFill>
                <a:latin typeface="Times New Roman" pitchFamily="18" charset="0"/>
                <a:cs typeface="Times New Roman" pitchFamily="18" charset="0"/>
              </a:rPr>
              <a:t> 2 </a:t>
            </a:r>
            <a:r>
              <a:rPr lang="en-US" sz="2100" dirty="0" err="1">
                <a:solidFill>
                  <a:schemeClr val="bg2">
                    <a:lumMod val="10000"/>
                  </a:schemeClr>
                </a:solidFill>
                <a:latin typeface="Times New Roman" pitchFamily="18" charset="0"/>
                <a:cs typeface="Times New Roman" pitchFamily="18" charset="0"/>
              </a:rPr>
              <a:t>quyền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trợ</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giúp</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trong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bất</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kì</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thời</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điểm</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nào</a:t>
            </a:r>
            <a:r>
              <a:rPr lang="en-US" sz="2100" dirty="0">
                <a:solidFill>
                  <a:schemeClr val="bg2">
                    <a:lumMod val="10000"/>
                  </a:schemeClr>
                </a:solidFill>
                <a:latin typeface="Times New Roman" pitchFamily="18" charset="0"/>
                <a:cs typeface="Times New Roman" pitchFamily="18" charset="0"/>
              </a:rPr>
              <a:t>: </a:t>
            </a:r>
          </a:p>
          <a:p>
            <a:pPr marL="214313" indent="-214313">
              <a:buFontTx/>
              <a:buChar char="-"/>
            </a:pPr>
            <a:r>
              <a:rPr lang="en-US" sz="2100" dirty="0" err="1">
                <a:solidFill>
                  <a:schemeClr val="bg2">
                    <a:lumMod val="10000"/>
                  </a:schemeClr>
                </a:solidFill>
                <a:latin typeface="Times New Roman" pitchFamily="18" charset="0"/>
                <a:cs typeface="Times New Roman" pitchFamily="18" charset="0"/>
              </a:rPr>
              <a:t>Quyền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hỏi</a:t>
            </a:r>
            <a:r>
              <a:rPr lang="en-US" sz="2100" dirty="0">
                <a:solidFill>
                  <a:schemeClr val="bg2">
                    <a:lumMod val="10000"/>
                  </a:schemeClr>
                </a:solidFill>
                <a:latin typeface="Times New Roman" pitchFamily="18" charset="0"/>
                <a:cs typeface="Times New Roman" pitchFamily="18" charset="0"/>
              </a:rPr>
              <a:t> ý </a:t>
            </a:r>
            <a:r>
              <a:rPr lang="en-US" sz="2100" dirty="0" err="1">
                <a:solidFill>
                  <a:schemeClr val="bg2">
                    <a:lumMod val="10000"/>
                  </a:schemeClr>
                </a:solidFill>
                <a:latin typeface="Times New Roman" pitchFamily="18" charset="0"/>
                <a:cs typeface="Times New Roman" pitchFamily="18" charset="0"/>
              </a:rPr>
              <a:t>kiến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Tổ</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tư</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vấn</a:t>
            </a:r>
            <a:r>
              <a:rPr lang="en-US" sz="2100" dirty="0">
                <a:solidFill>
                  <a:schemeClr val="bg2">
                    <a:lumMod val="10000"/>
                  </a:schemeClr>
                </a:solidFill>
                <a:latin typeface="Times New Roman" pitchFamily="18" charset="0"/>
                <a:cs typeface="Times New Roman" pitchFamily="18" charset="0"/>
              </a:rPr>
              <a:t> </a:t>
            </a:r>
          </a:p>
          <a:p>
            <a:pPr marL="214313" indent="-214313">
              <a:buFontTx/>
              <a:buChar char="-"/>
            </a:pPr>
            <a:r>
              <a:rPr lang="en-US" sz="2100" dirty="0" err="1" smtClean="0">
                <a:solidFill>
                  <a:schemeClr val="bg2">
                    <a:lumMod val="10000"/>
                  </a:schemeClr>
                </a:solidFill>
                <a:latin typeface="Times New Roman" pitchFamily="18" charset="0"/>
                <a:cs typeface="Times New Roman" pitchFamily="18" charset="0"/>
              </a:rPr>
              <a:t>Quyền</a:t>
            </a:r>
            <a:r>
              <a:rPr lang="en-US" sz="2100" dirty="0" smtClean="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trợ</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giúp</a:t>
            </a:r>
            <a:r>
              <a:rPr lang="en-US" sz="2100" dirty="0">
                <a:solidFill>
                  <a:schemeClr val="bg2">
                    <a:lumMod val="10000"/>
                  </a:schemeClr>
                </a:solidFill>
                <a:latin typeface="Times New Roman" pitchFamily="18" charset="0"/>
                <a:cs typeface="Times New Roman" pitchFamily="18" charset="0"/>
              </a:rPr>
              <a:t> 50/50 (</a:t>
            </a:r>
            <a:r>
              <a:rPr lang="en-US" sz="2100" dirty="0" err="1">
                <a:solidFill>
                  <a:schemeClr val="bg2">
                    <a:lumMod val="10000"/>
                  </a:schemeClr>
                </a:solidFill>
                <a:latin typeface="Times New Roman" pitchFamily="18" charset="0"/>
                <a:cs typeface="Times New Roman" pitchFamily="18" charset="0"/>
              </a:rPr>
              <a:t>giáo</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viên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chỉ</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ra</a:t>
            </a:r>
            <a:r>
              <a:rPr lang="en-US" sz="2100" dirty="0">
                <a:solidFill>
                  <a:schemeClr val="bg2">
                    <a:lumMod val="10000"/>
                  </a:schemeClr>
                </a:solidFill>
                <a:latin typeface="Times New Roman" pitchFamily="18" charset="0"/>
                <a:cs typeface="Times New Roman" pitchFamily="18" charset="0"/>
              </a:rPr>
              <a:t> 2 </a:t>
            </a:r>
            <a:r>
              <a:rPr lang="en-US" sz="2100" dirty="0" err="1">
                <a:solidFill>
                  <a:schemeClr val="bg2">
                    <a:lumMod val="10000"/>
                  </a:schemeClr>
                </a:solidFill>
                <a:latin typeface="Times New Roman" pitchFamily="18" charset="0"/>
                <a:cs typeface="Times New Roman" pitchFamily="18" charset="0"/>
              </a:rPr>
              <a:t>phương</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án</a:t>
            </a:r>
            <a:r>
              <a:rPr lang="en-US" sz="2100" dirty="0">
                <a:solidFill>
                  <a:schemeClr val="bg2">
                    <a:lumMod val="10000"/>
                  </a:schemeClr>
                </a:solidFill>
                <a:latin typeface="Times New Roman" pitchFamily="18" charset="0"/>
                <a:cs typeface="Times New Roman" pitchFamily="18" charset="0"/>
              </a:rPr>
              <a:t> </a:t>
            </a:r>
            <a:r>
              <a:rPr lang="en-US" sz="2100" dirty="0" err="1">
                <a:solidFill>
                  <a:schemeClr val="bg2">
                    <a:lumMod val="10000"/>
                  </a:schemeClr>
                </a:solidFill>
                <a:latin typeface="Times New Roman" pitchFamily="18" charset="0"/>
                <a:cs typeface="Times New Roman" pitchFamily="18" charset="0"/>
              </a:rPr>
              <a:t>sai</a:t>
            </a:r>
            <a:r>
              <a:rPr lang="en-US" sz="2100" dirty="0">
                <a:solidFill>
                  <a:schemeClr val="bg2">
                    <a:lumMod val="10000"/>
                  </a:schemeClr>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5315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10"/>
                                        </p:tgtEl>
                                      </p:cBhvr>
                                    </p:cmd>
                                  </p:childTnLst>
                                </p:cTn>
                              </p:par>
                              <p:par>
                                <p:cTn id="7" presetID="1" presetClass="mediacall" presetSubtype="0" fill="hold" nodeType="withEffect">
                                  <p:stCondLst>
                                    <p:cond delay="0"/>
                                  </p:stCondLst>
                                  <p:childTnLst>
                                    <p:cmd type="call" cmd="playFrom(0.0)">
                                      <p:cBhvr>
                                        <p:cTn id="8" dur="20221" fill="hold"/>
                                        <p:tgtEl>
                                          <p:spTgt spid="11"/>
                                        </p:tgtEl>
                                      </p:cBhvr>
                                    </p:cmd>
                                  </p:childTnLst>
                                </p:cTn>
                              </p:par>
                              <p:par>
                                <p:cTn id="9" presetID="3" presetClass="mediacall" presetSubtype="0" fill="hold" nodeType="withEffect">
                                  <p:stCondLst>
                                    <p:cond delay="0"/>
                                  </p:stCondLst>
                                  <p:childTnLst>
                                    <p:cmd type="call" cmd="stop">
                                      <p:cBhvr>
                                        <p:cTn id="10" dur="1" fill="hold"/>
                                        <p:tgtEl>
                                          <p:spTgt spid="10"/>
                                        </p:tgtEl>
                                      </p:cBhvr>
                                    </p:cmd>
                                  </p:childTnLst>
                                </p:cTn>
                              </p:par>
                              <p:par>
                                <p:cTn id="11" presetID="1" presetClass="mediacall" presetSubtype="0" fill="hold" nodeType="withEffect">
                                  <p:stCondLst>
                                    <p:cond delay="3000"/>
                                  </p:stCondLst>
                                  <p:childTnLst>
                                    <p:cmd type="call" cmd="playFrom(0.0)">
                                      <p:cBhvr>
                                        <p:cTn id="12" dur="7734" fill="hold"/>
                                        <p:tgtEl>
                                          <p:spTgt spid="12"/>
                                        </p:tgtEl>
                                      </p:cBhvr>
                                    </p:cmd>
                                  </p:childTnLst>
                                </p:cTn>
                              </p:par>
                              <p:par>
                                <p:cTn id="13" presetID="3" presetClass="mediacall" presetSubtype="0" fill="hold" nodeType="withEffect">
                                  <p:stCondLst>
                                    <p:cond delay="3000"/>
                                  </p:stCondLst>
                                  <p:childTnLst>
                                    <p:cmd type="call" cmd="stop">
                                      <p:cBhvr>
                                        <p:cTn id="14" dur="1" fill="hold"/>
                                        <p:tgtEl>
                                          <p:spTgt spid="11"/>
                                        </p:tgtEl>
                                      </p:cBhvr>
                                    </p:cmd>
                                  </p:childTnLst>
                                </p:cTn>
                              </p:par>
                              <p:par>
                                <p:cTn id="15" presetID="1" presetClass="mediacall" presetSubtype="0" fill="hold" nodeType="withEffect">
                                  <p:stCondLst>
                                    <p:cond delay="0"/>
                                  </p:stCondLst>
                                  <p:childTnLst>
                                    <p:cmd type="call" cmd="playFrom(0.0)">
                                      <p:cBhvr>
                                        <p:cTn id="16" dur="20221" fill="hold"/>
                                        <p:tgtEl>
                                          <p:spTgt spid="11"/>
                                        </p:tgtEl>
                                      </p:cBhvr>
                                    </p:cmd>
                                  </p:childTnLst>
                                </p:cTn>
                              </p:par>
                              <p:par>
                                <p:cTn id="17" presetID="3" presetClass="mediacall" presetSubtype="0" fill="hold" nodeType="withEffect">
                                  <p:stCondLst>
                                    <p:cond delay="0"/>
                                  </p:stCondLst>
                                  <p:childTnLst>
                                    <p:cmd type="call" cmd="stop">
                                      <p:cBhvr>
                                        <p:cTn id="18" dur="1" fill="hold"/>
                                        <p:tgtEl>
                                          <p:spTgt spid="10"/>
                                        </p:tgtEl>
                                      </p:cBhvr>
                                    </p:cmd>
                                  </p:childTnLst>
                                </p:cTn>
                              </p:par>
                              <p:par>
                                <p:cTn id="19" presetID="1" presetClass="mediacall" presetSubtype="0" fill="hold" nodeType="withEffect">
                                  <p:stCondLst>
                                    <p:cond delay="3000"/>
                                  </p:stCondLst>
                                  <p:childTnLst>
                                    <p:cmd type="call" cmd="playFrom(0.0)">
                                      <p:cBhvr>
                                        <p:cTn id="20" dur="5906" fill="hold"/>
                                        <p:tgtEl>
                                          <p:spTgt spid="13"/>
                                        </p:tgtEl>
                                      </p:cBhvr>
                                    </p:cmd>
                                  </p:childTnLst>
                                </p:cTn>
                              </p:par>
                              <p:par>
                                <p:cTn id="21" presetID="3" presetClass="mediacall" presetSubtype="0" fill="hold" nodeType="withEffect">
                                  <p:stCondLst>
                                    <p:cond delay="3000"/>
                                  </p:stCondLst>
                                  <p:childTnLst>
                                    <p:cmd type="call" cmd="stop">
                                      <p:cBhvr>
                                        <p:cTn id="22" dur="1" fill="hold"/>
                                        <p:tgtEl>
                                          <p:spTgt spid="11"/>
                                        </p:tgtEl>
                                      </p:cBhvr>
                                    </p:cmd>
                                  </p:childTnLst>
                                </p:cTn>
                              </p:par>
                              <p:par>
                                <p:cTn id="23" presetID="1" presetClass="mediacall" presetSubtype="0" fill="hold" nodeType="withEffect">
                                  <p:stCondLst>
                                    <p:cond delay="0"/>
                                  </p:stCondLst>
                                  <p:childTnLst>
                                    <p:cmd type="call" cmd="playFrom(0.0)">
                                      <p:cBhvr>
                                        <p:cTn id="24" dur="20221" fill="hold"/>
                                        <p:tgtEl>
                                          <p:spTgt spid="11"/>
                                        </p:tgtEl>
                                      </p:cBhvr>
                                    </p:cmd>
                                  </p:childTnLst>
                                </p:cTn>
                              </p:par>
                              <p:par>
                                <p:cTn id="25" presetID="3" presetClass="mediacall" presetSubtype="0" fill="hold" nodeType="withEffect">
                                  <p:stCondLst>
                                    <p:cond delay="0"/>
                                  </p:stCondLst>
                                  <p:childTnLst>
                                    <p:cmd type="call" cmd="stop">
                                      <p:cBhvr>
                                        <p:cTn id="26" dur="1" fill="hold"/>
                                        <p:tgtEl>
                                          <p:spTgt spid="10"/>
                                        </p:tgtEl>
                                      </p:cBhvr>
                                    </p:cmd>
                                  </p:childTnLst>
                                </p:cTn>
                              </p:par>
                              <p:par>
                                <p:cTn id="27" presetID="1" presetClass="mediacall" presetSubtype="0" fill="hold" nodeType="withEffect">
                                  <p:stCondLst>
                                    <p:cond delay="3000"/>
                                  </p:stCondLst>
                                  <p:childTnLst>
                                    <p:cmd type="call" cmd="playFrom(0.0)">
                                      <p:cBhvr>
                                        <p:cTn id="28" dur="5906" fill="hold"/>
                                        <p:tgtEl>
                                          <p:spTgt spid="13"/>
                                        </p:tgtEl>
                                      </p:cBhvr>
                                    </p:cmd>
                                  </p:childTnLst>
                                </p:cTn>
                              </p:par>
                              <p:par>
                                <p:cTn id="29" presetID="3" presetClass="mediacall" presetSubtype="0" fill="hold" nodeType="withEffect">
                                  <p:stCondLst>
                                    <p:cond delay="3000"/>
                                  </p:stCondLst>
                                  <p:childTnLst>
                                    <p:cmd type="call" cmd="stop">
                                      <p:cBhvr>
                                        <p:cTn id="30" dur="1" fill="hold"/>
                                        <p:tgtEl>
                                          <p:spTgt spid="11"/>
                                        </p:tgtEl>
                                      </p:cBhvr>
                                    </p:cmd>
                                  </p:childTnLst>
                                </p:cTn>
                              </p:par>
                              <p:par>
                                <p:cTn id="31" presetID="1" presetClass="mediacall" presetSubtype="0" fill="hold" nodeType="withEffect">
                                  <p:stCondLst>
                                    <p:cond delay="0"/>
                                  </p:stCondLst>
                                  <p:childTnLst>
                                    <p:cmd type="call" cmd="playFrom(0.0)">
                                      <p:cBhvr>
                                        <p:cTn id="32" dur="20221" fill="hold"/>
                                        <p:tgtEl>
                                          <p:spTgt spid="11"/>
                                        </p:tgtEl>
                                      </p:cBhvr>
                                    </p:cmd>
                                  </p:childTnLst>
                                </p:cTn>
                              </p:par>
                              <p:par>
                                <p:cTn id="33" presetID="3" presetClass="mediacall" presetSubtype="0" fill="hold" nodeType="withEffect">
                                  <p:stCondLst>
                                    <p:cond delay="0"/>
                                  </p:stCondLst>
                                  <p:childTnLst>
                                    <p:cmd type="call" cmd="stop">
                                      <p:cBhvr>
                                        <p:cTn id="34" dur="1" fill="hold"/>
                                        <p:tgtEl>
                                          <p:spTgt spid="10"/>
                                        </p:tgtEl>
                                      </p:cBhvr>
                                    </p:cmd>
                                  </p:childTnLst>
                                </p:cTn>
                              </p:par>
                              <p:par>
                                <p:cTn id="35" presetID="1" presetClass="mediacall" presetSubtype="0" fill="hold" nodeType="withEffect">
                                  <p:stCondLst>
                                    <p:cond delay="3500"/>
                                  </p:stCondLst>
                                  <p:childTnLst>
                                    <p:cmd type="call" cmd="playFrom(0.0)">
                                      <p:cBhvr>
                                        <p:cTn id="36" dur="5906" fill="hold"/>
                                        <p:tgtEl>
                                          <p:spTgt spid="13"/>
                                        </p:tgtEl>
                                      </p:cBhvr>
                                    </p:cmd>
                                  </p:childTnLst>
                                </p:cTn>
                              </p:par>
                              <p:par>
                                <p:cTn id="37" presetID="3" presetClass="mediacall" presetSubtype="0" fill="hold" nodeType="withEffect">
                                  <p:stCondLst>
                                    <p:cond delay="3500"/>
                                  </p:stCondLst>
                                  <p:childTnLst>
                                    <p:cmd type="call" cmd="stop">
                                      <p:cBhvr>
                                        <p:cTn id="38" dur="1" fill="hold"/>
                                        <p:tgtEl>
                                          <p:spTgt spid="11"/>
                                        </p:tgtEl>
                                      </p:cBhvr>
                                    </p:cmd>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fill="hold" display="0">
                  <p:stCondLst>
                    <p:cond delay="indefinite"/>
                  </p:stCondLst>
                  <p:endCondLst>
                    <p:cond evt="onStopAudio" delay="0">
                      <p:tgtEl>
                        <p:sldTgt/>
                      </p:tgtEl>
                    </p:cond>
                  </p:endCondLst>
                </p:cTn>
                <p:tgtEl>
                  <p:spTgt spid="10"/>
                </p:tgtEl>
              </p:cMediaNode>
            </p:video>
            <p:video>
              <p:cMediaNode vol="80000">
                <p:cTn id="45" fill="hold" display="0">
                  <p:stCondLst>
                    <p:cond delay="indefinite"/>
                  </p:stCondLst>
                  <p:endCondLst>
                    <p:cond evt="onStopAudio" delay="0">
                      <p:tgtEl>
                        <p:sldTgt/>
                      </p:tgtEl>
                    </p:cond>
                  </p:endCondLst>
                </p:cTn>
                <p:tgtEl>
                  <p:spTgt spid="11"/>
                </p:tgtEl>
              </p:cMediaNode>
            </p:video>
            <p:video>
              <p:cMediaNode vol="80000">
                <p:cTn id="46" fill="hold" display="0">
                  <p:stCondLst>
                    <p:cond delay="indefinite"/>
                  </p:stCondLst>
                  <p:endCondLst>
                    <p:cond evt="onStopAudio" delay="0">
                      <p:tgtEl>
                        <p:sldTgt/>
                      </p:tgtEl>
                    </p:cond>
                  </p:endCondLst>
                </p:cTn>
                <p:tgtEl>
                  <p:spTgt spid="12"/>
                </p:tgtEl>
              </p:cMediaNode>
            </p:video>
            <p:video>
              <p:cMediaNode vol="80000">
                <p:cTn id="47" fill="hold" display="0">
                  <p:stCondLst>
                    <p:cond delay="indefinite"/>
                  </p:stCondLst>
                  <p:endCondLst>
                    <p:cond evt="onStopAudio" delay="0">
                      <p:tgtEl>
                        <p:sldTgt/>
                      </p:tgtEl>
                    </p:cond>
                  </p:endCondLst>
                </p:cTn>
                <p:tgtEl>
                  <p:spTgt spid="13"/>
                </p:tgtEl>
              </p:cMediaNode>
            </p:video>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Lst>
          </a:blip>
          <a:stretch>
            <a:fillRect/>
          </a:stretch>
        </p:blipFill>
        <p:spPr>
          <a:xfrm>
            <a:off x="0" y="0"/>
            <a:ext cx="9144000" cy="5740101"/>
          </a:xfrm>
          <a:prstGeom prst="rect">
            <a:avLst/>
          </a:prstGeom>
        </p:spPr>
      </p:pic>
      <p:sp>
        <p:nvSpPr>
          <p:cNvPr id="6" name="TextBox 5"/>
          <p:cNvSpPr txBox="1"/>
          <p:nvPr/>
        </p:nvSpPr>
        <p:spPr>
          <a:xfrm>
            <a:off x="1691680" y="1948356"/>
            <a:ext cx="2639411"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1404664" y="267696"/>
            <a:ext cx="7304751" cy="1904646"/>
          </a:xfrm>
          <a:prstGeom prst="rect">
            <a:avLst/>
          </a:prstGeom>
        </p:spPr>
      </p:pic>
    </p:spTree>
    <p:extLst>
      <p:ext uri="{BB962C8B-B14F-4D97-AF65-F5344CB8AC3E}">
        <p14:creationId xmlns="" xmlns:p14="http://schemas.microsoft.com/office/powerpoint/2010/main" val="3867643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2" name="Picture 1">
            <a:extLst>
              <a:ext uri="{FF2B5EF4-FFF2-40B4-BE49-F238E27FC236}">
                <a16:creationId xmlns:a16="http://schemas.microsoft.com/office/drawing/2014/main" xmlns="" id="{2AB8A841-494C-4C05-B559-B83B93E27018}"/>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41563" y="-37420"/>
            <a:ext cx="2601031" cy="2601031"/>
          </a:xfrm>
          <a:prstGeom prst="rect">
            <a:avLst/>
          </a:prstGeom>
        </p:spPr>
      </p:pic>
      <p:cxnSp>
        <p:nvCxnSpPr>
          <p:cNvPr id="3" name="Straight Connector 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Freeform: Shape 13">
            <a:extLst>
              <a:ext uri="{FF2B5EF4-FFF2-40B4-BE49-F238E27FC236}">
                <a16:creationId xmlns:a16="http://schemas.microsoft.com/office/drawing/2014/main" xmlns="" id="{2254BD6F-C222-4EBF-A18A-FDA724EC8AEA}"/>
              </a:ext>
            </a:extLst>
          </p:cNvPr>
          <p:cNvSpPr/>
          <p:nvPr/>
        </p:nvSpPr>
        <p:spPr>
          <a:xfrm flipH="1">
            <a:off x="494928" y="2563612"/>
            <a:ext cx="8154143" cy="106354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2">
              <a:lumMod val="5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7" name="TextBox 6">
            <a:extLst>
              <a:ext uri="{FF2B5EF4-FFF2-40B4-BE49-F238E27FC236}">
                <a16:creationId xmlns:a16="http://schemas.microsoft.com/office/drawing/2014/main" xmlns="" id="{4605F6AC-8356-4661-B6A4-309609CF4CCF}"/>
              </a:ext>
            </a:extLst>
          </p:cNvPr>
          <p:cNvSpPr txBox="1"/>
          <p:nvPr/>
        </p:nvSpPr>
        <p:spPr>
          <a:xfrm>
            <a:off x="829507" y="2601919"/>
            <a:ext cx="7593277" cy="1323439"/>
          </a:xfrm>
          <a:prstGeom prst="rect">
            <a:avLst/>
          </a:prstGeom>
          <a:noFill/>
        </p:spPr>
        <p:txBody>
          <a:bodyPr wrap="square" rtlCol="0">
            <a:spAutoFit/>
          </a:bodyPr>
          <a:lstStyle/>
          <a:p>
            <a:r>
              <a:rPr lang="en-US" sz="2000" b="1" dirty="0" err="1">
                <a:solidFill>
                  <a:schemeClr val="bg1"/>
                </a:solidFill>
                <a:latin typeface="Times New Roman" pitchFamily="18" charset="0"/>
                <a:cs typeface="Times New Roman" pitchFamily="18" charset="0"/>
              </a:rPr>
              <a:t>Câu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hỏi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số</a:t>
            </a:r>
            <a:r>
              <a:rPr lang="en-US" sz="2000" b="1" dirty="0">
                <a:solidFill>
                  <a:schemeClr val="bg1"/>
                </a:solidFill>
                <a:latin typeface="Times New Roman" pitchFamily="18" charset="0"/>
                <a:cs typeface="Times New Roman" pitchFamily="18" charset="0"/>
              </a:rPr>
              <a:t> 1: </a:t>
            </a:r>
            <a:r>
              <a:rPr lang="vi-VN" sz="2000" b="1" dirty="0" smtClean="0">
                <a:solidFill>
                  <a:schemeClr val="bg1"/>
                </a:solidFill>
                <a:latin typeface="Times New Roman" panose="02020603050405020304" pitchFamily="18" charset="0"/>
                <a:cs typeface="Times New Roman" panose="02020603050405020304" pitchFamily="18" charset="0"/>
              </a:rPr>
              <a:t>Câu </a:t>
            </a:r>
            <a:r>
              <a:rPr lang="vi-VN" sz="2000" b="1" dirty="0">
                <a:solidFill>
                  <a:schemeClr val="bg1"/>
                </a:solidFill>
                <a:latin typeface="Times New Roman" panose="02020603050405020304" pitchFamily="18" charset="0"/>
                <a:cs typeface="Times New Roman" panose="02020603050405020304" pitchFamily="18" charset="0"/>
              </a:rPr>
              <a:t>văn “Trời lúc nào cũng mát liu riu, nắng thức rất trễ, tầm tám giờ sáng mới thấy mặt trời ngai ngái lơi lơi...” sử dụng biện pháp tu từ nào?</a:t>
            </a:r>
          </a:p>
          <a:p>
            <a:endParaRPr lang="en-US" sz="2000" b="1" dirty="0">
              <a:solidFill>
                <a:schemeClr val="bg1"/>
              </a:solidFill>
              <a:latin typeface="Calibri Light"/>
              <a:cs typeface="Times New Roman" pitchFamily="18" charset="0"/>
            </a:endParaRPr>
          </a:p>
        </p:txBody>
      </p:sp>
      <p:sp>
        <p:nvSpPr>
          <p:cNvPr id="8" name="bang a">
            <a:extLst>
              <a:ext uri="{FF2B5EF4-FFF2-40B4-BE49-F238E27FC236}">
                <a16:creationId xmlns:a16="http://schemas.microsoft.com/office/drawing/2014/main" xmlns="" id="{D0E6AFB4-275F-4728-9A13-27E00F9EA3A2}"/>
              </a:ext>
            </a:extLst>
          </p:cNvPr>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sp>
        <p:nvSpPr>
          <p:cNvPr id="9" name="bang c">
            <a:extLst>
              <a:ext uri="{FF2B5EF4-FFF2-40B4-BE49-F238E27FC236}">
                <a16:creationId xmlns:a16="http://schemas.microsoft.com/office/drawing/2014/main" xmlns="" id="{CA2E0476-BE10-4768-BE1B-A9C0072703C2}"/>
              </a:ext>
            </a:extLst>
          </p:cNvPr>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sp>
        <p:nvSpPr>
          <p:cNvPr id="10" name="dap an a">
            <a:extLst>
              <a:ext uri="{FF2B5EF4-FFF2-40B4-BE49-F238E27FC236}">
                <a16:creationId xmlns:a16="http://schemas.microsoft.com/office/drawing/2014/main" xmlns="" id="{9897B1B9-EB78-41AF-AC33-1E8F7714B11F}"/>
              </a:ext>
            </a:extLst>
          </p:cNvPr>
          <p:cNvSpPr txBox="1"/>
          <p:nvPr/>
        </p:nvSpPr>
        <p:spPr>
          <a:xfrm>
            <a:off x="829507" y="3897873"/>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smtClean="0">
                <a:solidFill>
                  <a:schemeClr val="bg2">
                    <a:lumMod val="10000"/>
                  </a:schemeClr>
                </a:solidFill>
                <a:latin typeface="Times New Roman" pitchFamily="18" charset="0"/>
                <a:ea typeface="Tahoma" panose="020B0604030504040204" pitchFamily="34" charset="0"/>
                <a:cs typeface="Times New Roman" pitchFamily="18" charset="0"/>
              </a:rPr>
              <a:t>A. </a:t>
            </a:r>
            <a:r>
              <a:rPr lang="en-US" sz="2400" b="1" dirty="0" err="1" smtClean="0">
                <a:solidFill>
                  <a:schemeClr val="bg2">
                    <a:lumMod val="10000"/>
                  </a:schemeClr>
                </a:solidFill>
                <a:latin typeface="Times New Roman" pitchFamily="18" charset="0"/>
                <a:ea typeface="Tahoma" panose="020B0604030504040204" pitchFamily="34" charset="0"/>
                <a:cs typeface="Times New Roman" pitchFamily="18" charset="0"/>
              </a:rPr>
              <a:t>Nhân</a:t>
            </a:r>
            <a:r>
              <a:rPr lang="en-US" sz="2400" b="1" dirty="0" smtClean="0">
                <a:solidFill>
                  <a:schemeClr val="bg2">
                    <a:lumMod val="10000"/>
                  </a:schemeClr>
                </a:solidFill>
                <a:latin typeface="Times New Roman" pitchFamily="18" charset="0"/>
                <a:ea typeface="Tahoma" panose="020B0604030504040204" pitchFamily="34" charset="0"/>
                <a:cs typeface="Times New Roman" pitchFamily="18" charset="0"/>
              </a:rPr>
              <a:t> </a:t>
            </a:r>
            <a:r>
              <a:rPr lang="en-US" sz="2400" b="1" dirty="0" err="1" smtClean="0">
                <a:solidFill>
                  <a:schemeClr val="bg2">
                    <a:lumMod val="10000"/>
                  </a:schemeClr>
                </a:solidFill>
                <a:latin typeface="Times New Roman" pitchFamily="18" charset="0"/>
                <a:ea typeface="Tahoma" panose="020B0604030504040204" pitchFamily="34" charset="0"/>
                <a:cs typeface="Times New Roman" pitchFamily="18" charset="0"/>
              </a:rPr>
              <a:t>hóa</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1" name="dap an c">
            <a:extLst>
              <a:ext uri="{FF2B5EF4-FFF2-40B4-BE49-F238E27FC236}">
                <a16:creationId xmlns:a16="http://schemas.microsoft.com/office/drawing/2014/main" xmlns="" id="{D96707EC-5A82-4050-B897-6DBAB63AC957}"/>
              </a:ext>
            </a:extLst>
          </p:cNvPr>
          <p:cNvSpPr txBox="1"/>
          <p:nvPr/>
        </p:nvSpPr>
        <p:spPr>
          <a:xfrm>
            <a:off x="829507" y="4545319"/>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C. </a:t>
            </a:r>
            <a:r>
              <a:rPr lang="en-US" sz="2400" b="1" dirty="0" err="1" smtClean="0">
                <a:solidFill>
                  <a:schemeClr val="bg2">
                    <a:lumMod val="10000"/>
                  </a:schemeClr>
                </a:solidFill>
                <a:latin typeface="Times New Roman" pitchFamily="18" charset="0"/>
                <a:cs typeface="Times New Roman" pitchFamily="18" charset="0"/>
              </a:rPr>
              <a:t>Ẩn</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dụ</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2" name="bang b">
            <a:extLst>
              <a:ext uri="{FF2B5EF4-FFF2-40B4-BE49-F238E27FC236}">
                <a16:creationId xmlns:a16="http://schemas.microsoft.com/office/drawing/2014/main" xmlns="" id="{8DD63B39-09F3-4F04-83CD-408FC7619A90}"/>
              </a:ext>
            </a:extLst>
          </p:cNvPr>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sp>
        <p:nvSpPr>
          <p:cNvPr id="13" name="bang d">
            <a:extLst>
              <a:ext uri="{FF2B5EF4-FFF2-40B4-BE49-F238E27FC236}">
                <a16:creationId xmlns:a16="http://schemas.microsoft.com/office/drawing/2014/main" xmlns=""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sp>
        <p:nvSpPr>
          <p:cNvPr id="14" name="dap an b">
            <a:extLst>
              <a:ext uri="{FF2B5EF4-FFF2-40B4-BE49-F238E27FC236}">
                <a16:creationId xmlns:a16="http://schemas.microsoft.com/office/drawing/2014/main" xmlns="" id="{9B5DABB8-849A-4D2D-930C-9CA07BFC5BDE}"/>
              </a:ext>
            </a:extLst>
          </p:cNvPr>
          <p:cNvSpPr txBox="1"/>
          <p:nvPr/>
        </p:nvSpPr>
        <p:spPr>
          <a:xfrm>
            <a:off x="4826679" y="3897873"/>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B. </a:t>
            </a:r>
            <a:r>
              <a:rPr lang="en-US" sz="2400" b="1" dirty="0" smtClean="0">
                <a:solidFill>
                  <a:schemeClr val="bg2">
                    <a:lumMod val="10000"/>
                  </a:schemeClr>
                </a:solidFill>
                <a:latin typeface="Times New Roman" pitchFamily="18" charset="0"/>
                <a:cs typeface="Times New Roman" pitchFamily="18" charset="0"/>
              </a:rPr>
              <a:t>So </a:t>
            </a:r>
            <a:r>
              <a:rPr lang="en-US" sz="2400" b="1" dirty="0" err="1" smtClean="0">
                <a:solidFill>
                  <a:schemeClr val="bg2">
                    <a:lumMod val="10000"/>
                  </a:schemeClr>
                </a:solidFill>
                <a:latin typeface="Times New Roman" pitchFamily="18" charset="0"/>
                <a:cs typeface="Times New Roman" pitchFamily="18" charset="0"/>
              </a:rPr>
              <a:t>sánh</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5" name="dap an d">
            <a:extLst>
              <a:ext uri="{FF2B5EF4-FFF2-40B4-BE49-F238E27FC236}">
                <a16:creationId xmlns:a16="http://schemas.microsoft.com/office/drawing/2014/main" xmlns="" id="{42A746A3-96B8-42A5-8EFA-A104DB6B2F69}"/>
              </a:ext>
            </a:extLst>
          </p:cNvPr>
          <p:cNvSpPr txBox="1"/>
          <p:nvPr/>
        </p:nvSpPr>
        <p:spPr>
          <a:xfrm>
            <a:off x="4826679" y="4545319"/>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D. </a:t>
            </a:r>
            <a:r>
              <a:rPr lang="pt-BR" sz="2400" b="1" dirty="0">
                <a:solidFill>
                  <a:schemeClr val="bg2">
                    <a:lumMod val="10000"/>
                  </a:schemeClr>
                </a:solidFill>
                <a:latin typeface="Times New Roman" pitchFamily="18" charset="0"/>
                <a:cs typeface="Times New Roman" pitchFamily="18" charset="0"/>
              </a:rPr>
              <a:t>Cả A, B, C đều sai</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pic>
        <p:nvPicPr>
          <p:cNvPr id="16"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17"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18"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19"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Tree>
    <p:extLst>
      <p:ext uri="{BB962C8B-B14F-4D97-AF65-F5344CB8AC3E}">
        <p14:creationId xmlns="" xmlns:p14="http://schemas.microsoft.com/office/powerpoint/2010/main" val="333246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16"/>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0"/>
                                        </p:tgtEl>
                                        <p:attrNameLst>
                                          <p:attrName>style.color</p:attrName>
                                        </p:attrNameLst>
                                      </p:cBhvr>
                                      <p:by>
                                        <p:hsl h="0" s="-12549" l="-25098"/>
                                      </p:by>
                                    </p:animClr>
                                    <p:animClr clrSpc="hsl" dir="cw">
                                      <p:cBhvr>
                                        <p:cTn id="35" dur="500" fill="hold"/>
                                        <p:tgtEl>
                                          <p:spTgt spid="10"/>
                                        </p:tgtEl>
                                        <p:attrNameLst>
                                          <p:attrName>fillcolor</p:attrName>
                                        </p:attrNameLst>
                                      </p:cBhvr>
                                      <p:by>
                                        <p:hsl h="0" s="-12549" l="-25098"/>
                                      </p:by>
                                    </p:animClr>
                                    <p:animClr clrSpc="hsl" dir="cw">
                                      <p:cBhvr>
                                        <p:cTn id="36" dur="500" fill="hold"/>
                                        <p:tgtEl>
                                          <p:spTgt spid="10"/>
                                        </p:tgtEl>
                                        <p:attrNameLst>
                                          <p:attrName>stroke.color</p:attrName>
                                        </p:attrNameLst>
                                      </p:cBhvr>
                                      <p:by>
                                        <p:hsl h="0" s="-12549" l="-25098"/>
                                      </p:by>
                                    </p:animClr>
                                    <p:set>
                                      <p:cBhvr>
                                        <p:cTn id="37" dur="500" fill="hold"/>
                                        <p:tgtEl>
                                          <p:spTgt spid="10"/>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8"/>
                                        </p:tgtEl>
                                        <p:attrNameLst>
                                          <p:attrName>style.color</p:attrName>
                                        </p:attrNameLst>
                                      </p:cBhvr>
                                      <p:to>
                                        <a:srgbClr val="FFC000"/>
                                      </p:to>
                                    </p:animClr>
                                    <p:animClr clrSpc="rgb" dir="cw">
                                      <p:cBhvr>
                                        <p:cTn id="40" dur="500" fill="hold"/>
                                        <p:tgtEl>
                                          <p:spTgt spid="8"/>
                                        </p:tgtEl>
                                        <p:attrNameLst>
                                          <p:attrName>fillcolor</p:attrName>
                                        </p:attrNameLst>
                                      </p:cBhvr>
                                      <p:to>
                                        <a:srgbClr val="FFC00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17"/>
                                        </p:tgtEl>
                                      </p:cBhvr>
                                    </p:cmd>
                                  </p:childTnLst>
                                </p:cTn>
                              </p:par>
                              <p:par>
                                <p:cTn id="45" presetID="3" presetClass="mediacall" presetSubtype="0" fill="hold" nodeType="withEffect">
                                  <p:stCondLst>
                                    <p:cond delay="0"/>
                                  </p:stCondLst>
                                  <p:childTnLst>
                                    <p:cmd type="call" cmd="stop">
                                      <p:cBhvr>
                                        <p:cTn id="46" dur="1" fill="hold"/>
                                        <p:tgtEl>
                                          <p:spTgt spid="16"/>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8"/>
                                        </p:tgtEl>
                                        <p:attrNameLst>
                                          <p:attrName>style.color</p:attrName>
                                        </p:attrNameLst>
                                      </p:cBhvr>
                                      <p:to>
                                        <a:srgbClr val="92D050"/>
                                      </p:to>
                                    </p:animClr>
                                    <p:animClr clrSpc="rgb" dir="cw">
                                      <p:cBhvr>
                                        <p:cTn id="49" dur="500" fill="hold"/>
                                        <p:tgtEl>
                                          <p:spTgt spid="8"/>
                                        </p:tgtEl>
                                        <p:attrNameLst>
                                          <p:attrName>fillcolor</p:attrName>
                                        </p:attrNameLst>
                                      </p:cBhvr>
                                      <p:to>
                                        <a:srgbClr val="92D050"/>
                                      </p:to>
                                    </p:animClr>
                                    <p:set>
                                      <p:cBhvr>
                                        <p:cTn id="50" dur="500" fill="hold"/>
                                        <p:tgtEl>
                                          <p:spTgt spid="8"/>
                                        </p:tgtEl>
                                        <p:attrNameLst>
                                          <p:attrName>fill.type</p:attrName>
                                        </p:attrNameLst>
                                      </p:cBhvr>
                                      <p:to>
                                        <p:strVal val="solid"/>
                                      </p:to>
                                    </p:set>
                                    <p:set>
                                      <p:cBhvr>
                                        <p:cTn id="51" dur="500" fill="hold"/>
                                        <p:tgtEl>
                                          <p:spTgt spid="8"/>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18"/>
                                        </p:tgtEl>
                                      </p:cBhvr>
                                    </p:cmd>
                                  </p:childTnLst>
                                </p:cTn>
                              </p:par>
                              <p:par>
                                <p:cTn id="54" presetID="3" presetClass="mediacall" presetSubtype="0" fill="hold" nodeType="withEffect">
                                  <p:stCondLst>
                                    <p:cond delay="3000"/>
                                  </p:stCondLst>
                                  <p:childTnLst>
                                    <p:cmd type="call" cmd="stop">
                                      <p:cBhvr>
                                        <p:cTn id="55" dur="1" fill="hold"/>
                                        <p:tgtEl>
                                          <p:spTgt spid="17"/>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0"/>
                                        </p:tgtEl>
                                        <p:attrNameLst>
                                          <p:attrName>style.color</p:attrName>
                                        </p:attrNameLst>
                                      </p:cBhvr>
                                      <p:by>
                                        <p:hsl h="0" s="-12549" l="-25098"/>
                                      </p:by>
                                    </p:animClr>
                                    <p:animClr clrSpc="hsl" dir="cw">
                                      <p:cBhvr>
                                        <p:cTn id="58" dur="500" fill="hold"/>
                                        <p:tgtEl>
                                          <p:spTgt spid="10"/>
                                        </p:tgtEl>
                                        <p:attrNameLst>
                                          <p:attrName>fillcolor</p:attrName>
                                        </p:attrNameLst>
                                      </p:cBhvr>
                                      <p:by>
                                        <p:hsl h="0" s="-12549" l="-25098"/>
                                      </p:by>
                                    </p:animClr>
                                    <p:animClr clrSpc="hsl" dir="cw">
                                      <p:cBhvr>
                                        <p:cTn id="59" dur="500" fill="hold"/>
                                        <p:tgtEl>
                                          <p:spTgt spid="10"/>
                                        </p:tgtEl>
                                        <p:attrNameLst>
                                          <p:attrName>stroke.color</p:attrName>
                                        </p:attrNameLst>
                                      </p:cBhvr>
                                      <p:by>
                                        <p:hsl h="0" s="-12549" l="-25098"/>
                                      </p:by>
                                    </p:animClr>
                                    <p:set>
                                      <p:cBhvr>
                                        <p:cTn id="60"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4"/>
                                        </p:tgtEl>
                                        <p:attrNameLst>
                                          <p:attrName>style.color</p:attrName>
                                        </p:attrNameLst>
                                      </p:cBhvr>
                                      <p:by>
                                        <p:hsl h="0" s="-12549" l="-25098"/>
                                      </p:by>
                                    </p:animClr>
                                    <p:animClr clrSpc="hsl" dir="cw">
                                      <p:cBhvr>
                                        <p:cTn id="66" dur="500" fill="hold"/>
                                        <p:tgtEl>
                                          <p:spTgt spid="14"/>
                                        </p:tgtEl>
                                        <p:attrNameLst>
                                          <p:attrName>fillcolor</p:attrName>
                                        </p:attrNameLst>
                                      </p:cBhvr>
                                      <p:by>
                                        <p:hsl h="0" s="-12549" l="-25098"/>
                                      </p:by>
                                    </p:animClr>
                                    <p:animClr clrSpc="hsl" dir="cw">
                                      <p:cBhvr>
                                        <p:cTn id="67" dur="500" fill="hold"/>
                                        <p:tgtEl>
                                          <p:spTgt spid="14"/>
                                        </p:tgtEl>
                                        <p:attrNameLst>
                                          <p:attrName>stroke.color</p:attrName>
                                        </p:attrNameLst>
                                      </p:cBhvr>
                                      <p:by>
                                        <p:hsl h="0" s="-12549" l="-25098"/>
                                      </p:by>
                                    </p:animClr>
                                    <p:set>
                                      <p:cBhvr>
                                        <p:cTn id="68" dur="500" fill="hold"/>
                                        <p:tgtEl>
                                          <p:spTgt spid="14"/>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2"/>
                                        </p:tgtEl>
                                        <p:attrNameLst>
                                          <p:attrName>style.color</p:attrName>
                                        </p:attrNameLst>
                                      </p:cBhvr>
                                      <p:to>
                                        <a:srgbClr val="FFC000"/>
                                      </p:to>
                                    </p:animClr>
                                    <p:animClr clrSpc="rgb" dir="cw">
                                      <p:cBhvr>
                                        <p:cTn id="71" dur="500" fill="hold"/>
                                        <p:tgtEl>
                                          <p:spTgt spid="12"/>
                                        </p:tgtEl>
                                        <p:attrNameLst>
                                          <p:attrName>fillcolor</p:attrName>
                                        </p:attrNameLst>
                                      </p:cBhvr>
                                      <p:to>
                                        <a:srgbClr val="FFC000"/>
                                      </p:to>
                                    </p:animClr>
                                    <p:set>
                                      <p:cBhvr>
                                        <p:cTn id="72" dur="500" fill="hold"/>
                                        <p:tgtEl>
                                          <p:spTgt spid="12"/>
                                        </p:tgtEl>
                                        <p:attrNameLst>
                                          <p:attrName>fill.type</p:attrName>
                                        </p:attrNameLst>
                                      </p:cBhvr>
                                      <p:to>
                                        <p:strVal val="solid"/>
                                      </p:to>
                                    </p:set>
                                    <p:set>
                                      <p:cBhvr>
                                        <p:cTn id="73" dur="5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17"/>
                                        </p:tgtEl>
                                      </p:cBhvr>
                                    </p:cmd>
                                  </p:childTnLst>
                                </p:cTn>
                              </p:par>
                              <p:par>
                                <p:cTn id="76" presetID="3" presetClass="mediacall" presetSubtype="0" fill="hold" nodeType="withEffect">
                                  <p:stCondLst>
                                    <p:cond delay="0"/>
                                  </p:stCondLst>
                                  <p:childTnLst>
                                    <p:cmd type="call" cmd="stop">
                                      <p:cBhvr>
                                        <p:cTn id="77" dur="1" fill="hold"/>
                                        <p:tgtEl>
                                          <p:spTgt spid="16"/>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2"/>
                                        </p:tgtEl>
                                        <p:attrNameLst>
                                          <p:attrName>style.color</p:attrName>
                                        </p:attrNameLst>
                                      </p:cBhvr>
                                      <p:to>
                                        <a:srgbClr val="FF0000"/>
                                      </p:to>
                                    </p:animClr>
                                    <p:animClr clrSpc="rgb" dir="cw">
                                      <p:cBhvr>
                                        <p:cTn id="80" dur="500" fill="hold"/>
                                        <p:tgtEl>
                                          <p:spTgt spid="12"/>
                                        </p:tgtEl>
                                        <p:attrNameLst>
                                          <p:attrName>fillcolor</p:attrName>
                                        </p:attrNameLst>
                                      </p:cBhvr>
                                      <p:to>
                                        <a:srgbClr val="FF0000"/>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8"/>
                                        </p:tgtEl>
                                        <p:attrNameLst>
                                          <p:attrName>style.color</p:attrName>
                                        </p:attrNameLst>
                                      </p:cBhvr>
                                      <p:to>
                                        <a:srgbClr val="92D050"/>
                                      </p:to>
                                    </p:animClr>
                                    <p:animClr clrSpc="rgb" dir="cw">
                                      <p:cBhvr>
                                        <p:cTn id="85" dur="500" fill="hold"/>
                                        <p:tgtEl>
                                          <p:spTgt spid="8"/>
                                        </p:tgtEl>
                                        <p:attrNameLst>
                                          <p:attrName>fillcolor</p:attrName>
                                        </p:attrNameLst>
                                      </p:cBhvr>
                                      <p:to>
                                        <a:srgbClr val="92D050"/>
                                      </p:to>
                                    </p:animClr>
                                    <p:set>
                                      <p:cBhvr>
                                        <p:cTn id="86" dur="500" fill="hold"/>
                                        <p:tgtEl>
                                          <p:spTgt spid="8"/>
                                        </p:tgtEl>
                                        <p:attrNameLst>
                                          <p:attrName>fill.type</p:attrName>
                                        </p:attrNameLst>
                                      </p:cBhvr>
                                      <p:to>
                                        <p:strVal val="solid"/>
                                      </p:to>
                                    </p:set>
                                    <p:set>
                                      <p:cBhvr>
                                        <p:cTn id="87" dur="500" fill="hold"/>
                                        <p:tgtEl>
                                          <p:spTgt spid="8"/>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19"/>
                                        </p:tgtEl>
                                      </p:cBhvr>
                                    </p:cmd>
                                  </p:childTnLst>
                                </p:cTn>
                              </p:par>
                              <p:par>
                                <p:cTn id="90" presetID="3" presetClass="mediacall" presetSubtype="0" fill="hold" nodeType="withEffect">
                                  <p:stCondLst>
                                    <p:cond delay="3000"/>
                                  </p:stCondLst>
                                  <p:childTnLst>
                                    <p:cmd type="call" cmd="stop">
                                      <p:cBhvr>
                                        <p:cTn id="91" dur="1" fill="hold"/>
                                        <p:tgtEl>
                                          <p:spTgt spid="17"/>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4"/>
                                        </p:tgtEl>
                                        <p:attrNameLst>
                                          <p:attrName>style.color</p:attrName>
                                        </p:attrNameLst>
                                      </p:cBhvr>
                                      <p:by>
                                        <p:hsl h="0" s="12549" l="25098"/>
                                      </p:by>
                                    </p:animClr>
                                    <p:animClr clrSpc="hsl" dir="cw">
                                      <p:cBhvr>
                                        <p:cTn id="94" dur="500" fill="hold"/>
                                        <p:tgtEl>
                                          <p:spTgt spid="14"/>
                                        </p:tgtEl>
                                        <p:attrNameLst>
                                          <p:attrName>fillcolor</p:attrName>
                                        </p:attrNameLst>
                                      </p:cBhvr>
                                      <p:by>
                                        <p:hsl h="0" s="12549" l="25098"/>
                                      </p:by>
                                    </p:animClr>
                                    <p:animClr clrSpc="hsl" dir="cw">
                                      <p:cBhvr>
                                        <p:cTn id="95" dur="500" fill="hold"/>
                                        <p:tgtEl>
                                          <p:spTgt spid="14"/>
                                        </p:tgtEl>
                                        <p:attrNameLst>
                                          <p:attrName>stroke.color</p:attrName>
                                        </p:attrNameLst>
                                      </p:cBhvr>
                                      <p:by>
                                        <p:hsl h="0" s="12549" l="25098"/>
                                      </p:by>
                                    </p:animClr>
                                    <p:set>
                                      <p:cBhvr>
                                        <p:cTn id="96" dur="500" fill="hold"/>
                                        <p:tgtEl>
                                          <p:spTgt spid="14"/>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0"/>
                                        </p:tgtEl>
                                        <p:attrNameLst>
                                          <p:attrName>style.color</p:attrName>
                                        </p:attrNameLst>
                                      </p:cBhvr>
                                      <p:by>
                                        <p:hsl h="0" s="-12549" l="-25098"/>
                                      </p:by>
                                    </p:animClr>
                                    <p:animClr clrSpc="hsl" dir="cw">
                                      <p:cBhvr>
                                        <p:cTn id="99" dur="500" fill="hold"/>
                                        <p:tgtEl>
                                          <p:spTgt spid="10"/>
                                        </p:tgtEl>
                                        <p:attrNameLst>
                                          <p:attrName>fillcolor</p:attrName>
                                        </p:attrNameLst>
                                      </p:cBhvr>
                                      <p:by>
                                        <p:hsl h="0" s="-12549" l="-25098"/>
                                      </p:by>
                                    </p:animClr>
                                    <p:animClr clrSpc="hsl" dir="cw">
                                      <p:cBhvr>
                                        <p:cTn id="100" dur="500" fill="hold"/>
                                        <p:tgtEl>
                                          <p:spTgt spid="10"/>
                                        </p:tgtEl>
                                        <p:attrNameLst>
                                          <p:attrName>stroke.color</p:attrName>
                                        </p:attrNameLst>
                                      </p:cBhvr>
                                      <p:by>
                                        <p:hsl h="0" s="-12549" l="-25098"/>
                                      </p:by>
                                    </p:animClr>
                                    <p:set>
                                      <p:cBhvr>
                                        <p:cTn id="101" dur="500" fill="hold"/>
                                        <p:tgtEl>
                                          <p:spTgt spid="10"/>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102" restart="whenNotActive" fill="hold" evtFilter="cancelBubble" nodeType="interactiveSeq">
                <p:stCondLst>
                  <p:cond evt="onClick" delay="0">
                    <p:tgtEl>
                      <p:spTgt spid="11"/>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1"/>
                                        </p:tgtEl>
                                        <p:attrNameLst>
                                          <p:attrName>style.color</p:attrName>
                                        </p:attrNameLst>
                                      </p:cBhvr>
                                      <p:by>
                                        <p:hsl h="0" s="-12549" l="-25098"/>
                                      </p:by>
                                    </p:animClr>
                                    <p:animClr clrSpc="hsl" dir="cw">
                                      <p:cBhvr>
                                        <p:cTn id="107" dur="500" fill="hold"/>
                                        <p:tgtEl>
                                          <p:spTgt spid="11"/>
                                        </p:tgtEl>
                                        <p:attrNameLst>
                                          <p:attrName>fillcolor</p:attrName>
                                        </p:attrNameLst>
                                      </p:cBhvr>
                                      <p:by>
                                        <p:hsl h="0" s="-12549" l="-25098"/>
                                      </p:by>
                                    </p:animClr>
                                    <p:animClr clrSpc="hsl" dir="cw">
                                      <p:cBhvr>
                                        <p:cTn id="108" dur="500" fill="hold"/>
                                        <p:tgtEl>
                                          <p:spTgt spid="11"/>
                                        </p:tgtEl>
                                        <p:attrNameLst>
                                          <p:attrName>stroke.color</p:attrName>
                                        </p:attrNameLst>
                                      </p:cBhvr>
                                      <p:by>
                                        <p:hsl h="0" s="-12549" l="-25098"/>
                                      </p:by>
                                    </p:animClr>
                                    <p:set>
                                      <p:cBhvr>
                                        <p:cTn id="109" dur="500" fill="hold"/>
                                        <p:tgtEl>
                                          <p:spTgt spid="11"/>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9"/>
                                        </p:tgtEl>
                                        <p:attrNameLst>
                                          <p:attrName>style.color</p:attrName>
                                        </p:attrNameLst>
                                      </p:cBhvr>
                                      <p:to>
                                        <a:srgbClr val="FFC000"/>
                                      </p:to>
                                    </p:animClr>
                                    <p:animClr clrSpc="rgb" dir="cw">
                                      <p:cBhvr>
                                        <p:cTn id="112" dur="500" fill="hold"/>
                                        <p:tgtEl>
                                          <p:spTgt spid="9"/>
                                        </p:tgtEl>
                                        <p:attrNameLst>
                                          <p:attrName>fillcolor</p:attrName>
                                        </p:attrNameLst>
                                      </p:cBhvr>
                                      <p:to>
                                        <a:srgbClr val="FFC000"/>
                                      </p:to>
                                    </p:animClr>
                                    <p:set>
                                      <p:cBhvr>
                                        <p:cTn id="113" dur="500" fill="hold"/>
                                        <p:tgtEl>
                                          <p:spTgt spid="9"/>
                                        </p:tgtEl>
                                        <p:attrNameLst>
                                          <p:attrName>fill.type</p:attrName>
                                        </p:attrNameLst>
                                      </p:cBhvr>
                                      <p:to>
                                        <p:strVal val="solid"/>
                                      </p:to>
                                    </p:set>
                                    <p:set>
                                      <p:cBhvr>
                                        <p:cTn id="114" dur="500" fill="hold"/>
                                        <p:tgtEl>
                                          <p:spTgt spid="9"/>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17"/>
                                        </p:tgtEl>
                                      </p:cBhvr>
                                    </p:cmd>
                                  </p:childTnLst>
                                </p:cTn>
                              </p:par>
                              <p:par>
                                <p:cTn id="117" presetID="3" presetClass="mediacall" presetSubtype="0" fill="hold" nodeType="withEffect">
                                  <p:stCondLst>
                                    <p:cond delay="0"/>
                                  </p:stCondLst>
                                  <p:childTnLst>
                                    <p:cmd type="call" cmd="stop">
                                      <p:cBhvr>
                                        <p:cTn id="118" dur="1" fill="hold"/>
                                        <p:tgtEl>
                                          <p:spTgt spid="16"/>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9"/>
                                        </p:tgtEl>
                                        <p:attrNameLst>
                                          <p:attrName>style.color</p:attrName>
                                        </p:attrNameLst>
                                      </p:cBhvr>
                                      <p:to>
                                        <a:srgbClr val="FF0000"/>
                                      </p:to>
                                    </p:animClr>
                                    <p:animClr clrSpc="rgb" dir="cw">
                                      <p:cBhvr>
                                        <p:cTn id="121" dur="500" fill="hold"/>
                                        <p:tgtEl>
                                          <p:spTgt spid="9"/>
                                        </p:tgtEl>
                                        <p:attrNameLst>
                                          <p:attrName>fillcolor</p:attrName>
                                        </p:attrNameLst>
                                      </p:cBhvr>
                                      <p:to>
                                        <a:srgbClr val="FF0000"/>
                                      </p:to>
                                    </p:animClr>
                                    <p:set>
                                      <p:cBhvr>
                                        <p:cTn id="122" dur="500" fill="hold"/>
                                        <p:tgtEl>
                                          <p:spTgt spid="9"/>
                                        </p:tgtEl>
                                        <p:attrNameLst>
                                          <p:attrName>fill.type</p:attrName>
                                        </p:attrNameLst>
                                      </p:cBhvr>
                                      <p:to>
                                        <p:strVal val="solid"/>
                                      </p:to>
                                    </p:set>
                                    <p:set>
                                      <p:cBhvr>
                                        <p:cTn id="123" dur="500" fill="hold"/>
                                        <p:tgtEl>
                                          <p:spTgt spid="9"/>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8"/>
                                        </p:tgtEl>
                                        <p:attrNameLst>
                                          <p:attrName>style.color</p:attrName>
                                        </p:attrNameLst>
                                      </p:cBhvr>
                                      <p:to>
                                        <a:srgbClr val="92D050"/>
                                      </p:to>
                                    </p:animClr>
                                    <p:animClr clrSpc="rgb" dir="cw">
                                      <p:cBhvr>
                                        <p:cTn id="126" dur="500" fill="hold"/>
                                        <p:tgtEl>
                                          <p:spTgt spid="8"/>
                                        </p:tgtEl>
                                        <p:attrNameLst>
                                          <p:attrName>fillcolor</p:attrName>
                                        </p:attrNameLst>
                                      </p:cBhvr>
                                      <p:to>
                                        <a:srgbClr val="92D050"/>
                                      </p:to>
                                    </p:animClr>
                                    <p:set>
                                      <p:cBhvr>
                                        <p:cTn id="127" dur="500" fill="hold"/>
                                        <p:tgtEl>
                                          <p:spTgt spid="8"/>
                                        </p:tgtEl>
                                        <p:attrNameLst>
                                          <p:attrName>fill.type</p:attrName>
                                        </p:attrNameLst>
                                      </p:cBhvr>
                                      <p:to>
                                        <p:strVal val="solid"/>
                                      </p:to>
                                    </p:set>
                                    <p:set>
                                      <p:cBhvr>
                                        <p:cTn id="128" dur="500" fill="hold"/>
                                        <p:tgtEl>
                                          <p:spTgt spid="8"/>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19"/>
                                        </p:tgtEl>
                                      </p:cBhvr>
                                    </p:cmd>
                                  </p:childTnLst>
                                </p:cTn>
                              </p:par>
                              <p:par>
                                <p:cTn id="131" presetID="3" presetClass="mediacall" presetSubtype="0" fill="hold" nodeType="withEffect">
                                  <p:stCondLst>
                                    <p:cond delay="3500"/>
                                  </p:stCondLst>
                                  <p:childTnLst>
                                    <p:cmd type="call" cmd="stop">
                                      <p:cBhvr>
                                        <p:cTn id="132" dur="1" fill="hold"/>
                                        <p:tgtEl>
                                          <p:spTgt spid="17"/>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1"/>
                                        </p:tgtEl>
                                        <p:attrNameLst>
                                          <p:attrName>style.color</p:attrName>
                                        </p:attrNameLst>
                                      </p:cBhvr>
                                      <p:by>
                                        <p:hsl h="0" s="12549" l="25098"/>
                                      </p:by>
                                    </p:animClr>
                                    <p:animClr clrSpc="hsl" dir="cw">
                                      <p:cBhvr>
                                        <p:cTn id="135" dur="500" fill="hold"/>
                                        <p:tgtEl>
                                          <p:spTgt spid="11"/>
                                        </p:tgtEl>
                                        <p:attrNameLst>
                                          <p:attrName>fillcolor</p:attrName>
                                        </p:attrNameLst>
                                      </p:cBhvr>
                                      <p:by>
                                        <p:hsl h="0" s="12549" l="25098"/>
                                      </p:by>
                                    </p:animClr>
                                    <p:animClr clrSpc="hsl" dir="cw">
                                      <p:cBhvr>
                                        <p:cTn id="136" dur="500" fill="hold"/>
                                        <p:tgtEl>
                                          <p:spTgt spid="11"/>
                                        </p:tgtEl>
                                        <p:attrNameLst>
                                          <p:attrName>stroke.color</p:attrName>
                                        </p:attrNameLst>
                                      </p:cBhvr>
                                      <p:by>
                                        <p:hsl h="0" s="12549" l="25098"/>
                                      </p:by>
                                    </p:animClr>
                                    <p:set>
                                      <p:cBhvr>
                                        <p:cTn id="137" dur="500" fill="hold"/>
                                        <p:tgtEl>
                                          <p:spTgt spid="11"/>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0"/>
                                        </p:tgtEl>
                                        <p:attrNameLst>
                                          <p:attrName>style.color</p:attrName>
                                        </p:attrNameLst>
                                      </p:cBhvr>
                                      <p:by>
                                        <p:hsl h="0" s="-12549" l="-25098"/>
                                      </p:by>
                                    </p:animClr>
                                    <p:animClr clrSpc="hsl" dir="cw">
                                      <p:cBhvr>
                                        <p:cTn id="140" dur="500" fill="hold"/>
                                        <p:tgtEl>
                                          <p:spTgt spid="10"/>
                                        </p:tgtEl>
                                        <p:attrNameLst>
                                          <p:attrName>fillcolor</p:attrName>
                                        </p:attrNameLst>
                                      </p:cBhvr>
                                      <p:by>
                                        <p:hsl h="0" s="-12549" l="-25098"/>
                                      </p:by>
                                    </p:animClr>
                                    <p:animClr clrSpc="hsl" dir="cw">
                                      <p:cBhvr>
                                        <p:cTn id="141" dur="500" fill="hold"/>
                                        <p:tgtEl>
                                          <p:spTgt spid="10"/>
                                        </p:tgtEl>
                                        <p:attrNameLst>
                                          <p:attrName>stroke.color</p:attrName>
                                        </p:attrNameLst>
                                      </p:cBhvr>
                                      <p:by>
                                        <p:hsl h="0" s="-12549" l="-25098"/>
                                      </p:by>
                                    </p:animClr>
                                    <p:set>
                                      <p:cBhvr>
                                        <p:cTn id="142" dur="500" fill="hold"/>
                                        <p:tgtEl>
                                          <p:spTgt spid="10"/>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43" restart="whenNotActive" fill="hold" evtFilter="cancelBubble" nodeType="interactiveSeq">
                <p:stCondLst>
                  <p:cond evt="onClick" delay="0">
                    <p:tgtEl>
                      <p:spTgt spid="15"/>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5"/>
                                        </p:tgtEl>
                                        <p:attrNameLst>
                                          <p:attrName>style.color</p:attrName>
                                        </p:attrNameLst>
                                      </p:cBhvr>
                                      <p:by>
                                        <p:hsl h="0" s="-12549" l="-25098"/>
                                      </p:by>
                                    </p:animClr>
                                    <p:animClr clrSpc="hsl" dir="cw">
                                      <p:cBhvr>
                                        <p:cTn id="148" dur="500" fill="hold"/>
                                        <p:tgtEl>
                                          <p:spTgt spid="15"/>
                                        </p:tgtEl>
                                        <p:attrNameLst>
                                          <p:attrName>fillcolor</p:attrName>
                                        </p:attrNameLst>
                                      </p:cBhvr>
                                      <p:by>
                                        <p:hsl h="0" s="-12549" l="-25098"/>
                                      </p:by>
                                    </p:animClr>
                                    <p:animClr clrSpc="hsl" dir="cw">
                                      <p:cBhvr>
                                        <p:cTn id="149" dur="500" fill="hold"/>
                                        <p:tgtEl>
                                          <p:spTgt spid="15"/>
                                        </p:tgtEl>
                                        <p:attrNameLst>
                                          <p:attrName>stroke.color</p:attrName>
                                        </p:attrNameLst>
                                      </p:cBhvr>
                                      <p:by>
                                        <p:hsl h="0" s="-12549" l="-25098"/>
                                      </p:by>
                                    </p:animClr>
                                    <p:set>
                                      <p:cBhvr>
                                        <p:cTn id="150" dur="500" fill="hold"/>
                                        <p:tgtEl>
                                          <p:spTgt spid="15"/>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3"/>
                                        </p:tgtEl>
                                        <p:attrNameLst>
                                          <p:attrName>style.color</p:attrName>
                                        </p:attrNameLst>
                                      </p:cBhvr>
                                      <p:to>
                                        <a:schemeClr val="accent2"/>
                                      </p:to>
                                    </p:animClr>
                                    <p:animClr clrSpc="rgb" dir="cw">
                                      <p:cBhvr>
                                        <p:cTn id="153" dur="500" fill="hold"/>
                                        <p:tgtEl>
                                          <p:spTgt spid="13"/>
                                        </p:tgtEl>
                                        <p:attrNameLst>
                                          <p:attrName>fillcolor</p:attrName>
                                        </p:attrNameLst>
                                      </p:cBhvr>
                                      <p:to>
                                        <a:schemeClr val="accent2"/>
                                      </p:to>
                                    </p:animClr>
                                    <p:set>
                                      <p:cBhvr>
                                        <p:cTn id="154" dur="500" fill="hold"/>
                                        <p:tgtEl>
                                          <p:spTgt spid="13"/>
                                        </p:tgtEl>
                                        <p:attrNameLst>
                                          <p:attrName>fill.type</p:attrName>
                                        </p:attrNameLst>
                                      </p:cBhvr>
                                      <p:to>
                                        <p:strVal val="solid"/>
                                      </p:to>
                                    </p:set>
                                    <p:set>
                                      <p:cBhvr>
                                        <p:cTn id="155" dur="500" fill="hold"/>
                                        <p:tgtEl>
                                          <p:spTgt spid="13"/>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17"/>
                                        </p:tgtEl>
                                      </p:cBhvr>
                                    </p:cmd>
                                  </p:childTnLst>
                                </p:cTn>
                              </p:par>
                              <p:par>
                                <p:cTn id="158" presetID="3" presetClass="mediacall" presetSubtype="0" fill="hold" nodeType="withEffect">
                                  <p:stCondLst>
                                    <p:cond delay="0"/>
                                  </p:stCondLst>
                                  <p:childTnLst>
                                    <p:cmd type="call" cmd="stop">
                                      <p:cBhvr>
                                        <p:cTn id="159" dur="1" fill="hold"/>
                                        <p:tgtEl>
                                          <p:spTgt spid="16"/>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3"/>
                                        </p:tgtEl>
                                        <p:attrNameLst>
                                          <p:attrName>style.color</p:attrName>
                                        </p:attrNameLst>
                                      </p:cBhvr>
                                      <p:to>
                                        <a:srgbClr val="FF0000"/>
                                      </p:to>
                                    </p:animClr>
                                    <p:animClr clrSpc="rgb" dir="cw">
                                      <p:cBhvr>
                                        <p:cTn id="162" dur="500" fill="hold"/>
                                        <p:tgtEl>
                                          <p:spTgt spid="13"/>
                                        </p:tgtEl>
                                        <p:attrNameLst>
                                          <p:attrName>fillcolor</p:attrName>
                                        </p:attrNameLst>
                                      </p:cBhvr>
                                      <p:to>
                                        <a:srgbClr val="FF0000"/>
                                      </p:to>
                                    </p:animClr>
                                    <p:set>
                                      <p:cBhvr>
                                        <p:cTn id="163" dur="500" fill="hold"/>
                                        <p:tgtEl>
                                          <p:spTgt spid="13"/>
                                        </p:tgtEl>
                                        <p:attrNameLst>
                                          <p:attrName>fill.type</p:attrName>
                                        </p:attrNameLst>
                                      </p:cBhvr>
                                      <p:to>
                                        <p:strVal val="solid"/>
                                      </p:to>
                                    </p:set>
                                    <p:set>
                                      <p:cBhvr>
                                        <p:cTn id="164" dur="500" fill="hold"/>
                                        <p:tgtEl>
                                          <p:spTgt spid="13"/>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8"/>
                                        </p:tgtEl>
                                        <p:attrNameLst>
                                          <p:attrName>style.color</p:attrName>
                                        </p:attrNameLst>
                                      </p:cBhvr>
                                      <p:to>
                                        <a:srgbClr val="92D050"/>
                                      </p:to>
                                    </p:animClr>
                                    <p:animClr clrSpc="rgb" dir="cw">
                                      <p:cBhvr>
                                        <p:cTn id="167" dur="500" fill="hold"/>
                                        <p:tgtEl>
                                          <p:spTgt spid="8"/>
                                        </p:tgtEl>
                                        <p:attrNameLst>
                                          <p:attrName>fillcolor</p:attrName>
                                        </p:attrNameLst>
                                      </p:cBhvr>
                                      <p:to>
                                        <a:srgbClr val="92D050"/>
                                      </p:to>
                                    </p:animClr>
                                    <p:set>
                                      <p:cBhvr>
                                        <p:cTn id="168" dur="500" fill="hold"/>
                                        <p:tgtEl>
                                          <p:spTgt spid="8"/>
                                        </p:tgtEl>
                                        <p:attrNameLst>
                                          <p:attrName>fill.type</p:attrName>
                                        </p:attrNameLst>
                                      </p:cBhvr>
                                      <p:to>
                                        <p:strVal val="solid"/>
                                      </p:to>
                                    </p:set>
                                    <p:set>
                                      <p:cBhvr>
                                        <p:cTn id="169" dur="500" fill="hold"/>
                                        <p:tgtEl>
                                          <p:spTgt spid="8"/>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19"/>
                                        </p:tgtEl>
                                      </p:cBhvr>
                                    </p:cmd>
                                  </p:childTnLst>
                                </p:cTn>
                              </p:par>
                              <p:par>
                                <p:cTn id="172" presetID="3" presetClass="mediacall" presetSubtype="0" fill="hold" nodeType="withEffect">
                                  <p:stCondLst>
                                    <p:cond delay="3000"/>
                                  </p:stCondLst>
                                  <p:childTnLst>
                                    <p:cmd type="call" cmd="stop">
                                      <p:cBhvr>
                                        <p:cTn id="173" dur="1" fill="hold"/>
                                        <p:tgtEl>
                                          <p:spTgt spid="17"/>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5"/>
                                        </p:tgtEl>
                                        <p:attrNameLst>
                                          <p:attrName>style.color</p:attrName>
                                        </p:attrNameLst>
                                      </p:cBhvr>
                                      <p:by>
                                        <p:hsl h="0" s="12549" l="25098"/>
                                      </p:by>
                                    </p:animClr>
                                    <p:animClr clrSpc="hsl" dir="cw">
                                      <p:cBhvr>
                                        <p:cTn id="176" dur="500" fill="hold"/>
                                        <p:tgtEl>
                                          <p:spTgt spid="15"/>
                                        </p:tgtEl>
                                        <p:attrNameLst>
                                          <p:attrName>fillcolor</p:attrName>
                                        </p:attrNameLst>
                                      </p:cBhvr>
                                      <p:by>
                                        <p:hsl h="0" s="12549" l="25098"/>
                                      </p:by>
                                    </p:animClr>
                                    <p:animClr clrSpc="hsl" dir="cw">
                                      <p:cBhvr>
                                        <p:cTn id="177" dur="500" fill="hold"/>
                                        <p:tgtEl>
                                          <p:spTgt spid="15"/>
                                        </p:tgtEl>
                                        <p:attrNameLst>
                                          <p:attrName>stroke.color</p:attrName>
                                        </p:attrNameLst>
                                      </p:cBhvr>
                                      <p:by>
                                        <p:hsl h="0" s="12549" l="25098"/>
                                      </p:by>
                                    </p:animClr>
                                    <p:set>
                                      <p:cBhvr>
                                        <p:cTn id="178" dur="500" fill="hold"/>
                                        <p:tgtEl>
                                          <p:spTgt spid="15"/>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0"/>
                                        </p:tgtEl>
                                        <p:attrNameLst>
                                          <p:attrName>style.color</p:attrName>
                                        </p:attrNameLst>
                                      </p:cBhvr>
                                      <p:by>
                                        <p:hsl h="0" s="-12549" l="-25098"/>
                                      </p:by>
                                    </p:animClr>
                                    <p:animClr clrSpc="hsl" dir="cw">
                                      <p:cBhvr>
                                        <p:cTn id="181" dur="500" fill="hold"/>
                                        <p:tgtEl>
                                          <p:spTgt spid="10"/>
                                        </p:tgtEl>
                                        <p:attrNameLst>
                                          <p:attrName>fillcolor</p:attrName>
                                        </p:attrNameLst>
                                      </p:cBhvr>
                                      <p:by>
                                        <p:hsl h="0" s="-12549" l="-25098"/>
                                      </p:by>
                                    </p:animClr>
                                    <p:animClr clrSpc="hsl" dir="cw">
                                      <p:cBhvr>
                                        <p:cTn id="182" dur="500" fill="hold"/>
                                        <p:tgtEl>
                                          <p:spTgt spid="10"/>
                                        </p:tgtEl>
                                        <p:attrNameLst>
                                          <p:attrName>stroke.color</p:attrName>
                                        </p:attrNameLst>
                                      </p:cBhvr>
                                      <p:by>
                                        <p:hsl h="0" s="-12549" l="-25098"/>
                                      </p:by>
                                    </p:animClr>
                                    <p:set>
                                      <p:cBhvr>
                                        <p:cTn id="183" dur="500" fill="hold"/>
                                        <p:tgtEl>
                                          <p:spTgt spid="10"/>
                                        </p:tgtEl>
                                        <p:attrNameLst>
                                          <p:attrName>fill.type</p:attrName>
                                        </p:attrNameLst>
                                      </p:cBhvr>
                                      <p:to>
                                        <p:strVal val="solid"/>
                                      </p:to>
                                    </p:set>
                                  </p:childTnLst>
                                </p:cTn>
                              </p:par>
                            </p:childTnLst>
                          </p:cTn>
                        </p:par>
                      </p:childTnLst>
                    </p:cTn>
                  </p:par>
                </p:childTnLst>
              </p:cTn>
              <p:nextCondLst>
                <p:cond evt="onClick" delay="0">
                  <p:tgtEl>
                    <p:spTgt spid="15"/>
                  </p:tgtEl>
                </p:cond>
              </p:nextCondLst>
            </p:seq>
            <p:video>
              <p:cMediaNode vol="80000">
                <p:cTn id="184" fill="hold" display="0">
                  <p:stCondLst>
                    <p:cond delay="indefinite"/>
                  </p:stCondLst>
                  <p:endCondLst>
                    <p:cond evt="onStopAudio" delay="0">
                      <p:tgtEl>
                        <p:sldTgt/>
                      </p:tgtEl>
                    </p:cond>
                  </p:endCondLst>
                </p:cTn>
                <p:tgtEl>
                  <p:spTgt spid="16"/>
                </p:tgtEl>
              </p:cMediaNode>
            </p:video>
            <p:video>
              <p:cMediaNode vol="80000">
                <p:cTn id="185" fill="hold" display="0">
                  <p:stCondLst>
                    <p:cond delay="indefinite"/>
                  </p:stCondLst>
                  <p:endCondLst>
                    <p:cond evt="onStopAudio" delay="0">
                      <p:tgtEl>
                        <p:sldTgt/>
                      </p:tgtEl>
                    </p:cond>
                  </p:endCondLst>
                </p:cTn>
                <p:tgtEl>
                  <p:spTgt spid="17"/>
                </p:tgtEl>
              </p:cMediaNode>
            </p:video>
            <p:video>
              <p:cMediaNode vol="80000">
                <p:cTn id="186" fill="hold" display="0">
                  <p:stCondLst>
                    <p:cond delay="indefinite"/>
                  </p:stCondLst>
                  <p:endCondLst>
                    <p:cond evt="onStopAudio" delay="0">
                      <p:tgtEl>
                        <p:sldTgt/>
                      </p:tgtEl>
                    </p:cond>
                  </p:endCondLst>
                </p:cTn>
                <p:tgtEl>
                  <p:spTgt spid="18"/>
                </p:tgtEl>
              </p:cMediaNode>
            </p:video>
            <p:video>
              <p:cMediaNode vol="80000">
                <p:cTn id="187" fill="hold" display="0">
                  <p:stCondLst>
                    <p:cond delay="indefinite"/>
                  </p:stCondLst>
                  <p:endCondLst>
                    <p:cond evt="onStopAudio" delay="0">
                      <p:tgtEl>
                        <p:sldTgt/>
                      </p:tgtEl>
                    </p:cond>
                  </p:endCondLst>
                </p:cTn>
                <p:tgtEl>
                  <p:spTgt spid="19"/>
                </p:tgtEl>
              </p:cMediaNode>
            </p:video>
          </p:childTnLst>
        </p:cTn>
      </p:par>
    </p:tnLst>
    <p:bldLst>
      <p:bldP spid="7" grpId="0"/>
      <p:bldP spid="8" grpId="0" animBg="1"/>
      <p:bldP spid="8" grpId="1" animBg="1"/>
      <p:bldP spid="8" grpId="2" animBg="1"/>
      <p:bldP spid="8" grpId="3" animBg="1"/>
      <p:bldP spid="8" grpId="4" animBg="1"/>
      <p:bldP spid="9" grpId="0" animBg="1"/>
      <p:bldP spid="9" grpId="1" animBg="1"/>
      <p:bldP spid="10" grpId="0"/>
      <p:bldP spid="10" grpId="1"/>
      <p:bldP spid="10" grpId="2"/>
      <p:bldP spid="10" grpId="3"/>
      <p:bldP spid="10" grpId="4"/>
      <p:bldP spid="10" grpId="5"/>
      <p:bldP spid="11" grpId="0"/>
      <p:bldP spid="11" grpId="1"/>
      <p:bldP spid="11" grpId="2"/>
      <p:bldP spid="12" grpId="0" animBg="1"/>
      <p:bldP spid="12" grpId="1" animBg="1"/>
      <p:bldP spid="13" grpId="0" animBg="1"/>
      <p:bldP spid="13" grpId="1" animBg="1"/>
      <p:bldP spid="14" grpId="0"/>
      <p:bldP spid="14" grpId="1"/>
      <p:bldP spid="14" grpId="2"/>
      <p:bldP spid="15" grpId="0"/>
      <p:bldP spid="15" grpId="1"/>
      <p:bldP spid="15"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2" name="Picture 1">
            <a:extLst>
              <a:ext uri="{FF2B5EF4-FFF2-40B4-BE49-F238E27FC236}">
                <a16:creationId xmlns:a16="http://schemas.microsoft.com/office/drawing/2014/main" xmlns="" id="{34294F01-75A2-47C6-8975-F699C21E23C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41563" y="-37420"/>
            <a:ext cx="2601031" cy="2601031"/>
          </a:xfrm>
          <a:prstGeom prst="rect">
            <a:avLst/>
          </a:prstGeom>
        </p:spPr>
      </p:pic>
      <p:cxnSp>
        <p:nvCxnSpPr>
          <p:cNvPr id="3" name="Straight Connector 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2">
              <a:lumMod val="5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7" name="TextBox 6">
            <a:extLst>
              <a:ext uri="{FF2B5EF4-FFF2-40B4-BE49-F238E27FC236}">
                <a16:creationId xmlns:a16="http://schemas.microsoft.com/office/drawing/2014/main" xmlns="" id="{4605F6AC-8356-4661-B6A4-309609CF4CCF}"/>
              </a:ext>
            </a:extLst>
          </p:cNvPr>
          <p:cNvSpPr txBox="1"/>
          <p:nvPr/>
        </p:nvSpPr>
        <p:spPr>
          <a:xfrm>
            <a:off x="1038688" y="2712410"/>
            <a:ext cx="7364777" cy="830997"/>
          </a:xfrm>
          <a:prstGeom prst="rect">
            <a:avLst/>
          </a:prstGeom>
          <a:noFill/>
        </p:spPr>
        <p:txBody>
          <a:bodyPr wrap="square" rtlCol="0">
            <a:spAutoFit/>
          </a:bodyPr>
          <a:lstStyle/>
          <a:p>
            <a:pPr>
              <a:defRPr/>
            </a:pP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a:t>
            </a: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2: Ở </a:t>
            </a:r>
            <a:r>
              <a:rPr lang="en-US" sz="2400" b="1" dirty="0" err="1" smtClean="0">
                <a:solidFill>
                  <a:schemeClr val="bg1"/>
                </a:solidFill>
                <a:latin typeface="Times New Roman" pitchFamily="18" charset="0"/>
                <a:cs typeface="Times New Roman" pitchFamily="18" charset="0"/>
              </a:rPr>
              <a:t>câu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thơ</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cuối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t>
            </a:r>
            <a:r>
              <a:rPr lang="vi-VN" sz="2400" b="1" dirty="0" smtClean="0">
                <a:solidFill>
                  <a:schemeClr val="bg1"/>
                </a:solidFill>
                <a:latin typeface="Times New Roman" panose="02020603050405020304" pitchFamily="18" charset="0"/>
                <a:cs typeface="Times New Roman" panose="02020603050405020304" pitchFamily="18" charset="0"/>
              </a:rPr>
              <a:t>Nhân </a:t>
            </a:r>
            <a:r>
              <a:rPr lang="vi-VN" sz="2400" b="1" dirty="0">
                <a:solidFill>
                  <a:schemeClr val="bg1"/>
                </a:solidFill>
                <a:latin typeface="Times New Roman" panose="02020603050405020304" pitchFamily="18" charset="0"/>
                <a:cs typeface="Times New Roman" panose="02020603050405020304" pitchFamily="18" charset="0"/>
              </a:rPr>
              <a:t>vật tôi tìm mua thứ gì</a:t>
            </a:r>
            <a:r>
              <a:rPr lang="vi-VN" sz="2400" b="1" dirty="0" smtClean="0">
                <a:solidFill>
                  <a:schemeClr val="bg1"/>
                </a:solidFill>
                <a:latin typeface="Times New Roman" panose="02020603050405020304" pitchFamily="18" charset="0"/>
                <a:cs typeface="Times New Roman" panose="02020603050405020304" pitchFamily="18" charset="0"/>
              </a:rPr>
              <a:t>?</a:t>
            </a:r>
            <a:endParaRPr lang="vi-VN" sz="2400" b="1" dirty="0">
              <a:solidFill>
                <a:schemeClr val="bg1"/>
              </a:solidFill>
              <a:latin typeface="Times New Roman" panose="02020603050405020304" pitchFamily="18" charset="0"/>
              <a:cs typeface="Times New Roman" panose="02020603050405020304" pitchFamily="18" charset="0"/>
            </a:endParaRPr>
          </a:p>
        </p:txBody>
      </p:sp>
      <p:sp>
        <p:nvSpPr>
          <p:cNvPr id="8" name="bang b">
            <a:extLst>
              <a:ext uri="{FF2B5EF4-FFF2-40B4-BE49-F238E27FC236}">
                <a16:creationId xmlns:a16="http://schemas.microsoft.com/office/drawing/2014/main" xmlns="" id="{D0E6AFB4-275F-4728-9A13-27E00F9EA3A2}"/>
              </a:ext>
            </a:extLst>
          </p:cNvPr>
          <p:cNvSpPr/>
          <p:nvPr/>
        </p:nvSpPr>
        <p:spPr>
          <a:xfrm flipH="1">
            <a:off x="4601922" y="382543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 name="bang c">
            <a:extLst>
              <a:ext uri="{FF2B5EF4-FFF2-40B4-BE49-F238E27FC236}">
                <a16:creationId xmlns:a16="http://schemas.microsoft.com/office/drawing/2014/main" xmlns="" id="{CA2E0476-BE10-4768-BE1B-A9C0072703C2}"/>
              </a:ext>
            </a:extLst>
          </p:cNvPr>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 name="cau hoi b">
            <a:extLst>
              <a:ext uri="{FF2B5EF4-FFF2-40B4-BE49-F238E27FC236}">
                <a16:creationId xmlns:a16="http://schemas.microsoft.com/office/drawing/2014/main" xmlns="" id="{9897B1B9-EB78-41AF-AC33-1E8F7714B11F}"/>
              </a:ext>
            </a:extLst>
          </p:cNvPr>
          <p:cNvSpPr txBox="1"/>
          <p:nvPr/>
        </p:nvSpPr>
        <p:spPr>
          <a:xfrm>
            <a:off x="4826679" y="3902088"/>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B. </a:t>
            </a:r>
            <a:r>
              <a:rPr lang="en-US" sz="2400" b="1" dirty="0" err="1" smtClean="0">
                <a:solidFill>
                  <a:schemeClr val="bg2">
                    <a:lumMod val="10000"/>
                  </a:schemeClr>
                </a:solidFill>
                <a:latin typeface="Times New Roman" pitchFamily="18" charset="0"/>
                <a:cs typeface="Times New Roman" pitchFamily="18" charset="0"/>
              </a:rPr>
              <a:t>Cơn</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gió</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1" name="cau hoi c">
            <a:extLst>
              <a:ext uri="{FF2B5EF4-FFF2-40B4-BE49-F238E27FC236}">
                <a16:creationId xmlns:a16="http://schemas.microsoft.com/office/drawing/2014/main" xmlns="" id="{D96707EC-5A82-4050-B897-6DBAB63AC957}"/>
              </a:ext>
            </a:extLst>
          </p:cNvPr>
          <p:cNvSpPr txBox="1"/>
          <p:nvPr/>
        </p:nvSpPr>
        <p:spPr>
          <a:xfrm>
            <a:off x="829506" y="4545319"/>
            <a:ext cx="3712572"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C. </a:t>
            </a:r>
            <a:r>
              <a:rPr lang="en-US" sz="2400" b="1" dirty="0" err="1" smtClean="0">
                <a:solidFill>
                  <a:schemeClr val="bg2">
                    <a:lumMod val="10000"/>
                  </a:schemeClr>
                </a:solidFill>
                <a:latin typeface="Times New Roman" pitchFamily="18" charset="0"/>
                <a:cs typeface="Times New Roman" pitchFamily="18" charset="0"/>
              </a:rPr>
              <a:t>Bánh</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chưng</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2" name="bang a">
            <a:extLst>
              <a:ext uri="{FF2B5EF4-FFF2-40B4-BE49-F238E27FC236}">
                <a16:creationId xmlns:a16="http://schemas.microsoft.com/office/drawing/2014/main" xmlns=""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 name="bang d">
            <a:extLst>
              <a:ext uri="{FF2B5EF4-FFF2-40B4-BE49-F238E27FC236}">
                <a16:creationId xmlns:a16="http://schemas.microsoft.com/office/drawing/2014/main" xmlns=""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 name="cau hoi a">
            <a:extLst>
              <a:ext uri="{FF2B5EF4-FFF2-40B4-BE49-F238E27FC236}">
                <a16:creationId xmlns:a16="http://schemas.microsoft.com/office/drawing/2014/main" xmlns="" id="{9B5DABB8-849A-4D2D-930C-9CA07BFC5BDE}"/>
              </a:ext>
            </a:extLst>
          </p:cNvPr>
          <p:cNvSpPr txBox="1"/>
          <p:nvPr/>
        </p:nvSpPr>
        <p:spPr>
          <a:xfrm>
            <a:off x="829507" y="3897872"/>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A. </a:t>
            </a:r>
            <a:r>
              <a:rPr lang="en-US" sz="2400" b="1" dirty="0" err="1" smtClean="0">
                <a:solidFill>
                  <a:schemeClr val="bg2">
                    <a:lumMod val="10000"/>
                  </a:schemeClr>
                </a:solidFill>
                <a:latin typeface="Times New Roman" pitchFamily="18" charset="0"/>
                <a:cs typeface="Times New Roman" pitchFamily="18" charset="0"/>
              </a:rPr>
              <a:t>Dưa</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hấu</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5" name="cau hoi d">
            <a:extLst>
              <a:ext uri="{FF2B5EF4-FFF2-40B4-BE49-F238E27FC236}">
                <a16:creationId xmlns:a16="http://schemas.microsoft.com/office/drawing/2014/main" xmlns="" id="{42A746A3-96B8-42A5-8EFA-A104DB6B2F69}"/>
              </a:ext>
            </a:extLst>
          </p:cNvPr>
          <p:cNvSpPr txBox="1"/>
          <p:nvPr/>
        </p:nvSpPr>
        <p:spPr>
          <a:xfrm>
            <a:off x="4826679" y="4545319"/>
            <a:ext cx="3576787"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D. </a:t>
            </a:r>
            <a:r>
              <a:rPr lang="en-US" sz="2400" b="1" dirty="0" err="1" smtClean="0">
                <a:solidFill>
                  <a:schemeClr val="bg2">
                    <a:lumMod val="10000"/>
                  </a:schemeClr>
                </a:solidFill>
                <a:latin typeface="Times New Roman" pitchFamily="18" charset="0"/>
                <a:cs typeface="Times New Roman" pitchFamily="18" charset="0"/>
              </a:rPr>
              <a:t>Dưa</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hành</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pic>
        <p:nvPicPr>
          <p:cNvPr id="16"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17"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18"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19"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Tree>
    <p:extLst>
      <p:ext uri="{BB962C8B-B14F-4D97-AF65-F5344CB8AC3E}">
        <p14:creationId xmlns="" xmlns:p14="http://schemas.microsoft.com/office/powerpoint/2010/main" val="19399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16"/>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0"/>
                                        </p:tgtEl>
                                        <p:attrNameLst>
                                          <p:attrName>style.color</p:attrName>
                                        </p:attrNameLst>
                                      </p:cBhvr>
                                      <p:by>
                                        <p:hsl h="0" s="-12549" l="-25098"/>
                                      </p:by>
                                    </p:animClr>
                                    <p:animClr clrSpc="hsl" dir="cw">
                                      <p:cBhvr>
                                        <p:cTn id="35" dur="500" fill="hold"/>
                                        <p:tgtEl>
                                          <p:spTgt spid="10"/>
                                        </p:tgtEl>
                                        <p:attrNameLst>
                                          <p:attrName>fillcolor</p:attrName>
                                        </p:attrNameLst>
                                      </p:cBhvr>
                                      <p:by>
                                        <p:hsl h="0" s="-12549" l="-25098"/>
                                      </p:by>
                                    </p:animClr>
                                    <p:animClr clrSpc="hsl" dir="cw">
                                      <p:cBhvr>
                                        <p:cTn id="36" dur="500" fill="hold"/>
                                        <p:tgtEl>
                                          <p:spTgt spid="10"/>
                                        </p:tgtEl>
                                        <p:attrNameLst>
                                          <p:attrName>stroke.color</p:attrName>
                                        </p:attrNameLst>
                                      </p:cBhvr>
                                      <p:by>
                                        <p:hsl h="0" s="-12549" l="-25098"/>
                                      </p:by>
                                    </p:animClr>
                                    <p:set>
                                      <p:cBhvr>
                                        <p:cTn id="37" dur="500" fill="hold"/>
                                        <p:tgtEl>
                                          <p:spTgt spid="10"/>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8"/>
                                        </p:tgtEl>
                                        <p:attrNameLst>
                                          <p:attrName>style.color</p:attrName>
                                        </p:attrNameLst>
                                      </p:cBhvr>
                                      <p:to>
                                        <a:srgbClr val="FFC000"/>
                                      </p:to>
                                    </p:animClr>
                                    <p:animClr clrSpc="rgb" dir="cw">
                                      <p:cBhvr>
                                        <p:cTn id="40" dur="500" fill="hold"/>
                                        <p:tgtEl>
                                          <p:spTgt spid="8"/>
                                        </p:tgtEl>
                                        <p:attrNameLst>
                                          <p:attrName>fillcolor</p:attrName>
                                        </p:attrNameLst>
                                      </p:cBhvr>
                                      <p:to>
                                        <a:srgbClr val="FFC00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17"/>
                                        </p:tgtEl>
                                      </p:cBhvr>
                                    </p:cmd>
                                  </p:childTnLst>
                                </p:cTn>
                              </p:par>
                              <p:par>
                                <p:cTn id="45" presetID="3" presetClass="mediacall" presetSubtype="0" fill="hold" nodeType="withEffect">
                                  <p:stCondLst>
                                    <p:cond delay="0"/>
                                  </p:stCondLst>
                                  <p:childTnLst>
                                    <p:cmd type="call" cmd="stop">
                                      <p:cBhvr>
                                        <p:cTn id="46" dur="1" fill="hold"/>
                                        <p:tgtEl>
                                          <p:spTgt spid="16"/>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8"/>
                                        </p:tgtEl>
                                        <p:attrNameLst>
                                          <p:attrName>style.color</p:attrName>
                                        </p:attrNameLst>
                                      </p:cBhvr>
                                      <p:to>
                                        <a:srgbClr val="92D050"/>
                                      </p:to>
                                    </p:animClr>
                                    <p:animClr clrSpc="rgb" dir="cw">
                                      <p:cBhvr>
                                        <p:cTn id="49" dur="500" fill="hold"/>
                                        <p:tgtEl>
                                          <p:spTgt spid="8"/>
                                        </p:tgtEl>
                                        <p:attrNameLst>
                                          <p:attrName>fillcolor</p:attrName>
                                        </p:attrNameLst>
                                      </p:cBhvr>
                                      <p:to>
                                        <a:srgbClr val="92D050"/>
                                      </p:to>
                                    </p:animClr>
                                    <p:set>
                                      <p:cBhvr>
                                        <p:cTn id="50" dur="500" fill="hold"/>
                                        <p:tgtEl>
                                          <p:spTgt spid="8"/>
                                        </p:tgtEl>
                                        <p:attrNameLst>
                                          <p:attrName>fill.type</p:attrName>
                                        </p:attrNameLst>
                                      </p:cBhvr>
                                      <p:to>
                                        <p:strVal val="solid"/>
                                      </p:to>
                                    </p:set>
                                    <p:set>
                                      <p:cBhvr>
                                        <p:cTn id="51" dur="500" fill="hold"/>
                                        <p:tgtEl>
                                          <p:spTgt spid="8"/>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18"/>
                                        </p:tgtEl>
                                      </p:cBhvr>
                                    </p:cmd>
                                  </p:childTnLst>
                                </p:cTn>
                              </p:par>
                              <p:par>
                                <p:cTn id="54" presetID="3" presetClass="mediacall" presetSubtype="0" fill="hold" nodeType="withEffect">
                                  <p:stCondLst>
                                    <p:cond delay="3000"/>
                                  </p:stCondLst>
                                  <p:childTnLst>
                                    <p:cmd type="call" cmd="stop">
                                      <p:cBhvr>
                                        <p:cTn id="55" dur="1" fill="hold"/>
                                        <p:tgtEl>
                                          <p:spTgt spid="17"/>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0"/>
                                        </p:tgtEl>
                                        <p:attrNameLst>
                                          <p:attrName>style.color</p:attrName>
                                        </p:attrNameLst>
                                      </p:cBhvr>
                                      <p:by>
                                        <p:hsl h="0" s="-12549" l="-25098"/>
                                      </p:by>
                                    </p:animClr>
                                    <p:animClr clrSpc="hsl" dir="cw">
                                      <p:cBhvr>
                                        <p:cTn id="58" dur="500" fill="hold"/>
                                        <p:tgtEl>
                                          <p:spTgt spid="10"/>
                                        </p:tgtEl>
                                        <p:attrNameLst>
                                          <p:attrName>fillcolor</p:attrName>
                                        </p:attrNameLst>
                                      </p:cBhvr>
                                      <p:by>
                                        <p:hsl h="0" s="-12549" l="-25098"/>
                                      </p:by>
                                    </p:animClr>
                                    <p:animClr clrSpc="hsl" dir="cw">
                                      <p:cBhvr>
                                        <p:cTn id="59" dur="500" fill="hold"/>
                                        <p:tgtEl>
                                          <p:spTgt spid="10"/>
                                        </p:tgtEl>
                                        <p:attrNameLst>
                                          <p:attrName>stroke.color</p:attrName>
                                        </p:attrNameLst>
                                      </p:cBhvr>
                                      <p:by>
                                        <p:hsl h="0" s="-12549" l="-25098"/>
                                      </p:by>
                                    </p:animClr>
                                    <p:set>
                                      <p:cBhvr>
                                        <p:cTn id="60"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4"/>
                                        </p:tgtEl>
                                        <p:attrNameLst>
                                          <p:attrName>style.color</p:attrName>
                                        </p:attrNameLst>
                                      </p:cBhvr>
                                      <p:by>
                                        <p:hsl h="0" s="-12549" l="-25098"/>
                                      </p:by>
                                    </p:animClr>
                                    <p:animClr clrSpc="hsl" dir="cw">
                                      <p:cBhvr>
                                        <p:cTn id="66" dur="500" fill="hold"/>
                                        <p:tgtEl>
                                          <p:spTgt spid="14"/>
                                        </p:tgtEl>
                                        <p:attrNameLst>
                                          <p:attrName>fillcolor</p:attrName>
                                        </p:attrNameLst>
                                      </p:cBhvr>
                                      <p:by>
                                        <p:hsl h="0" s="-12549" l="-25098"/>
                                      </p:by>
                                    </p:animClr>
                                    <p:animClr clrSpc="hsl" dir="cw">
                                      <p:cBhvr>
                                        <p:cTn id="67" dur="500" fill="hold"/>
                                        <p:tgtEl>
                                          <p:spTgt spid="14"/>
                                        </p:tgtEl>
                                        <p:attrNameLst>
                                          <p:attrName>stroke.color</p:attrName>
                                        </p:attrNameLst>
                                      </p:cBhvr>
                                      <p:by>
                                        <p:hsl h="0" s="-12549" l="-25098"/>
                                      </p:by>
                                    </p:animClr>
                                    <p:set>
                                      <p:cBhvr>
                                        <p:cTn id="68" dur="500" fill="hold"/>
                                        <p:tgtEl>
                                          <p:spTgt spid="14"/>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2"/>
                                        </p:tgtEl>
                                        <p:attrNameLst>
                                          <p:attrName>style.color</p:attrName>
                                        </p:attrNameLst>
                                      </p:cBhvr>
                                      <p:to>
                                        <a:srgbClr val="FFC000"/>
                                      </p:to>
                                    </p:animClr>
                                    <p:animClr clrSpc="rgb" dir="cw">
                                      <p:cBhvr>
                                        <p:cTn id="71" dur="500" fill="hold"/>
                                        <p:tgtEl>
                                          <p:spTgt spid="12"/>
                                        </p:tgtEl>
                                        <p:attrNameLst>
                                          <p:attrName>fillcolor</p:attrName>
                                        </p:attrNameLst>
                                      </p:cBhvr>
                                      <p:to>
                                        <a:srgbClr val="FFC000"/>
                                      </p:to>
                                    </p:animClr>
                                    <p:set>
                                      <p:cBhvr>
                                        <p:cTn id="72" dur="500" fill="hold"/>
                                        <p:tgtEl>
                                          <p:spTgt spid="12"/>
                                        </p:tgtEl>
                                        <p:attrNameLst>
                                          <p:attrName>fill.type</p:attrName>
                                        </p:attrNameLst>
                                      </p:cBhvr>
                                      <p:to>
                                        <p:strVal val="solid"/>
                                      </p:to>
                                    </p:set>
                                    <p:set>
                                      <p:cBhvr>
                                        <p:cTn id="73" dur="5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17"/>
                                        </p:tgtEl>
                                      </p:cBhvr>
                                    </p:cmd>
                                  </p:childTnLst>
                                </p:cTn>
                              </p:par>
                              <p:par>
                                <p:cTn id="76" presetID="3" presetClass="mediacall" presetSubtype="0" fill="hold" nodeType="withEffect">
                                  <p:stCondLst>
                                    <p:cond delay="0"/>
                                  </p:stCondLst>
                                  <p:childTnLst>
                                    <p:cmd type="call" cmd="stop">
                                      <p:cBhvr>
                                        <p:cTn id="77" dur="1" fill="hold"/>
                                        <p:tgtEl>
                                          <p:spTgt spid="16"/>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2"/>
                                        </p:tgtEl>
                                        <p:attrNameLst>
                                          <p:attrName>style.color</p:attrName>
                                        </p:attrNameLst>
                                      </p:cBhvr>
                                      <p:to>
                                        <a:srgbClr val="FF0000"/>
                                      </p:to>
                                    </p:animClr>
                                    <p:animClr clrSpc="rgb" dir="cw">
                                      <p:cBhvr>
                                        <p:cTn id="80" dur="500" fill="hold"/>
                                        <p:tgtEl>
                                          <p:spTgt spid="12"/>
                                        </p:tgtEl>
                                        <p:attrNameLst>
                                          <p:attrName>fillcolor</p:attrName>
                                        </p:attrNameLst>
                                      </p:cBhvr>
                                      <p:to>
                                        <a:srgbClr val="FF0000"/>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8"/>
                                        </p:tgtEl>
                                        <p:attrNameLst>
                                          <p:attrName>style.color</p:attrName>
                                        </p:attrNameLst>
                                      </p:cBhvr>
                                      <p:to>
                                        <a:srgbClr val="92D050"/>
                                      </p:to>
                                    </p:animClr>
                                    <p:animClr clrSpc="rgb" dir="cw">
                                      <p:cBhvr>
                                        <p:cTn id="85" dur="500" fill="hold"/>
                                        <p:tgtEl>
                                          <p:spTgt spid="8"/>
                                        </p:tgtEl>
                                        <p:attrNameLst>
                                          <p:attrName>fillcolor</p:attrName>
                                        </p:attrNameLst>
                                      </p:cBhvr>
                                      <p:to>
                                        <a:srgbClr val="92D050"/>
                                      </p:to>
                                    </p:animClr>
                                    <p:set>
                                      <p:cBhvr>
                                        <p:cTn id="86" dur="500" fill="hold"/>
                                        <p:tgtEl>
                                          <p:spTgt spid="8"/>
                                        </p:tgtEl>
                                        <p:attrNameLst>
                                          <p:attrName>fill.type</p:attrName>
                                        </p:attrNameLst>
                                      </p:cBhvr>
                                      <p:to>
                                        <p:strVal val="solid"/>
                                      </p:to>
                                    </p:set>
                                    <p:set>
                                      <p:cBhvr>
                                        <p:cTn id="87" dur="500" fill="hold"/>
                                        <p:tgtEl>
                                          <p:spTgt spid="8"/>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19"/>
                                        </p:tgtEl>
                                      </p:cBhvr>
                                    </p:cmd>
                                  </p:childTnLst>
                                </p:cTn>
                              </p:par>
                              <p:par>
                                <p:cTn id="90" presetID="3" presetClass="mediacall" presetSubtype="0" fill="hold" nodeType="withEffect">
                                  <p:stCondLst>
                                    <p:cond delay="3000"/>
                                  </p:stCondLst>
                                  <p:childTnLst>
                                    <p:cmd type="call" cmd="stop">
                                      <p:cBhvr>
                                        <p:cTn id="91" dur="1" fill="hold"/>
                                        <p:tgtEl>
                                          <p:spTgt spid="17"/>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4"/>
                                        </p:tgtEl>
                                        <p:attrNameLst>
                                          <p:attrName>style.color</p:attrName>
                                        </p:attrNameLst>
                                      </p:cBhvr>
                                      <p:by>
                                        <p:hsl h="0" s="12549" l="25098"/>
                                      </p:by>
                                    </p:animClr>
                                    <p:animClr clrSpc="hsl" dir="cw">
                                      <p:cBhvr>
                                        <p:cTn id="94" dur="500" fill="hold"/>
                                        <p:tgtEl>
                                          <p:spTgt spid="14"/>
                                        </p:tgtEl>
                                        <p:attrNameLst>
                                          <p:attrName>fillcolor</p:attrName>
                                        </p:attrNameLst>
                                      </p:cBhvr>
                                      <p:by>
                                        <p:hsl h="0" s="12549" l="25098"/>
                                      </p:by>
                                    </p:animClr>
                                    <p:animClr clrSpc="hsl" dir="cw">
                                      <p:cBhvr>
                                        <p:cTn id="95" dur="500" fill="hold"/>
                                        <p:tgtEl>
                                          <p:spTgt spid="14"/>
                                        </p:tgtEl>
                                        <p:attrNameLst>
                                          <p:attrName>stroke.color</p:attrName>
                                        </p:attrNameLst>
                                      </p:cBhvr>
                                      <p:by>
                                        <p:hsl h="0" s="12549" l="25098"/>
                                      </p:by>
                                    </p:animClr>
                                    <p:set>
                                      <p:cBhvr>
                                        <p:cTn id="96" dur="500" fill="hold"/>
                                        <p:tgtEl>
                                          <p:spTgt spid="14"/>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0"/>
                                        </p:tgtEl>
                                        <p:attrNameLst>
                                          <p:attrName>style.color</p:attrName>
                                        </p:attrNameLst>
                                      </p:cBhvr>
                                      <p:by>
                                        <p:hsl h="0" s="-12549" l="-25098"/>
                                      </p:by>
                                    </p:animClr>
                                    <p:animClr clrSpc="hsl" dir="cw">
                                      <p:cBhvr>
                                        <p:cTn id="99" dur="500" fill="hold"/>
                                        <p:tgtEl>
                                          <p:spTgt spid="10"/>
                                        </p:tgtEl>
                                        <p:attrNameLst>
                                          <p:attrName>fillcolor</p:attrName>
                                        </p:attrNameLst>
                                      </p:cBhvr>
                                      <p:by>
                                        <p:hsl h="0" s="-12549" l="-25098"/>
                                      </p:by>
                                    </p:animClr>
                                    <p:animClr clrSpc="hsl" dir="cw">
                                      <p:cBhvr>
                                        <p:cTn id="100" dur="500" fill="hold"/>
                                        <p:tgtEl>
                                          <p:spTgt spid="10"/>
                                        </p:tgtEl>
                                        <p:attrNameLst>
                                          <p:attrName>stroke.color</p:attrName>
                                        </p:attrNameLst>
                                      </p:cBhvr>
                                      <p:by>
                                        <p:hsl h="0" s="-12549" l="-25098"/>
                                      </p:by>
                                    </p:animClr>
                                    <p:set>
                                      <p:cBhvr>
                                        <p:cTn id="101" dur="500" fill="hold"/>
                                        <p:tgtEl>
                                          <p:spTgt spid="10"/>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102" restart="whenNotActive" fill="hold" evtFilter="cancelBubble" nodeType="interactiveSeq">
                <p:stCondLst>
                  <p:cond evt="onClick" delay="0">
                    <p:tgtEl>
                      <p:spTgt spid="11"/>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1"/>
                                        </p:tgtEl>
                                        <p:attrNameLst>
                                          <p:attrName>style.color</p:attrName>
                                        </p:attrNameLst>
                                      </p:cBhvr>
                                      <p:by>
                                        <p:hsl h="0" s="-12549" l="-25098"/>
                                      </p:by>
                                    </p:animClr>
                                    <p:animClr clrSpc="hsl" dir="cw">
                                      <p:cBhvr>
                                        <p:cTn id="107" dur="500" fill="hold"/>
                                        <p:tgtEl>
                                          <p:spTgt spid="11"/>
                                        </p:tgtEl>
                                        <p:attrNameLst>
                                          <p:attrName>fillcolor</p:attrName>
                                        </p:attrNameLst>
                                      </p:cBhvr>
                                      <p:by>
                                        <p:hsl h="0" s="-12549" l="-25098"/>
                                      </p:by>
                                    </p:animClr>
                                    <p:animClr clrSpc="hsl" dir="cw">
                                      <p:cBhvr>
                                        <p:cTn id="108" dur="500" fill="hold"/>
                                        <p:tgtEl>
                                          <p:spTgt spid="11"/>
                                        </p:tgtEl>
                                        <p:attrNameLst>
                                          <p:attrName>stroke.color</p:attrName>
                                        </p:attrNameLst>
                                      </p:cBhvr>
                                      <p:by>
                                        <p:hsl h="0" s="-12549" l="-25098"/>
                                      </p:by>
                                    </p:animClr>
                                    <p:set>
                                      <p:cBhvr>
                                        <p:cTn id="109" dur="500" fill="hold"/>
                                        <p:tgtEl>
                                          <p:spTgt spid="11"/>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9"/>
                                        </p:tgtEl>
                                        <p:attrNameLst>
                                          <p:attrName>style.color</p:attrName>
                                        </p:attrNameLst>
                                      </p:cBhvr>
                                      <p:to>
                                        <a:srgbClr val="FFC000"/>
                                      </p:to>
                                    </p:animClr>
                                    <p:animClr clrSpc="rgb" dir="cw">
                                      <p:cBhvr>
                                        <p:cTn id="112" dur="500" fill="hold"/>
                                        <p:tgtEl>
                                          <p:spTgt spid="9"/>
                                        </p:tgtEl>
                                        <p:attrNameLst>
                                          <p:attrName>fillcolor</p:attrName>
                                        </p:attrNameLst>
                                      </p:cBhvr>
                                      <p:to>
                                        <a:srgbClr val="FFC000"/>
                                      </p:to>
                                    </p:animClr>
                                    <p:set>
                                      <p:cBhvr>
                                        <p:cTn id="113" dur="500" fill="hold"/>
                                        <p:tgtEl>
                                          <p:spTgt spid="9"/>
                                        </p:tgtEl>
                                        <p:attrNameLst>
                                          <p:attrName>fill.type</p:attrName>
                                        </p:attrNameLst>
                                      </p:cBhvr>
                                      <p:to>
                                        <p:strVal val="solid"/>
                                      </p:to>
                                    </p:set>
                                    <p:set>
                                      <p:cBhvr>
                                        <p:cTn id="114" dur="500" fill="hold"/>
                                        <p:tgtEl>
                                          <p:spTgt spid="9"/>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17"/>
                                        </p:tgtEl>
                                      </p:cBhvr>
                                    </p:cmd>
                                  </p:childTnLst>
                                </p:cTn>
                              </p:par>
                              <p:par>
                                <p:cTn id="117" presetID="3" presetClass="mediacall" presetSubtype="0" fill="hold" nodeType="withEffect">
                                  <p:stCondLst>
                                    <p:cond delay="0"/>
                                  </p:stCondLst>
                                  <p:childTnLst>
                                    <p:cmd type="call" cmd="stop">
                                      <p:cBhvr>
                                        <p:cTn id="118" dur="1" fill="hold"/>
                                        <p:tgtEl>
                                          <p:spTgt spid="16"/>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9"/>
                                        </p:tgtEl>
                                        <p:attrNameLst>
                                          <p:attrName>style.color</p:attrName>
                                        </p:attrNameLst>
                                      </p:cBhvr>
                                      <p:to>
                                        <a:srgbClr val="FF0000"/>
                                      </p:to>
                                    </p:animClr>
                                    <p:animClr clrSpc="rgb" dir="cw">
                                      <p:cBhvr>
                                        <p:cTn id="121" dur="500" fill="hold"/>
                                        <p:tgtEl>
                                          <p:spTgt spid="9"/>
                                        </p:tgtEl>
                                        <p:attrNameLst>
                                          <p:attrName>fillcolor</p:attrName>
                                        </p:attrNameLst>
                                      </p:cBhvr>
                                      <p:to>
                                        <a:srgbClr val="FF0000"/>
                                      </p:to>
                                    </p:animClr>
                                    <p:set>
                                      <p:cBhvr>
                                        <p:cTn id="122" dur="500" fill="hold"/>
                                        <p:tgtEl>
                                          <p:spTgt spid="9"/>
                                        </p:tgtEl>
                                        <p:attrNameLst>
                                          <p:attrName>fill.type</p:attrName>
                                        </p:attrNameLst>
                                      </p:cBhvr>
                                      <p:to>
                                        <p:strVal val="solid"/>
                                      </p:to>
                                    </p:set>
                                    <p:set>
                                      <p:cBhvr>
                                        <p:cTn id="123" dur="500" fill="hold"/>
                                        <p:tgtEl>
                                          <p:spTgt spid="9"/>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8"/>
                                        </p:tgtEl>
                                        <p:attrNameLst>
                                          <p:attrName>style.color</p:attrName>
                                        </p:attrNameLst>
                                      </p:cBhvr>
                                      <p:to>
                                        <a:srgbClr val="92D050"/>
                                      </p:to>
                                    </p:animClr>
                                    <p:animClr clrSpc="rgb" dir="cw">
                                      <p:cBhvr>
                                        <p:cTn id="126" dur="500" fill="hold"/>
                                        <p:tgtEl>
                                          <p:spTgt spid="8"/>
                                        </p:tgtEl>
                                        <p:attrNameLst>
                                          <p:attrName>fillcolor</p:attrName>
                                        </p:attrNameLst>
                                      </p:cBhvr>
                                      <p:to>
                                        <a:srgbClr val="92D050"/>
                                      </p:to>
                                    </p:animClr>
                                    <p:set>
                                      <p:cBhvr>
                                        <p:cTn id="127" dur="500" fill="hold"/>
                                        <p:tgtEl>
                                          <p:spTgt spid="8"/>
                                        </p:tgtEl>
                                        <p:attrNameLst>
                                          <p:attrName>fill.type</p:attrName>
                                        </p:attrNameLst>
                                      </p:cBhvr>
                                      <p:to>
                                        <p:strVal val="solid"/>
                                      </p:to>
                                    </p:set>
                                    <p:set>
                                      <p:cBhvr>
                                        <p:cTn id="128" dur="500" fill="hold"/>
                                        <p:tgtEl>
                                          <p:spTgt spid="8"/>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19"/>
                                        </p:tgtEl>
                                      </p:cBhvr>
                                    </p:cmd>
                                  </p:childTnLst>
                                </p:cTn>
                              </p:par>
                              <p:par>
                                <p:cTn id="131" presetID="3" presetClass="mediacall" presetSubtype="0" fill="hold" nodeType="withEffect">
                                  <p:stCondLst>
                                    <p:cond delay="3500"/>
                                  </p:stCondLst>
                                  <p:childTnLst>
                                    <p:cmd type="call" cmd="stop">
                                      <p:cBhvr>
                                        <p:cTn id="132" dur="1" fill="hold"/>
                                        <p:tgtEl>
                                          <p:spTgt spid="17"/>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1"/>
                                        </p:tgtEl>
                                        <p:attrNameLst>
                                          <p:attrName>style.color</p:attrName>
                                        </p:attrNameLst>
                                      </p:cBhvr>
                                      <p:by>
                                        <p:hsl h="0" s="12549" l="25098"/>
                                      </p:by>
                                    </p:animClr>
                                    <p:animClr clrSpc="hsl" dir="cw">
                                      <p:cBhvr>
                                        <p:cTn id="135" dur="500" fill="hold"/>
                                        <p:tgtEl>
                                          <p:spTgt spid="11"/>
                                        </p:tgtEl>
                                        <p:attrNameLst>
                                          <p:attrName>fillcolor</p:attrName>
                                        </p:attrNameLst>
                                      </p:cBhvr>
                                      <p:by>
                                        <p:hsl h="0" s="12549" l="25098"/>
                                      </p:by>
                                    </p:animClr>
                                    <p:animClr clrSpc="hsl" dir="cw">
                                      <p:cBhvr>
                                        <p:cTn id="136" dur="500" fill="hold"/>
                                        <p:tgtEl>
                                          <p:spTgt spid="11"/>
                                        </p:tgtEl>
                                        <p:attrNameLst>
                                          <p:attrName>stroke.color</p:attrName>
                                        </p:attrNameLst>
                                      </p:cBhvr>
                                      <p:by>
                                        <p:hsl h="0" s="12549" l="25098"/>
                                      </p:by>
                                    </p:animClr>
                                    <p:set>
                                      <p:cBhvr>
                                        <p:cTn id="137" dur="500" fill="hold"/>
                                        <p:tgtEl>
                                          <p:spTgt spid="11"/>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0"/>
                                        </p:tgtEl>
                                        <p:attrNameLst>
                                          <p:attrName>style.color</p:attrName>
                                        </p:attrNameLst>
                                      </p:cBhvr>
                                      <p:by>
                                        <p:hsl h="0" s="-12549" l="-25098"/>
                                      </p:by>
                                    </p:animClr>
                                    <p:animClr clrSpc="hsl" dir="cw">
                                      <p:cBhvr>
                                        <p:cTn id="140" dur="500" fill="hold"/>
                                        <p:tgtEl>
                                          <p:spTgt spid="10"/>
                                        </p:tgtEl>
                                        <p:attrNameLst>
                                          <p:attrName>fillcolor</p:attrName>
                                        </p:attrNameLst>
                                      </p:cBhvr>
                                      <p:by>
                                        <p:hsl h="0" s="-12549" l="-25098"/>
                                      </p:by>
                                    </p:animClr>
                                    <p:animClr clrSpc="hsl" dir="cw">
                                      <p:cBhvr>
                                        <p:cTn id="141" dur="500" fill="hold"/>
                                        <p:tgtEl>
                                          <p:spTgt spid="10"/>
                                        </p:tgtEl>
                                        <p:attrNameLst>
                                          <p:attrName>stroke.color</p:attrName>
                                        </p:attrNameLst>
                                      </p:cBhvr>
                                      <p:by>
                                        <p:hsl h="0" s="-12549" l="-25098"/>
                                      </p:by>
                                    </p:animClr>
                                    <p:set>
                                      <p:cBhvr>
                                        <p:cTn id="142" dur="500" fill="hold"/>
                                        <p:tgtEl>
                                          <p:spTgt spid="10"/>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43" restart="whenNotActive" fill="hold" evtFilter="cancelBubble" nodeType="interactiveSeq">
                <p:stCondLst>
                  <p:cond evt="onClick" delay="0">
                    <p:tgtEl>
                      <p:spTgt spid="15"/>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5"/>
                                        </p:tgtEl>
                                        <p:attrNameLst>
                                          <p:attrName>style.color</p:attrName>
                                        </p:attrNameLst>
                                      </p:cBhvr>
                                      <p:by>
                                        <p:hsl h="0" s="-12549" l="-25098"/>
                                      </p:by>
                                    </p:animClr>
                                    <p:animClr clrSpc="hsl" dir="cw">
                                      <p:cBhvr>
                                        <p:cTn id="148" dur="500" fill="hold"/>
                                        <p:tgtEl>
                                          <p:spTgt spid="15"/>
                                        </p:tgtEl>
                                        <p:attrNameLst>
                                          <p:attrName>fillcolor</p:attrName>
                                        </p:attrNameLst>
                                      </p:cBhvr>
                                      <p:by>
                                        <p:hsl h="0" s="-12549" l="-25098"/>
                                      </p:by>
                                    </p:animClr>
                                    <p:animClr clrSpc="hsl" dir="cw">
                                      <p:cBhvr>
                                        <p:cTn id="149" dur="500" fill="hold"/>
                                        <p:tgtEl>
                                          <p:spTgt spid="15"/>
                                        </p:tgtEl>
                                        <p:attrNameLst>
                                          <p:attrName>stroke.color</p:attrName>
                                        </p:attrNameLst>
                                      </p:cBhvr>
                                      <p:by>
                                        <p:hsl h="0" s="-12549" l="-25098"/>
                                      </p:by>
                                    </p:animClr>
                                    <p:set>
                                      <p:cBhvr>
                                        <p:cTn id="150" dur="500" fill="hold"/>
                                        <p:tgtEl>
                                          <p:spTgt spid="15"/>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3"/>
                                        </p:tgtEl>
                                        <p:attrNameLst>
                                          <p:attrName>style.color</p:attrName>
                                        </p:attrNameLst>
                                      </p:cBhvr>
                                      <p:to>
                                        <a:schemeClr val="accent2"/>
                                      </p:to>
                                    </p:animClr>
                                    <p:animClr clrSpc="rgb" dir="cw">
                                      <p:cBhvr>
                                        <p:cTn id="153" dur="500" fill="hold"/>
                                        <p:tgtEl>
                                          <p:spTgt spid="13"/>
                                        </p:tgtEl>
                                        <p:attrNameLst>
                                          <p:attrName>fillcolor</p:attrName>
                                        </p:attrNameLst>
                                      </p:cBhvr>
                                      <p:to>
                                        <a:schemeClr val="accent2"/>
                                      </p:to>
                                    </p:animClr>
                                    <p:set>
                                      <p:cBhvr>
                                        <p:cTn id="154" dur="500" fill="hold"/>
                                        <p:tgtEl>
                                          <p:spTgt spid="13"/>
                                        </p:tgtEl>
                                        <p:attrNameLst>
                                          <p:attrName>fill.type</p:attrName>
                                        </p:attrNameLst>
                                      </p:cBhvr>
                                      <p:to>
                                        <p:strVal val="solid"/>
                                      </p:to>
                                    </p:set>
                                    <p:set>
                                      <p:cBhvr>
                                        <p:cTn id="155" dur="500" fill="hold"/>
                                        <p:tgtEl>
                                          <p:spTgt spid="13"/>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17"/>
                                        </p:tgtEl>
                                      </p:cBhvr>
                                    </p:cmd>
                                  </p:childTnLst>
                                </p:cTn>
                              </p:par>
                              <p:par>
                                <p:cTn id="158" presetID="3" presetClass="mediacall" presetSubtype="0" fill="hold" nodeType="withEffect">
                                  <p:stCondLst>
                                    <p:cond delay="0"/>
                                  </p:stCondLst>
                                  <p:childTnLst>
                                    <p:cmd type="call" cmd="stop">
                                      <p:cBhvr>
                                        <p:cTn id="159" dur="1" fill="hold"/>
                                        <p:tgtEl>
                                          <p:spTgt spid="16"/>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3"/>
                                        </p:tgtEl>
                                        <p:attrNameLst>
                                          <p:attrName>style.color</p:attrName>
                                        </p:attrNameLst>
                                      </p:cBhvr>
                                      <p:to>
                                        <a:srgbClr val="FF0000"/>
                                      </p:to>
                                    </p:animClr>
                                    <p:animClr clrSpc="rgb" dir="cw">
                                      <p:cBhvr>
                                        <p:cTn id="162" dur="500" fill="hold"/>
                                        <p:tgtEl>
                                          <p:spTgt spid="13"/>
                                        </p:tgtEl>
                                        <p:attrNameLst>
                                          <p:attrName>fillcolor</p:attrName>
                                        </p:attrNameLst>
                                      </p:cBhvr>
                                      <p:to>
                                        <a:srgbClr val="FF0000"/>
                                      </p:to>
                                    </p:animClr>
                                    <p:set>
                                      <p:cBhvr>
                                        <p:cTn id="163" dur="500" fill="hold"/>
                                        <p:tgtEl>
                                          <p:spTgt spid="13"/>
                                        </p:tgtEl>
                                        <p:attrNameLst>
                                          <p:attrName>fill.type</p:attrName>
                                        </p:attrNameLst>
                                      </p:cBhvr>
                                      <p:to>
                                        <p:strVal val="solid"/>
                                      </p:to>
                                    </p:set>
                                    <p:set>
                                      <p:cBhvr>
                                        <p:cTn id="164" dur="500" fill="hold"/>
                                        <p:tgtEl>
                                          <p:spTgt spid="13"/>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8"/>
                                        </p:tgtEl>
                                        <p:attrNameLst>
                                          <p:attrName>style.color</p:attrName>
                                        </p:attrNameLst>
                                      </p:cBhvr>
                                      <p:to>
                                        <a:srgbClr val="92D050"/>
                                      </p:to>
                                    </p:animClr>
                                    <p:animClr clrSpc="rgb" dir="cw">
                                      <p:cBhvr>
                                        <p:cTn id="167" dur="500" fill="hold"/>
                                        <p:tgtEl>
                                          <p:spTgt spid="8"/>
                                        </p:tgtEl>
                                        <p:attrNameLst>
                                          <p:attrName>fillcolor</p:attrName>
                                        </p:attrNameLst>
                                      </p:cBhvr>
                                      <p:to>
                                        <a:srgbClr val="92D050"/>
                                      </p:to>
                                    </p:animClr>
                                    <p:set>
                                      <p:cBhvr>
                                        <p:cTn id="168" dur="500" fill="hold"/>
                                        <p:tgtEl>
                                          <p:spTgt spid="8"/>
                                        </p:tgtEl>
                                        <p:attrNameLst>
                                          <p:attrName>fill.type</p:attrName>
                                        </p:attrNameLst>
                                      </p:cBhvr>
                                      <p:to>
                                        <p:strVal val="solid"/>
                                      </p:to>
                                    </p:set>
                                    <p:set>
                                      <p:cBhvr>
                                        <p:cTn id="169" dur="500" fill="hold"/>
                                        <p:tgtEl>
                                          <p:spTgt spid="8"/>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19"/>
                                        </p:tgtEl>
                                      </p:cBhvr>
                                    </p:cmd>
                                  </p:childTnLst>
                                </p:cTn>
                              </p:par>
                              <p:par>
                                <p:cTn id="172" presetID="3" presetClass="mediacall" presetSubtype="0" fill="hold" nodeType="withEffect">
                                  <p:stCondLst>
                                    <p:cond delay="3000"/>
                                  </p:stCondLst>
                                  <p:childTnLst>
                                    <p:cmd type="call" cmd="stop">
                                      <p:cBhvr>
                                        <p:cTn id="173" dur="1" fill="hold"/>
                                        <p:tgtEl>
                                          <p:spTgt spid="17"/>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5"/>
                                        </p:tgtEl>
                                        <p:attrNameLst>
                                          <p:attrName>style.color</p:attrName>
                                        </p:attrNameLst>
                                      </p:cBhvr>
                                      <p:by>
                                        <p:hsl h="0" s="12549" l="25098"/>
                                      </p:by>
                                    </p:animClr>
                                    <p:animClr clrSpc="hsl" dir="cw">
                                      <p:cBhvr>
                                        <p:cTn id="176" dur="500" fill="hold"/>
                                        <p:tgtEl>
                                          <p:spTgt spid="15"/>
                                        </p:tgtEl>
                                        <p:attrNameLst>
                                          <p:attrName>fillcolor</p:attrName>
                                        </p:attrNameLst>
                                      </p:cBhvr>
                                      <p:by>
                                        <p:hsl h="0" s="12549" l="25098"/>
                                      </p:by>
                                    </p:animClr>
                                    <p:animClr clrSpc="hsl" dir="cw">
                                      <p:cBhvr>
                                        <p:cTn id="177" dur="500" fill="hold"/>
                                        <p:tgtEl>
                                          <p:spTgt spid="15"/>
                                        </p:tgtEl>
                                        <p:attrNameLst>
                                          <p:attrName>stroke.color</p:attrName>
                                        </p:attrNameLst>
                                      </p:cBhvr>
                                      <p:by>
                                        <p:hsl h="0" s="12549" l="25098"/>
                                      </p:by>
                                    </p:animClr>
                                    <p:set>
                                      <p:cBhvr>
                                        <p:cTn id="178" dur="500" fill="hold"/>
                                        <p:tgtEl>
                                          <p:spTgt spid="15"/>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0"/>
                                        </p:tgtEl>
                                        <p:attrNameLst>
                                          <p:attrName>style.color</p:attrName>
                                        </p:attrNameLst>
                                      </p:cBhvr>
                                      <p:by>
                                        <p:hsl h="0" s="-12549" l="-25098"/>
                                      </p:by>
                                    </p:animClr>
                                    <p:animClr clrSpc="hsl" dir="cw">
                                      <p:cBhvr>
                                        <p:cTn id="181" dur="500" fill="hold"/>
                                        <p:tgtEl>
                                          <p:spTgt spid="10"/>
                                        </p:tgtEl>
                                        <p:attrNameLst>
                                          <p:attrName>fillcolor</p:attrName>
                                        </p:attrNameLst>
                                      </p:cBhvr>
                                      <p:by>
                                        <p:hsl h="0" s="-12549" l="-25098"/>
                                      </p:by>
                                    </p:animClr>
                                    <p:animClr clrSpc="hsl" dir="cw">
                                      <p:cBhvr>
                                        <p:cTn id="182" dur="500" fill="hold"/>
                                        <p:tgtEl>
                                          <p:spTgt spid="10"/>
                                        </p:tgtEl>
                                        <p:attrNameLst>
                                          <p:attrName>stroke.color</p:attrName>
                                        </p:attrNameLst>
                                      </p:cBhvr>
                                      <p:by>
                                        <p:hsl h="0" s="-12549" l="-25098"/>
                                      </p:by>
                                    </p:animClr>
                                    <p:set>
                                      <p:cBhvr>
                                        <p:cTn id="183" dur="500" fill="hold"/>
                                        <p:tgtEl>
                                          <p:spTgt spid="10"/>
                                        </p:tgtEl>
                                        <p:attrNameLst>
                                          <p:attrName>fill.type</p:attrName>
                                        </p:attrNameLst>
                                      </p:cBhvr>
                                      <p:to>
                                        <p:strVal val="solid"/>
                                      </p:to>
                                    </p:set>
                                  </p:childTnLst>
                                </p:cTn>
                              </p:par>
                            </p:childTnLst>
                          </p:cTn>
                        </p:par>
                      </p:childTnLst>
                    </p:cTn>
                  </p:par>
                </p:childTnLst>
              </p:cTn>
              <p:nextCondLst>
                <p:cond evt="onClick" delay="0">
                  <p:tgtEl>
                    <p:spTgt spid="15"/>
                  </p:tgtEl>
                </p:cond>
              </p:nextCondLst>
            </p:seq>
            <p:video>
              <p:cMediaNode vol="80000">
                <p:cTn id="184" fill="hold" display="0">
                  <p:stCondLst>
                    <p:cond delay="indefinite"/>
                  </p:stCondLst>
                  <p:endCondLst>
                    <p:cond evt="onStopAudio" delay="0">
                      <p:tgtEl>
                        <p:sldTgt/>
                      </p:tgtEl>
                    </p:cond>
                  </p:endCondLst>
                </p:cTn>
                <p:tgtEl>
                  <p:spTgt spid="16"/>
                </p:tgtEl>
              </p:cMediaNode>
            </p:video>
            <p:video>
              <p:cMediaNode vol="80000">
                <p:cTn id="185" fill="hold" display="0">
                  <p:stCondLst>
                    <p:cond delay="indefinite"/>
                  </p:stCondLst>
                  <p:endCondLst>
                    <p:cond evt="onStopAudio" delay="0">
                      <p:tgtEl>
                        <p:sldTgt/>
                      </p:tgtEl>
                    </p:cond>
                  </p:endCondLst>
                </p:cTn>
                <p:tgtEl>
                  <p:spTgt spid="17"/>
                </p:tgtEl>
              </p:cMediaNode>
            </p:video>
            <p:video>
              <p:cMediaNode vol="80000">
                <p:cTn id="186" fill="hold" display="0">
                  <p:stCondLst>
                    <p:cond delay="indefinite"/>
                  </p:stCondLst>
                  <p:endCondLst>
                    <p:cond evt="onStopAudio" delay="0">
                      <p:tgtEl>
                        <p:sldTgt/>
                      </p:tgtEl>
                    </p:cond>
                  </p:endCondLst>
                </p:cTn>
                <p:tgtEl>
                  <p:spTgt spid="18"/>
                </p:tgtEl>
              </p:cMediaNode>
            </p:video>
            <p:video>
              <p:cMediaNode vol="80000">
                <p:cTn id="187" fill="hold" display="0">
                  <p:stCondLst>
                    <p:cond delay="indefinite"/>
                  </p:stCondLst>
                  <p:endCondLst>
                    <p:cond evt="onStopAudio" delay="0">
                      <p:tgtEl>
                        <p:sldTgt/>
                      </p:tgtEl>
                    </p:cond>
                  </p:endCondLst>
                </p:cTn>
                <p:tgtEl>
                  <p:spTgt spid="19"/>
                </p:tgtEl>
              </p:cMediaNode>
            </p:video>
          </p:childTnLst>
        </p:cTn>
      </p:par>
    </p:tnLst>
    <p:bldLst>
      <p:bldP spid="7" grpId="0"/>
      <p:bldP spid="8" grpId="0" animBg="1"/>
      <p:bldP spid="8" grpId="1" animBg="1"/>
      <p:bldP spid="8" grpId="2" animBg="1"/>
      <p:bldP spid="8" grpId="3" animBg="1"/>
      <p:bldP spid="8" grpId="4" animBg="1"/>
      <p:bldP spid="9" grpId="0" animBg="1"/>
      <p:bldP spid="9" grpId="1" animBg="1"/>
      <p:bldP spid="10" grpId="0"/>
      <p:bldP spid="10" grpId="1"/>
      <p:bldP spid="10" grpId="2"/>
      <p:bldP spid="10" grpId="3"/>
      <p:bldP spid="10" grpId="4"/>
      <p:bldP spid="10" grpId="5"/>
      <p:bldP spid="11" grpId="0"/>
      <p:bldP spid="11" grpId="1"/>
      <p:bldP spid="11" grpId="2"/>
      <p:bldP spid="12" grpId="0" animBg="1"/>
      <p:bldP spid="12" grpId="1" animBg="1"/>
      <p:bldP spid="13" grpId="0" animBg="1"/>
      <p:bldP spid="13" grpId="1" animBg="1"/>
      <p:bldP spid="14" grpId="0"/>
      <p:bldP spid="14" grpId="1"/>
      <p:bldP spid="14" grpId="2"/>
      <p:bldP spid="15" grpId="0"/>
      <p:bldP spid="15" grpId="1"/>
      <p:bldP spid="15" grpId="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12" name="Picture 11">
            <a:extLst>
              <a:ext uri="{FF2B5EF4-FFF2-40B4-BE49-F238E27FC236}">
                <a16:creationId xmlns:a16="http://schemas.microsoft.com/office/drawing/2014/main" xmlns="" id="{69C01B56-DA3A-41A9-AE57-D9F13F2E1984}"/>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41563" y="-37420"/>
            <a:ext cx="2601031" cy="2601031"/>
          </a:xfrm>
          <a:prstGeom prst="rect">
            <a:avLst/>
          </a:prstGeom>
        </p:spPr>
      </p:pic>
      <p:cxnSp>
        <p:nvCxnSpPr>
          <p:cNvPr id="13" name="Straight Connector 1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2">
              <a:lumMod val="5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7" name="TextBox 16">
            <a:extLst>
              <a:ext uri="{FF2B5EF4-FFF2-40B4-BE49-F238E27FC236}">
                <a16:creationId xmlns:a16="http://schemas.microsoft.com/office/drawing/2014/main" xmlns="" id="{4605F6AC-8356-4661-B6A4-309609CF4CCF}"/>
              </a:ext>
            </a:extLst>
          </p:cNvPr>
          <p:cNvSpPr txBox="1"/>
          <p:nvPr/>
        </p:nvSpPr>
        <p:spPr>
          <a:xfrm>
            <a:off x="1038688" y="2715766"/>
            <a:ext cx="7500563" cy="830997"/>
          </a:xfrm>
          <a:prstGeom prst="rect">
            <a:avLst/>
          </a:prstGeom>
          <a:noFill/>
        </p:spPr>
        <p:txBody>
          <a:bodyPr wrap="square" rtlCol="0">
            <a:spAutoFit/>
          </a:bodyPr>
          <a:lstStyle/>
          <a:p>
            <a:pPr>
              <a:defRPr/>
            </a:pP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a:t>
            </a: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3 </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anose="02020603050405020304" pitchFamily="18" charset="0"/>
                <a:cs typeface="Times New Roman" panose="02020603050405020304" pitchFamily="18" charset="0"/>
              </a:rPr>
              <a:t>Nhân vật tôi thường đón gió chướng với tâm trạng thế nào?</a:t>
            </a:r>
            <a:endParaRPr lang="en-US" sz="2400" b="1" dirty="0">
              <a:solidFill>
                <a:schemeClr val="bg1"/>
              </a:solidFill>
              <a:latin typeface="Times New Roman" pitchFamily="18" charset="0"/>
              <a:cs typeface="Times New Roman" pitchFamily="18" charset="0"/>
            </a:endParaRPr>
          </a:p>
        </p:txBody>
      </p:sp>
      <p:sp>
        <p:nvSpPr>
          <p:cNvPr id="18" name="bang d">
            <a:extLst>
              <a:ext uri="{FF2B5EF4-FFF2-40B4-BE49-F238E27FC236}">
                <a16:creationId xmlns:a16="http://schemas.microsoft.com/office/drawing/2014/main" xmlns="" id="{D0E6AFB4-275F-4728-9A13-27E00F9EA3A2}"/>
              </a:ext>
            </a:extLst>
          </p:cNvPr>
          <p:cNvSpPr/>
          <p:nvPr/>
        </p:nvSpPr>
        <p:spPr>
          <a:xfrm flipH="1">
            <a:off x="4601922"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Clr>
                <a:prstClr val="white"/>
              </a:buClr>
              <a:buFont typeface="Wingdings" panose="05000000000000000000" pitchFamily="2" charset="2"/>
              <a:buChar char="w"/>
              <a:defRPr/>
            </a:pPr>
            <a:endParaRPr lang="en-US" sz="1350">
              <a:solidFill>
                <a:prstClr val="white"/>
              </a:solidFill>
            </a:endParaRPr>
          </a:p>
        </p:txBody>
      </p:sp>
      <p:sp>
        <p:nvSpPr>
          <p:cNvPr id="19" name="bang b">
            <a:extLst>
              <a:ext uri="{FF2B5EF4-FFF2-40B4-BE49-F238E27FC236}">
                <a16:creationId xmlns:a16="http://schemas.microsoft.com/office/drawing/2014/main" xmlns="" id="{CA2E0476-BE10-4768-BE1B-A9C0072703C2}"/>
              </a:ext>
            </a:extLst>
          </p:cNvPr>
          <p:cNvSpPr/>
          <p:nvPr/>
        </p:nvSpPr>
        <p:spPr>
          <a:xfrm flipH="1">
            <a:off x="4601922" y="382122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Clr>
                <a:prstClr val="white"/>
              </a:buClr>
              <a:buFont typeface="Wingdings" panose="05000000000000000000" pitchFamily="2" charset="2"/>
              <a:buChar char="w"/>
              <a:defRPr/>
            </a:pPr>
            <a:endParaRPr lang="en-US" sz="1350">
              <a:solidFill>
                <a:prstClr val="white"/>
              </a:solidFill>
            </a:endParaRPr>
          </a:p>
        </p:txBody>
      </p:sp>
      <p:sp>
        <p:nvSpPr>
          <p:cNvPr id="20" name="cau hoi d">
            <a:extLst>
              <a:ext uri="{FF2B5EF4-FFF2-40B4-BE49-F238E27FC236}">
                <a16:creationId xmlns:a16="http://schemas.microsoft.com/office/drawing/2014/main" xmlns="" id="{9897B1B9-EB78-41AF-AC33-1E8F7714B11F}"/>
              </a:ext>
            </a:extLst>
          </p:cNvPr>
          <p:cNvSpPr txBox="1"/>
          <p:nvPr/>
        </p:nvSpPr>
        <p:spPr>
          <a:xfrm>
            <a:off x="4826679" y="4545318"/>
            <a:ext cx="3487814" cy="400110"/>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000" b="1" dirty="0">
                <a:solidFill>
                  <a:schemeClr val="bg2">
                    <a:lumMod val="10000"/>
                  </a:schemeClr>
                </a:solidFill>
                <a:latin typeface="Times New Roman" pitchFamily="18" charset="0"/>
                <a:ea typeface="Tahoma" panose="020B0604030504040204" pitchFamily="34" charset="0"/>
                <a:cs typeface="Times New Roman" pitchFamily="18" charset="0"/>
              </a:rPr>
              <a:t>D. </a:t>
            </a:r>
            <a:r>
              <a:rPr lang="en-US" sz="2000" b="1" dirty="0" err="1" smtClean="0">
                <a:solidFill>
                  <a:schemeClr val="bg2">
                    <a:lumMod val="10000"/>
                  </a:schemeClr>
                </a:solidFill>
                <a:latin typeface="Times New Roman" pitchFamily="18" charset="0"/>
                <a:cs typeface="Times New Roman" pitchFamily="18" charset="0"/>
              </a:rPr>
              <a:t>Lộn</a:t>
            </a:r>
            <a:r>
              <a:rPr lang="en-US" sz="2000" b="1" dirty="0" smtClean="0">
                <a:solidFill>
                  <a:schemeClr val="bg2">
                    <a:lumMod val="10000"/>
                  </a:schemeClr>
                </a:solidFill>
                <a:latin typeface="Times New Roman" pitchFamily="18" charset="0"/>
                <a:cs typeface="Times New Roman" pitchFamily="18" charset="0"/>
              </a:rPr>
              <a:t> </a:t>
            </a:r>
            <a:r>
              <a:rPr lang="en-US" sz="2000" b="1" dirty="0" err="1" smtClean="0">
                <a:solidFill>
                  <a:schemeClr val="bg2">
                    <a:lumMod val="10000"/>
                  </a:schemeClr>
                </a:solidFill>
                <a:latin typeface="Times New Roman" pitchFamily="18" charset="0"/>
                <a:cs typeface="Times New Roman" pitchFamily="18" charset="0"/>
              </a:rPr>
              <a:t>xộn</a:t>
            </a:r>
            <a:r>
              <a:rPr lang="en-US" sz="2000" b="1" dirty="0" smtClean="0">
                <a:solidFill>
                  <a:schemeClr val="bg2">
                    <a:lumMod val="10000"/>
                  </a:schemeClr>
                </a:solidFill>
                <a:latin typeface="Times New Roman" pitchFamily="18" charset="0"/>
                <a:cs typeface="Times New Roman" pitchFamily="18" charset="0"/>
              </a:rPr>
              <a:t>, </a:t>
            </a:r>
            <a:r>
              <a:rPr lang="en-US" sz="2000" b="1" dirty="0" err="1" smtClean="0">
                <a:solidFill>
                  <a:schemeClr val="bg2">
                    <a:lumMod val="10000"/>
                  </a:schemeClr>
                </a:solidFill>
                <a:latin typeface="Times New Roman" pitchFamily="18" charset="0"/>
                <a:cs typeface="Times New Roman" pitchFamily="18" charset="0"/>
              </a:rPr>
              <a:t>ngổn</a:t>
            </a:r>
            <a:r>
              <a:rPr lang="en-US" sz="2000" b="1" dirty="0" smtClean="0">
                <a:solidFill>
                  <a:schemeClr val="bg2">
                    <a:lumMod val="10000"/>
                  </a:schemeClr>
                </a:solidFill>
                <a:latin typeface="Times New Roman" pitchFamily="18" charset="0"/>
                <a:cs typeface="Times New Roman" pitchFamily="18" charset="0"/>
              </a:rPr>
              <a:t> </a:t>
            </a:r>
            <a:r>
              <a:rPr lang="en-US" sz="2000" b="1" dirty="0" err="1" smtClean="0">
                <a:solidFill>
                  <a:schemeClr val="bg2">
                    <a:lumMod val="10000"/>
                  </a:schemeClr>
                </a:solidFill>
                <a:latin typeface="Times New Roman" pitchFamily="18" charset="0"/>
                <a:cs typeface="Times New Roman" pitchFamily="18" charset="0"/>
              </a:rPr>
              <a:t>ngang</a:t>
            </a:r>
            <a:endParaRPr lang="en-US" sz="20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21" name="cau hoi b">
            <a:extLst>
              <a:ext uri="{FF2B5EF4-FFF2-40B4-BE49-F238E27FC236}">
                <a16:creationId xmlns:a16="http://schemas.microsoft.com/office/drawing/2014/main" xmlns="" id="{D96707EC-5A82-4050-B897-6DBAB63AC957}"/>
              </a:ext>
            </a:extLst>
          </p:cNvPr>
          <p:cNvSpPr txBox="1"/>
          <p:nvPr/>
        </p:nvSpPr>
        <p:spPr>
          <a:xfrm>
            <a:off x="4826679" y="3897871"/>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B. </a:t>
            </a:r>
            <a:r>
              <a:rPr lang="en-US" sz="2400" b="1" dirty="0" err="1" smtClean="0">
                <a:solidFill>
                  <a:schemeClr val="bg2">
                    <a:lumMod val="10000"/>
                  </a:schemeClr>
                </a:solidFill>
                <a:latin typeface="Times New Roman" pitchFamily="18" charset="0"/>
                <a:cs typeface="Times New Roman" pitchFamily="18" charset="0"/>
              </a:rPr>
              <a:t>Buồn</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buồn</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22" name="bang a">
            <a:extLst>
              <a:ext uri="{FF2B5EF4-FFF2-40B4-BE49-F238E27FC236}">
                <a16:creationId xmlns:a16="http://schemas.microsoft.com/office/drawing/2014/main" xmlns=""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23" name="bang c">
            <a:extLst>
              <a:ext uri="{FF2B5EF4-FFF2-40B4-BE49-F238E27FC236}">
                <a16:creationId xmlns:a16="http://schemas.microsoft.com/office/drawing/2014/main" xmlns="" id="{A6F11D1C-4D08-4BAF-9A3D-4AC673B9036B}"/>
              </a:ext>
            </a:extLst>
          </p:cNvPr>
          <p:cNvSpPr/>
          <p:nvPr/>
        </p:nvSpPr>
        <p:spPr>
          <a:xfrm flipH="1">
            <a:off x="604749" y="446866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24" name="cau hoi a">
            <a:extLst>
              <a:ext uri="{FF2B5EF4-FFF2-40B4-BE49-F238E27FC236}">
                <a16:creationId xmlns:a16="http://schemas.microsoft.com/office/drawing/2014/main" xmlns="" id="{9B5DABB8-849A-4D2D-930C-9CA07BFC5BDE}"/>
              </a:ext>
            </a:extLst>
          </p:cNvPr>
          <p:cNvSpPr txBox="1"/>
          <p:nvPr/>
        </p:nvSpPr>
        <p:spPr>
          <a:xfrm>
            <a:off x="829507" y="3897872"/>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A. </a:t>
            </a:r>
            <a:r>
              <a:rPr lang="en-US" sz="2400" b="1" dirty="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Háo</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hức</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25" name="cau hoi c">
            <a:extLst>
              <a:ext uri="{FF2B5EF4-FFF2-40B4-BE49-F238E27FC236}">
                <a16:creationId xmlns:a16="http://schemas.microsoft.com/office/drawing/2014/main" xmlns="" id="{42A746A3-96B8-42A5-8EFA-A104DB6B2F69}"/>
              </a:ext>
            </a:extLst>
          </p:cNvPr>
          <p:cNvSpPr txBox="1"/>
          <p:nvPr/>
        </p:nvSpPr>
        <p:spPr>
          <a:xfrm>
            <a:off x="829507" y="4545318"/>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C. </a:t>
            </a:r>
            <a:r>
              <a:rPr lang="en-US" sz="2400" b="1" dirty="0" err="1" smtClean="0">
                <a:solidFill>
                  <a:schemeClr val="bg2">
                    <a:lumMod val="10000"/>
                  </a:schemeClr>
                </a:solidFill>
                <a:latin typeface="Times New Roman" pitchFamily="18" charset="0"/>
                <a:cs typeface="Times New Roman" pitchFamily="18" charset="0"/>
              </a:rPr>
              <a:t>phấn</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khởi</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pic>
        <p:nvPicPr>
          <p:cNvPr id="26"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27"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28"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29"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Tree>
    <p:extLst>
      <p:ext uri="{BB962C8B-B14F-4D97-AF65-F5344CB8AC3E}">
        <p14:creationId xmlns="" xmlns:p14="http://schemas.microsoft.com/office/powerpoint/2010/main" val="182436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26"/>
                                        </p:tgtEl>
                                      </p:cBhvr>
                                    </p:cmd>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0"/>
                                        </p:tgtEl>
                                        <p:attrNameLst>
                                          <p:attrName>style.color</p:attrName>
                                        </p:attrNameLst>
                                      </p:cBhvr>
                                      <p:by>
                                        <p:hsl h="0" s="-12549" l="-25098"/>
                                      </p:by>
                                    </p:animClr>
                                    <p:animClr clrSpc="hsl" dir="cw">
                                      <p:cBhvr>
                                        <p:cTn id="35" dur="500" fill="hold"/>
                                        <p:tgtEl>
                                          <p:spTgt spid="20"/>
                                        </p:tgtEl>
                                        <p:attrNameLst>
                                          <p:attrName>fillcolor</p:attrName>
                                        </p:attrNameLst>
                                      </p:cBhvr>
                                      <p:by>
                                        <p:hsl h="0" s="-12549" l="-25098"/>
                                      </p:by>
                                    </p:animClr>
                                    <p:animClr clrSpc="hsl" dir="cw">
                                      <p:cBhvr>
                                        <p:cTn id="36" dur="500" fill="hold"/>
                                        <p:tgtEl>
                                          <p:spTgt spid="20"/>
                                        </p:tgtEl>
                                        <p:attrNameLst>
                                          <p:attrName>stroke.color</p:attrName>
                                        </p:attrNameLst>
                                      </p:cBhvr>
                                      <p:by>
                                        <p:hsl h="0" s="-12549" l="-25098"/>
                                      </p:by>
                                    </p:animClr>
                                    <p:set>
                                      <p:cBhvr>
                                        <p:cTn id="37" dur="500" fill="hold"/>
                                        <p:tgtEl>
                                          <p:spTgt spid="20"/>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8"/>
                                        </p:tgtEl>
                                        <p:attrNameLst>
                                          <p:attrName>style.color</p:attrName>
                                        </p:attrNameLst>
                                      </p:cBhvr>
                                      <p:to>
                                        <a:srgbClr val="FFC000"/>
                                      </p:to>
                                    </p:animClr>
                                    <p:animClr clrSpc="rgb" dir="cw">
                                      <p:cBhvr>
                                        <p:cTn id="40" dur="500" fill="hold"/>
                                        <p:tgtEl>
                                          <p:spTgt spid="18"/>
                                        </p:tgtEl>
                                        <p:attrNameLst>
                                          <p:attrName>fillcolor</p:attrName>
                                        </p:attrNameLst>
                                      </p:cBhvr>
                                      <p:to>
                                        <a:srgbClr val="FFC000"/>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27"/>
                                        </p:tgtEl>
                                      </p:cBhvr>
                                    </p:cmd>
                                  </p:childTnLst>
                                </p:cTn>
                              </p:par>
                              <p:par>
                                <p:cTn id="45" presetID="3" presetClass="mediacall" presetSubtype="0" fill="hold" nodeType="withEffect">
                                  <p:stCondLst>
                                    <p:cond delay="0"/>
                                  </p:stCondLst>
                                  <p:childTnLst>
                                    <p:cmd type="call" cmd="stop">
                                      <p:cBhvr>
                                        <p:cTn id="46" dur="1" fill="hold"/>
                                        <p:tgtEl>
                                          <p:spTgt spid="26"/>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8"/>
                                        </p:tgtEl>
                                        <p:attrNameLst>
                                          <p:attrName>style.color</p:attrName>
                                        </p:attrNameLst>
                                      </p:cBhvr>
                                      <p:to>
                                        <a:srgbClr val="92D050"/>
                                      </p:to>
                                    </p:animClr>
                                    <p:animClr clrSpc="rgb" dir="cw">
                                      <p:cBhvr>
                                        <p:cTn id="49" dur="500" fill="hold"/>
                                        <p:tgtEl>
                                          <p:spTgt spid="18"/>
                                        </p:tgtEl>
                                        <p:attrNameLst>
                                          <p:attrName>fillcolor</p:attrName>
                                        </p:attrNameLst>
                                      </p:cBhvr>
                                      <p:to>
                                        <a:srgbClr val="92D05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28"/>
                                        </p:tgtEl>
                                      </p:cBhvr>
                                    </p:cmd>
                                  </p:childTnLst>
                                </p:cTn>
                              </p:par>
                              <p:par>
                                <p:cTn id="54" presetID="3" presetClass="mediacall" presetSubtype="0" fill="hold" nodeType="withEffect">
                                  <p:stCondLst>
                                    <p:cond delay="3000"/>
                                  </p:stCondLst>
                                  <p:childTnLst>
                                    <p:cmd type="call" cmd="stop">
                                      <p:cBhvr>
                                        <p:cTn id="55" dur="1" fill="hold"/>
                                        <p:tgtEl>
                                          <p:spTgt spid="27"/>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0"/>
                                        </p:tgtEl>
                                        <p:attrNameLst>
                                          <p:attrName>style.color</p:attrName>
                                        </p:attrNameLst>
                                      </p:cBhvr>
                                      <p:by>
                                        <p:hsl h="0" s="-12549" l="-25098"/>
                                      </p:by>
                                    </p:animClr>
                                    <p:animClr clrSpc="hsl" dir="cw">
                                      <p:cBhvr>
                                        <p:cTn id="58" dur="500" fill="hold"/>
                                        <p:tgtEl>
                                          <p:spTgt spid="20"/>
                                        </p:tgtEl>
                                        <p:attrNameLst>
                                          <p:attrName>fillcolor</p:attrName>
                                        </p:attrNameLst>
                                      </p:cBhvr>
                                      <p:by>
                                        <p:hsl h="0" s="-12549" l="-25098"/>
                                      </p:by>
                                    </p:animClr>
                                    <p:animClr clrSpc="hsl" dir="cw">
                                      <p:cBhvr>
                                        <p:cTn id="59" dur="500" fill="hold"/>
                                        <p:tgtEl>
                                          <p:spTgt spid="20"/>
                                        </p:tgtEl>
                                        <p:attrNameLst>
                                          <p:attrName>stroke.color</p:attrName>
                                        </p:attrNameLst>
                                      </p:cBhvr>
                                      <p:by>
                                        <p:hsl h="0" s="-12549" l="-25098"/>
                                      </p:by>
                                    </p:animClr>
                                    <p:set>
                                      <p:cBhvr>
                                        <p:cTn id="60" dur="500" fill="hold"/>
                                        <p:tgtEl>
                                          <p:spTgt spid="20"/>
                                        </p:tgtEl>
                                        <p:attrNameLst>
                                          <p:attrName>fill.type</p:attrName>
                                        </p:attrNameLst>
                                      </p:cBhvr>
                                      <p:to>
                                        <p:strVal val="solid"/>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24"/>
                                        </p:tgtEl>
                                        <p:attrNameLst>
                                          <p:attrName>style.color</p:attrName>
                                        </p:attrNameLst>
                                      </p:cBhvr>
                                      <p:by>
                                        <p:hsl h="0" s="-12549" l="-25098"/>
                                      </p:by>
                                    </p:animClr>
                                    <p:animClr clrSpc="hsl" dir="cw">
                                      <p:cBhvr>
                                        <p:cTn id="66" dur="500" fill="hold"/>
                                        <p:tgtEl>
                                          <p:spTgt spid="24"/>
                                        </p:tgtEl>
                                        <p:attrNameLst>
                                          <p:attrName>fillcolor</p:attrName>
                                        </p:attrNameLst>
                                      </p:cBhvr>
                                      <p:by>
                                        <p:hsl h="0" s="-12549" l="-25098"/>
                                      </p:by>
                                    </p:animClr>
                                    <p:animClr clrSpc="hsl" dir="cw">
                                      <p:cBhvr>
                                        <p:cTn id="67" dur="500" fill="hold"/>
                                        <p:tgtEl>
                                          <p:spTgt spid="24"/>
                                        </p:tgtEl>
                                        <p:attrNameLst>
                                          <p:attrName>stroke.color</p:attrName>
                                        </p:attrNameLst>
                                      </p:cBhvr>
                                      <p:by>
                                        <p:hsl h="0" s="-12549" l="-25098"/>
                                      </p:by>
                                    </p:animClr>
                                    <p:set>
                                      <p:cBhvr>
                                        <p:cTn id="68" dur="500" fill="hold"/>
                                        <p:tgtEl>
                                          <p:spTgt spid="24"/>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22"/>
                                        </p:tgtEl>
                                        <p:attrNameLst>
                                          <p:attrName>style.color</p:attrName>
                                        </p:attrNameLst>
                                      </p:cBhvr>
                                      <p:to>
                                        <a:srgbClr val="FFC000"/>
                                      </p:to>
                                    </p:animClr>
                                    <p:animClr clrSpc="rgb" dir="cw">
                                      <p:cBhvr>
                                        <p:cTn id="71" dur="500" fill="hold"/>
                                        <p:tgtEl>
                                          <p:spTgt spid="22"/>
                                        </p:tgtEl>
                                        <p:attrNameLst>
                                          <p:attrName>fillcolor</p:attrName>
                                        </p:attrNameLst>
                                      </p:cBhvr>
                                      <p:to>
                                        <a:srgbClr val="FFC000"/>
                                      </p:to>
                                    </p:animClr>
                                    <p:set>
                                      <p:cBhvr>
                                        <p:cTn id="72" dur="500" fill="hold"/>
                                        <p:tgtEl>
                                          <p:spTgt spid="22"/>
                                        </p:tgtEl>
                                        <p:attrNameLst>
                                          <p:attrName>fill.type</p:attrName>
                                        </p:attrNameLst>
                                      </p:cBhvr>
                                      <p:to>
                                        <p:strVal val="solid"/>
                                      </p:to>
                                    </p:set>
                                    <p:set>
                                      <p:cBhvr>
                                        <p:cTn id="73" dur="500" fill="hold"/>
                                        <p:tgtEl>
                                          <p:spTgt spid="2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27"/>
                                        </p:tgtEl>
                                      </p:cBhvr>
                                    </p:cmd>
                                  </p:childTnLst>
                                </p:cTn>
                              </p:par>
                              <p:par>
                                <p:cTn id="76" presetID="3" presetClass="mediacall" presetSubtype="0" fill="hold" nodeType="withEffect">
                                  <p:stCondLst>
                                    <p:cond delay="0"/>
                                  </p:stCondLst>
                                  <p:childTnLst>
                                    <p:cmd type="call" cmd="stop">
                                      <p:cBhvr>
                                        <p:cTn id="77" dur="1" fill="hold"/>
                                        <p:tgtEl>
                                          <p:spTgt spid="26"/>
                                        </p:tgtEl>
                                      </p:cBhvr>
                                    </p:cmd>
                                  </p:childTnLst>
                                </p:cTn>
                              </p:par>
                              <p:par>
                                <p:cTn id="78" presetID="19" presetClass="emph" presetSubtype="0" fill="hold" grpId="1" nodeType="withEffect">
                                  <p:stCondLst>
                                    <p:cond delay="3000"/>
                                  </p:stCondLst>
                                  <p:childTnLst>
                                    <p:animClr clrSpc="rgb" dir="cw">
                                      <p:cBhvr override="childStyle">
                                        <p:cTn id="79" dur="500" fill="hold"/>
                                        <p:tgtEl>
                                          <p:spTgt spid="22"/>
                                        </p:tgtEl>
                                        <p:attrNameLst>
                                          <p:attrName>style.color</p:attrName>
                                        </p:attrNameLst>
                                      </p:cBhvr>
                                      <p:to>
                                        <a:srgbClr val="FF0000"/>
                                      </p:to>
                                    </p:animClr>
                                    <p:animClr clrSpc="rgb" dir="cw">
                                      <p:cBhvr>
                                        <p:cTn id="80" dur="500" fill="hold"/>
                                        <p:tgtEl>
                                          <p:spTgt spid="22"/>
                                        </p:tgtEl>
                                        <p:attrNameLst>
                                          <p:attrName>fillcolor</p:attrName>
                                        </p:attrNameLst>
                                      </p:cBhvr>
                                      <p:to>
                                        <a:srgbClr val="FF0000"/>
                                      </p:to>
                                    </p:animClr>
                                    <p:set>
                                      <p:cBhvr>
                                        <p:cTn id="81" dur="500" fill="hold"/>
                                        <p:tgtEl>
                                          <p:spTgt spid="22"/>
                                        </p:tgtEl>
                                        <p:attrNameLst>
                                          <p:attrName>fill.type</p:attrName>
                                        </p:attrNameLst>
                                      </p:cBhvr>
                                      <p:to>
                                        <p:strVal val="solid"/>
                                      </p:to>
                                    </p:set>
                                    <p:set>
                                      <p:cBhvr>
                                        <p:cTn id="82" dur="500" fill="hold"/>
                                        <p:tgtEl>
                                          <p:spTgt spid="22"/>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8"/>
                                        </p:tgtEl>
                                        <p:attrNameLst>
                                          <p:attrName>style.color</p:attrName>
                                        </p:attrNameLst>
                                      </p:cBhvr>
                                      <p:to>
                                        <a:srgbClr val="92D050"/>
                                      </p:to>
                                    </p:animClr>
                                    <p:animClr clrSpc="rgb" dir="cw">
                                      <p:cBhvr>
                                        <p:cTn id="85" dur="500" fill="hold"/>
                                        <p:tgtEl>
                                          <p:spTgt spid="18"/>
                                        </p:tgtEl>
                                        <p:attrNameLst>
                                          <p:attrName>fillcolor</p:attrName>
                                        </p:attrNameLst>
                                      </p:cBhvr>
                                      <p:to>
                                        <a:srgbClr val="92D050"/>
                                      </p:to>
                                    </p:animClr>
                                    <p:set>
                                      <p:cBhvr>
                                        <p:cTn id="86" dur="500" fill="hold"/>
                                        <p:tgtEl>
                                          <p:spTgt spid="18"/>
                                        </p:tgtEl>
                                        <p:attrNameLst>
                                          <p:attrName>fill.type</p:attrName>
                                        </p:attrNameLst>
                                      </p:cBhvr>
                                      <p:to>
                                        <p:strVal val="solid"/>
                                      </p:to>
                                    </p:set>
                                    <p:set>
                                      <p:cBhvr>
                                        <p:cTn id="87" dur="500" fill="hold"/>
                                        <p:tgtEl>
                                          <p:spTgt spid="18"/>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29"/>
                                        </p:tgtEl>
                                      </p:cBhvr>
                                    </p:cmd>
                                  </p:childTnLst>
                                </p:cTn>
                              </p:par>
                              <p:par>
                                <p:cTn id="90" presetID="3" presetClass="mediacall" presetSubtype="0" fill="hold" nodeType="withEffect">
                                  <p:stCondLst>
                                    <p:cond delay="3000"/>
                                  </p:stCondLst>
                                  <p:childTnLst>
                                    <p:cmd type="call" cmd="stop">
                                      <p:cBhvr>
                                        <p:cTn id="91" dur="1" fill="hold"/>
                                        <p:tgtEl>
                                          <p:spTgt spid="27"/>
                                        </p:tgtEl>
                                      </p:cBhvr>
                                    </p:cmd>
                                  </p:childTnLst>
                                </p:cTn>
                              </p:par>
                              <p:par>
                                <p:cTn id="92" presetID="30" presetClass="emph" presetSubtype="0" fill="hold" grpId="2" nodeType="withEffect">
                                  <p:stCondLst>
                                    <p:cond delay="3000"/>
                                  </p:stCondLst>
                                  <p:childTnLst>
                                    <p:animClr clrSpc="hsl" dir="cw">
                                      <p:cBhvr override="childStyle">
                                        <p:cTn id="93" dur="500" fill="hold"/>
                                        <p:tgtEl>
                                          <p:spTgt spid="24"/>
                                        </p:tgtEl>
                                        <p:attrNameLst>
                                          <p:attrName>style.color</p:attrName>
                                        </p:attrNameLst>
                                      </p:cBhvr>
                                      <p:by>
                                        <p:hsl h="0" s="12549" l="25098"/>
                                      </p:by>
                                    </p:animClr>
                                    <p:animClr clrSpc="hsl" dir="cw">
                                      <p:cBhvr>
                                        <p:cTn id="94" dur="500" fill="hold"/>
                                        <p:tgtEl>
                                          <p:spTgt spid="24"/>
                                        </p:tgtEl>
                                        <p:attrNameLst>
                                          <p:attrName>fillcolor</p:attrName>
                                        </p:attrNameLst>
                                      </p:cBhvr>
                                      <p:by>
                                        <p:hsl h="0" s="12549" l="25098"/>
                                      </p:by>
                                    </p:animClr>
                                    <p:animClr clrSpc="hsl" dir="cw">
                                      <p:cBhvr>
                                        <p:cTn id="95" dur="500" fill="hold"/>
                                        <p:tgtEl>
                                          <p:spTgt spid="24"/>
                                        </p:tgtEl>
                                        <p:attrNameLst>
                                          <p:attrName>stroke.color</p:attrName>
                                        </p:attrNameLst>
                                      </p:cBhvr>
                                      <p:by>
                                        <p:hsl h="0" s="12549" l="25098"/>
                                      </p:by>
                                    </p:animClr>
                                    <p:set>
                                      <p:cBhvr>
                                        <p:cTn id="96" dur="500" fill="hold"/>
                                        <p:tgtEl>
                                          <p:spTgt spid="24"/>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0"/>
                                        </p:tgtEl>
                                        <p:attrNameLst>
                                          <p:attrName>style.color</p:attrName>
                                        </p:attrNameLst>
                                      </p:cBhvr>
                                      <p:by>
                                        <p:hsl h="0" s="-12549" l="-25098"/>
                                      </p:by>
                                    </p:animClr>
                                    <p:animClr clrSpc="hsl" dir="cw">
                                      <p:cBhvr>
                                        <p:cTn id="99" dur="500" fill="hold"/>
                                        <p:tgtEl>
                                          <p:spTgt spid="20"/>
                                        </p:tgtEl>
                                        <p:attrNameLst>
                                          <p:attrName>fillcolor</p:attrName>
                                        </p:attrNameLst>
                                      </p:cBhvr>
                                      <p:by>
                                        <p:hsl h="0" s="-12549" l="-25098"/>
                                      </p:by>
                                    </p:animClr>
                                    <p:animClr clrSpc="hsl" dir="cw">
                                      <p:cBhvr>
                                        <p:cTn id="100" dur="500" fill="hold"/>
                                        <p:tgtEl>
                                          <p:spTgt spid="20"/>
                                        </p:tgtEl>
                                        <p:attrNameLst>
                                          <p:attrName>stroke.color</p:attrName>
                                        </p:attrNameLst>
                                      </p:cBhvr>
                                      <p:by>
                                        <p:hsl h="0" s="-12549" l="-25098"/>
                                      </p:by>
                                    </p:animClr>
                                    <p:set>
                                      <p:cBhvr>
                                        <p:cTn id="101" dur="500" fill="hold"/>
                                        <p:tgtEl>
                                          <p:spTgt spid="20"/>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102" restart="whenNotActive" fill="hold" evtFilter="cancelBubble" nodeType="interactiveSeq">
                <p:stCondLst>
                  <p:cond evt="onClick" delay="0">
                    <p:tgtEl>
                      <p:spTgt spid="21"/>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1"/>
                                        </p:tgtEl>
                                        <p:attrNameLst>
                                          <p:attrName>style.color</p:attrName>
                                        </p:attrNameLst>
                                      </p:cBhvr>
                                      <p:by>
                                        <p:hsl h="0" s="-12549" l="-25098"/>
                                      </p:by>
                                    </p:animClr>
                                    <p:animClr clrSpc="hsl" dir="cw">
                                      <p:cBhvr>
                                        <p:cTn id="107" dur="500" fill="hold"/>
                                        <p:tgtEl>
                                          <p:spTgt spid="21"/>
                                        </p:tgtEl>
                                        <p:attrNameLst>
                                          <p:attrName>fillcolor</p:attrName>
                                        </p:attrNameLst>
                                      </p:cBhvr>
                                      <p:by>
                                        <p:hsl h="0" s="-12549" l="-25098"/>
                                      </p:by>
                                    </p:animClr>
                                    <p:animClr clrSpc="hsl" dir="cw">
                                      <p:cBhvr>
                                        <p:cTn id="108" dur="500" fill="hold"/>
                                        <p:tgtEl>
                                          <p:spTgt spid="21"/>
                                        </p:tgtEl>
                                        <p:attrNameLst>
                                          <p:attrName>stroke.color</p:attrName>
                                        </p:attrNameLst>
                                      </p:cBhvr>
                                      <p:by>
                                        <p:hsl h="0" s="-12549" l="-25098"/>
                                      </p:by>
                                    </p:animClr>
                                    <p:set>
                                      <p:cBhvr>
                                        <p:cTn id="109" dur="500" fill="hold"/>
                                        <p:tgtEl>
                                          <p:spTgt spid="21"/>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9"/>
                                        </p:tgtEl>
                                        <p:attrNameLst>
                                          <p:attrName>style.color</p:attrName>
                                        </p:attrNameLst>
                                      </p:cBhvr>
                                      <p:to>
                                        <a:srgbClr val="FFC000"/>
                                      </p:to>
                                    </p:animClr>
                                    <p:animClr clrSpc="rgb" dir="cw">
                                      <p:cBhvr>
                                        <p:cTn id="112" dur="500" fill="hold"/>
                                        <p:tgtEl>
                                          <p:spTgt spid="19"/>
                                        </p:tgtEl>
                                        <p:attrNameLst>
                                          <p:attrName>fillcolor</p:attrName>
                                        </p:attrNameLst>
                                      </p:cBhvr>
                                      <p:to>
                                        <a:srgbClr val="FFC000"/>
                                      </p:to>
                                    </p:animClr>
                                    <p:set>
                                      <p:cBhvr>
                                        <p:cTn id="113" dur="500" fill="hold"/>
                                        <p:tgtEl>
                                          <p:spTgt spid="19"/>
                                        </p:tgtEl>
                                        <p:attrNameLst>
                                          <p:attrName>fill.type</p:attrName>
                                        </p:attrNameLst>
                                      </p:cBhvr>
                                      <p:to>
                                        <p:strVal val="solid"/>
                                      </p:to>
                                    </p:set>
                                    <p:set>
                                      <p:cBhvr>
                                        <p:cTn id="114" dur="500" fill="hold"/>
                                        <p:tgtEl>
                                          <p:spTgt spid="19"/>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27"/>
                                        </p:tgtEl>
                                      </p:cBhvr>
                                    </p:cmd>
                                  </p:childTnLst>
                                </p:cTn>
                              </p:par>
                              <p:par>
                                <p:cTn id="117" presetID="3" presetClass="mediacall" presetSubtype="0" fill="hold" nodeType="withEffect">
                                  <p:stCondLst>
                                    <p:cond delay="0"/>
                                  </p:stCondLst>
                                  <p:childTnLst>
                                    <p:cmd type="call" cmd="stop">
                                      <p:cBhvr>
                                        <p:cTn id="118" dur="1" fill="hold"/>
                                        <p:tgtEl>
                                          <p:spTgt spid="26"/>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9"/>
                                        </p:tgtEl>
                                        <p:attrNameLst>
                                          <p:attrName>style.color</p:attrName>
                                        </p:attrNameLst>
                                      </p:cBhvr>
                                      <p:to>
                                        <a:srgbClr val="FF0000"/>
                                      </p:to>
                                    </p:animClr>
                                    <p:animClr clrSpc="rgb" dir="cw">
                                      <p:cBhvr>
                                        <p:cTn id="121" dur="500" fill="hold"/>
                                        <p:tgtEl>
                                          <p:spTgt spid="19"/>
                                        </p:tgtEl>
                                        <p:attrNameLst>
                                          <p:attrName>fillcolor</p:attrName>
                                        </p:attrNameLst>
                                      </p:cBhvr>
                                      <p:to>
                                        <a:srgbClr val="FF0000"/>
                                      </p:to>
                                    </p:animClr>
                                    <p:set>
                                      <p:cBhvr>
                                        <p:cTn id="122" dur="500" fill="hold"/>
                                        <p:tgtEl>
                                          <p:spTgt spid="19"/>
                                        </p:tgtEl>
                                        <p:attrNameLst>
                                          <p:attrName>fill.type</p:attrName>
                                        </p:attrNameLst>
                                      </p:cBhvr>
                                      <p:to>
                                        <p:strVal val="solid"/>
                                      </p:to>
                                    </p:set>
                                    <p:set>
                                      <p:cBhvr>
                                        <p:cTn id="123" dur="500" fill="hold"/>
                                        <p:tgtEl>
                                          <p:spTgt spid="19"/>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8"/>
                                        </p:tgtEl>
                                        <p:attrNameLst>
                                          <p:attrName>style.color</p:attrName>
                                        </p:attrNameLst>
                                      </p:cBhvr>
                                      <p:to>
                                        <a:srgbClr val="92D050"/>
                                      </p:to>
                                    </p:animClr>
                                    <p:animClr clrSpc="rgb" dir="cw">
                                      <p:cBhvr>
                                        <p:cTn id="126" dur="500" fill="hold"/>
                                        <p:tgtEl>
                                          <p:spTgt spid="18"/>
                                        </p:tgtEl>
                                        <p:attrNameLst>
                                          <p:attrName>fillcolor</p:attrName>
                                        </p:attrNameLst>
                                      </p:cBhvr>
                                      <p:to>
                                        <a:srgbClr val="92D050"/>
                                      </p:to>
                                    </p:animClr>
                                    <p:set>
                                      <p:cBhvr>
                                        <p:cTn id="127" dur="500" fill="hold"/>
                                        <p:tgtEl>
                                          <p:spTgt spid="18"/>
                                        </p:tgtEl>
                                        <p:attrNameLst>
                                          <p:attrName>fill.type</p:attrName>
                                        </p:attrNameLst>
                                      </p:cBhvr>
                                      <p:to>
                                        <p:strVal val="solid"/>
                                      </p:to>
                                    </p:set>
                                    <p:set>
                                      <p:cBhvr>
                                        <p:cTn id="128" dur="500" fill="hold"/>
                                        <p:tgtEl>
                                          <p:spTgt spid="18"/>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29"/>
                                        </p:tgtEl>
                                      </p:cBhvr>
                                    </p:cmd>
                                  </p:childTnLst>
                                </p:cTn>
                              </p:par>
                              <p:par>
                                <p:cTn id="131" presetID="3" presetClass="mediacall" presetSubtype="0" fill="hold" nodeType="withEffect">
                                  <p:stCondLst>
                                    <p:cond delay="3500"/>
                                  </p:stCondLst>
                                  <p:childTnLst>
                                    <p:cmd type="call" cmd="stop">
                                      <p:cBhvr>
                                        <p:cTn id="132" dur="1" fill="hold"/>
                                        <p:tgtEl>
                                          <p:spTgt spid="27"/>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1"/>
                                        </p:tgtEl>
                                        <p:attrNameLst>
                                          <p:attrName>style.color</p:attrName>
                                        </p:attrNameLst>
                                      </p:cBhvr>
                                      <p:by>
                                        <p:hsl h="0" s="12549" l="25098"/>
                                      </p:by>
                                    </p:animClr>
                                    <p:animClr clrSpc="hsl" dir="cw">
                                      <p:cBhvr>
                                        <p:cTn id="135" dur="500" fill="hold"/>
                                        <p:tgtEl>
                                          <p:spTgt spid="21"/>
                                        </p:tgtEl>
                                        <p:attrNameLst>
                                          <p:attrName>fillcolor</p:attrName>
                                        </p:attrNameLst>
                                      </p:cBhvr>
                                      <p:by>
                                        <p:hsl h="0" s="12549" l="25098"/>
                                      </p:by>
                                    </p:animClr>
                                    <p:animClr clrSpc="hsl" dir="cw">
                                      <p:cBhvr>
                                        <p:cTn id="136" dur="500" fill="hold"/>
                                        <p:tgtEl>
                                          <p:spTgt spid="21"/>
                                        </p:tgtEl>
                                        <p:attrNameLst>
                                          <p:attrName>stroke.color</p:attrName>
                                        </p:attrNameLst>
                                      </p:cBhvr>
                                      <p:by>
                                        <p:hsl h="0" s="12549" l="25098"/>
                                      </p:by>
                                    </p:animClr>
                                    <p:set>
                                      <p:cBhvr>
                                        <p:cTn id="137" dur="500" fill="hold"/>
                                        <p:tgtEl>
                                          <p:spTgt spid="21"/>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0"/>
                                        </p:tgtEl>
                                        <p:attrNameLst>
                                          <p:attrName>style.color</p:attrName>
                                        </p:attrNameLst>
                                      </p:cBhvr>
                                      <p:by>
                                        <p:hsl h="0" s="-12549" l="-25098"/>
                                      </p:by>
                                    </p:animClr>
                                    <p:animClr clrSpc="hsl" dir="cw">
                                      <p:cBhvr>
                                        <p:cTn id="140" dur="500" fill="hold"/>
                                        <p:tgtEl>
                                          <p:spTgt spid="20"/>
                                        </p:tgtEl>
                                        <p:attrNameLst>
                                          <p:attrName>fillcolor</p:attrName>
                                        </p:attrNameLst>
                                      </p:cBhvr>
                                      <p:by>
                                        <p:hsl h="0" s="-12549" l="-25098"/>
                                      </p:by>
                                    </p:animClr>
                                    <p:animClr clrSpc="hsl" dir="cw">
                                      <p:cBhvr>
                                        <p:cTn id="141" dur="500" fill="hold"/>
                                        <p:tgtEl>
                                          <p:spTgt spid="20"/>
                                        </p:tgtEl>
                                        <p:attrNameLst>
                                          <p:attrName>stroke.color</p:attrName>
                                        </p:attrNameLst>
                                      </p:cBhvr>
                                      <p:by>
                                        <p:hsl h="0" s="-12549" l="-25098"/>
                                      </p:by>
                                    </p:animClr>
                                    <p:set>
                                      <p:cBhvr>
                                        <p:cTn id="142" dur="500" fill="hold"/>
                                        <p:tgtEl>
                                          <p:spTgt spid="20"/>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25"/>
                                        </p:tgtEl>
                                        <p:attrNameLst>
                                          <p:attrName>style.color</p:attrName>
                                        </p:attrNameLst>
                                      </p:cBhvr>
                                      <p:by>
                                        <p:hsl h="0" s="-12549" l="-25098"/>
                                      </p:by>
                                    </p:animClr>
                                    <p:animClr clrSpc="hsl" dir="cw">
                                      <p:cBhvr>
                                        <p:cTn id="148" dur="500" fill="hold"/>
                                        <p:tgtEl>
                                          <p:spTgt spid="25"/>
                                        </p:tgtEl>
                                        <p:attrNameLst>
                                          <p:attrName>fillcolor</p:attrName>
                                        </p:attrNameLst>
                                      </p:cBhvr>
                                      <p:by>
                                        <p:hsl h="0" s="-12549" l="-25098"/>
                                      </p:by>
                                    </p:animClr>
                                    <p:animClr clrSpc="hsl" dir="cw">
                                      <p:cBhvr>
                                        <p:cTn id="149" dur="500" fill="hold"/>
                                        <p:tgtEl>
                                          <p:spTgt spid="25"/>
                                        </p:tgtEl>
                                        <p:attrNameLst>
                                          <p:attrName>stroke.color</p:attrName>
                                        </p:attrNameLst>
                                      </p:cBhvr>
                                      <p:by>
                                        <p:hsl h="0" s="-12549" l="-25098"/>
                                      </p:by>
                                    </p:animClr>
                                    <p:set>
                                      <p:cBhvr>
                                        <p:cTn id="150" dur="500" fill="hold"/>
                                        <p:tgtEl>
                                          <p:spTgt spid="25"/>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23"/>
                                        </p:tgtEl>
                                        <p:attrNameLst>
                                          <p:attrName>style.color</p:attrName>
                                        </p:attrNameLst>
                                      </p:cBhvr>
                                      <p:to>
                                        <a:schemeClr val="accent2"/>
                                      </p:to>
                                    </p:animClr>
                                    <p:animClr clrSpc="rgb" dir="cw">
                                      <p:cBhvr>
                                        <p:cTn id="153" dur="500" fill="hold"/>
                                        <p:tgtEl>
                                          <p:spTgt spid="23"/>
                                        </p:tgtEl>
                                        <p:attrNameLst>
                                          <p:attrName>fillcolor</p:attrName>
                                        </p:attrNameLst>
                                      </p:cBhvr>
                                      <p:to>
                                        <a:schemeClr val="accent2"/>
                                      </p:to>
                                    </p:animClr>
                                    <p:set>
                                      <p:cBhvr>
                                        <p:cTn id="154" dur="500" fill="hold"/>
                                        <p:tgtEl>
                                          <p:spTgt spid="23"/>
                                        </p:tgtEl>
                                        <p:attrNameLst>
                                          <p:attrName>fill.type</p:attrName>
                                        </p:attrNameLst>
                                      </p:cBhvr>
                                      <p:to>
                                        <p:strVal val="solid"/>
                                      </p:to>
                                    </p:set>
                                    <p:set>
                                      <p:cBhvr>
                                        <p:cTn id="155" dur="500" fill="hold"/>
                                        <p:tgtEl>
                                          <p:spTgt spid="23"/>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27"/>
                                        </p:tgtEl>
                                      </p:cBhvr>
                                    </p:cmd>
                                  </p:childTnLst>
                                </p:cTn>
                              </p:par>
                              <p:par>
                                <p:cTn id="158" presetID="3" presetClass="mediacall" presetSubtype="0" fill="hold" nodeType="withEffect">
                                  <p:stCondLst>
                                    <p:cond delay="0"/>
                                  </p:stCondLst>
                                  <p:childTnLst>
                                    <p:cmd type="call" cmd="stop">
                                      <p:cBhvr>
                                        <p:cTn id="159" dur="1" fill="hold"/>
                                        <p:tgtEl>
                                          <p:spTgt spid="26"/>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23"/>
                                        </p:tgtEl>
                                        <p:attrNameLst>
                                          <p:attrName>style.color</p:attrName>
                                        </p:attrNameLst>
                                      </p:cBhvr>
                                      <p:to>
                                        <a:srgbClr val="FF0000"/>
                                      </p:to>
                                    </p:animClr>
                                    <p:animClr clrSpc="rgb" dir="cw">
                                      <p:cBhvr>
                                        <p:cTn id="162" dur="500" fill="hold"/>
                                        <p:tgtEl>
                                          <p:spTgt spid="23"/>
                                        </p:tgtEl>
                                        <p:attrNameLst>
                                          <p:attrName>fillcolor</p:attrName>
                                        </p:attrNameLst>
                                      </p:cBhvr>
                                      <p:to>
                                        <a:srgbClr val="FF0000"/>
                                      </p:to>
                                    </p:animClr>
                                    <p:set>
                                      <p:cBhvr>
                                        <p:cTn id="163" dur="500" fill="hold"/>
                                        <p:tgtEl>
                                          <p:spTgt spid="23"/>
                                        </p:tgtEl>
                                        <p:attrNameLst>
                                          <p:attrName>fill.type</p:attrName>
                                        </p:attrNameLst>
                                      </p:cBhvr>
                                      <p:to>
                                        <p:strVal val="solid"/>
                                      </p:to>
                                    </p:set>
                                    <p:set>
                                      <p:cBhvr>
                                        <p:cTn id="164" dur="500" fill="hold"/>
                                        <p:tgtEl>
                                          <p:spTgt spid="23"/>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8"/>
                                        </p:tgtEl>
                                        <p:attrNameLst>
                                          <p:attrName>style.color</p:attrName>
                                        </p:attrNameLst>
                                      </p:cBhvr>
                                      <p:to>
                                        <a:srgbClr val="92D050"/>
                                      </p:to>
                                    </p:animClr>
                                    <p:animClr clrSpc="rgb" dir="cw">
                                      <p:cBhvr>
                                        <p:cTn id="167" dur="500" fill="hold"/>
                                        <p:tgtEl>
                                          <p:spTgt spid="18"/>
                                        </p:tgtEl>
                                        <p:attrNameLst>
                                          <p:attrName>fillcolor</p:attrName>
                                        </p:attrNameLst>
                                      </p:cBhvr>
                                      <p:to>
                                        <a:srgbClr val="92D050"/>
                                      </p:to>
                                    </p:animClr>
                                    <p:set>
                                      <p:cBhvr>
                                        <p:cTn id="168" dur="500" fill="hold"/>
                                        <p:tgtEl>
                                          <p:spTgt spid="18"/>
                                        </p:tgtEl>
                                        <p:attrNameLst>
                                          <p:attrName>fill.type</p:attrName>
                                        </p:attrNameLst>
                                      </p:cBhvr>
                                      <p:to>
                                        <p:strVal val="solid"/>
                                      </p:to>
                                    </p:set>
                                    <p:set>
                                      <p:cBhvr>
                                        <p:cTn id="169" dur="500" fill="hold"/>
                                        <p:tgtEl>
                                          <p:spTgt spid="18"/>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29"/>
                                        </p:tgtEl>
                                      </p:cBhvr>
                                    </p:cmd>
                                  </p:childTnLst>
                                </p:cTn>
                              </p:par>
                              <p:par>
                                <p:cTn id="172" presetID="3" presetClass="mediacall" presetSubtype="0" fill="hold" nodeType="withEffect">
                                  <p:stCondLst>
                                    <p:cond delay="3000"/>
                                  </p:stCondLst>
                                  <p:childTnLst>
                                    <p:cmd type="call" cmd="stop">
                                      <p:cBhvr>
                                        <p:cTn id="173" dur="1" fill="hold"/>
                                        <p:tgtEl>
                                          <p:spTgt spid="27"/>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25"/>
                                        </p:tgtEl>
                                        <p:attrNameLst>
                                          <p:attrName>style.color</p:attrName>
                                        </p:attrNameLst>
                                      </p:cBhvr>
                                      <p:by>
                                        <p:hsl h="0" s="12549" l="25098"/>
                                      </p:by>
                                    </p:animClr>
                                    <p:animClr clrSpc="hsl" dir="cw">
                                      <p:cBhvr>
                                        <p:cTn id="176" dur="500" fill="hold"/>
                                        <p:tgtEl>
                                          <p:spTgt spid="25"/>
                                        </p:tgtEl>
                                        <p:attrNameLst>
                                          <p:attrName>fillcolor</p:attrName>
                                        </p:attrNameLst>
                                      </p:cBhvr>
                                      <p:by>
                                        <p:hsl h="0" s="12549" l="25098"/>
                                      </p:by>
                                    </p:animClr>
                                    <p:animClr clrSpc="hsl" dir="cw">
                                      <p:cBhvr>
                                        <p:cTn id="177" dur="500" fill="hold"/>
                                        <p:tgtEl>
                                          <p:spTgt spid="25"/>
                                        </p:tgtEl>
                                        <p:attrNameLst>
                                          <p:attrName>stroke.color</p:attrName>
                                        </p:attrNameLst>
                                      </p:cBhvr>
                                      <p:by>
                                        <p:hsl h="0" s="12549" l="25098"/>
                                      </p:by>
                                    </p:animClr>
                                    <p:set>
                                      <p:cBhvr>
                                        <p:cTn id="178" dur="500" fill="hold"/>
                                        <p:tgtEl>
                                          <p:spTgt spid="25"/>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0"/>
                                        </p:tgtEl>
                                        <p:attrNameLst>
                                          <p:attrName>style.color</p:attrName>
                                        </p:attrNameLst>
                                      </p:cBhvr>
                                      <p:by>
                                        <p:hsl h="0" s="-12549" l="-25098"/>
                                      </p:by>
                                    </p:animClr>
                                    <p:animClr clrSpc="hsl" dir="cw">
                                      <p:cBhvr>
                                        <p:cTn id="181" dur="500" fill="hold"/>
                                        <p:tgtEl>
                                          <p:spTgt spid="20"/>
                                        </p:tgtEl>
                                        <p:attrNameLst>
                                          <p:attrName>fillcolor</p:attrName>
                                        </p:attrNameLst>
                                      </p:cBhvr>
                                      <p:by>
                                        <p:hsl h="0" s="-12549" l="-25098"/>
                                      </p:by>
                                    </p:animClr>
                                    <p:animClr clrSpc="hsl" dir="cw">
                                      <p:cBhvr>
                                        <p:cTn id="182" dur="500" fill="hold"/>
                                        <p:tgtEl>
                                          <p:spTgt spid="20"/>
                                        </p:tgtEl>
                                        <p:attrNameLst>
                                          <p:attrName>stroke.color</p:attrName>
                                        </p:attrNameLst>
                                      </p:cBhvr>
                                      <p:by>
                                        <p:hsl h="0" s="-12549" l="-25098"/>
                                      </p:by>
                                    </p:animClr>
                                    <p:set>
                                      <p:cBhvr>
                                        <p:cTn id="183" dur="500" fill="hold"/>
                                        <p:tgtEl>
                                          <p:spTgt spid="20"/>
                                        </p:tgtEl>
                                        <p:attrNameLst>
                                          <p:attrName>fill.type</p:attrName>
                                        </p:attrNameLst>
                                      </p:cBhvr>
                                      <p:to>
                                        <p:strVal val="solid"/>
                                      </p:to>
                                    </p:set>
                                  </p:childTnLst>
                                </p:cTn>
                              </p:par>
                            </p:childTnLst>
                          </p:cTn>
                        </p:par>
                      </p:childTnLst>
                    </p:cTn>
                  </p:par>
                </p:childTnLst>
              </p:cTn>
              <p:nextCondLst>
                <p:cond evt="onClick" delay="0">
                  <p:tgtEl>
                    <p:spTgt spid="25"/>
                  </p:tgtEl>
                </p:cond>
              </p:nextCondLst>
            </p:seq>
            <p:video>
              <p:cMediaNode vol="80000">
                <p:cTn id="184" fill="hold" display="0">
                  <p:stCondLst>
                    <p:cond delay="indefinite"/>
                  </p:stCondLst>
                  <p:endCondLst>
                    <p:cond evt="onStopAudio" delay="0">
                      <p:tgtEl>
                        <p:sldTgt/>
                      </p:tgtEl>
                    </p:cond>
                  </p:endCondLst>
                </p:cTn>
                <p:tgtEl>
                  <p:spTgt spid="26"/>
                </p:tgtEl>
              </p:cMediaNode>
            </p:video>
            <p:video>
              <p:cMediaNode vol="80000">
                <p:cTn id="185" fill="hold" display="0">
                  <p:stCondLst>
                    <p:cond delay="indefinite"/>
                  </p:stCondLst>
                  <p:endCondLst>
                    <p:cond evt="onStopAudio" delay="0">
                      <p:tgtEl>
                        <p:sldTgt/>
                      </p:tgtEl>
                    </p:cond>
                  </p:endCondLst>
                </p:cTn>
                <p:tgtEl>
                  <p:spTgt spid="27"/>
                </p:tgtEl>
              </p:cMediaNode>
            </p:video>
            <p:video>
              <p:cMediaNode vol="80000">
                <p:cTn id="186" fill="hold" display="0">
                  <p:stCondLst>
                    <p:cond delay="indefinite"/>
                  </p:stCondLst>
                  <p:endCondLst>
                    <p:cond evt="onStopAudio" delay="0">
                      <p:tgtEl>
                        <p:sldTgt/>
                      </p:tgtEl>
                    </p:cond>
                  </p:endCondLst>
                </p:cTn>
                <p:tgtEl>
                  <p:spTgt spid="28"/>
                </p:tgtEl>
              </p:cMediaNode>
            </p:video>
            <p:video>
              <p:cMediaNode vol="80000">
                <p:cTn id="187" fill="hold" display="0">
                  <p:stCondLst>
                    <p:cond delay="indefinite"/>
                  </p:stCondLst>
                  <p:endCondLst>
                    <p:cond evt="onStopAudio" delay="0">
                      <p:tgtEl>
                        <p:sldTgt/>
                      </p:tgtEl>
                    </p:cond>
                  </p:endCondLst>
                </p:cTn>
                <p:tgtEl>
                  <p:spTgt spid="29"/>
                </p:tgtEl>
              </p:cMediaNode>
            </p:video>
          </p:childTnLst>
        </p:cTn>
      </p:par>
    </p:tnLst>
    <p:bldLst>
      <p:bldP spid="17" grpId="0"/>
      <p:bldP spid="18" grpId="0" animBg="1"/>
      <p:bldP spid="18" grpId="1" animBg="1"/>
      <p:bldP spid="18" grpId="2" animBg="1"/>
      <p:bldP spid="18" grpId="3" animBg="1"/>
      <p:bldP spid="18" grpId="4" animBg="1"/>
      <p:bldP spid="19" grpId="0" animBg="1"/>
      <p:bldP spid="19" grpId="1" animBg="1"/>
      <p:bldP spid="20" grpId="0"/>
      <p:bldP spid="20" grpId="1"/>
      <p:bldP spid="20" grpId="2"/>
      <p:bldP spid="20" grpId="3"/>
      <p:bldP spid="20" grpId="4"/>
      <p:bldP spid="20" grpId="5"/>
      <p:bldP spid="21" grpId="0"/>
      <p:bldP spid="21" grpId="1"/>
      <p:bldP spid="21" grpId="2"/>
      <p:bldP spid="22" grpId="0" animBg="1"/>
      <p:bldP spid="22" grpId="1" animBg="1"/>
      <p:bldP spid="23" grpId="0" animBg="1"/>
      <p:bldP spid="23" grpId="1" animBg="1"/>
      <p:bldP spid="24" grpId="0"/>
      <p:bldP spid="24" grpId="1"/>
      <p:bldP spid="24" grpId="2"/>
      <p:bldP spid="25" grpId="0"/>
      <p:bldP spid="25" grpId="1"/>
      <p:bldP spid="25"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2" name="Picture 1">
            <a:extLst>
              <a:ext uri="{FF2B5EF4-FFF2-40B4-BE49-F238E27FC236}">
                <a16:creationId xmlns:a16="http://schemas.microsoft.com/office/drawing/2014/main" xmlns="" id="{6C975AF1-8BB4-444D-993E-F98C38C51C84}"/>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41563" y="-37420"/>
            <a:ext cx="2601031" cy="2601031"/>
          </a:xfrm>
          <a:prstGeom prst="rect">
            <a:avLst/>
          </a:prstGeom>
        </p:spPr>
      </p:pic>
      <p:cxnSp>
        <p:nvCxnSpPr>
          <p:cNvPr id="3" name="Straight Connector 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Freeform: Shape 13">
            <a:extLst>
              <a:ext uri="{FF2B5EF4-FFF2-40B4-BE49-F238E27FC236}">
                <a16:creationId xmlns:a16="http://schemas.microsoft.com/office/drawing/2014/main" xmlns="" id="{2254BD6F-C222-4EBF-A18A-FDA724EC8AEA}"/>
              </a:ext>
            </a:extLst>
          </p:cNvPr>
          <p:cNvSpPr/>
          <p:nvPr/>
        </p:nvSpPr>
        <p:spPr>
          <a:xfrm flipH="1">
            <a:off x="494929" y="2563611"/>
            <a:ext cx="8154143" cy="106354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2">
              <a:lumMod val="5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chemeClr val="bg1"/>
              </a:solidFill>
            </a:endParaRPr>
          </a:p>
        </p:txBody>
      </p:sp>
      <p:sp>
        <p:nvSpPr>
          <p:cNvPr id="7" name="TextBox 6">
            <a:extLst>
              <a:ext uri="{FF2B5EF4-FFF2-40B4-BE49-F238E27FC236}">
                <a16:creationId xmlns:a16="http://schemas.microsoft.com/office/drawing/2014/main" xmlns="" id="{4605F6AC-8356-4661-B6A4-309609CF4CCF}"/>
              </a:ext>
            </a:extLst>
          </p:cNvPr>
          <p:cNvSpPr txBox="1"/>
          <p:nvPr/>
        </p:nvSpPr>
        <p:spPr>
          <a:xfrm>
            <a:off x="718394" y="2710388"/>
            <a:ext cx="7820858" cy="738664"/>
          </a:xfrm>
          <a:prstGeom prst="rect">
            <a:avLst/>
          </a:prstGeom>
          <a:noFill/>
        </p:spPr>
        <p:txBody>
          <a:bodyPr wrap="square" rtlCol="0">
            <a:spAutoFit/>
          </a:bodyPr>
          <a:lstStyle/>
          <a:p>
            <a:pPr algn="ctr">
              <a:defRPr/>
            </a:pPr>
            <a:r>
              <a:rPr lang="en-US" sz="2100" b="1" dirty="0" err="1">
                <a:solidFill>
                  <a:schemeClr val="bg1"/>
                </a:solidFill>
                <a:latin typeface="Times New Roman" pitchFamily="18" charset="0"/>
                <a:cs typeface="Times New Roman" pitchFamily="18" charset="0"/>
              </a:rPr>
              <a:t>Câu</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hỏi</a:t>
            </a:r>
            <a:r>
              <a:rPr lang="en-US" sz="2100" b="1" dirty="0">
                <a:solidFill>
                  <a:schemeClr val="bg1"/>
                </a:solidFill>
                <a:latin typeface="Times New Roman" pitchFamily="18" charset="0"/>
                <a:cs typeface="Times New Roman" pitchFamily="18" charset="0"/>
              </a:rPr>
              <a:t> </a:t>
            </a:r>
            <a:r>
              <a:rPr lang="en-US" sz="2100" b="1" dirty="0" err="1">
                <a:solidFill>
                  <a:schemeClr val="bg1"/>
                </a:solidFill>
                <a:latin typeface="Times New Roman" pitchFamily="18" charset="0"/>
                <a:cs typeface="Times New Roman" pitchFamily="18" charset="0"/>
              </a:rPr>
              <a:t>số</a:t>
            </a:r>
            <a:r>
              <a:rPr lang="en-US" sz="2100" b="1" dirty="0">
                <a:solidFill>
                  <a:schemeClr val="bg1"/>
                </a:solidFill>
                <a:latin typeface="Times New Roman" pitchFamily="18" charset="0"/>
                <a:cs typeface="Times New Roman" pitchFamily="18" charset="0"/>
              </a:rPr>
              <a:t> </a:t>
            </a:r>
            <a:r>
              <a:rPr lang="en-US" sz="2100" b="1" dirty="0" smtClean="0">
                <a:solidFill>
                  <a:schemeClr val="bg1"/>
                </a:solidFill>
                <a:latin typeface="Times New Roman" pitchFamily="18" charset="0"/>
                <a:cs typeface="Times New Roman" pitchFamily="18" charset="0"/>
              </a:rPr>
              <a:t>4: </a:t>
            </a:r>
            <a:r>
              <a:rPr lang="vi-VN" sz="2100" b="1" dirty="0">
                <a:solidFill>
                  <a:schemeClr val="bg1"/>
                </a:solidFill>
                <a:latin typeface="Times New Roman" panose="02020603050405020304" pitchFamily="18" charset="0"/>
                <a:cs typeface="Times New Roman" panose="02020603050405020304" pitchFamily="18" charset="0"/>
              </a:rPr>
              <a:t>Mỗi lần gió chướng về, </a:t>
            </a:r>
            <a:r>
              <a:rPr lang="en-US" sz="2100" b="1" dirty="0" err="1" smtClean="0">
                <a:solidFill>
                  <a:schemeClr val="bg1"/>
                </a:solidFill>
                <a:latin typeface="Times New Roman" panose="02020603050405020304" pitchFamily="18" charset="0"/>
                <a:cs typeface="Times New Roman" panose="02020603050405020304" pitchFamily="18" charset="0"/>
              </a:rPr>
              <a:t>người</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mẹ</a:t>
            </a:r>
            <a:r>
              <a:rPr lang="en-US" sz="2100" b="1" dirty="0" smtClean="0">
                <a:solidFill>
                  <a:schemeClr val="bg1"/>
                </a:solidFill>
                <a:latin typeface="Times New Roman" panose="02020603050405020304" pitchFamily="18" charset="0"/>
                <a:cs typeface="Times New Roman" panose="02020603050405020304" pitchFamily="18" charset="0"/>
              </a:rPr>
              <a:t> </a:t>
            </a:r>
            <a:r>
              <a:rPr lang="vi-VN" sz="2100" b="1" dirty="0" smtClean="0">
                <a:solidFill>
                  <a:schemeClr val="bg1"/>
                </a:solidFill>
                <a:latin typeface="Times New Roman" panose="02020603050405020304" pitchFamily="18" charset="0"/>
                <a:cs typeface="Times New Roman" panose="02020603050405020304" pitchFamily="18" charset="0"/>
              </a:rPr>
              <a:t>có </a:t>
            </a:r>
            <a:r>
              <a:rPr lang="en-US" sz="2100" b="1" dirty="0" err="1" smtClean="0">
                <a:solidFill>
                  <a:schemeClr val="bg1"/>
                </a:solidFill>
                <a:latin typeface="Times New Roman" panose="02020603050405020304" pitchFamily="18" charset="0"/>
                <a:cs typeface="Times New Roman" panose="02020603050405020304" pitchFamily="18" charset="0"/>
              </a:rPr>
              <a:t>tâm</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trạng</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như</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thế</a:t>
            </a:r>
            <a:r>
              <a:rPr lang="en-US" sz="2100" b="1" dirty="0" smtClean="0">
                <a:solidFill>
                  <a:schemeClr val="bg1"/>
                </a:solidFill>
                <a:latin typeface="Times New Roman" panose="02020603050405020304" pitchFamily="18" charset="0"/>
                <a:cs typeface="Times New Roman" panose="02020603050405020304" pitchFamily="18" charset="0"/>
              </a:rPr>
              <a:t> </a:t>
            </a:r>
            <a:r>
              <a:rPr lang="en-US" sz="2100" b="1" dirty="0" err="1" smtClean="0">
                <a:solidFill>
                  <a:schemeClr val="bg1"/>
                </a:solidFill>
                <a:latin typeface="Times New Roman" panose="02020603050405020304" pitchFamily="18" charset="0"/>
                <a:cs typeface="Times New Roman" panose="02020603050405020304" pitchFamily="18" charset="0"/>
              </a:rPr>
              <a:t>nào</a:t>
            </a:r>
            <a:r>
              <a:rPr lang="en-US" sz="2100" b="1" dirty="0" smtClean="0">
                <a:solidFill>
                  <a:schemeClr val="bg1"/>
                </a:solidFill>
                <a:latin typeface="Times New Roman" panose="02020603050405020304" pitchFamily="18" charset="0"/>
                <a:cs typeface="Times New Roman" panose="02020603050405020304" pitchFamily="18" charset="0"/>
              </a:rPr>
              <a:t>?</a:t>
            </a:r>
            <a:endParaRPr lang="vi-VN" sz="2100" b="1" dirty="0">
              <a:solidFill>
                <a:schemeClr val="bg1"/>
              </a:solidFill>
              <a:latin typeface="Times New Roman" panose="02020603050405020304" pitchFamily="18" charset="0"/>
              <a:cs typeface="Times New Roman" panose="02020603050405020304" pitchFamily="18" charset="0"/>
            </a:endParaRPr>
          </a:p>
        </p:txBody>
      </p:sp>
      <p:sp>
        <p:nvSpPr>
          <p:cNvPr id="8" name="bang c">
            <a:extLst>
              <a:ext uri="{FF2B5EF4-FFF2-40B4-BE49-F238E27FC236}">
                <a16:creationId xmlns:a16="http://schemas.microsoft.com/office/drawing/2014/main" xmlns="" id="{D0E6AFB4-275F-4728-9A13-27E00F9EA3A2}"/>
              </a:ext>
            </a:extLst>
          </p:cNvPr>
          <p:cNvSpPr/>
          <p:nvPr/>
        </p:nvSpPr>
        <p:spPr>
          <a:xfrm flipH="1">
            <a:off x="603457" y="4470969"/>
            <a:ext cx="3937330" cy="53831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9" name="bang b">
            <a:extLst>
              <a:ext uri="{FF2B5EF4-FFF2-40B4-BE49-F238E27FC236}">
                <a16:creationId xmlns:a16="http://schemas.microsoft.com/office/drawing/2014/main" xmlns="" id="{CA2E0476-BE10-4768-BE1B-A9C0072703C2}"/>
              </a:ext>
            </a:extLst>
          </p:cNvPr>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0" name="cau hoi c">
            <a:extLst>
              <a:ext uri="{FF2B5EF4-FFF2-40B4-BE49-F238E27FC236}">
                <a16:creationId xmlns:a16="http://schemas.microsoft.com/office/drawing/2014/main" xmlns="" id="{9897B1B9-EB78-41AF-AC33-1E8F7714B11F}"/>
              </a:ext>
            </a:extLst>
          </p:cNvPr>
          <p:cNvSpPr txBox="1"/>
          <p:nvPr/>
        </p:nvSpPr>
        <p:spPr>
          <a:xfrm>
            <a:off x="828215" y="4464664"/>
            <a:ext cx="3487814" cy="646331"/>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b="1" dirty="0">
                <a:solidFill>
                  <a:schemeClr val="bg2">
                    <a:lumMod val="10000"/>
                  </a:schemeClr>
                </a:solidFill>
                <a:latin typeface="Times New Roman" pitchFamily="18" charset="0"/>
                <a:ea typeface="Tahoma" panose="020B0604030504040204" pitchFamily="34" charset="0"/>
                <a:cs typeface="Times New Roman" pitchFamily="18" charset="0"/>
              </a:rPr>
              <a:t>C. </a:t>
            </a:r>
            <a:r>
              <a:rPr lang="vi-VN" b="1" dirty="0">
                <a:solidFill>
                  <a:prstClr val="black"/>
                </a:solidFill>
                <a:latin typeface="Times New Roman" panose="02020603050405020304" pitchFamily="18" charset="0"/>
                <a:cs typeface="Times New Roman" panose="02020603050405020304" pitchFamily="18" charset="0"/>
              </a:rPr>
              <a:t>Sợ không lo nổi một cái Tế tử tế cho cả nhà </a:t>
            </a:r>
            <a:endParaRPr lang="en-US"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1" name="cau hoi b">
            <a:extLst>
              <a:ext uri="{FF2B5EF4-FFF2-40B4-BE49-F238E27FC236}">
                <a16:creationId xmlns:a16="http://schemas.microsoft.com/office/drawing/2014/main" xmlns="" id="{D96707EC-5A82-4050-B897-6DBAB63AC957}"/>
              </a:ext>
            </a:extLst>
          </p:cNvPr>
          <p:cNvSpPr txBox="1"/>
          <p:nvPr/>
        </p:nvSpPr>
        <p:spPr>
          <a:xfrm>
            <a:off x="4826679" y="3897872"/>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B. </a:t>
            </a:r>
            <a:r>
              <a:rPr lang="en-US" sz="2400" b="1" dirty="0" err="1" smtClean="0">
                <a:solidFill>
                  <a:schemeClr val="bg2">
                    <a:lumMod val="10000"/>
                  </a:schemeClr>
                </a:solidFill>
                <a:latin typeface="Times New Roman" pitchFamily="18" charset="0"/>
                <a:cs typeface="Times New Roman" pitchFamily="18" charset="0"/>
              </a:rPr>
              <a:t>Thích</a:t>
            </a:r>
            <a:r>
              <a:rPr lang="en-US" sz="2400" b="1" dirty="0" smtClean="0">
                <a:solidFill>
                  <a:schemeClr val="bg2">
                    <a:lumMod val="10000"/>
                  </a:schemeClr>
                </a:solidFill>
                <a:latin typeface="Times New Roman" pitchFamily="18" charset="0"/>
                <a:cs typeface="Times New Roman" pitchFamily="18" charset="0"/>
              </a:rPr>
              <a:t> </a:t>
            </a:r>
            <a:r>
              <a:rPr lang="en-US" sz="2400" b="1" dirty="0" err="1" smtClean="0">
                <a:solidFill>
                  <a:schemeClr val="bg2">
                    <a:lumMod val="10000"/>
                  </a:schemeClr>
                </a:solidFill>
                <a:latin typeface="Times New Roman" pitchFamily="18" charset="0"/>
                <a:cs typeface="Times New Roman" pitchFamily="18" charset="0"/>
              </a:rPr>
              <a:t>thú</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2" name="bang a">
            <a:extLst>
              <a:ext uri="{FF2B5EF4-FFF2-40B4-BE49-F238E27FC236}">
                <a16:creationId xmlns:a16="http://schemas.microsoft.com/office/drawing/2014/main" xmlns=""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 name="bang d">
            <a:extLst>
              <a:ext uri="{FF2B5EF4-FFF2-40B4-BE49-F238E27FC236}">
                <a16:creationId xmlns:a16="http://schemas.microsoft.com/office/drawing/2014/main" xmlns="" id="{A6F11D1C-4D08-4BAF-9A3D-4AC673B9036B}"/>
              </a:ext>
            </a:extLst>
          </p:cNvPr>
          <p:cNvSpPr/>
          <p:nvPr/>
        </p:nvSpPr>
        <p:spPr>
          <a:xfrm flipH="1">
            <a:off x="4601922" y="4468668"/>
            <a:ext cx="3937330" cy="538316"/>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4" name="cau hoi a">
            <a:extLst>
              <a:ext uri="{FF2B5EF4-FFF2-40B4-BE49-F238E27FC236}">
                <a16:creationId xmlns:a16="http://schemas.microsoft.com/office/drawing/2014/main" xmlns="" id="{9B5DABB8-849A-4D2D-930C-9CA07BFC5BDE}"/>
              </a:ext>
            </a:extLst>
          </p:cNvPr>
          <p:cNvSpPr txBox="1"/>
          <p:nvPr/>
        </p:nvSpPr>
        <p:spPr>
          <a:xfrm>
            <a:off x="829507" y="3897872"/>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400" b="1" dirty="0">
                <a:solidFill>
                  <a:schemeClr val="bg2">
                    <a:lumMod val="10000"/>
                  </a:schemeClr>
                </a:solidFill>
                <a:latin typeface="Times New Roman" pitchFamily="18" charset="0"/>
                <a:ea typeface="Tahoma" panose="020B0604030504040204" pitchFamily="34" charset="0"/>
                <a:cs typeface="Times New Roman" pitchFamily="18" charset="0"/>
              </a:rPr>
              <a:t>A. </a:t>
            </a:r>
            <a:r>
              <a:rPr lang="en-US" sz="2400" b="1" dirty="0" err="1" smtClean="0">
                <a:solidFill>
                  <a:schemeClr val="bg2">
                    <a:lumMod val="10000"/>
                  </a:schemeClr>
                </a:solidFill>
                <a:latin typeface="Times New Roman" pitchFamily="18" charset="0"/>
                <a:cs typeface="Times New Roman" pitchFamily="18" charset="0"/>
              </a:rPr>
              <a:t>Buồn</a:t>
            </a:r>
            <a:r>
              <a:rPr lang="en-US" sz="2400" b="1" dirty="0" smtClean="0">
                <a:solidFill>
                  <a:schemeClr val="bg2">
                    <a:lumMod val="10000"/>
                  </a:schemeClr>
                </a:solidFill>
                <a:latin typeface="Times New Roman" pitchFamily="18" charset="0"/>
                <a:cs typeface="Times New Roman" pitchFamily="18" charset="0"/>
              </a:rPr>
              <a:t> man </a:t>
            </a:r>
            <a:r>
              <a:rPr lang="en-US" sz="2400" b="1" dirty="0" err="1" smtClean="0">
                <a:solidFill>
                  <a:schemeClr val="bg2">
                    <a:lumMod val="10000"/>
                  </a:schemeClr>
                </a:solidFill>
                <a:latin typeface="Times New Roman" pitchFamily="18" charset="0"/>
                <a:cs typeface="Times New Roman" pitchFamily="18" charset="0"/>
              </a:rPr>
              <a:t>mác</a:t>
            </a:r>
            <a:endParaRPr lang="en-US" sz="24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sp>
        <p:nvSpPr>
          <p:cNvPr id="15" name="cau hoi d">
            <a:extLst>
              <a:ext uri="{FF2B5EF4-FFF2-40B4-BE49-F238E27FC236}">
                <a16:creationId xmlns:a16="http://schemas.microsoft.com/office/drawing/2014/main" xmlns="" id="{42A746A3-96B8-42A5-8EFA-A104DB6B2F69}"/>
              </a:ext>
            </a:extLst>
          </p:cNvPr>
          <p:cNvSpPr txBox="1"/>
          <p:nvPr/>
        </p:nvSpPr>
        <p:spPr>
          <a:xfrm>
            <a:off x="4826679" y="4545319"/>
            <a:ext cx="3487814" cy="400110"/>
          </a:xfrm>
          <a:prstGeom prst="rect">
            <a:avLst/>
          </a:prstGeom>
          <a:noFill/>
        </p:spPr>
        <p:txBody>
          <a:bodyPr wrap="square" rtlCol="0">
            <a:spAutoFit/>
          </a:bodyPr>
          <a:lstStyle/>
          <a:p>
            <a:pPr marL="257175" indent="-257175">
              <a:buClr>
                <a:prstClr val="white"/>
              </a:buClr>
              <a:buFont typeface="Wingdings" panose="05000000000000000000" pitchFamily="2" charset="2"/>
              <a:buChar char="w"/>
              <a:defRPr/>
            </a:pPr>
            <a:r>
              <a:rPr lang="en-US" sz="2000" b="1" dirty="0">
                <a:solidFill>
                  <a:schemeClr val="bg2">
                    <a:lumMod val="10000"/>
                  </a:schemeClr>
                </a:solidFill>
                <a:latin typeface="Times New Roman" pitchFamily="18" charset="0"/>
                <a:ea typeface="Tahoma" panose="020B0604030504040204" pitchFamily="34" charset="0"/>
                <a:cs typeface="Times New Roman" pitchFamily="18" charset="0"/>
              </a:rPr>
              <a:t>D. </a:t>
            </a:r>
            <a:r>
              <a:rPr lang="en-US" sz="2000" b="1" dirty="0" err="1" smtClean="0">
                <a:solidFill>
                  <a:schemeClr val="bg2">
                    <a:lumMod val="10000"/>
                  </a:schemeClr>
                </a:solidFill>
                <a:latin typeface="Times New Roman" pitchFamily="18" charset="0"/>
                <a:cs typeface="Times New Roman" pitchFamily="18" charset="0"/>
              </a:rPr>
              <a:t>Xao</a:t>
            </a:r>
            <a:r>
              <a:rPr lang="en-US" sz="2000" b="1" dirty="0" smtClean="0">
                <a:solidFill>
                  <a:schemeClr val="bg2">
                    <a:lumMod val="10000"/>
                  </a:schemeClr>
                </a:solidFill>
                <a:latin typeface="Times New Roman" pitchFamily="18" charset="0"/>
                <a:cs typeface="Times New Roman" pitchFamily="18" charset="0"/>
              </a:rPr>
              <a:t> </a:t>
            </a:r>
            <a:r>
              <a:rPr lang="en-US" sz="2000" b="1" dirty="0" err="1" smtClean="0">
                <a:solidFill>
                  <a:schemeClr val="bg2">
                    <a:lumMod val="10000"/>
                  </a:schemeClr>
                </a:solidFill>
                <a:latin typeface="Times New Roman" pitchFamily="18" charset="0"/>
                <a:cs typeface="Times New Roman" pitchFamily="18" charset="0"/>
              </a:rPr>
              <a:t>xuyến</a:t>
            </a:r>
            <a:r>
              <a:rPr lang="en-US" sz="2000" b="1" dirty="0" smtClean="0">
                <a:solidFill>
                  <a:schemeClr val="bg2">
                    <a:lumMod val="10000"/>
                  </a:schemeClr>
                </a:solidFill>
                <a:latin typeface="Times New Roman" pitchFamily="18" charset="0"/>
                <a:cs typeface="Times New Roman" pitchFamily="18" charset="0"/>
              </a:rPr>
              <a:t>, bang </a:t>
            </a:r>
            <a:r>
              <a:rPr lang="en-US" sz="2000" b="1" dirty="0" err="1" smtClean="0">
                <a:solidFill>
                  <a:schemeClr val="bg2">
                    <a:lumMod val="10000"/>
                  </a:schemeClr>
                </a:solidFill>
                <a:latin typeface="Times New Roman" pitchFamily="18" charset="0"/>
                <a:cs typeface="Times New Roman" pitchFamily="18" charset="0"/>
              </a:rPr>
              <a:t>khuâng</a:t>
            </a:r>
            <a:endParaRPr lang="en-US" sz="2000" b="1" dirty="0">
              <a:solidFill>
                <a:schemeClr val="bg2">
                  <a:lumMod val="10000"/>
                </a:schemeClr>
              </a:solidFill>
              <a:latin typeface="Times New Roman" pitchFamily="18" charset="0"/>
              <a:ea typeface="Tahoma" panose="020B0604030504040204" pitchFamily="34" charset="0"/>
              <a:cs typeface="Times New Roman" pitchFamily="18" charset="0"/>
            </a:endParaRPr>
          </a:p>
        </p:txBody>
      </p:sp>
      <p:pic>
        <p:nvPicPr>
          <p:cNvPr id="16"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17"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18"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19"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Tree>
    <p:extLst>
      <p:ext uri="{BB962C8B-B14F-4D97-AF65-F5344CB8AC3E}">
        <p14:creationId xmlns="" xmlns:p14="http://schemas.microsoft.com/office/powerpoint/2010/main" val="32338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16"/>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0"/>
                                        </p:tgtEl>
                                        <p:attrNameLst>
                                          <p:attrName>style.color</p:attrName>
                                        </p:attrNameLst>
                                      </p:cBhvr>
                                      <p:by>
                                        <p:hsl h="0" s="-12549" l="-25098"/>
                                      </p:by>
                                    </p:animClr>
                                    <p:animClr clrSpc="hsl" dir="cw">
                                      <p:cBhvr>
                                        <p:cTn id="35" dur="500" fill="hold"/>
                                        <p:tgtEl>
                                          <p:spTgt spid="10"/>
                                        </p:tgtEl>
                                        <p:attrNameLst>
                                          <p:attrName>fillcolor</p:attrName>
                                        </p:attrNameLst>
                                      </p:cBhvr>
                                      <p:by>
                                        <p:hsl h="0" s="-12549" l="-25098"/>
                                      </p:by>
                                    </p:animClr>
                                    <p:animClr clrSpc="hsl" dir="cw">
                                      <p:cBhvr>
                                        <p:cTn id="36" dur="500" fill="hold"/>
                                        <p:tgtEl>
                                          <p:spTgt spid="10"/>
                                        </p:tgtEl>
                                        <p:attrNameLst>
                                          <p:attrName>stroke.color</p:attrName>
                                        </p:attrNameLst>
                                      </p:cBhvr>
                                      <p:by>
                                        <p:hsl h="0" s="-12549" l="-25098"/>
                                      </p:by>
                                    </p:animClr>
                                    <p:set>
                                      <p:cBhvr>
                                        <p:cTn id="37" dur="500" fill="hold"/>
                                        <p:tgtEl>
                                          <p:spTgt spid="10"/>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8"/>
                                        </p:tgtEl>
                                        <p:attrNameLst>
                                          <p:attrName>style.color</p:attrName>
                                        </p:attrNameLst>
                                      </p:cBhvr>
                                      <p:to>
                                        <a:srgbClr val="FFC000"/>
                                      </p:to>
                                    </p:animClr>
                                    <p:animClr clrSpc="rgb" dir="cw">
                                      <p:cBhvr>
                                        <p:cTn id="40" dur="500" fill="hold"/>
                                        <p:tgtEl>
                                          <p:spTgt spid="8"/>
                                        </p:tgtEl>
                                        <p:attrNameLst>
                                          <p:attrName>fillcolor</p:attrName>
                                        </p:attrNameLst>
                                      </p:cBhvr>
                                      <p:to>
                                        <a:srgbClr val="FFC00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17"/>
                                        </p:tgtEl>
                                      </p:cBhvr>
                                    </p:cmd>
                                  </p:childTnLst>
                                </p:cTn>
                              </p:par>
                              <p:par>
                                <p:cTn id="45" presetID="3" presetClass="mediacall" presetSubtype="0" fill="hold" nodeType="withEffect">
                                  <p:stCondLst>
                                    <p:cond delay="0"/>
                                  </p:stCondLst>
                                  <p:childTnLst>
                                    <p:cmd type="call" cmd="stop">
                                      <p:cBhvr>
                                        <p:cTn id="46" dur="1" fill="hold"/>
                                        <p:tgtEl>
                                          <p:spTgt spid="16"/>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8"/>
                                        </p:tgtEl>
                                        <p:attrNameLst>
                                          <p:attrName>style.color</p:attrName>
                                        </p:attrNameLst>
                                      </p:cBhvr>
                                      <p:to>
                                        <a:srgbClr val="92D050"/>
                                      </p:to>
                                    </p:animClr>
                                    <p:animClr clrSpc="rgb" dir="cw">
                                      <p:cBhvr>
                                        <p:cTn id="49" dur="500" fill="hold"/>
                                        <p:tgtEl>
                                          <p:spTgt spid="8"/>
                                        </p:tgtEl>
                                        <p:attrNameLst>
                                          <p:attrName>fillcolor</p:attrName>
                                        </p:attrNameLst>
                                      </p:cBhvr>
                                      <p:to>
                                        <a:srgbClr val="92D050"/>
                                      </p:to>
                                    </p:animClr>
                                    <p:set>
                                      <p:cBhvr>
                                        <p:cTn id="50" dur="500" fill="hold"/>
                                        <p:tgtEl>
                                          <p:spTgt spid="8"/>
                                        </p:tgtEl>
                                        <p:attrNameLst>
                                          <p:attrName>fill.type</p:attrName>
                                        </p:attrNameLst>
                                      </p:cBhvr>
                                      <p:to>
                                        <p:strVal val="solid"/>
                                      </p:to>
                                    </p:set>
                                    <p:set>
                                      <p:cBhvr>
                                        <p:cTn id="51" dur="500" fill="hold"/>
                                        <p:tgtEl>
                                          <p:spTgt spid="8"/>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18"/>
                                        </p:tgtEl>
                                      </p:cBhvr>
                                    </p:cmd>
                                  </p:childTnLst>
                                </p:cTn>
                              </p:par>
                              <p:par>
                                <p:cTn id="54" presetID="3" presetClass="mediacall" presetSubtype="0" fill="hold" nodeType="withEffect">
                                  <p:stCondLst>
                                    <p:cond delay="3000"/>
                                  </p:stCondLst>
                                  <p:childTnLst>
                                    <p:cmd type="call" cmd="stop">
                                      <p:cBhvr>
                                        <p:cTn id="55" dur="1" fill="hold"/>
                                        <p:tgtEl>
                                          <p:spTgt spid="17"/>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0"/>
                                        </p:tgtEl>
                                        <p:attrNameLst>
                                          <p:attrName>style.color</p:attrName>
                                        </p:attrNameLst>
                                      </p:cBhvr>
                                      <p:by>
                                        <p:hsl h="0" s="-12549" l="-25098"/>
                                      </p:by>
                                    </p:animClr>
                                    <p:animClr clrSpc="hsl" dir="cw">
                                      <p:cBhvr>
                                        <p:cTn id="58" dur="500" fill="hold"/>
                                        <p:tgtEl>
                                          <p:spTgt spid="10"/>
                                        </p:tgtEl>
                                        <p:attrNameLst>
                                          <p:attrName>fillcolor</p:attrName>
                                        </p:attrNameLst>
                                      </p:cBhvr>
                                      <p:by>
                                        <p:hsl h="0" s="-12549" l="-25098"/>
                                      </p:by>
                                    </p:animClr>
                                    <p:animClr clrSpc="hsl" dir="cw">
                                      <p:cBhvr>
                                        <p:cTn id="59" dur="500" fill="hold"/>
                                        <p:tgtEl>
                                          <p:spTgt spid="10"/>
                                        </p:tgtEl>
                                        <p:attrNameLst>
                                          <p:attrName>stroke.color</p:attrName>
                                        </p:attrNameLst>
                                      </p:cBhvr>
                                      <p:by>
                                        <p:hsl h="0" s="-12549" l="-25098"/>
                                      </p:by>
                                    </p:animClr>
                                    <p:set>
                                      <p:cBhvr>
                                        <p:cTn id="60"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4"/>
                                        </p:tgtEl>
                                        <p:attrNameLst>
                                          <p:attrName>style.color</p:attrName>
                                        </p:attrNameLst>
                                      </p:cBhvr>
                                      <p:by>
                                        <p:hsl h="0" s="-12549" l="-25098"/>
                                      </p:by>
                                    </p:animClr>
                                    <p:animClr clrSpc="hsl" dir="cw">
                                      <p:cBhvr>
                                        <p:cTn id="66" dur="500" fill="hold"/>
                                        <p:tgtEl>
                                          <p:spTgt spid="14"/>
                                        </p:tgtEl>
                                        <p:attrNameLst>
                                          <p:attrName>fillcolor</p:attrName>
                                        </p:attrNameLst>
                                      </p:cBhvr>
                                      <p:by>
                                        <p:hsl h="0" s="-12549" l="-25098"/>
                                      </p:by>
                                    </p:animClr>
                                    <p:animClr clrSpc="hsl" dir="cw">
                                      <p:cBhvr>
                                        <p:cTn id="67" dur="500" fill="hold"/>
                                        <p:tgtEl>
                                          <p:spTgt spid="14"/>
                                        </p:tgtEl>
                                        <p:attrNameLst>
                                          <p:attrName>stroke.color</p:attrName>
                                        </p:attrNameLst>
                                      </p:cBhvr>
                                      <p:by>
                                        <p:hsl h="0" s="-12549" l="-25098"/>
                                      </p:by>
                                    </p:animClr>
                                    <p:set>
                                      <p:cBhvr>
                                        <p:cTn id="68" dur="500" fill="hold"/>
                                        <p:tgtEl>
                                          <p:spTgt spid="14"/>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2"/>
                                        </p:tgtEl>
                                        <p:attrNameLst>
                                          <p:attrName>style.color</p:attrName>
                                        </p:attrNameLst>
                                      </p:cBhvr>
                                      <p:to>
                                        <a:srgbClr val="FFC000"/>
                                      </p:to>
                                    </p:animClr>
                                    <p:animClr clrSpc="rgb" dir="cw">
                                      <p:cBhvr>
                                        <p:cTn id="71" dur="500" fill="hold"/>
                                        <p:tgtEl>
                                          <p:spTgt spid="12"/>
                                        </p:tgtEl>
                                        <p:attrNameLst>
                                          <p:attrName>fillcolor</p:attrName>
                                        </p:attrNameLst>
                                      </p:cBhvr>
                                      <p:to>
                                        <a:srgbClr val="FFC000"/>
                                      </p:to>
                                    </p:animClr>
                                    <p:set>
                                      <p:cBhvr>
                                        <p:cTn id="72" dur="500" fill="hold"/>
                                        <p:tgtEl>
                                          <p:spTgt spid="12"/>
                                        </p:tgtEl>
                                        <p:attrNameLst>
                                          <p:attrName>fill.type</p:attrName>
                                        </p:attrNameLst>
                                      </p:cBhvr>
                                      <p:to>
                                        <p:strVal val="solid"/>
                                      </p:to>
                                    </p:set>
                                    <p:set>
                                      <p:cBhvr>
                                        <p:cTn id="73" dur="5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17"/>
                                        </p:tgtEl>
                                      </p:cBhvr>
                                    </p:cmd>
                                  </p:childTnLst>
                                </p:cTn>
                              </p:par>
                              <p:par>
                                <p:cTn id="76" presetID="3" presetClass="mediacall" presetSubtype="0" fill="hold" nodeType="withEffect">
                                  <p:stCondLst>
                                    <p:cond delay="0"/>
                                  </p:stCondLst>
                                  <p:childTnLst>
                                    <p:cmd type="call" cmd="stop">
                                      <p:cBhvr>
                                        <p:cTn id="77" dur="1" fill="hold"/>
                                        <p:tgtEl>
                                          <p:spTgt spid="16"/>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2"/>
                                        </p:tgtEl>
                                        <p:attrNameLst>
                                          <p:attrName>style.color</p:attrName>
                                        </p:attrNameLst>
                                      </p:cBhvr>
                                      <p:to>
                                        <a:srgbClr val="FF0000"/>
                                      </p:to>
                                    </p:animClr>
                                    <p:animClr clrSpc="rgb" dir="cw">
                                      <p:cBhvr>
                                        <p:cTn id="80" dur="500" fill="hold"/>
                                        <p:tgtEl>
                                          <p:spTgt spid="12"/>
                                        </p:tgtEl>
                                        <p:attrNameLst>
                                          <p:attrName>fillcolor</p:attrName>
                                        </p:attrNameLst>
                                      </p:cBhvr>
                                      <p:to>
                                        <a:srgbClr val="FF0000"/>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8"/>
                                        </p:tgtEl>
                                        <p:attrNameLst>
                                          <p:attrName>style.color</p:attrName>
                                        </p:attrNameLst>
                                      </p:cBhvr>
                                      <p:to>
                                        <a:srgbClr val="92D050"/>
                                      </p:to>
                                    </p:animClr>
                                    <p:animClr clrSpc="rgb" dir="cw">
                                      <p:cBhvr>
                                        <p:cTn id="85" dur="500" fill="hold"/>
                                        <p:tgtEl>
                                          <p:spTgt spid="8"/>
                                        </p:tgtEl>
                                        <p:attrNameLst>
                                          <p:attrName>fillcolor</p:attrName>
                                        </p:attrNameLst>
                                      </p:cBhvr>
                                      <p:to>
                                        <a:srgbClr val="92D050"/>
                                      </p:to>
                                    </p:animClr>
                                    <p:set>
                                      <p:cBhvr>
                                        <p:cTn id="86" dur="500" fill="hold"/>
                                        <p:tgtEl>
                                          <p:spTgt spid="8"/>
                                        </p:tgtEl>
                                        <p:attrNameLst>
                                          <p:attrName>fill.type</p:attrName>
                                        </p:attrNameLst>
                                      </p:cBhvr>
                                      <p:to>
                                        <p:strVal val="solid"/>
                                      </p:to>
                                    </p:set>
                                    <p:set>
                                      <p:cBhvr>
                                        <p:cTn id="87" dur="500" fill="hold"/>
                                        <p:tgtEl>
                                          <p:spTgt spid="8"/>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19"/>
                                        </p:tgtEl>
                                      </p:cBhvr>
                                    </p:cmd>
                                  </p:childTnLst>
                                </p:cTn>
                              </p:par>
                              <p:par>
                                <p:cTn id="90" presetID="3" presetClass="mediacall" presetSubtype="0" fill="hold" nodeType="withEffect">
                                  <p:stCondLst>
                                    <p:cond delay="3000"/>
                                  </p:stCondLst>
                                  <p:childTnLst>
                                    <p:cmd type="call" cmd="stop">
                                      <p:cBhvr>
                                        <p:cTn id="91" dur="1" fill="hold"/>
                                        <p:tgtEl>
                                          <p:spTgt spid="17"/>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4"/>
                                        </p:tgtEl>
                                        <p:attrNameLst>
                                          <p:attrName>style.color</p:attrName>
                                        </p:attrNameLst>
                                      </p:cBhvr>
                                      <p:by>
                                        <p:hsl h="0" s="12549" l="25098"/>
                                      </p:by>
                                    </p:animClr>
                                    <p:animClr clrSpc="hsl" dir="cw">
                                      <p:cBhvr>
                                        <p:cTn id="94" dur="500" fill="hold"/>
                                        <p:tgtEl>
                                          <p:spTgt spid="14"/>
                                        </p:tgtEl>
                                        <p:attrNameLst>
                                          <p:attrName>fillcolor</p:attrName>
                                        </p:attrNameLst>
                                      </p:cBhvr>
                                      <p:by>
                                        <p:hsl h="0" s="12549" l="25098"/>
                                      </p:by>
                                    </p:animClr>
                                    <p:animClr clrSpc="hsl" dir="cw">
                                      <p:cBhvr>
                                        <p:cTn id="95" dur="500" fill="hold"/>
                                        <p:tgtEl>
                                          <p:spTgt spid="14"/>
                                        </p:tgtEl>
                                        <p:attrNameLst>
                                          <p:attrName>stroke.color</p:attrName>
                                        </p:attrNameLst>
                                      </p:cBhvr>
                                      <p:by>
                                        <p:hsl h="0" s="12549" l="25098"/>
                                      </p:by>
                                    </p:animClr>
                                    <p:set>
                                      <p:cBhvr>
                                        <p:cTn id="96" dur="500" fill="hold"/>
                                        <p:tgtEl>
                                          <p:spTgt spid="14"/>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0"/>
                                        </p:tgtEl>
                                        <p:attrNameLst>
                                          <p:attrName>style.color</p:attrName>
                                        </p:attrNameLst>
                                      </p:cBhvr>
                                      <p:by>
                                        <p:hsl h="0" s="-12549" l="-25098"/>
                                      </p:by>
                                    </p:animClr>
                                    <p:animClr clrSpc="hsl" dir="cw">
                                      <p:cBhvr>
                                        <p:cTn id="99" dur="500" fill="hold"/>
                                        <p:tgtEl>
                                          <p:spTgt spid="10"/>
                                        </p:tgtEl>
                                        <p:attrNameLst>
                                          <p:attrName>fillcolor</p:attrName>
                                        </p:attrNameLst>
                                      </p:cBhvr>
                                      <p:by>
                                        <p:hsl h="0" s="-12549" l="-25098"/>
                                      </p:by>
                                    </p:animClr>
                                    <p:animClr clrSpc="hsl" dir="cw">
                                      <p:cBhvr>
                                        <p:cTn id="100" dur="500" fill="hold"/>
                                        <p:tgtEl>
                                          <p:spTgt spid="10"/>
                                        </p:tgtEl>
                                        <p:attrNameLst>
                                          <p:attrName>stroke.color</p:attrName>
                                        </p:attrNameLst>
                                      </p:cBhvr>
                                      <p:by>
                                        <p:hsl h="0" s="-12549" l="-25098"/>
                                      </p:by>
                                    </p:animClr>
                                    <p:set>
                                      <p:cBhvr>
                                        <p:cTn id="101" dur="500" fill="hold"/>
                                        <p:tgtEl>
                                          <p:spTgt spid="10"/>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102" restart="whenNotActive" fill="hold" evtFilter="cancelBubble" nodeType="interactiveSeq">
                <p:stCondLst>
                  <p:cond evt="onClick" delay="0">
                    <p:tgtEl>
                      <p:spTgt spid="11"/>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1"/>
                                        </p:tgtEl>
                                        <p:attrNameLst>
                                          <p:attrName>style.color</p:attrName>
                                        </p:attrNameLst>
                                      </p:cBhvr>
                                      <p:by>
                                        <p:hsl h="0" s="-12549" l="-25098"/>
                                      </p:by>
                                    </p:animClr>
                                    <p:animClr clrSpc="hsl" dir="cw">
                                      <p:cBhvr>
                                        <p:cTn id="107" dur="500" fill="hold"/>
                                        <p:tgtEl>
                                          <p:spTgt spid="11"/>
                                        </p:tgtEl>
                                        <p:attrNameLst>
                                          <p:attrName>fillcolor</p:attrName>
                                        </p:attrNameLst>
                                      </p:cBhvr>
                                      <p:by>
                                        <p:hsl h="0" s="-12549" l="-25098"/>
                                      </p:by>
                                    </p:animClr>
                                    <p:animClr clrSpc="hsl" dir="cw">
                                      <p:cBhvr>
                                        <p:cTn id="108" dur="500" fill="hold"/>
                                        <p:tgtEl>
                                          <p:spTgt spid="11"/>
                                        </p:tgtEl>
                                        <p:attrNameLst>
                                          <p:attrName>stroke.color</p:attrName>
                                        </p:attrNameLst>
                                      </p:cBhvr>
                                      <p:by>
                                        <p:hsl h="0" s="-12549" l="-25098"/>
                                      </p:by>
                                    </p:animClr>
                                    <p:set>
                                      <p:cBhvr>
                                        <p:cTn id="109" dur="500" fill="hold"/>
                                        <p:tgtEl>
                                          <p:spTgt spid="11"/>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9"/>
                                        </p:tgtEl>
                                        <p:attrNameLst>
                                          <p:attrName>style.color</p:attrName>
                                        </p:attrNameLst>
                                      </p:cBhvr>
                                      <p:to>
                                        <a:srgbClr val="FFC000"/>
                                      </p:to>
                                    </p:animClr>
                                    <p:animClr clrSpc="rgb" dir="cw">
                                      <p:cBhvr>
                                        <p:cTn id="112" dur="500" fill="hold"/>
                                        <p:tgtEl>
                                          <p:spTgt spid="9"/>
                                        </p:tgtEl>
                                        <p:attrNameLst>
                                          <p:attrName>fillcolor</p:attrName>
                                        </p:attrNameLst>
                                      </p:cBhvr>
                                      <p:to>
                                        <a:srgbClr val="FFC000"/>
                                      </p:to>
                                    </p:animClr>
                                    <p:set>
                                      <p:cBhvr>
                                        <p:cTn id="113" dur="500" fill="hold"/>
                                        <p:tgtEl>
                                          <p:spTgt spid="9"/>
                                        </p:tgtEl>
                                        <p:attrNameLst>
                                          <p:attrName>fill.type</p:attrName>
                                        </p:attrNameLst>
                                      </p:cBhvr>
                                      <p:to>
                                        <p:strVal val="solid"/>
                                      </p:to>
                                    </p:set>
                                    <p:set>
                                      <p:cBhvr>
                                        <p:cTn id="114" dur="500" fill="hold"/>
                                        <p:tgtEl>
                                          <p:spTgt spid="9"/>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17"/>
                                        </p:tgtEl>
                                      </p:cBhvr>
                                    </p:cmd>
                                  </p:childTnLst>
                                </p:cTn>
                              </p:par>
                              <p:par>
                                <p:cTn id="117" presetID="3" presetClass="mediacall" presetSubtype="0" fill="hold" nodeType="withEffect">
                                  <p:stCondLst>
                                    <p:cond delay="0"/>
                                  </p:stCondLst>
                                  <p:childTnLst>
                                    <p:cmd type="call" cmd="stop">
                                      <p:cBhvr>
                                        <p:cTn id="118" dur="1" fill="hold"/>
                                        <p:tgtEl>
                                          <p:spTgt spid="16"/>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9"/>
                                        </p:tgtEl>
                                        <p:attrNameLst>
                                          <p:attrName>style.color</p:attrName>
                                        </p:attrNameLst>
                                      </p:cBhvr>
                                      <p:to>
                                        <a:srgbClr val="FF0000"/>
                                      </p:to>
                                    </p:animClr>
                                    <p:animClr clrSpc="rgb" dir="cw">
                                      <p:cBhvr>
                                        <p:cTn id="121" dur="500" fill="hold"/>
                                        <p:tgtEl>
                                          <p:spTgt spid="9"/>
                                        </p:tgtEl>
                                        <p:attrNameLst>
                                          <p:attrName>fillcolor</p:attrName>
                                        </p:attrNameLst>
                                      </p:cBhvr>
                                      <p:to>
                                        <a:srgbClr val="FF0000"/>
                                      </p:to>
                                    </p:animClr>
                                    <p:set>
                                      <p:cBhvr>
                                        <p:cTn id="122" dur="500" fill="hold"/>
                                        <p:tgtEl>
                                          <p:spTgt spid="9"/>
                                        </p:tgtEl>
                                        <p:attrNameLst>
                                          <p:attrName>fill.type</p:attrName>
                                        </p:attrNameLst>
                                      </p:cBhvr>
                                      <p:to>
                                        <p:strVal val="solid"/>
                                      </p:to>
                                    </p:set>
                                    <p:set>
                                      <p:cBhvr>
                                        <p:cTn id="123" dur="500" fill="hold"/>
                                        <p:tgtEl>
                                          <p:spTgt spid="9"/>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8"/>
                                        </p:tgtEl>
                                        <p:attrNameLst>
                                          <p:attrName>style.color</p:attrName>
                                        </p:attrNameLst>
                                      </p:cBhvr>
                                      <p:to>
                                        <a:srgbClr val="92D050"/>
                                      </p:to>
                                    </p:animClr>
                                    <p:animClr clrSpc="rgb" dir="cw">
                                      <p:cBhvr>
                                        <p:cTn id="126" dur="500" fill="hold"/>
                                        <p:tgtEl>
                                          <p:spTgt spid="8"/>
                                        </p:tgtEl>
                                        <p:attrNameLst>
                                          <p:attrName>fillcolor</p:attrName>
                                        </p:attrNameLst>
                                      </p:cBhvr>
                                      <p:to>
                                        <a:srgbClr val="92D050"/>
                                      </p:to>
                                    </p:animClr>
                                    <p:set>
                                      <p:cBhvr>
                                        <p:cTn id="127" dur="500" fill="hold"/>
                                        <p:tgtEl>
                                          <p:spTgt spid="8"/>
                                        </p:tgtEl>
                                        <p:attrNameLst>
                                          <p:attrName>fill.type</p:attrName>
                                        </p:attrNameLst>
                                      </p:cBhvr>
                                      <p:to>
                                        <p:strVal val="solid"/>
                                      </p:to>
                                    </p:set>
                                    <p:set>
                                      <p:cBhvr>
                                        <p:cTn id="128" dur="500" fill="hold"/>
                                        <p:tgtEl>
                                          <p:spTgt spid="8"/>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19"/>
                                        </p:tgtEl>
                                      </p:cBhvr>
                                    </p:cmd>
                                  </p:childTnLst>
                                </p:cTn>
                              </p:par>
                              <p:par>
                                <p:cTn id="131" presetID="3" presetClass="mediacall" presetSubtype="0" fill="hold" nodeType="withEffect">
                                  <p:stCondLst>
                                    <p:cond delay="3500"/>
                                  </p:stCondLst>
                                  <p:childTnLst>
                                    <p:cmd type="call" cmd="stop">
                                      <p:cBhvr>
                                        <p:cTn id="132" dur="1" fill="hold"/>
                                        <p:tgtEl>
                                          <p:spTgt spid="17"/>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1"/>
                                        </p:tgtEl>
                                        <p:attrNameLst>
                                          <p:attrName>style.color</p:attrName>
                                        </p:attrNameLst>
                                      </p:cBhvr>
                                      <p:by>
                                        <p:hsl h="0" s="12549" l="25098"/>
                                      </p:by>
                                    </p:animClr>
                                    <p:animClr clrSpc="hsl" dir="cw">
                                      <p:cBhvr>
                                        <p:cTn id="135" dur="500" fill="hold"/>
                                        <p:tgtEl>
                                          <p:spTgt spid="11"/>
                                        </p:tgtEl>
                                        <p:attrNameLst>
                                          <p:attrName>fillcolor</p:attrName>
                                        </p:attrNameLst>
                                      </p:cBhvr>
                                      <p:by>
                                        <p:hsl h="0" s="12549" l="25098"/>
                                      </p:by>
                                    </p:animClr>
                                    <p:animClr clrSpc="hsl" dir="cw">
                                      <p:cBhvr>
                                        <p:cTn id="136" dur="500" fill="hold"/>
                                        <p:tgtEl>
                                          <p:spTgt spid="11"/>
                                        </p:tgtEl>
                                        <p:attrNameLst>
                                          <p:attrName>stroke.color</p:attrName>
                                        </p:attrNameLst>
                                      </p:cBhvr>
                                      <p:by>
                                        <p:hsl h="0" s="12549" l="25098"/>
                                      </p:by>
                                    </p:animClr>
                                    <p:set>
                                      <p:cBhvr>
                                        <p:cTn id="137" dur="500" fill="hold"/>
                                        <p:tgtEl>
                                          <p:spTgt spid="11"/>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0"/>
                                        </p:tgtEl>
                                        <p:attrNameLst>
                                          <p:attrName>style.color</p:attrName>
                                        </p:attrNameLst>
                                      </p:cBhvr>
                                      <p:by>
                                        <p:hsl h="0" s="-12549" l="-25098"/>
                                      </p:by>
                                    </p:animClr>
                                    <p:animClr clrSpc="hsl" dir="cw">
                                      <p:cBhvr>
                                        <p:cTn id="140" dur="500" fill="hold"/>
                                        <p:tgtEl>
                                          <p:spTgt spid="10"/>
                                        </p:tgtEl>
                                        <p:attrNameLst>
                                          <p:attrName>fillcolor</p:attrName>
                                        </p:attrNameLst>
                                      </p:cBhvr>
                                      <p:by>
                                        <p:hsl h="0" s="-12549" l="-25098"/>
                                      </p:by>
                                    </p:animClr>
                                    <p:animClr clrSpc="hsl" dir="cw">
                                      <p:cBhvr>
                                        <p:cTn id="141" dur="500" fill="hold"/>
                                        <p:tgtEl>
                                          <p:spTgt spid="10"/>
                                        </p:tgtEl>
                                        <p:attrNameLst>
                                          <p:attrName>stroke.color</p:attrName>
                                        </p:attrNameLst>
                                      </p:cBhvr>
                                      <p:by>
                                        <p:hsl h="0" s="-12549" l="-25098"/>
                                      </p:by>
                                    </p:animClr>
                                    <p:set>
                                      <p:cBhvr>
                                        <p:cTn id="142" dur="500" fill="hold"/>
                                        <p:tgtEl>
                                          <p:spTgt spid="10"/>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43" restart="whenNotActive" fill="hold" evtFilter="cancelBubble" nodeType="interactiveSeq">
                <p:stCondLst>
                  <p:cond evt="onClick" delay="0">
                    <p:tgtEl>
                      <p:spTgt spid="15"/>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5"/>
                                        </p:tgtEl>
                                        <p:attrNameLst>
                                          <p:attrName>style.color</p:attrName>
                                        </p:attrNameLst>
                                      </p:cBhvr>
                                      <p:by>
                                        <p:hsl h="0" s="-12549" l="-25098"/>
                                      </p:by>
                                    </p:animClr>
                                    <p:animClr clrSpc="hsl" dir="cw">
                                      <p:cBhvr>
                                        <p:cTn id="148" dur="500" fill="hold"/>
                                        <p:tgtEl>
                                          <p:spTgt spid="15"/>
                                        </p:tgtEl>
                                        <p:attrNameLst>
                                          <p:attrName>fillcolor</p:attrName>
                                        </p:attrNameLst>
                                      </p:cBhvr>
                                      <p:by>
                                        <p:hsl h="0" s="-12549" l="-25098"/>
                                      </p:by>
                                    </p:animClr>
                                    <p:animClr clrSpc="hsl" dir="cw">
                                      <p:cBhvr>
                                        <p:cTn id="149" dur="500" fill="hold"/>
                                        <p:tgtEl>
                                          <p:spTgt spid="15"/>
                                        </p:tgtEl>
                                        <p:attrNameLst>
                                          <p:attrName>stroke.color</p:attrName>
                                        </p:attrNameLst>
                                      </p:cBhvr>
                                      <p:by>
                                        <p:hsl h="0" s="-12549" l="-25098"/>
                                      </p:by>
                                    </p:animClr>
                                    <p:set>
                                      <p:cBhvr>
                                        <p:cTn id="150" dur="500" fill="hold"/>
                                        <p:tgtEl>
                                          <p:spTgt spid="15"/>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3"/>
                                        </p:tgtEl>
                                        <p:attrNameLst>
                                          <p:attrName>style.color</p:attrName>
                                        </p:attrNameLst>
                                      </p:cBhvr>
                                      <p:to>
                                        <a:schemeClr val="accent2"/>
                                      </p:to>
                                    </p:animClr>
                                    <p:animClr clrSpc="rgb" dir="cw">
                                      <p:cBhvr>
                                        <p:cTn id="153" dur="500" fill="hold"/>
                                        <p:tgtEl>
                                          <p:spTgt spid="13"/>
                                        </p:tgtEl>
                                        <p:attrNameLst>
                                          <p:attrName>fillcolor</p:attrName>
                                        </p:attrNameLst>
                                      </p:cBhvr>
                                      <p:to>
                                        <a:schemeClr val="accent2"/>
                                      </p:to>
                                    </p:animClr>
                                    <p:set>
                                      <p:cBhvr>
                                        <p:cTn id="154" dur="500" fill="hold"/>
                                        <p:tgtEl>
                                          <p:spTgt spid="13"/>
                                        </p:tgtEl>
                                        <p:attrNameLst>
                                          <p:attrName>fill.type</p:attrName>
                                        </p:attrNameLst>
                                      </p:cBhvr>
                                      <p:to>
                                        <p:strVal val="solid"/>
                                      </p:to>
                                    </p:set>
                                    <p:set>
                                      <p:cBhvr>
                                        <p:cTn id="155" dur="500" fill="hold"/>
                                        <p:tgtEl>
                                          <p:spTgt spid="13"/>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17"/>
                                        </p:tgtEl>
                                      </p:cBhvr>
                                    </p:cmd>
                                  </p:childTnLst>
                                </p:cTn>
                              </p:par>
                              <p:par>
                                <p:cTn id="158" presetID="3" presetClass="mediacall" presetSubtype="0" fill="hold" nodeType="withEffect">
                                  <p:stCondLst>
                                    <p:cond delay="0"/>
                                  </p:stCondLst>
                                  <p:childTnLst>
                                    <p:cmd type="call" cmd="stop">
                                      <p:cBhvr>
                                        <p:cTn id="159" dur="1" fill="hold"/>
                                        <p:tgtEl>
                                          <p:spTgt spid="16"/>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3"/>
                                        </p:tgtEl>
                                        <p:attrNameLst>
                                          <p:attrName>style.color</p:attrName>
                                        </p:attrNameLst>
                                      </p:cBhvr>
                                      <p:to>
                                        <a:srgbClr val="FF0000"/>
                                      </p:to>
                                    </p:animClr>
                                    <p:animClr clrSpc="rgb" dir="cw">
                                      <p:cBhvr>
                                        <p:cTn id="162" dur="500" fill="hold"/>
                                        <p:tgtEl>
                                          <p:spTgt spid="13"/>
                                        </p:tgtEl>
                                        <p:attrNameLst>
                                          <p:attrName>fillcolor</p:attrName>
                                        </p:attrNameLst>
                                      </p:cBhvr>
                                      <p:to>
                                        <a:srgbClr val="FF0000"/>
                                      </p:to>
                                    </p:animClr>
                                    <p:set>
                                      <p:cBhvr>
                                        <p:cTn id="163" dur="500" fill="hold"/>
                                        <p:tgtEl>
                                          <p:spTgt spid="13"/>
                                        </p:tgtEl>
                                        <p:attrNameLst>
                                          <p:attrName>fill.type</p:attrName>
                                        </p:attrNameLst>
                                      </p:cBhvr>
                                      <p:to>
                                        <p:strVal val="solid"/>
                                      </p:to>
                                    </p:set>
                                    <p:set>
                                      <p:cBhvr>
                                        <p:cTn id="164" dur="500" fill="hold"/>
                                        <p:tgtEl>
                                          <p:spTgt spid="13"/>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8"/>
                                        </p:tgtEl>
                                        <p:attrNameLst>
                                          <p:attrName>style.color</p:attrName>
                                        </p:attrNameLst>
                                      </p:cBhvr>
                                      <p:to>
                                        <a:srgbClr val="92D050"/>
                                      </p:to>
                                    </p:animClr>
                                    <p:animClr clrSpc="rgb" dir="cw">
                                      <p:cBhvr>
                                        <p:cTn id="167" dur="500" fill="hold"/>
                                        <p:tgtEl>
                                          <p:spTgt spid="8"/>
                                        </p:tgtEl>
                                        <p:attrNameLst>
                                          <p:attrName>fillcolor</p:attrName>
                                        </p:attrNameLst>
                                      </p:cBhvr>
                                      <p:to>
                                        <a:srgbClr val="92D050"/>
                                      </p:to>
                                    </p:animClr>
                                    <p:set>
                                      <p:cBhvr>
                                        <p:cTn id="168" dur="500" fill="hold"/>
                                        <p:tgtEl>
                                          <p:spTgt spid="8"/>
                                        </p:tgtEl>
                                        <p:attrNameLst>
                                          <p:attrName>fill.type</p:attrName>
                                        </p:attrNameLst>
                                      </p:cBhvr>
                                      <p:to>
                                        <p:strVal val="solid"/>
                                      </p:to>
                                    </p:set>
                                    <p:set>
                                      <p:cBhvr>
                                        <p:cTn id="169" dur="500" fill="hold"/>
                                        <p:tgtEl>
                                          <p:spTgt spid="8"/>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19"/>
                                        </p:tgtEl>
                                      </p:cBhvr>
                                    </p:cmd>
                                  </p:childTnLst>
                                </p:cTn>
                              </p:par>
                              <p:par>
                                <p:cTn id="172" presetID="3" presetClass="mediacall" presetSubtype="0" fill="hold" nodeType="withEffect">
                                  <p:stCondLst>
                                    <p:cond delay="3000"/>
                                  </p:stCondLst>
                                  <p:childTnLst>
                                    <p:cmd type="call" cmd="stop">
                                      <p:cBhvr>
                                        <p:cTn id="173" dur="1" fill="hold"/>
                                        <p:tgtEl>
                                          <p:spTgt spid="17"/>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5"/>
                                        </p:tgtEl>
                                        <p:attrNameLst>
                                          <p:attrName>style.color</p:attrName>
                                        </p:attrNameLst>
                                      </p:cBhvr>
                                      <p:by>
                                        <p:hsl h="0" s="12549" l="25098"/>
                                      </p:by>
                                    </p:animClr>
                                    <p:animClr clrSpc="hsl" dir="cw">
                                      <p:cBhvr>
                                        <p:cTn id="176" dur="500" fill="hold"/>
                                        <p:tgtEl>
                                          <p:spTgt spid="15"/>
                                        </p:tgtEl>
                                        <p:attrNameLst>
                                          <p:attrName>fillcolor</p:attrName>
                                        </p:attrNameLst>
                                      </p:cBhvr>
                                      <p:by>
                                        <p:hsl h="0" s="12549" l="25098"/>
                                      </p:by>
                                    </p:animClr>
                                    <p:animClr clrSpc="hsl" dir="cw">
                                      <p:cBhvr>
                                        <p:cTn id="177" dur="500" fill="hold"/>
                                        <p:tgtEl>
                                          <p:spTgt spid="15"/>
                                        </p:tgtEl>
                                        <p:attrNameLst>
                                          <p:attrName>stroke.color</p:attrName>
                                        </p:attrNameLst>
                                      </p:cBhvr>
                                      <p:by>
                                        <p:hsl h="0" s="12549" l="25098"/>
                                      </p:by>
                                    </p:animClr>
                                    <p:set>
                                      <p:cBhvr>
                                        <p:cTn id="178" dur="500" fill="hold"/>
                                        <p:tgtEl>
                                          <p:spTgt spid="15"/>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0"/>
                                        </p:tgtEl>
                                        <p:attrNameLst>
                                          <p:attrName>style.color</p:attrName>
                                        </p:attrNameLst>
                                      </p:cBhvr>
                                      <p:by>
                                        <p:hsl h="0" s="-12549" l="-25098"/>
                                      </p:by>
                                    </p:animClr>
                                    <p:animClr clrSpc="hsl" dir="cw">
                                      <p:cBhvr>
                                        <p:cTn id="181" dur="500" fill="hold"/>
                                        <p:tgtEl>
                                          <p:spTgt spid="10"/>
                                        </p:tgtEl>
                                        <p:attrNameLst>
                                          <p:attrName>fillcolor</p:attrName>
                                        </p:attrNameLst>
                                      </p:cBhvr>
                                      <p:by>
                                        <p:hsl h="0" s="-12549" l="-25098"/>
                                      </p:by>
                                    </p:animClr>
                                    <p:animClr clrSpc="hsl" dir="cw">
                                      <p:cBhvr>
                                        <p:cTn id="182" dur="500" fill="hold"/>
                                        <p:tgtEl>
                                          <p:spTgt spid="10"/>
                                        </p:tgtEl>
                                        <p:attrNameLst>
                                          <p:attrName>stroke.color</p:attrName>
                                        </p:attrNameLst>
                                      </p:cBhvr>
                                      <p:by>
                                        <p:hsl h="0" s="-12549" l="-25098"/>
                                      </p:by>
                                    </p:animClr>
                                    <p:set>
                                      <p:cBhvr>
                                        <p:cTn id="183" dur="500" fill="hold"/>
                                        <p:tgtEl>
                                          <p:spTgt spid="10"/>
                                        </p:tgtEl>
                                        <p:attrNameLst>
                                          <p:attrName>fill.type</p:attrName>
                                        </p:attrNameLst>
                                      </p:cBhvr>
                                      <p:to>
                                        <p:strVal val="solid"/>
                                      </p:to>
                                    </p:set>
                                  </p:childTnLst>
                                </p:cTn>
                              </p:par>
                            </p:childTnLst>
                          </p:cTn>
                        </p:par>
                      </p:childTnLst>
                    </p:cTn>
                  </p:par>
                </p:childTnLst>
              </p:cTn>
              <p:nextCondLst>
                <p:cond evt="onClick" delay="0">
                  <p:tgtEl>
                    <p:spTgt spid="15"/>
                  </p:tgtEl>
                </p:cond>
              </p:nextCondLst>
            </p:seq>
            <p:video>
              <p:cMediaNode vol="80000">
                <p:cTn id="184" fill="hold" display="0">
                  <p:stCondLst>
                    <p:cond delay="indefinite"/>
                  </p:stCondLst>
                  <p:endCondLst>
                    <p:cond evt="onStopAudio" delay="0">
                      <p:tgtEl>
                        <p:sldTgt/>
                      </p:tgtEl>
                    </p:cond>
                  </p:endCondLst>
                </p:cTn>
                <p:tgtEl>
                  <p:spTgt spid="16"/>
                </p:tgtEl>
              </p:cMediaNode>
            </p:video>
            <p:video>
              <p:cMediaNode vol="80000">
                <p:cTn id="185" fill="hold" display="0">
                  <p:stCondLst>
                    <p:cond delay="indefinite"/>
                  </p:stCondLst>
                  <p:endCondLst>
                    <p:cond evt="onStopAudio" delay="0">
                      <p:tgtEl>
                        <p:sldTgt/>
                      </p:tgtEl>
                    </p:cond>
                  </p:endCondLst>
                </p:cTn>
                <p:tgtEl>
                  <p:spTgt spid="17"/>
                </p:tgtEl>
              </p:cMediaNode>
            </p:video>
            <p:video>
              <p:cMediaNode vol="80000">
                <p:cTn id="186" fill="hold" display="0">
                  <p:stCondLst>
                    <p:cond delay="indefinite"/>
                  </p:stCondLst>
                  <p:endCondLst>
                    <p:cond evt="onStopAudio" delay="0">
                      <p:tgtEl>
                        <p:sldTgt/>
                      </p:tgtEl>
                    </p:cond>
                  </p:endCondLst>
                </p:cTn>
                <p:tgtEl>
                  <p:spTgt spid="18"/>
                </p:tgtEl>
              </p:cMediaNode>
            </p:video>
            <p:video>
              <p:cMediaNode vol="80000">
                <p:cTn id="187" fill="hold" display="0">
                  <p:stCondLst>
                    <p:cond delay="indefinite"/>
                  </p:stCondLst>
                  <p:endCondLst>
                    <p:cond evt="onStopAudio" delay="0">
                      <p:tgtEl>
                        <p:sldTgt/>
                      </p:tgtEl>
                    </p:cond>
                  </p:endCondLst>
                </p:cTn>
                <p:tgtEl>
                  <p:spTgt spid="19"/>
                </p:tgtEl>
              </p:cMediaNode>
            </p:video>
          </p:childTnLst>
        </p:cTn>
      </p:par>
    </p:tnLst>
    <p:bldLst>
      <p:bldP spid="7" grpId="0"/>
      <p:bldP spid="8" grpId="0" animBg="1"/>
      <p:bldP spid="8" grpId="1" animBg="1"/>
      <p:bldP spid="8" grpId="2" animBg="1"/>
      <p:bldP spid="8" grpId="3" animBg="1"/>
      <p:bldP spid="8" grpId="4" animBg="1"/>
      <p:bldP spid="9" grpId="0" animBg="1"/>
      <p:bldP spid="9" grpId="1" animBg="1"/>
      <p:bldP spid="10" grpId="0"/>
      <p:bldP spid="10" grpId="1"/>
      <p:bldP spid="10" grpId="2"/>
      <p:bldP spid="10" grpId="3"/>
      <p:bldP spid="10" grpId="4"/>
      <p:bldP spid="10" grpId="5"/>
      <p:bldP spid="11" grpId="0"/>
      <p:bldP spid="11" grpId="1"/>
      <p:bldP spid="11" grpId="2"/>
      <p:bldP spid="12" grpId="0" animBg="1"/>
      <p:bldP spid="12" grpId="1" animBg="1"/>
      <p:bldP spid="13" grpId="0" animBg="1"/>
      <p:bldP spid="13" grpId="1" animBg="1"/>
      <p:bldP spid="14" grpId="0"/>
      <p:bldP spid="14" grpId="1"/>
      <p:bldP spid="14" grpId="2"/>
      <p:bldP spid="15" grpId="0"/>
      <p:bldP spid="15" grpId="1"/>
      <p:bldP spid="15" grpId="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2" name="Picture 1">
            <a:extLst>
              <a:ext uri="{FF2B5EF4-FFF2-40B4-BE49-F238E27FC236}">
                <a16:creationId xmlns:a16="http://schemas.microsoft.com/office/drawing/2014/main" xmlns="" id="{2AB8A841-494C-4C05-B559-B83B93E27018}"/>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241563" y="-37420"/>
            <a:ext cx="2601031" cy="2601031"/>
          </a:xfrm>
          <a:prstGeom prst="rect">
            <a:avLst/>
          </a:prstGeom>
        </p:spPr>
      </p:pic>
      <p:cxnSp>
        <p:nvCxnSpPr>
          <p:cNvPr id="3" name="Straight Connector 2">
            <a:extLst>
              <a:ext uri="{FF2B5EF4-FFF2-40B4-BE49-F238E27FC236}">
                <a16:creationId xmlns:a16="http://schemas.microsoft.com/office/drawing/2014/main" xmlns=""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4199134-2609-4E66-A329-2863BCCC5133}"/>
              </a:ext>
            </a:extLst>
          </p:cNvPr>
          <p:cNvCxnSpPr/>
          <p:nvPr/>
        </p:nvCxnSpPr>
        <p:spPr>
          <a:xfrm>
            <a:off x="0" y="31460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Freeform: Shape 13">
            <a:extLst>
              <a:ext uri="{FF2B5EF4-FFF2-40B4-BE49-F238E27FC236}">
                <a16:creationId xmlns:a16="http://schemas.microsoft.com/office/drawing/2014/main" xmlns="" id="{2254BD6F-C222-4EBF-A18A-FDA724EC8AEA}"/>
              </a:ext>
            </a:extLst>
          </p:cNvPr>
          <p:cNvSpPr/>
          <p:nvPr/>
        </p:nvSpPr>
        <p:spPr>
          <a:xfrm flipH="1">
            <a:off x="494929" y="268820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2">
              <a:lumMod val="5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7" name="TextBox 6">
            <a:extLst>
              <a:ext uri="{FF2B5EF4-FFF2-40B4-BE49-F238E27FC236}">
                <a16:creationId xmlns:a16="http://schemas.microsoft.com/office/drawing/2014/main" xmlns="" id="{4605F6AC-8356-4661-B6A4-309609CF4CCF}"/>
              </a:ext>
            </a:extLst>
          </p:cNvPr>
          <p:cNvSpPr txBox="1"/>
          <p:nvPr/>
        </p:nvSpPr>
        <p:spPr>
          <a:xfrm>
            <a:off x="829506" y="2886276"/>
            <a:ext cx="7593277" cy="830997"/>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a:t>
            </a: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5: </a:t>
            </a:r>
            <a:r>
              <a:rPr lang="vi-VN" sz="2400" b="1" dirty="0">
                <a:solidFill>
                  <a:schemeClr val="bg1"/>
                </a:solidFill>
                <a:latin typeface="Times New Roman" panose="02020603050405020304" pitchFamily="18" charset="0"/>
                <a:cs typeface="Times New Roman" panose="02020603050405020304" pitchFamily="18" charset="0"/>
              </a:rPr>
              <a:t>Với nhân vật tôi, gió chướng </a:t>
            </a:r>
            <a:r>
              <a:rPr lang="vi-VN" sz="2400" b="1" dirty="0" smtClean="0">
                <a:solidFill>
                  <a:schemeClr val="bg1"/>
                </a:solidFill>
                <a:latin typeface="Times New Roman" panose="02020603050405020304" pitchFamily="18" charset="0"/>
                <a:cs typeface="Times New Roman" panose="02020603050405020304" pitchFamily="18" charset="0"/>
              </a:rPr>
              <a:t>là</a:t>
            </a:r>
            <a:r>
              <a:rPr lang="en-US" sz="2400" b="1" dirty="0" smtClean="0">
                <a:solidFill>
                  <a:schemeClr val="bg1"/>
                </a:solidFill>
                <a:latin typeface="Times New Roman" panose="02020603050405020304" pitchFamily="18" charset="0"/>
                <a:cs typeface="Times New Roman" panose="02020603050405020304" pitchFamily="18" charset="0"/>
              </a:rPr>
              <a:t>:</a:t>
            </a:r>
            <a:endParaRPr lang="vi-VN" sz="2400" b="1" dirty="0">
              <a:solidFill>
                <a:schemeClr val="bg1"/>
              </a:solidFill>
              <a:latin typeface="Times New Roman" panose="02020603050405020304" pitchFamily="18" charset="0"/>
              <a:cs typeface="Times New Roman" panose="02020603050405020304" pitchFamily="18" charset="0"/>
            </a:endParaRPr>
          </a:p>
          <a:p>
            <a:endParaRPr lang="en-US" sz="2400" b="1" dirty="0">
              <a:solidFill>
                <a:schemeClr val="bg1"/>
              </a:solidFill>
              <a:latin typeface="Calibri Light"/>
              <a:cs typeface="Times New Roman" pitchFamily="18" charset="0"/>
            </a:endParaRPr>
          </a:p>
        </p:txBody>
      </p:sp>
      <p:sp>
        <p:nvSpPr>
          <p:cNvPr id="8" name="bang a">
            <a:extLst>
              <a:ext uri="{FF2B5EF4-FFF2-40B4-BE49-F238E27FC236}">
                <a16:creationId xmlns:a16="http://schemas.microsoft.com/office/drawing/2014/main" xmlns="" id="{D0E6AFB4-275F-4728-9A13-27E00F9EA3A2}"/>
              </a:ext>
            </a:extLst>
          </p:cNvPr>
          <p:cNvSpPr/>
          <p:nvPr/>
        </p:nvSpPr>
        <p:spPr>
          <a:xfrm flipH="1">
            <a:off x="604749"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1C5C5">
                  <a:lumMod val="10000"/>
                </a:srgbClr>
              </a:solidFill>
            </a:endParaRPr>
          </a:p>
        </p:txBody>
      </p:sp>
      <p:sp>
        <p:nvSpPr>
          <p:cNvPr id="9" name="bang c">
            <a:extLst>
              <a:ext uri="{FF2B5EF4-FFF2-40B4-BE49-F238E27FC236}">
                <a16:creationId xmlns:a16="http://schemas.microsoft.com/office/drawing/2014/main" xmlns="" id="{CA2E0476-BE10-4768-BE1B-A9C0072703C2}"/>
              </a:ext>
            </a:extLst>
          </p:cNvPr>
          <p:cNvSpPr/>
          <p:nvPr/>
        </p:nvSpPr>
        <p:spPr>
          <a:xfrm flipH="1">
            <a:off x="604749"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1C5C5">
                  <a:lumMod val="10000"/>
                </a:srgbClr>
              </a:solidFill>
            </a:endParaRPr>
          </a:p>
        </p:txBody>
      </p:sp>
      <p:sp>
        <p:nvSpPr>
          <p:cNvPr id="10" name="dap an a">
            <a:extLst>
              <a:ext uri="{FF2B5EF4-FFF2-40B4-BE49-F238E27FC236}">
                <a16:creationId xmlns:a16="http://schemas.microsoft.com/office/drawing/2014/main" xmlns="" id="{9897B1B9-EB78-41AF-AC33-1E8F7714B11F}"/>
              </a:ext>
            </a:extLst>
          </p:cNvPr>
          <p:cNvSpPr txBox="1"/>
          <p:nvPr/>
        </p:nvSpPr>
        <p:spPr>
          <a:xfrm>
            <a:off x="829507" y="3897873"/>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rgbClr val="F1C5C5">
                    <a:lumMod val="10000"/>
                  </a:srgbClr>
                </a:solidFill>
                <a:latin typeface="Times New Roman" pitchFamily="18" charset="0"/>
                <a:ea typeface="Tahoma" panose="020B0604030504040204" pitchFamily="34" charset="0"/>
                <a:cs typeface="Times New Roman" pitchFamily="18" charset="0"/>
              </a:rPr>
              <a:t>A. </a:t>
            </a:r>
            <a:r>
              <a:rPr lang="en-US" sz="2400" b="1" dirty="0" err="1" smtClean="0">
                <a:solidFill>
                  <a:srgbClr val="F1C5C5">
                    <a:lumMod val="10000"/>
                  </a:srgbClr>
                </a:solidFill>
                <a:latin typeface="Times New Roman" pitchFamily="18" charset="0"/>
                <a:cs typeface="Times New Roman" pitchFamily="18" charset="0"/>
              </a:rPr>
              <a:t>gió</a:t>
            </a:r>
            <a:r>
              <a:rPr lang="en-US" sz="2400" b="1" dirty="0" smtClean="0">
                <a:solidFill>
                  <a:srgbClr val="F1C5C5">
                    <a:lumMod val="10000"/>
                  </a:srgbClr>
                </a:solidFill>
                <a:latin typeface="Times New Roman" pitchFamily="18" charset="0"/>
                <a:cs typeface="Times New Roman" pitchFamily="18" charset="0"/>
              </a:rPr>
              <a:t> </a:t>
            </a:r>
            <a:r>
              <a:rPr lang="en-US" sz="2400" b="1" dirty="0" err="1" smtClean="0">
                <a:solidFill>
                  <a:srgbClr val="F1C5C5">
                    <a:lumMod val="10000"/>
                  </a:srgbClr>
                </a:solidFill>
                <a:latin typeface="Times New Roman" pitchFamily="18" charset="0"/>
                <a:cs typeface="Times New Roman" pitchFamily="18" charset="0"/>
              </a:rPr>
              <a:t>Tết</a:t>
            </a:r>
            <a:endParaRPr lang="en-US" sz="2400" b="1" dirty="0">
              <a:solidFill>
                <a:srgbClr val="F1C5C5">
                  <a:lumMod val="10000"/>
                </a:srgbClr>
              </a:solidFill>
              <a:latin typeface="Times New Roman" pitchFamily="18" charset="0"/>
              <a:ea typeface="Tahoma" panose="020B0604030504040204" pitchFamily="34" charset="0"/>
              <a:cs typeface="Times New Roman" pitchFamily="18" charset="0"/>
            </a:endParaRPr>
          </a:p>
        </p:txBody>
      </p:sp>
      <p:sp>
        <p:nvSpPr>
          <p:cNvPr id="11" name="dap an c">
            <a:extLst>
              <a:ext uri="{FF2B5EF4-FFF2-40B4-BE49-F238E27FC236}">
                <a16:creationId xmlns:a16="http://schemas.microsoft.com/office/drawing/2014/main" xmlns="" id="{D96707EC-5A82-4050-B897-6DBAB63AC957}"/>
              </a:ext>
            </a:extLst>
          </p:cNvPr>
          <p:cNvSpPr txBox="1"/>
          <p:nvPr/>
        </p:nvSpPr>
        <p:spPr>
          <a:xfrm>
            <a:off x="829507" y="4545319"/>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rgbClr val="F1C5C5">
                    <a:lumMod val="10000"/>
                  </a:srgbClr>
                </a:solidFill>
                <a:latin typeface="Times New Roman" pitchFamily="18" charset="0"/>
                <a:ea typeface="Tahoma" panose="020B0604030504040204" pitchFamily="34" charset="0"/>
                <a:cs typeface="Times New Roman" pitchFamily="18" charset="0"/>
              </a:rPr>
              <a:t>C. </a:t>
            </a:r>
            <a:r>
              <a:rPr lang="en-US" sz="2400" b="1" dirty="0" err="1" smtClean="0">
                <a:solidFill>
                  <a:srgbClr val="F1C5C5">
                    <a:lumMod val="10000"/>
                  </a:srgbClr>
                </a:solidFill>
                <a:latin typeface="Times New Roman" pitchFamily="18" charset="0"/>
                <a:cs typeface="Times New Roman" pitchFamily="18" charset="0"/>
              </a:rPr>
              <a:t>gió</a:t>
            </a:r>
            <a:r>
              <a:rPr lang="en-US" sz="2400" b="1" dirty="0" smtClean="0">
                <a:solidFill>
                  <a:srgbClr val="F1C5C5">
                    <a:lumMod val="10000"/>
                  </a:srgbClr>
                </a:solidFill>
                <a:latin typeface="Times New Roman" pitchFamily="18" charset="0"/>
                <a:cs typeface="Times New Roman" pitchFamily="18" charset="0"/>
              </a:rPr>
              <a:t> </a:t>
            </a:r>
            <a:r>
              <a:rPr lang="en-US" sz="2400" b="1" dirty="0" err="1" smtClean="0">
                <a:solidFill>
                  <a:srgbClr val="F1C5C5">
                    <a:lumMod val="10000"/>
                  </a:srgbClr>
                </a:solidFill>
                <a:latin typeface="Times New Roman" pitchFamily="18" charset="0"/>
                <a:cs typeface="Times New Roman" pitchFamily="18" charset="0"/>
              </a:rPr>
              <a:t>bão</a:t>
            </a:r>
            <a:endParaRPr lang="en-US" sz="2400" b="1" dirty="0">
              <a:solidFill>
                <a:srgbClr val="F1C5C5">
                  <a:lumMod val="10000"/>
                </a:srgbClr>
              </a:solidFill>
              <a:latin typeface="Times New Roman" pitchFamily="18" charset="0"/>
              <a:ea typeface="Tahoma" panose="020B0604030504040204" pitchFamily="34" charset="0"/>
              <a:cs typeface="Times New Roman" pitchFamily="18" charset="0"/>
            </a:endParaRPr>
          </a:p>
        </p:txBody>
      </p:sp>
      <p:sp>
        <p:nvSpPr>
          <p:cNvPr id="12" name="bang b">
            <a:extLst>
              <a:ext uri="{FF2B5EF4-FFF2-40B4-BE49-F238E27FC236}">
                <a16:creationId xmlns:a16="http://schemas.microsoft.com/office/drawing/2014/main" xmlns="" id="{8DD63B39-09F3-4F04-83CD-408FC7619A90}"/>
              </a:ext>
            </a:extLst>
          </p:cNvPr>
          <p:cNvSpPr/>
          <p:nvPr/>
        </p:nvSpPr>
        <p:spPr>
          <a:xfrm flipH="1">
            <a:off x="4601922" y="382122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1C5C5">
                  <a:lumMod val="10000"/>
                </a:srgbClr>
              </a:solidFill>
            </a:endParaRPr>
          </a:p>
        </p:txBody>
      </p:sp>
      <p:sp>
        <p:nvSpPr>
          <p:cNvPr id="13" name="bang d">
            <a:extLst>
              <a:ext uri="{FF2B5EF4-FFF2-40B4-BE49-F238E27FC236}">
                <a16:creationId xmlns:a16="http://schemas.microsoft.com/office/drawing/2014/main" xmlns=""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bg1"/>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1C5C5">
                  <a:lumMod val="10000"/>
                </a:srgbClr>
              </a:solidFill>
            </a:endParaRPr>
          </a:p>
        </p:txBody>
      </p:sp>
      <p:sp>
        <p:nvSpPr>
          <p:cNvPr id="14" name="dap an b">
            <a:extLst>
              <a:ext uri="{FF2B5EF4-FFF2-40B4-BE49-F238E27FC236}">
                <a16:creationId xmlns:a16="http://schemas.microsoft.com/office/drawing/2014/main" xmlns="" id="{9B5DABB8-849A-4D2D-930C-9CA07BFC5BDE}"/>
              </a:ext>
            </a:extLst>
          </p:cNvPr>
          <p:cNvSpPr txBox="1"/>
          <p:nvPr/>
        </p:nvSpPr>
        <p:spPr>
          <a:xfrm>
            <a:off x="4826679" y="3897873"/>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rgbClr val="F1C5C5">
                    <a:lumMod val="10000"/>
                  </a:srgbClr>
                </a:solidFill>
                <a:latin typeface="Times New Roman" pitchFamily="18" charset="0"/>
                <a:ea typeface="Tahoma" panose="020B0604030504040204" pitchFamily="34" charset="0"/>
                <a:cs typeface="Times New Roman" pitchFamily="18" charset="0"/>
              </a:rPr>
              <a:t>B. </a:t>
            </a:r>
            <a:r>
              <a:rPr lang="en-US" sz="2400" b="1" dirty="0" err="1" smtClean="0">
                <a:solidFill>
                  <a:srgbClr val="F1C5C5">
                    <a:lumMod val="10000"/>
                  </a:srgbClr>
                </a:solidFill>
                <a:latin typeface="Times New Roman" pitchFamily="18" charset="0"/>
                <a:cs typeface="Times New Roman" pitchFamily="18" charset="0"/>
              </a:rPr>
              <a:t>gió</a:t>
            </a:r>
            <a:r>
              <a:rPr lang="en-US" sz="2400" b="1" dirty="0" smtClean="0">
                <a:solidFill>
                  <a:srgbClr val="F1C5C5">
                    <a:lumMod val="10000"/>
                  </a:srgbClr>
                </a:solidFill>
                <a:latin typeface="Times New Roman" pitchFamily="18" charset="0"/>
                <a:cs typeface="Times New Roman" pitchFamily="18" charset="0"/>
              </a:rPr>
              <a:t> </a:t>
            </a:r>
            <a:r>
              <a:rPr lang="en-US" sz="2400" b="1" dirty="0" err="1" smtClean="0">
                <a:solidFill>
                  <a:srgbClr val="F1C5C5">
                    <a:lumMod val="10000"/>
                  </a:srgbClr>
                </a:solidFill>
                <a:latin typeface="Times New Roman" pitchFamily="18" charset="0"/>
                <a:cs typeface="Times New Roman" pitchFamily="18" charset="0"/>
              </a:rPr>
              <a:t>ngày</a:t>
            </a:r>
            <a:r>
              <a:rPr lang="en-US" sz="2400" b="1" dirty="0" smtClean="0">
                <a:solidFill>
                  <a:srgbClr val="F1C5C5">
                    <a:lumMod val="10000"/>
                  </a:srgbClr>
                </a:solidFill>
                <a:latin typeface="Times New Roman" pitchFamily="18" charset="0"/>
                <a:cs typeface="Times New Roman" pitchFamily="18" charset="0"/>
              </a:rPr>
              <a:t> </a:t>
            </a:r>
            <a:r>
              <a:rPr lang="en-US" sz="2400" b="1" dirty="0" err="1" smtClean="0">
                <a:solidFill>
                  <a:srgbClr val="F1C5C5">
                    <a:lumMod val="10000"/>
                  </a:srgbClr>
                </a:solidFill>
                <a:latin typeface="Times New Roman" pitchFamily="18" charset="0"/>
                <a:cs typeface="Times New Roman" pitchFamily="18" charset="0"/>
              </a:rPr>
              <a:t>mùa</a:t>
            </a:r>
            <a:endParaRPr lang="en-US" sz="2400" b="1" dirty="0">
              <a:solidFill>
                <a:srgbClr val="F1C5C5">
                  <a:lumMod val="10000"/>
                </a:srgbClr>
              </a:solidFill>
              <a:latin typeface="Times New Roman" pitchFamily="18" charset="0"/>
              <a:ea typeface="Tahoma" panose="020B0604030504040204" pitchFamily="34" charset="0"/>
              <a:cs typeface="Times New Roman" pitchFamily="18" charset="0"/>
            </a:endParaRPr>
          </a:p>
        </p:txBody>
      </p:sp>
      <p:sp>
        <p:nvSpPr>
          <p:cNvPr id="15" name="dap an d">
            <a:extLst>
              <a:ext uri="{FF2B5EF4-FFF2-40B4-BE49-F238E27FC236}">
                <a16:creationId xmlns:a16="http://schemas.microsoft.com/office/drawing/2014/main" xmlns="" id="{42A746A3-96B8-42A5-8EFA-A104DB6B2F69}"/>
              </a:ext>
            </a:extLst>
          </p:cNvPr>
          <p:cNvSpPr txBox="1"/>
          <p:nvPr/>
        </p:nvSpPr>
        <p:spPr>
          <a:xfrm>
            <a:off x="4826679" y="4545319"/>
            <a:ext cx="3487814" cy="461665"/>
          </a:xfrm>
          <a:prstGeom prst="rect">
            <a:avLst/>
          </a:prstGeom>
          <a:noFill/>
        </p:spPr>
        <p:txBody>
          <a:bodyPr wrap="square" rtlCol="0">
            <a:spAutoFit/>
          </a:bodyPr>
          <a:lstStyle/>
          <a:p>
            <a:pPr marL="257175" indent="-257175">
              <a:buClr>
                <a:prstClr val="white"/>
              </a:buClr>
              <a:buFont typeface="Wingdings" panose="05000000000000000000" pitchFamily="2" charset="2"/>
              <a:buChar char=""/>
            </a:pPr>
            <a:r>
              <a:rPr lang="en-US" sz="2400" b="1" dirty="0">
                <a:solidFill>
                  <a:srgbClr val="F1C5C5">
                    <a:lumMod val="10000"/>
                  </a:srgbClr>
                </a:solidFill>
                <a:latin typeface="Times New Roman" pitchFamily="18" charset="0"/>
                <a:ea typeface="Tahoma" panose="020B0604030504040204" pitchFamily="34" charset="0"/>
                <a:cs typeface="Times New Roman" pitchFamily="18" charset="0"/>
              </a:rPr>
              <a:t>D. </a:t>
            </a:r>
            <a:r>
              <a:rPr lang="pt-BR" sz="2400" b="1" dirty="0">
                <a:solidFill>
                  <a:srgbClr val="F1C5C5">
                    <a:lumMod val="10000"/>
                  </a:srgbClr>
                </a:solidFill>
                <a:latin typeface="Times New Roman" pitchFamily="18" charset="0"/>
                <a:cs typeface="Times New Roman" pitchFamily="18" charset="0"/>
              </a:rPr>
              <a:t>g</a:t>
            </a:r>
            <a:r>
              <a:rPr lang="pt-BR" sz="2400" b="1" dirty="0" smtClean="0">
                <a:solidFill>
                  <a:srgbClr val="F1C5C5">
                    <a:lumMod val="10000"/>
                  </a:srgbClr>
                </a:solidFill>
                <a:latin typeface="Times New Roman" pitchFamily="18" charset="0"/>
                <a:cs typeface="Times New Roman" pitchFamily="18" charset="0"/>
              </a:rPr>
              <a:t>ió heo may</a:t>
            </a:r>
            <a:endParaRPr lang="en-US" sz="2400" b="1" dirty="0">
              <a:solidFill>
                <a:srgbClr val="F1C5C5">
                  <a:lumMod val="10000"/>
                </a:srgbClr>
              </a:solidFill>
              <a:latin typeface="Times New Roman" pitchFamily="18" charset="0"/>
              <a:ea typeface="Tahoma" panose="020B0604030504040204" pitchFamily="34" charset="0"/>
              <a:cs typeface="Times New Roman" pitchFamily="18" charset="0"/>
            </a:endParaRPr>
          </a:p>
        </p:txBody>
      </p:sp>
      <p:pic>
        <p:nvPicPr>
          <p:cNvPr id="16"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9144001" y="647895"/>
            <a:ext cx="365522" cy="365522"/>
          </a:xfrm>
          <a:prstGeom prst="rect">
            <a:avLst/>
          </a:prstGeom>
        </p:spPr>
      </p:pic>
      <p:pic>
        <p:nvPicPr>
          <p:cNvPr id="17"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 xmlns:p14="http://schemas.microsoft.com/office/powerpoint/2010/main" r:embed="rId7"/>
              </p:ext>
            </p:extLst>
          </p:nvPr>
        </p:nvPicPr>
        <p:blipFill>
          <a:blip r:embed="rId6" cstate="print"/>
          <a:stretch>
            <a:fillRect/>
          </a:stretch>
        </p:blipFill>
        <p:spPr>
          <a:xfrm>
            <a:off x="9144001" y="1109020"/>
            <a:ext cx="365522" cy="365522"/>
          </a:xfrm>
          <a:prstGeom prst="rect">
            <a:avLst/>
          </a:prstGeom>
        </p:spPr>
      </p:pic>
      <p:pic>
        <p:nvPicPr>
          <p:cNvPr id="18"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 xmlns:p14="http://schemas.microsoft.com/office/powerpoint/2010/main" r:embed="rId8"/>
              </p:ext>
            </p:extLst>
          </p:nvPr>
        </p:nvPicPr>
        <p:blipFill>
          <a:blip r:embed="rId6" cstate="print"/>
          <a:stretch>
            <a:fillRect/>
          </a:stretch>
        </p:blipFill>
        <p:spPr>
          <a:xfrm>
            <a:off x="9152179" y="1555617"/>
            <a:ext cx="365522" cy="365522"/>
          </a:xfrm>
          <a:prstGeom prst="rect">
            <a:avLst/>
          </a:prstGeom>
        </p:spPr>
      </p:pic>
      <p:pic>
        <p:nvPicPr>
          <p:cNvPr id="19"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 xmlns:p14="http://schemas.microsoft.com/office/powerpoint/2010/main" r:embed="rId9"/>
              </p:ext>
            </p:extLst>
          </p:nvPr>
        </p:nvPicPr>
        <p:blipFill>
          <a:blip r:embed="rId6" cstate="print"/>
          <a:stretch>
            <a:fillRect/>
          </a:stretch>
        </p:blipFill>
        <p:spPr>
          <a:xfrm>
            <a:off x="9152179" y="1972809"/>
            <a:ext cx="365522" cy="365522"/>
          </a:xfrm>
          <a:prstGeom prst="rect">
            <a:avLst/>
          </a:prstGeom>
        </p:spPr>
      </p:pic>
    </p:spTree>
    <p:extLst>
      <p:ext uri="{BB962C8B-B14F-4D97-AF65-F5344CB8AC3E}">
        <p14:creationId xmlns="" xmlns:p14="http://schemas.microsoft.com/office/powerpoint/2010/main" val="14080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16"/>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0"/>
                                        </p:tgtEl>
                                        <p:attrNameLst>
                                          <p:attrName>style.color</p:attrName>
                                        </p:attrNameLst>
                                      </p:cBhvr>
                                      <p:by>
                                        <p:hsl h="0" s="-12549" l="-25098"/>
                                      </p:by>
                                    </p:animClr>
                                    <p:animClr clrSpc="hsl" dir="cw">
                                      <p:cBhvr>
                                        <p:cTn id="35" dur="500" fill="hold"/>
                                        <p:tgtEl>
                                          <p:spTgt spid="10"/>
                                        </p:tgtEl>
                                        <p:attrNameLst>
                                          <p:attrName>fillcolor</p:attrName>
                                        </p:attrNameLst>
                                      </p:cBhvr>
                                      <p:by>
                                        <p:hsl h="0" s="-12549" l="-25098"/>
                                      </p:by>
                                    </p:animClr>
                                    <p:animClr clrSpc="hsl" dir="cw">
                                      <p:cBhvr>
                                        <p:cTn id="36" dur="500" fill="hold"/>
                                        <p:tgtEl>
                                          <p:spTgt spid="10"/>
                                        </p:tgtEl>
                                        <p:attrNameLst>
                                          <p:attrName>stroke.color</p:attrName>
                                        </p:attrNameLst>
                                      </p:cBhvr>
                                      <p:by>
                                        <p:hsl h="0" s="-12549" l="-25098"/>
                                      </p:by>
                                    </p:animClr>
                                    <p:set>
                                      <p:cBhvr>
                                        <p:cTn id="37" dur="500" fill="hold"/>
                                        <p:tgtEl>
                                          <p:spTgt spid="10"/>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8"/>
                                        </p:tgtEl>
                                        <p:attrNameLst>
                                          <p:attrName>style.color</p:attrName>
                                        </p:attrNameLst>
                                      </p:cBhvr>
                                      <p:to>
                                        <a:srgbClr val="FFC000"/>
                                      </p:to>
                                    </p:animClr>
                                    <p:animClr clrSpc="rgb" dir="cw">
                                      <p:cBhvr>
                                        <p:cTn id="40" dur="500" fill="hold"/>
                                        <p:tgtEl>
                                          <p:spTgt spid="8"/>
                                        </p:tgtEl>
                                        <p:attrNameLst>
                                          <p:attrName>fillcolor</p:attrName>
                                        </p:attrNameLst>
                                      </p:cBhvr>
                                      <p:to>
                                        <a:srgbClr val="FFC00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17"/>
                                        </p:tgtEl>
                                      </p:cBhvr>
                                    </p:cmd>
                                  </p:childTnLst>
                                </p:cTn>
                              </p:par>
                              <p:par>
                                <p:cTn id="45" presetID="3" presetClass="mediacall" presetSubtype="0" fill="hold" nodeType="withEffect">
                                  <p:stCondLst>
                                    <p:cond delay="0"/>
                                  </p:stCondLst>
                                  <p:childTnLst>
                                    <p:cmd type="call" cmd="stop">
                                      <p:cBhvr>
                                        <p:cTn id="46" dur="1" fill="hold"/>
                                        <p:tgtEl>
                                          <p:spTgt spid="16"/>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8"/>
                                        </p:tgtEl>
                                        <p:attrNameLst>
                                          <p:attrName>style.color</p:attrName>
                                        </p:attrNameLst>
                                      </p:cBhvr>
                                      <p:to>
                                        <a:srgbClr val="92D050"/>
                                      </p:to>
                                    </p:animClr>
                                    <p:animClr clrSpc="rgb" dir="cw">
                                      <p:cBhvr>
                                        <p:cTn id="49" dur="500" fill="hold"/>
                                        <p:tgtEl>
                                          <p:spTgt spid="8"/>
                                        </p:tgtEl>
                                        <p:attrNameLst>
                                          <p:attrName>fillcolor</p:attrName>
                                        </p:attrNameLst>
                                      </p:cBhvr>
                                      <p:to>
                                        <a:srgbClr val="92D050"/>
                                      </p:to>
                                    </p:animClr>
                                    <p:set>
                                      <p:cBhvr>
                                        <p:cTn id="50" dur="500" fill="hold"/>
                                        <p:tgtEl>
                                          <p:spTgt spid="8"/>
                                        </p:tgtEl>
                                        <p:attrNameLst>
                                          <p:attrName>fill.type</p:attrName>
                                        </p:attrNameLst>
                                      </p:cBhvr>
                                      <p:to>
                                        <p:strVal val="solid"/>
                                      </p:to>
                                    </p:set>
                                    <p:set>
                                      <p:cBhvr>
                                        <p:cTn id="51" dur="500" fill="hold"/>
                                        <p:tgtEl>
                                          <p:spTgt spid="8"/>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18"/>
                                        </p:tgtEl>
                                      </p:cBhvr>
                                    </p:cmd>
                                  </p:childTnLst>
                                </p:cTn>
                              </p:par>
                              <p:par>
                                <p:cTn id="54" presetID="3" presetClass="mediacall" presetSubtype="0" fill="hold" nodeType="withEffect">
                                  <p:stCondLst>
                                    <p:cond delay="3000"/>
                                  </p:stCondLst>
                                  <p:childTnLst>
                                    <p:cmd type="call" cmd="stop">
                                      <p:cBhvr>
                                        <p:cTn id="55" dur="1" fill="hold"/>
                                        <p:tgtEl>
                                          <p:spTgt spid="17"/>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0"/>
                                        </p:tgtEl>
                                        <p:attrNameLst>
                                          <p:attrName>style.color</p:attrName>
                                        </p:attrNameLst>
                                      </p:cBhvr>
                                      <p:by>
                                        <p:hsl h="0" s="-12549" l="-25098"/>
                                      </p:by>
                                    </p:animClr>
                                    <p:animClr clrSpc="hsl" dir="cw">
                                      <p:cBhvr>
                                        <p:cTn id="58" dur="500" fill="hold"/>
                                        <p:tgtEl>
                                          <p:spTgt spid="10"/>
                                        </p:tgtEl>
                                        <p:attrNameLst>
                                          <p:attrName>fillcolor</p:attrName>
                                        </p:attrNameLst>
                                      </p:cBhvr>
                                      <p:by>
                                        <p:hsl h="0" s="-12549" l="-25098"/>
                                      </p:by>
                                    </p:animClr>
                                    <p:animClr clrSpc="hsl" dir="cw">
                                      <p:cBhvr>
                                        <p:cTn id="59" dur="500" fill="hold"/>
                                        <p:tgtEl>
                                          <p:spTgt spid="10"/>
                                        </p:tgtEl>
                                        <p:attrNameLst>
                                          <p:attrName>stroke.color</p:attrName>
                                        </p:attrNameLst>
                                      </p:cBhvr>
                                      <p:by>
                                        <p:hsl h="0" s="-12549" l="-25098"/>
                                      </p:by>
                                    </p:animClr>
                                    <p:set>
                                      <p:cBhvr>
                                        <p:cTn id="60"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4"/>
                                        </p:tgtEl>
                                        <p:attrNameLst>
                                          <p:attrName>style.color</p:attrName>
                                        </p:attrNameLst>
                                      </p:cBhvr>
                                      <p:by>
                                        <p:hsl h="0" s="-12549" l="-25098"/>
                                      </p:by>
                                    </p:animClr>
                                    <p:animClr clrSpc="hsl" dir="cw">
                                      <p:cBhvr>
                                        <p:cTn id="66" dur="500" fill="hold"/>
                                        <p:tgtEl>
                                          <p:spTgt spid="14"/>
                                        </p:tgtEl>
                                        <p:attrNameLst>
                                          <p:attrName>fillcolor</p:attrName>
                                        </p:attrNameLst>
                                      </p:cBhvr>
                                      <p:by>
                                        <p:hsl h="0" s="-12549" l="-25098"/>
                                      </p:by>
                                    </p:animClr>
                                    <p:animClr clrSpc="hsl" dir="cw">
                                      <p:cBhvr>
                                        <p:cTn id="67" dur="500" fill="hold"/>
                                        <p:tgtEl>
                                          <p:spTgt spid="14"/>
                                        </p:tgtEl>
                                        <p:attrNameLst>
                                          <p:attrName>stroke.color</p:attrName>
                                        </p:attrNameLst>
                                      </p:cBhvr>
                                      <p:by>
                                        <p:hsl h="0" s="-12549" l="-25098"/>
                                      </p:by>
                                    </p:animClr>
                                    <p:set>
                                      <p:cBhvr>
                                        <p:cTn id="68" dur="500" fill="hold"/>
                                        <p:tgtEl>
                                          <p:spTgt spid="14"/>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2"/>
                                        </p:tgtEl>
                                        <p:attrNameLst>
                                          <p:attrName>style.color</p:attrName>
                                        </p:attrNameLst>
                                      </p:cBhvr>
                                      <p:to>
                                        <a:srgbClr val="FFC000"/>
                                      </p:to>
                                    </p:animClr>
                                    <p:animClr clrSpc="rgb" dir="cw">
                                      <p:cBhvr>
                                        <p:cTn id="71" dur="500" fill="hold"/>
                                        <p:tgtEl>
                                          <p:spTgt spid="12"/>
                                        </p:tgtEl>
                                        <p:attrNameLst>
                                          <p:attrName>fillcolor</p:attrName>
                                        </p:attrNameLst>
                                      </p:cBhvr>
                                      <p:to>
                                        <a:srgbClr val="FFC000"/>
                                      </p:to>
                                    </p:animClr>
                                    <p:set>
                                      <p:cBhvr>
                                        <p:cTn id="72" dur="500" fill="hold"/>
                                        <p:tgtEl>
                                          <p:spTgt spid="12"/>
                                        </p:tgtEl>
                                        <p:attrNameLst>
                                          <p:attrName>fill.type</p:attrName>
                                        </p:attrNameLst>
                                      </p:cBhvr>
                                      <p:to>
                                        <p:strVal val="solid"/>
                                      </p:to>
                                    </p:set>
                                    <p:set>
                                      <p:cBhvr>
                                        <p:cTn id="73" dur="500" fill="hold"/>
                                        <p:tgtEl>
                                          <p:spTgt spid="12"/>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17"/>
                                        </p:tgtEl>
                                      </p:cBhvr>
                                    </p:cmd>
                                  </p:childTnLst>
                                </p:cTn>
                              </p:par>
                              <p:par>
                                <p:cTn id="76" presetID="3" presetClass="mediacall" presetSubtype="0" fill="hold" nodeType="withEffect">
                                  <p:stCondLst>
                                    <p:cond delay="0"/>
                                  </p:stCondLst>
                                  <p:childTnLst>
                                    <p:cmd type="call" cmd="stop">
                                      <p:cBhvr>
                                        <p:cTn id="77" dur="1" fill="hold"/>
                                        <p:tgtEl>
                                          <p:spTgt spid="16"/>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2"/>
                                        </p:tgtEl>
                                        <p:attrNameLst>
                                          <p:attrName>style.color</p:attrName>
                                        </p:attrNameLst>
                                      </p:cBhvr>
                                      <p:to>
                                        <a:srgbClr val="FF0000"/>
                                      </p:to>
                                    </p:animClr>
                                    <p:animClr clrSpc="rgb" dir="cw">
                                      <p:cBhvr>
                                        <p:cTn id="80" dur="500" fill="hold"/>
                                        <p:tgtEl>
                                          <p:spTgt spid="12"/>
                                        </p:tgtEl>
                                        <p:attrNameLst>
                                          <p:attrName>fillcolor</p:attrName>
                                        </p:attrNameLst>
                                      </p:cBhvr>
                                      <p:to>
                                        <a:srgbClr val="FF0000"/>
                                      </p:to>
                                    </p:animClr>
                                    <p:set>
                                      <p:cBhvr>
                                        <p:cTn id="81" dur="500" fill="hold"/>
                                        <p:tgtEl>
                                          <p:spTgt spid="12"/>
                                        </p:tgtEl>
                                        <p:attrNameLst>
                                          <p:attrName>fill.type</p:attrName>
                                        </p:attrNameLst>
                                      </p:cBhvr>
                                      <p:to>
                                        <p:strVal val="solid"/>
                                      </p:to>
                                    </p:set>
                                    <p:set>
                                      <p:cBhvr>
                                        <p:cTn id="82" dur="500" fill="hold"/>
                                        <p:tgtEl>
                                          <p:spTgt spid="12"/>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8"/>
                                        </p:tgtEl>
                                        <p:attrNameLst>
                                          <p:attrName>style.color</p:attrName>
                                        </p:attrNameLst>
                                      </p:cBhvr>
                                      <p:to>
                                        <a:srgbClr val="92D050"/>
                                      </p:to>
                                    </p:animClr>
                                    <p:animClr clrSpc="rgb" dir="cw">
                                      <p:cBhvr>
                                        <p:cTn id="85" dur="500" fill="hold"/>
                                        <p:tgtEl>
                                          <p:spTgt spid="8"/>
                                        </p:tgtEl>
                                        <p:attrNameLst>
                                          <p:attrName>fillcolor</p:attrName>
                                        </p:attrNameLst>
                                      </p:cBhvr>
                                      <p:to>
                                        <a:srgbClr val="92D050"/>
                                      </p:to>
                                    </p:animClr>
                                    <p:set>
                                      <p:cBhvr>
                                        <p:cTn id="86" dur="500" fill="hold"/>
                                        <p:tgtEl>
                                          <p:spTgt spid="8"/>
                                        </p:tgtEl>
                                        <p:attrNameLst>
                                          <p:attrName>fill.type</p:attrName>
                                        </p:attrNameLst>
                                      </p:cBhvr>
                                      <p:to>
                                        <p:strVal val="solid"/>
                                      </p:to>
                                    </p:set>
                                    <p:set>
                                      <p:cBhvr>
                                        <p:cTn id="87" dur="500" fill="hold"/>
                                        <p:tgtEl>
                                          <p:spTgt spid="8"/>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19"/>
                                        </p:tgtEl>
                                      </p:cBhvr>
                                    </p:cmd>
                                  </p:childTnLst>
                                </p:cTn>
                              </p:par>
                              <p:par>
                                <p:cTn id="90" presetID="3" presetClass="mediacall" presetSubtype="0" fill="hold" nodeType="withEffect">
                                  <p:stCondLst>
                                    <p:cond delay="3000"/>
                                  </p:stCondLst>
                                  <p:childTnLst>
                                    <p:cmd type="call" cmd="stop">
                                      <p:cBhvr>
                                        <p:cTn id="91" dur="1" fill="hold"/>
                                        <p:tgtEl>
                                          <p:spTgt spid="17"/>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4"/>
                                        </p:tgtEl>
                                        <p:attrNameLst>
                                          <p:attrName>style.color</p:attrName>
                                        </p:attrNameLst>
                                      </p:cBhvr>
                                      <p:by>
                                        <p:hsl h="0" s="12549" l="25098"/>
                                      </p:by>
                                    </p:animClr>
                                    <p:animClr clrSpc="hsl" dir="cw">
                                      <p:cBhvr>
                                        <p:cTn id="94" dur="500" fill="hold"/>
                                        <p:tgtEl>
                                          <p:spTgt spid="14"/>
                                        </p:tgtEl>
                                        <p:attrNameLst>
                                          <p:attrName>fillcolor</p:attrName>
                                        </p:attrNameLst>
                                      </p:cBhvr>
                                      <p:by>
                                        <p:hsl h="0" s="12549" l="25098"/>
                                      </p:by>
                                    </p:animClr>
                                    <p:animClr clrSpc="hsl" dir="cw">
                                      <p:cBhvr>
                                        <p:cTn id="95" dur="500" fill="hold"/>
                                        <p:tgtEl>
                                          <p:spTgt spid="14"/>
                                        </p:tgtEl>
                                        <p:attrNameLst>
                                          <p:attrName>stroke.color</p:attrName>
                                        </p:attrNameLst>
                                      </p:cBhvr>
                                      <p:by>
                                        <p:hsl h="0" s="12549" l="25098"/>
                                      </p:by>
                                    </p:animClr>
                                    <p:set>
                                      <p:cBhvr>
                                        <p:cTn id="96" dur="500" fill="hold"/>
                                        <p:tgtEl>
                                          <p:spTgt spid="14"/>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0"/>
                                        </p:tgtEl>
                                        <p:attrNameLst>
                                          <p:attrName>style.color</p:attrName>
                                        </p:attrNameLst>
                                      </p:cBhvr>
                                      <p:by>
                                        <p:hsl h="0" s="-12549" l="-25098"/>
                                      </p:by>
                                    </p:animClr>
                                    <p:animClr clrSpc="hsl" dir="cw">
                                      <p:cBhvr>
                                        <p:cTn id="99" dur="500" fill="hold"/>
                                        <p:tgtEl>
                                          <p:spTgt spid="10"/>
                                        </p:tgtEl>
                                        <p:attrNameLst>
                                          <p:attrName>fillcolor</p:attrName>
                                        </p:attrNameLst>
                                      </p:cBhvr>
                                      <p:by>
                                        <p:hsl h="0" s="-12549" l="-25098"/>
                                      </p:by>
                                    </p:animClr>
                                    <p:animClr clrSpc="hsl" dir="cw">
                                      <p:cBhvr>
                                        <p:cTn id="100" dur="500" fill="hold"/>
                                        <p:tgtEl>
                                          <p:spTgt spid="10"/>
                                        </p:tgtEl>
                                        <p:attrNameLst>
                                          <p:attrName>stroke.color</p:attrName>
                                        </p:attrNameLst>
                                      </p:cBhvr>
                                      <p:by>
                                        <p:hsl h="0" s="-12549" l="-25098"/>
                                      </p:by>
                                    </p:animClr>
                                    <p:set>
                                      <p:cBhvr>
                                        <p:cTn id="101" dur="500" fill="hold"/>
                                        <p:tgtEl>
                                          <p:spTgt spid="10"/>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102" restart="whenNotActive" fill="hold" evtFilter="cancelBubble" nodeType="interactiveSeq">
                <p:stCondLst>
                  <p:cond evt="onClick" delay="0">
                    <p:tgtEl>
                      <p:spTgt spid="11"/>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1"/>
                                        </p:tgtEl>
                                        <p:attrNameLst>
                                          <p:attrName>style.color</p:attrName>
                                        </p:attrNameLst>
                                      </p:cBhvr>
                                      <p:by>
                                        <p:hsl h="0" s="-12549" l="-25098"/>
                                      </p:by>
                                    </p:animClr>
                                    <p:animClr clrSpc="hsl" dir="cw">
                                      <p:cBhvr>
                                        <p:cTn id="107" dur="500" fill="hold"/>
                                        <p:tgtEl>
                                          <p:spTgt spid="11"/>
                                        </p:tgtEl>
                                        <p:attrNameLst>
                                          <p:attrName>fillcolor</p:attrName>
                                        </p:attrNameLst>
                                      </p:cBhvr>
                                      <p:by>
                                        <p:hsl h="0" s="-12549" l="-25098"/>
                                      </p:by>
                                    </p:animClr>
                                    <p:animClr clrSpc="hsl" dir="cw">
                                      <p:cBhvr>
                                        <p:cTn id="108" dur="500" fill="hold"/>
                                        <p:tgtEl>
                                          <p:spTgt spid="11"/>
                                        </p:tgtEl>
                                        <p:attrNameLst>
                                          <p:attrName>stroke.color</p:attrName>
                                        </p:attrNameLst>
                                      </p:cBhvr>
                                      <p:by>
                                        <p:hsl h="0" s="-12549" l="-25098"/>
                                      </p:by>
                                    </p:animClr>
                                    <p:set>
                                      <p:cBhvr>
                                        <p:cTn id="109" dur="500" fill="hold"/>
                                        <p:tgtEl>
                                          <p:spTgt spid="11"/>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9"/>
                                        </p:tgtEl>
                                        <p:attrNameLst>
                                          <p:attrName>style.color</p:attrName>
                                        </p:attrNameLst>
                                      </p:cBhvr>
                                      <p:to>
                                        <a:srgbClr val="FFC000"/>
                                      </p:to>
                                    </p:animClr>
                                    <p:animClr clrSpc="rgb" dir="cw">
                                      <p:cBhvr>
                                        <p:cTn id="112" dur="500" fill="hold"/>
                                        <p:tgtEl>
                                          <p:spTgt spid="9"/>
                                        </p:tgtEl>
                                        <p:attrNameLst>
                                          <p:attrName>fillcolor</p:attrName>
                                        </p:attrNameLst>
                                      </p:cBhvr>
                                      <p:to>
                                        <a:srgbClr val="FFC000"/>
                                      </p:to>
                                    </p:animClr>
                                    <p:set>
                                      <p:cBhvr>
                                        <p:cTn id="113" dur="500" fill="hold"/>
                                        <p:tgtEl>
                                          <p:spTgt spid="9"/>
                                        </p:tgtEl>
                                        <p:attrNameLst>
                                          <p:attrName>fill.type</p:attrName>
                                        </p:attrNameLst>
                                      </p:cBhvr>
                                      <p:to>
                                        <p:strVal val="solid"/>
                                      </p:to>
                                    </p:set>
                                    <p:set>
                                      <p:cBhvr>
                                        <p:cTn id="114" dur="500" fill="hold"/>
                                        <p:tgtEl>
                                          <p:spTgt spid="9"/>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17"/>
                                        </p:tgtEl>
                                      </p:cBhvr>
                                    </p:cmd>
                                  </p:childTnLst>
                                </p:cTn>
                              </p:par>
                              <p:par>
                                <p:cTn id="117" presetID="3" presetClass="mediacall" presetSubtype="0" fill="hold" nodeType="withEffect">
                                  <p:stCondLst>
                                    <p:cond delay="0"/>
                                  </p:stCondLst>
                                  <p:childTnLst>
                                    <p:cmd type="call" cmd="stop">
                                      <p:cBhvr>
                                        <p:cTn id="118" dur="1" fill="hold"/>
                                        <p:tgtEl>
                                          <p:spTgt spid="16"/>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9"/>
                                        </p:tgtEl>
                                        <p:attrNameLst>
                                          <p:attrName>style.color</p:attrName>
                                        </p:attrNameLst>
                                      </p:cBhvr>
                                      <p:to>
                                        <a:srgbClr val="FF0000"/>
                                      </p:to>
                                    </p:animClr>
                                    <p:animClr clrSpc="rgb" dir="cw">
                                      <p:cBhvr>
                                        <p:cTn id="121" dur="500" fill="hold"/>
                                        <p:tgtEl>
                                          <p:spTgt spid="9"/>
                                        </p:tgtEl>
                                        <p:attrNameLst>
                                          <p:attrName>fillcolor</p:attrName>
                                        </p:attrNameLst>
                                      </p:cBhvr>
                                      <p:to>
                                        <a:srgbClr val="FF0000"/>
                                      </p:to>
                                    </p:animClr>
                                    <p:set>
                                      <p:cBhvr>
                                        <p:cTn id="122" dur="500" fill="hold"/>
                                        <p:tgtEl>
                                          <p:spTgt spid="9"/>
                                        </p:tgtEl>
                                        <p:attrNameLst>
                                          <p:attrName>fill.type</p:attrName>
                                        </p:attrNameLst>
                                      </p:cBhvr>
                                      <p:to>
                                        <p:strVal val="solid"/>
                                      </p:to>
                                    </p:set>
                                    <p:set>
                                      <p:cBhvr>
                                        <p:cTn id="123" dur="500" fill="hold"/>
                                        <p:tgtEl>
                                          <p:spTgt spid="9"/>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8"/>
                                        </p:tgtEl>
                                        <p:attrNameLst>
                                          <p:attrName>style.color</p:attrName>
                                        </p:attrNameLst>
                                      </p:cBhvr>
                                      <p:to>
                                        <a:srgbClr val="92D050"/>
                                      </p:to>
                                    </p:animClr>
                                    <p:animClr clrSpc="rgb" dir="cw">
                                      <p:cBhvr>
                                        <p:cTn id="126" dur="500" fill="hold"/>
                                        <p:tgtEl>
                                          <p:spTgt spid="8"/>
                                        </p:tgtEl>
                                        <p:attrNameLst>
                                          <p:attrName>fillcolor</p:attrName>
                                        </p:attrNameLst>
                                      </p:cBhvr>
                                      <p:to>
                                        <a:srgbClr val="92D050"/>
                                      </p:to>
                                    </p:animClr>
                                    <p:set>
                                      <p:cBhvr>
                                        <p:cTn id="127" dur="500" fill="hold"/>
                                        <p:tgtEl>
                                          <p:spTgt spid="8"/>
                                        </p:tgtEl>
                                        <p:attrNameLst>
                                          <p:attrName>fill.type</p:attrName>
                                        </p:attrNameLst>
                                      </p:cBhvr>
                                      <p:to>
                                        <p:strVal val="solid"/>
                                      </p:to>
                                    </p:set>
                                    <p:set>
                                      <p:cBhvr>
                                        <p:cTn id="128" dur="500" fill="hold"/>
                                        <p:tgtEl>
                                          <p:spTgt spid="8"/>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19"/>
                                        </p:tgtEl>
                                      </p:cBhvr>
                                    </p:cmd>
                                  </p:childTnLst>
                                </p:cTn>
                              </p:par>
                              <p:par>
                                <p:cTn id="131" presetID="3" presetClass="mediacall" presetSubtype="0" fill="hold" nodeType="withEffect">
                                  <p:stCondLst>
                                    <p:cond delay="3500"/>
                                  </p:stCondLst>
                                  <p:childTnLst>
                                    <p:cmd type="call" cmd="stop">
                                      <p:cBhvr>
                                        <p:cTn id="132" dur="1" fill="hold"/>
                                        <p:tgtEl>
                                          <p:spTgt spid="17"/>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1"/>
                                        </p:tgtEl>
                                        <p:attrNameLst>
                                          <p:attrName>style.color</p:attrName>
                                        </p:attrNameLst>
                                      </p:cBhvr>
                                      <p:by>
                                        <p:hsl h="0" s="12549" l="25098"/>
                                      </p:by>
                                    </p:animClr>
                                    <p:animClr clrSpc="hsl" dir="cw">
                                      <p:cBhvr>
                                        <p:cTn id="135" dur="500" fill="hold"/>
                                        <p:tgtEl>
                                          <p:spTgt spid="11"/>
                                        </p:tgtEl>
                                        <p:attrNameLst>
                                          <p:attrName>fillcolor</p:attrName>
                                        </p:attrNameLst>
                                      </p:cBhvr>
                                      <p:by>
                                        <p:hsl h="0" s="12549" l="25098"/>
                                      </p:by>
                                    </p:animClr>
                                    <p:animClr clrSpc="hsl" dir="cw">
                                      <p:cBhvr>
                                        <p:cTn id="136" dur="500" fill="hold"/>
                                        <p:tgtEl>
                                          <p:spTgt spid="11"/>
                                        </p:tgtEl>
                                        <p:attrNameLst>
                                          <p:attrName>stroke.color</p:attrName>
                                        </p:attrNameLst>
                                      </p:cBhvr>
                                      <p:by>
                                        <p:hsl h="0" s="12549" l="25098"/>
                                      </p:by>
                                    </p:animClr>
                                    <p:set>
                                      <p:cBhvr>
                                        <p:cTn id="137" dur="500" fill="hold"/>
                                        <p:tgtEl>
                                          <p:spTgt spid="11"/>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0"/>
                                        </p:tgtEl>
                                        <p:attrNameLst>
                                          <p:attrName>style.color</p:attrName>
                                        </p:attrNameLst>
                                      </p:cBhvr>
                                      <p:by>
                                        <p:hsl h="0" s="-12549" l="-25098"/>
                                      </p:by>
                                    </p:animClr>
                                    <p:animClr clrSpc="hsl" dir="cw">
                                      <p:cBhvr>
                                        <p:cTn id="140" dur="500" fill="hold"/>
                                        <p:tgtEl>
                                          <p:spTgt spid="10"/>
                                        </p:tgtEl>
                                        <p:attrNameLst>
                                          <p:attrName>fillcolor</p:attrName>
                                        </p:attrNameLst>
                                      </p:cBhvr>
                                      <p:by>
                                        <p:hsl h="0" s="-12549" l="-25098"/>
                                      </p:by>
                                    </p:animClr>
                                    <p:animClr clrSpc="hsl" dir="cw">
                                      <p:cBhvr>
                                        <p:cTn id="141" dur="500" fill="hold"/>
                                        <p:tgtEl>
                                          <p:spTgt spid="10"/>
                                        </p:tgtEl>
                                        <p:attrNameLst>
                                          <p:attrName>stroke.color</p:attrName>
                                        </p:attrNameLst>
                                      </p:cBhvr>
                                      <p:by>
                                        <p:hsl h="0" s="-12549" l="-25098"/>
                                      </p:by>
                                    </p:animClr>
                                    <p:set>
                                      <p:cBhvr>
                                        <p:cTn id="142" dur="500" fill="hold"/>
                                        <p:tgtEl>
                                          <p:spTgt spid="10"/>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143" restart="whenNotActive" fill="hold" evtFilter="cancelBubble" nodeType="interactiveSeq">
                <p:stCondLst>
                  <p:cond evt="onClick" delay="0">
                    <p:tgtEl>
                      <p:spTgt spid="15"/>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5"/>
                                        </p:tgtEl>
                                        <p:attrNameLst>
                                          <p:attrName>style.color</p:attrName>
                                        </p:attrNameLst>
                                      </p:cBhvr>
                                      <p:by>
                                        <p:hsl h="0" s="-12549" l="-25098"/>
                                      </p:by>
                                    </p:animClr>
                                    <p:animClr clrSpc="hsl" dir="cw">
                                      <p:cBhvr>
                                        <p:cTn id="148" dur="500" fill="hold"/>
                                        <p:tgtEl>
                                          <p:spTgt spid="15"/>
                                        </p:tgtEl>
                                        <p:attrNameLst>
                                          <p:attrName>fillcolor</p:attrName>
                                        </p:attrNameLst>
                                      </p:cBhvr>
                                      <p:by>
                                        <p:hsl h="0" s="-12549" l="-25098"/>
                                      </p:by>
                                    </p:animClr>
                                    <p:animClr clrSpc="hsl" dir="cw">
                                      <p:cBhvr>
                                        <p:cTn id="149" dur="500" fill="hold"/>
                                        <p:tgtEl>
                                          <p:spTgt spid="15"/>
                                        </p:tgtEl>
                                        <p:attrNameLst>
                                          <p:attrName>stroke.color</p:attrName>
                                        </p:attrNameLst>
                                      </p:cBhvr>
                                      <p:by>
                                        <p:hsl h="0" s="-12549" l="-25098"/>
                                      </p:by>
                                    </p:animClr>
                                    <p:set>
                                      <p:cBhvr>
                                        <p:cTn id="150" dur="500" fill="hold"/>
                                        <p:tgtEl>
                                          <p:spTgt spid="15"/>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3"/>
                                        </p:tgtEl>
                                        <p:attrNameLst>
                                          <p:attrName>style.color</p:attrName>
                                        </p:attrNameLst>
                                      </p:cBhvr>
                                      <p:to>
                                        <a:schemeClr val="accent2"/>
                                      </p:to>
                                    </p:animClr>
                                    <p:animClr clrSpc="rgb" dir="cw">
                                      <p:cBhvr>
                                        <p:cTn id="153" dur="500" fill="hold"/>
                                        <p:tgtEl>
                                          <p:spTgt spid="13"/>
                                        </p:tgtEl>
                                        <p:attrNameLst>
                                          <p:attrName>fillcolor</p:attrName>
                                        </p:attrNameLst>
                                      </p:cBhvr>
                                      <p:to>
                                        <a:schemeClr val="accent2"/>
                                      </p:to>
                                    </p:animClr>
                                    <p:set>
                                      <p:cBhvr>
                                        <p:cTn id="154" dur="500" fill="hold"/>
                                        <p:tgtEl>
                                          <p:spTgt spid="13"/>
                                        </p:tgtEl>
                                        <p:attrNameLst>
                                          <p:attrName>fill.type</p:attrName>
                                        </p:attrNameLst>
                                      </p:cBhvr>
                                      <p:to>
                                        <p:strVal val="solid"/>
                                      </p:to>
                                    </p:set>
                                    <p:set>
                                      <p:cBhvr>
                                        <p:cTn id="155" dur="500" fill="hold"/>
                                        <p:tgtEl>
                                          <p:spTgt spid="13"/>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17"/>
                                        </p:tgtEl>
                                      </p:cBhvr>
                                    </p:cmd>
                                  </p:childTnLst>
                                </p:cTn>
                              </p:par>
                              <p:par>
                                <p:cTn id="158" presetID="3" presetClass="mediacall" presetSubtype="0" fill="hold" nodeType="withEffect">
                                  <p:stCondLst>
                                    <p:cond delay="0"/>
                                  </p:stCondLst>
                                  <p:childTnLst>
                                    <p:cmd type="call" cmd="stop">
                                      <p:cBhvr>
                                        <p:cTn id="159" dur="1" fill="hold"/>
                                        <p:tgtEl>
                                          <p:spTgt spid="16"/>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3"/>
                                        </p:tgtEl>
                                        <p:attrNameLst>
                                          <p:attrName>style.color</p:attrName>
                                        </p:attrNameLst>
                                      </p:cBhvr>
                                      <p:to>
                                        <a:srgbClr val="FF0000"/>
                                      </p:to>
                                    </p:animClr>
                                    <p:animClr clrSpc="rgb" dir="cw">
                                      <p:cBhvr>
                                        <p:cTn id="162" dur="500" fill="hold"/>
                                        <p:tgtEl>
                                          <p:spTgt spid="13"/>
                                        </p:tgtEl>
                                        <p:attrNameLst>
                                          <p:attrName>fillcolor</p:attrName>
                                        </p:attrNameLst>
                                      </p:cBhvr>
                                      <p:to>
                                        <a:srgbClr val="FF0000"/>
                                      </p:to>
                                    </p:animClr>
                                    <p:set>
                                      <p:cBhvr>
                                        <p:cTn id="163" dur="500" fill="hold"/>
                                        <p:tgtEl>
                                          <p:spTgt spid="13"/>
                                        </p:tgtEl>
                                        <p:attrNameLst>
                                          <p:attrName>fill.type</p:attrName>
                                        </p:attrNameLst>
                                      </p:cBhvr>
                                      <p:to>
                                        <p:strVal val="solid"/>
                                      </p:to>
                                    </p:set>
                                    <p:set>
                                      <p:cBhvr>
                                        <p:cTn id="164" dur="500" fill="hold"/>
                                        <p:tgtEl>
                                          <p:spTgt spid="13"/>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8"/>
                                        </p:tgtEl>
                                        <p:attrNameLst>
                                          <p:attrName>style.color</p:attrName>
                                        </p:attrNameLst>
                                      </p:cBhvr>
                                      <p:to>
                                        <a:srgbClr val="92D050"/>
                                      </p:to>
                                    </p:animClr>
                                    <p:animClr clrSpc="rgb" dir="cw">
                                      <p:cBhvr>
                                        <p:cTn id="167" dur="500" fill="hold"/>
                                        <p:tgtEl>
                                          <p:spTgt spid="8"/>
                                        </p:tgtEl>
                                        <p:attrNameLst>
                                          <p:attrName>fillcolor</p:attrName>
                                        </p:attrNameLst>
                                      </p:cBhvr>
                                      <p:to>
                                        <a:srgbClr val="92D050"/>
                                      </p:to>
                                    </p:animClr>
                                    <p:set>
                                      <p:cBhvr>
                                        <p:cTn id="168" dur="500" fill="hold"/>
                                        <p:tgtEl>
                                          <p:spTgt spid="8"/>
                                        </p:tgtEl>
                                        <p:attrNameLst>
                                          <p:attrName>fill.type</p:attrName>
                                        </p:attrNameLst>
                                      </p:cBhvr>
                                      <p:to>
                                        <p:strVal val="solid"/>
                                      </p:to>
                                    </p:set>
                                    <p:set>
                                      <p:cBhvr>
                                        <p:cTn id="169" dur="500" fill="hold"/>
                                        <p:tgtEl>
                                          <p:spTgt spid="8"/>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19"/>
                                        </p:tgtEl>
                                      </p:cBhvr>
                                    </p:cmd>
                                  </p:childTnLst>
                                </p:cTn>
                              </p:par>
                              <p:par>
                                <p:cTn id="172" presetID="3" presetClass="mediacall" presetSubtype="0" fill="hold" nodeType="withEffect">
                                  <p:stCondLst>
                                    <p:cond delay="3000"/>
                                  </p:stCondLst>
                                  <p:childTnLst>
                                    <p:cmd type="call" cmd="stop">
                                      <p:cBhvr>
                                        <p:cTn id="173" dur="1" fill="hold"/>
                                        <p:tgtEl>
                                          <p:spTgt spid="17"/>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5"/>
                                        </p:tgtEl>
                                        <p:attrNameLst>
                                          <p:attrName>style.color</p:attrName>
                                        </p:attrNameLst>
                                      </p:cBhvr>
                                      <p:by>
                                        <p:hsl h="0" s="12549" l="25098"/>
                                      </p:by>
                                    </p:animClr>
                                    <p:animClr clrSpc="hsl" dir="cw">
                                      <p:cBhvr>
                                        <p:cTn id="176" dur="500" fill="hold"/>
                                        <p:tgtEl>
                                          <p:spTgt spid="15"/>
                                        </p:tgtEl>
                                        <p:attrNameLst>
                                          <p:attrName>fillcolor</p:attrName>
                                        </p:attrNameLst>
                                      </p:cBhvr>
                                      <p:by>
                                        <p:hsl h="0" s="12549" l="25098"/>
                                      </p:by>
                                    </p:animClr>
                                    <p:animClr clrSpc="hsl" dir="cw">
                                      <p:cBhvr>
                                        <p:cTn id="177" dur="500" fill="hold"/>
                                        <p:tgtEl>
                                          <p:spTgt spid="15"/>
                                        </p:tgtEl>
                                        <p:attrNameLst>
                                          <p:attrName>stroke.color</p:attrName>
                                        </p:attrNameLst>
                                      </p:cBhvr>
                                      <p:by>
                                        <p:hsl h="0" s="12549" l="25098"/>
                                      </p:by>
                                    </p:animClr>
                                    <p:set>
                                      <p:cBhvr>
                                        <p:cTn id="178" dur="500" fill="hold"/>
                                        <p:tgtEl>
                                          <p:spTgt spid="15"/>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0"/>
                                        </p:tgtEl>
                                        <p:attrNameLst>
                                          <p:attrName>style.color</p:attrName>
                                        </p:attrNameLst>
                                      </p:cBhvr>
                                      <p:by>
                                        <p:hsl h="0" s="-12549" l="-25098"/>
                                      </p:by>
                                    </p:animClr>
                                    <p:animClr clrSpc="hsl" dir="cw">
                                      <p:cBhvr>
                                        <p:cTn id="181" dur="500" fill="hold"/>
                                        <p:tgtEl>
                                          <p:spTgt spid="10"/>
                                        </p:tgtEl>
                                        <p:attrNameLst>
                                          <p:attrName>fillcolor</p:attrName>
                                        </p:attrNameLst>
                                      </p:cBhvr>
                                      <p:by>
                                        <p:hsl h="0" s="-12549" l="-25098"/>
                                      </p:by>
                                    </p:animClr>
                                    <p:animClr clrSpc="hsl" dir="cw">
                                      <p:cBhvr>
                                        <p:cTn id="182" dur="500" fill="hold"/>
                                        <p:tgtEl>
                                          <p:spTgt spid="10"/>
                                        </p:tgtEl>
                                        <p:attrNameLst>
                                          <p:attrName>stroke.color</p:attrName>
                                        </p:attrNameLst>
                                      </p:cBhvr>
                                      <p:by>
                                        <p:hsl h="0" s="-12549" l="-25098"/>
                                      </p:by>
                                    </p:animClr>
                                    <p:set>
                                      <p:cBhvr>
                                        <p:cTn id="183" dur="500" fill="hold"/>
                                        <p:tgtEl>
                                          <p:spTgt spid="10"/>
                                        </p:tgtEl>
                                        <p:attrNameLst>
                                          <p:attrName>fill.type</p:attrName>
                                        </p:attrNameLst>
                                      </p:cBhvr>
                                      <p:to>
                                        <p:strVal val="solid"/>
                                      </p:to>
                                    </p:set>
                                  </p:childTnLst>
                                </p:cTn>
                              </p:par>
                            </p:childTnLst>
                          </p:cTn>
                        </p:par>
                      </p:childTnLst>
                    </p:cTn>
                  </p:par>
                </p:childTnLst>
              </p:cTn>
              <p:nextCondLst>
                <p:cond evt="onClick" delay="0">
                  <p:tgtEl>
                    <p:spTgt spid="15"/>
                  </p:tgtEl>
                </p:cond>
              </p:nextCondLst>
            </p:seq>
            <p:video>
              <p:cMediaNode vol="80000">
                <p:cTn id="184" fill="hold" display="0">
                  <p:stCondLst>
                    <p:cond delay="indefinite"/>
                  </p:stCondLst>
                  <p:endCondLst>
                    <p:cond evt="onStopAudio" delay="0">
                      <p:tgtEl>
                        <p:sldTgt/>
                      </p:tgtEl>
                    </p:cond>
                  </p:endCondLst>
                </p:cTn>
                <p:tgtEl>
                  <p:spTgt spid="16"/>
                </p:tgtEl>
              </p:cMediaNode>
            </p:video>
            <p:video>
              <p:cMediaNode vol="80000">
                <p:cTn id="185" fill="hold" display="0">
                  <p:stCondLst>
                    <p:cond delay="indefinite"/>
                  </p:stCondLst>
                  <p:endCondLst>
                    <p:cond evt="onStopAudio" delay="0">
                      <p:tgtEl>
                        <p:sldTgt/>
                      </p:tgtEl>
                    </p:cond>
                  </p:endCondLst>
                </p:cTn>
                <p:tgtEl>
                  <p:spTgt spid="17"/>
                </p:tgtEl>
              </p:cMediaNode>
            </p:video>
            <p:video>
              <p:cMediaNode vol="80000">
                <p:cTn id="186" fill="hold" display="0">
                  <p:stCondLst>
                    <p:cond delay="indefinite"/>
                  </p:stCondLst>
                  <p:endCondLst>
                    <p:cond evt="onStopAudio" delay="0">
                      <p:tgtEl>
                        <p:sldTgt/>
                      </p:tgtEl>
                    </p:cond>
                  </p:endCondLst>
                </p:cTn>
                <p:tgtEl>
                  <p:spTgt spid="18"/>
                </p:tgtEl>
              </p:cMediaNode>
            </p:video>
            <p:video>
              <p:cMediaNode vol="80000">
                <p:cTn id="187" fill="hold" display="0">
                  <p:stCondLst>
                    <p:cond delay="indefinite"/>
                  </p:stCondLst>
                  <p:endCondLst>
                    <p:cond evt="onStopAudio" delay="0">
                      <p:tgtEl>
                        <p:sldTgt/>
                      </p:tgtEl>
                    </p:cond>
                  </p:endCondLst>
                </p:cTn>
                <p:tgtEl>
                  <p:spTgt spid="19"/>
                </p:tgtEl>
              </p:cMediaNode>
            </p:video>
          </p:childTnLst>
        </p:cTn>
      </p:par>
    </p:tnLst>
    <p:bldLst>
      <p:bldP spid="7" grpId="0"/>
      <p:bldP spid="8" grpId="0" animBg="1"/>
      <p:bldP spid="8" grpId="1" animBg="1"/>
      <p:bldP spid="8" grpId="2" animBg="1"/>
      <p:bldP spid="8" grpId="3" animBg="1"/>
      <p:bldP spid="8" grpId="4" animBg="1"/>
      <p:bldP spid="9" grpId="0" animBg="1"/>
      <p:bldP spid="9" grpId="1" animBg="1"/>
      <p:bldP spid="10" grpId="0"/>
      <p:bldP spid="10" grpId="1"/>
      <p:bldP spid="10" grpId="2"/>
      <p:bldP spid="10" grpId="3"/>
      <p:bldP spid="10" grpId="4"/>
      <p:bldP spid="10" grpId="5"/>
      <p:bldP spid="11" grpId="0"/>
      <p:bldP spid="11" grpId="1"/>
      <p:bldP spid="11" grpId="2"/>
      <p:bldP spid="12" grpId="0" animBg="1"/>
      <p:bldP spid="12" grpId="1" animBg="1"/>
      <p:bldP spid="13" grpId="0" animBg="1"/>
      <p:bldP spid="13" grpId="1" animBg="1"/>
      <p:bldP spid="14" grpId="0"/>
      <p:bldP spid="14" grpId="1"/>
      <p:bldP spid="14" grpId="2"/>
      <p:bldP spid="15" grpId="0"/>
      <p:bldP spid="15" grpId="1"/>
      <p:bldP spid="15"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7" name="Rounded Rectangle 6"/>
          <p:cNvSpPr/>
          <p:nvPr/>
        </p:nvSpPr>
        <p:spPr>
          <a:xfrm>
            <a:off x="232185" y="356922"/>
            <a:ext cx="5977489" cy="4433284"/>
          </a:xfrm>
          <a:prstGeom prst="roundRect">
            <a:avLst>
              <a:gd name="adj" fmla="val 1654"/>
            </a:avLst>
          </a:prstGeom>
          <a:no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4238" tIns="17117" rIns="34238" bIns="17117" rtlCol="0" anchor="ctr"/>
          <a:lstStyle/>
          <a:p>
            <a:pPr algn="ctr" defTabSz="814005"/>
            <a:endParaRPr lang="en-US" i="1">
              <a:solidFill>
                <a:srgbClr val="FFFFFF"/>
              </a:solidFill>
              <a:latin typeface="Times New Roman" pitchFamily="18" charset="0"/>
              <a:cs typeface="Times New Roman" pitchFamily="18" charset="0"/>
            </a:endParaRPr>
          </a:p>
        </p:txBody>
      </p:sp>
      <p:grpSp>
        <p:nvGrpSpPr>
          <p:cNvPr id="8" name="Group 7"/>
          <p:cNvGrpSpPr/>
          <p:nvPr/>
        </p:nvGrpSpPr>
        <p:grpSpPr>
          <a:xfrm>
            <a:off x="169369" y="572942"/>
            <a:ext cx="3397062" cy="396451"/>
            <a:chOff x="2840539" y="3818711"/>
            <a:chExt cx="9866322" cy="1057198"/>
          </a:xfrm>
        </p:grpSpPr>
        <p:sp>
          <p:nvSpPr>
            <p:cNvPr id="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sz="1400" i="1">
                <a:solidFill>
                  <a:srgbClr val="FFFFFF"/>
                </a:solidFill>
                <a:latin typeface="Times New Roman" pitchFamily="18" charset="0"/>
                <a:cs typeface="Times New Roman" pitchFamily="18" charset="0"/>
              </a:endParaRPr>
            </a:p>
          </p:txBody>
        </p:sp>
        <p:grpSp>
          <p:nvGrpSpPr>
            <p:cNvPr id="10" name="Group 9"/>
            <p:cNvGrpSpPr/>
            <p:nvPr/>
          </p:nvGrpSpPr>
          <p:grpSpPr>
            <a:xfrm>
              <a:off x="2840539" y="3886200"/>
              <a:ext cx="9866322" cy="989709"/>
              <a:chOff x="2840539" y="3733800"/>
              <a:chExt cx="9866322" cy="989709"/>
            </a:xfrm>
          </p:grpSpPr>
          <p:sp>
            <p:nvSpPr>
              <p:cNvPr id="11" name="Round Same Side Corner Rectangle 10"/>
              <p:cNvSpPr/>
              <p:nvPr/>
            </p:nvSpPr>
            <p:spPr>
              <a:xfrm rot="5400000">
                <a:off x="7270238" y="-625942"/>
                <a:ext cx="731517" cy="958126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12" name="Rectangle 11"/>
              <p:cNvSpPr/>
              <p:nvPr/>
            </p:nvSpPr>
            <p:spPr>
              <a:xfrm>
                <a:off x="2840539" y="3801289"/>
                <a:ext cx="1270616" cy="729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13" name="Rectangle 12"/>
              <p:cNvSpPr/>
              <p:nvPr/>
            </p:nvSpPr>
            <p:spPr>
              <a:xfrm>
                <a:off x="4460663" y="3738629"/>
                <a:ext cx="8246198" cy="984880"/>
              </a:xfrm>
              <a:prstGeom prst="rect">
                <a:avLst/>
              </a:prstGeom>
            </p:spPr>
            <p:txBody>
              <a:bodyPr wrap="none">
                <a:spAutoFit/>
              </a:bodyPr>
              <a:lstStyle/>
              <a:p>
                <a:pPr defTabSz="341912">
                  <a:spcBef>
                    <a:spcPts val="450"/>
                  </a:spcBef>
                  <a:defRPr/>
                </a:pPr>
                <a:r>
                  <a:rPr lang="en-US" b="1" i="1" kern="0" dirty="0" smtClean="0">
                    <a:solidFill>
                      <a:srgbClr val="000000"/>
                    </a:solidFill>
                    <a:latin typeface="Times New Roman" pitchFamily="18" charset="0"/>
                    <a:cs typeface="Times New Roman" pitchFamily="18" charset="0"/>
                  </a:rPr>
                  <a:t>ĐỌC- TÌM </a:t>
                </a:r>
                <a:r>
                  <a:rPr lang="en-US" b="1" i="1" kern="0" dirty="0">
                    <a:solidFill>
                      <a:srgbClr val="000000"/>
                    </a:solidFill>
                    <a:latin typeface="Times New Roman" pitchFamily="18" charset="0"/>
                    <a:cs typeface="Times New Roman" pitchFamily="18" charset="0"/>
                  </a:rPr>
                  <a:t>HIỂU CHUNG</a:t>
                </a:r>
                <a:endParaRPr lang="en-US" i="1" kern="0" dirty="0">
                  <a:solidFill>
                    <a:srgbClr val="000000"/>
                  </a:solidFill>
                  <a:latin typeface="Times New Roman" pitchFamily="18" charset="0"/>
                  <a:cs typeface="Times New Roman" pitchFamily="18" charset="0"/>
                </a:endParaRPr>
              </a:p>
            </p:txBody>
          </p:sp>
          <p:sp>
            <p:nvSpPr>
              <p:cNvPr id="14" name="TextBox 13"/>
              <p:cNvSpPr txBox="1"/>
              <p:nvPr/>
            </p:nvSpPr>
            <p:spPr>
              <a:xfrm>
                <a:off x="3201166" y="3733800"/>
                <a:ext cx="797061" cy="984880"/>
              </a:xfrm>
              <a:prstGeom prst="rect">
                <a:avLst/>
              </a:prstGeom>
              <a:noFill/>
            </p:spPr>
            <p:txBody>
              <a:bodyPr wrap="none" rtlCol="0">
                <a:spAutoFit/>
              </a:bodyPr>
              <a:lstStyle/>
              <a:p>
                <a:pPr algn="ctr" defTabSz="814005"/>
                <a:r>
                  <a:rPr lang="en-US" b="1" i="1" dirty="0">
                    <a:solidFill>
                      <a:srgbClr val="FFFFFF"/>
                    </a:solidFill>
                    <a:latin typeface="Times New Roman" pitchFamily="18" charset="0"/>
                    <a:ea typeface="Tahoma" panose="020B0604030504040204" pitchFamily="34" charset="0"/>
                    <a:cs typeface="Times New Roman" pitchFamily="18" charset="0"/>
                  </a:rPr>
                  <a:t>I</a:t>
                </a:r>
              </a:p>
            </p:txBody>
          </p:sp>
        </p:grpSp>
      </p:grpSp>
      <p:grpSp>
        <p:nvGrpSpPr>
          <p:cNvPr id="15" name="Group 14"/>
          <p:cNvGrpSpPr/>
          <p:nvPr/>
        </p:nvGrpSpPr>
        <p:grpSpPr>
          <a:xfrm>
            <a:off x="169369" y="1806839"/>
            <a:ext cx="5620454" cy="404871"/>
            <a:chOff x="2840539" y="3818711"/>
            <a:chExt cx="16323882" cy="1079628"/>
          </a:xfrm>
        </p:grpSpPr>
        <p:sp>
          <p:nvSpPr>
            <p:cNvPr id="1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sz="1400" i="1">
                <a:solidFill>
                  <a:srgbClr val="FFFFFF"/>
                </a:solidFill>
                <a:latin typeface="Times New Roman" pitchFamily="18" charset="0"/>
                <a:cs typeface="Times New Roman" pitchFamily="18" charset="0"/>
              </a:endParaRPr>
            </a:p>
          </p:txBody>
        </p:sp>
        <p:grpSp>
          <p:nvGrpSpPr>
            <p:cNvPr id="17" name="Group 16"/>
            <p:cNvGrpSpPr/>
            <p:nvPr/>
          </p:nvGrpSpPr>
          <p:grpSpPr>
            <a:xfrm>
              <a:off x="2840539" y="3886200"/>
              <a:ext cx="16323882" cy="1012139"/>
              <a:chOff x="2840539" y="3733800"/>
              <a:chExt cx="16323882" cy="1012139"/>
            </a:xfrm>
          </p:grpSpPr>
          <p:sp>
            <p:nvSpPr>
              <p:cNvPr id="18" name="Round Same Side Corner Rectangle 17"/>
              <p:cNvSpPr/>
              <p:nvPr/>
            </p:nvSpPr>
            <p:spPr>
              <a:xfrm rot="5400000">
                <a:off x="7270236" y="-625948"/>
                <a:ext cx="731519" cy="9581269"/>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19" name="Rectangle 18"/>
              <p:cNvSpPr/>
              <p:nvPr/>
            </p:nvSpPr>
            <p:spPr>
              <a:xfrm>
                <a:off x="2840539" y="3801289"/>
                <a:ext cx="1270616" cy="729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20" name="Rectangle 19"/>
              <p:cNvSpPr/>
              <p:nvPr/>
            </p:nvSpPr>
            <p:spPr>
              <a:xfrm>
                <a:off x="4460661" y="3761079"/>
                <a:ext cx="14703760" cy="984860"/>
              </a:xfrm>
              <a:prstGeom prst="rect">
                <a:avLst/>
              </a:prstGeom>
            </p:spPr>
            <p:txBody>
              <a:bodyPr wrap="square">
                <a:spAutoFit/>
              </a:bodyPr>
              <a:lstStyle/>
              <a:p>
                <a:pPr defTabSz="341912">
                  <a:spcBef>
                    <a:spcPts val="450"/>
                  </a:spcBef>
                  <a:defRPr/>
                </a:pPr>
                <a:r>
                  <a:rPr lang="en-US" b="1" i="1" kern="0" dirty="0" smtClean="0">
                    <a:solidFill>
                      <a:srgbClr val="000000"/>
                    </a:solidFill>
                    <a:latin typeface="Times New Roman" pitchFamily="18" charset="0"/>
                    <a:cs typeface="Times New Roman" pitchFamily="18" charset="0"/>
                  </a:rPr>
                  <a:t>KHÁM PHÁ VĂN </a:t>
                </a:r>
                <a:r>
                  <a:rPr lang="en-US" b="1" i="1" kern="0" dirty="0">
                    <a:solidFill>
                      <a:srgbClr val="000000"/>
                    </a:solidFill>
                    <a:latin typeface="Times New Roman" pitchFamily="18" charset="0"/>
                    <a:cs typeface="Times New Roman" pitchFamily="18" charset="0"/>
                  </a:rPr>
                  <a:t>BẢN</a:t>
                </a:r>
                <a:endParaRPr lang="en-US" i="1" kern="0" dirty="0">
                  <a:solidFill>
                    <a:srgbClr val="000000"/>
                  </a:solidFill>
                  <a:latin typeface="Times New Roman" pitchFamily="18" charset="0"/>
                  <a:cs typeface="Times New Roman" pitchFamily="18" charset="0"/>
                </a:endParaRPr>
              </a:p>
            </p:txBody>
          </p:sp>
          <p:sp>
            <p:nvSpPr>
              <p:cNvPr id="21" name="TextBox 20"/>
              <p:cNvSpPr txBox="1"/>
              <p:nvPr/>
            </p:nvSpPr>
            <p:spPr>
              <a:xfrm>
                <a:off x="3070806" y="3733800"/>
                <a:ext cx="1057778" cy="984860"/>
              </a:xfrm>
              <a:prstGeom prst="rect">
                <a:avLst/>
              </a:prstGeom>
              <a:noFill/>
            </p:spPr>
            <p:txBody>
              <a:bodyPr wrap="none" rtlCol="0">
                <a:spAutoFit/>
              </a:bodyPr>
              <a:lstStyle/>
              <a:p>
                <a:pPr algn="ctr" defTabSz="814005"/>
                <a:r>
                  <a:rPr lang="en-US" b="1" i="1" dirty="0">
                    <a:solidFill>
                      <a:srgbClr val="FFFFFF"/>
                    </a:solidFill>
                    <a:latin typeface="Times New Roman" pitchFamily="18" charset="0"/>
                    <a:ea typeface="Tahoma" panose="020B0604030504040204" pitchFamily="34" charset="0"/>
                    <a:cs typeface="Times New Roman" pitchFamily="18" charset="0"/>
                  </a:rPr>
                  <a:t>II</a:t>
                </a:r>
              </a:p>
            </p:txBody>
          </p:sp>
        </p:grpSp>
      </p:grpSp>
      <p:grpSp>
        <p:nvGrpSpPr>
          <p:cNvPr id="22" name="Group 21"/>
          <p:cNvGrpSpPr/>
          <p:nvPr/>
        </p:nvGrpSpPr>
        <p:grpSpPr>
          <a:xfrm>
            <a:off x="179512" y="3459408"/>
            <a:ext cx="3246380" cy="455055"/>
            <a:chOff x="2840539" y="3818711"/>
            <a:chExt cx="9428687" cy="1061390"/>
          </a:xfrm>
        </p:grpSpPr>
        <p:sp>
          <p:nvSpPr>
            <p:cNvPr id="2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1" fmla="*/ 2363 w 296088"/>
                <a:gd name="connsiteY0-2" fmla="*/ 164221 h 164221"/>
                <a:gd name="connsiteX1-3" fmla="*/ 0 w 296088"/>
                <a:gd name="connsiteY1-4" fmla="*/ 0 h 164221"/>
                <a:gd name="connsiteX2-5" fmla="*/ 296088 w 296088"/>
                <a:gd name="connsiteY2-6" fmla="*/ 164221 h 164221"/>
                <a:gd name="connsiteX3-7" fmla="*/ 2363 w 296088"/>
                <a:gd name="connsiteY3-8" fmla="*/ 164221 h 164221"/>
              </a:gdLst>
              <a:ahLst/>
              <a:cxnLst>
                <a:cxn ang="0">
                  <a:pos x="connsiteX0-1" y="connsiteY0-2"/>
                </a:cxn>
                <a:cxn ang="0">
                  <a:pos x="connsiteX1-3" y="connsiteY1-4"/>
                </a:cxn>
                <a:cxn ang="0">
                  <a:pos x="connsiteX2-5" y="connsiteY2-6"/>
                </a:cxn>
                <a:cxn ang="0">
                  <a:pos x="connsiteX3-7" y="connsiteY3-8"/>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sz="1400" i="1">
                <a:solidFill>
                  <a:srgbClr val="FFFFFF"/>
                </a:solidFill>
                <a:latin typeface="Times New Roman" pitchFamily="18" charset="0"/>
                <a:cs typeface="Times New Roman" pitchFamily="18" charset="0"/>
              </a:endParaRPr>
            </a:p>
          </p:txBody>
        </p:sp>
        <p:grpSp>
          <p:nvGrpSpPr>
            <p:cNvPr id="24" name="Group 23"/>
            <p:cNvGrpSpPr/>
            <p:nvPr/>
          </p:nvGrpSpPr>
          <p:grpSpPr>
            <a:xfrm>
              <a:off x="2840539" y="3951329"/>
              <a:ext cx="9428687" cy="928772"/>
              <a:chOff x="2840539" y="3798929"/>
              <a:chExt cx="9428687" cy="928772"/>
            </a:xfrm>
          </p:grpSpPr>
          <p:sp>
            <p:nvSpPr>
              <p:cNvPr id="25" name="Round Same Side Corner Rectangle 24"/>
              <p:cNvSpPr/>
              <p:nvPr/>
            </p:nvSpPr>
            <p:spPr>
              <a:xfrm rot="5400000">
                <a:off x="7191540" y="-547236"/>
                <a:ext cx="731522" cy="942385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26" name="Rectangle 25"/>
              <p:cNvSpPr/>
              <p:nvPr/>
            </p:nvSpPr>
            <p:spPr>
              <a:xfrm>
                <a:off x="2840539" y="3801289"/>
                <a:ext cx="1270615" cy="7291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005"/>
                <a:endParaRPr lang="en-US" i="1">
                  <a:solidFill>
                    <a:srgbClr val="FFFFFF"/>
                  </a:solidFill>
                  <a:latin typeface="Times New Roman" pitchFamily="18" charset="0"/>
                  <a:cs typeface="Times New Roman" pitchFamily="18" charset="0"/>
                </a:endParaRPr>
              </a:p>
            </p:txBody>
          </p:sp>
          <p:sp>
            <p:nvSpPr>
              <p:cNvPr id="27" name="Rectangle 26"/>
              <p:cNvSpPr/>
              <p:nvPr/>
            </p:nvSpPr>
            <p:spPr>
              <a:xfrm>
                <a:off x="4460663" y="3866255"/>
                <a:ext cx="3869828" cy="861446"/>
              </a:xfrm>
              <a:prstGeom prst="rect">
                <a:avLst/>
              </a:prstGeom>
            </p:spPr>
            <p:txBody>
              <a:bodyPr wrap="none">
                <a:spAutoFit/>
              </a:bodyPr>
              <a:lstStyle/>
              <a:p>
                <a:pPr defTabSz="341912">
                  <a:spcBef>
                    <a:spcPts val="450"/>
                  </a:spcBef>
                  <a:defRPr/>
                </a:pPr>
                <a:r>
                  <a:rPr lang="en-US" b="1" i="1" kern="0" dirty="0">
                    <a:solidFill>
                      <a:srgbClr val="000000"/>
                    </a:solidFill>
                    <a:latin typeface="Times New Roman" pitchFamily="18" charset="0"/>
                    <a:cs typeface="Times New Roman" pitchFamily="18" charset="0"/>
                  </a:rPr>
                  <a:t>TỔNG KẾT</a:t>
                </a:r>
                <a:endParaRPr lang="en-US" i="1" kern="0" dirty="0">
                  <a:solidFill>
                    <a:srgbClr val="000000"/>
                  </a:solidFill>
                  <a:latin typeface="Times New Roman" pitchFamily="18" charset="0"/>
                  <a:cs typeface="Times New Roman" pitchFamily="18" charset="0"/>
                </a:endParaRPr>
              </a:p>
            </p:txBody>
          </p:sp>
          <p:sp>
            <p:nvSpPr>
              <p:cNvPr id="28" name="TextBox 27"/>
              <p:cNvSpPr txBox="1"/>
              <p:nvPr/>
            </p:nvSpPr>
            <p:spPr>
              <a:xfrm>
                <a:off x="2940467" y="3829962"/>
                <a:ext cx="1318497" cy="861446"/>
              </a:xfrm>
              <a:prstGeom prst="rect">
                <a:avLst/>
              </a:prstGeom>
              <a:noFill/>
            </p:spPr>
            <p:txBody>
              <a:bodyPr wrap="none" rtlCol="0">
                <a:spAutoFit/>
              </a:bodyPr>
              <a:lstStyle/>
              <a:p>
                <a:pPr algn="ctr" defTabSz="814005"/>
                <a:r>
                  <a:rPr lang="en-US" b="1" i="1" dirty="0">
                    <a:solidFill>
                      <a:srgbClr val="FFFFFF"/>
                    </a:solidFill>
                    <a:latin typeface="Times New Roman" pitchFamily="18" charset="0"/>
                    <a:ea typeface="Tahoma" panose="020B0604030504040204" pitchFamily="34" charset="0"/>
                    <a:cs typeface="Times New Roman" pitchFamily="18" charset="0"/>
                  </a:rPr>
                  <a:t>III</a:t>
                </a:r>
              </a:p>
            </p:txBody>
          </p:sp>
        </p:grpSp>
      </p:grpSp>
      <p:sp>
        <p:nvSpPr>
          <p:cNvPr id="29" name="Rectangle 28"/>
          <p:cNvSpPr/>
          <p:nvPr/>
        </p:nvSpPr>
        <p:spPr>
          <a:xfrm>
            <a:off x="480718" y="944334"/>
            <a:ext cx="3623315" cy="902563"/>
          </a:xfrm>
          <a:prstGeom prst="rect">
            <a:avLst/>
          </a:prstGeom>
        </p:spPr>
        <p:txBody>
          <a:bodyPr wrap="square" lIns="34238" tIns="17117" rIns="34238" bIns="17117">
            <a:spAutoFit/>
          </a:bodyPr>
          <a:lstStyle/>
          <a:p>
            <a:pPr marL="277817" indent="-277817" defTabSz="814005">
              <a:lnSpc>
                <a:spcPct val="150000"/>
              </a:lnSpc>
              <a:buFont typeface="+mj-lt"/>
              <a:buAutoNum type="arabicPeriod"/>
            </a:pPr>
            <a:r>
              <a:rPr lang="en-US" sz="2000" b="1" i="1" dirty="0" err="1">
                <a:solidFill>
                  <a:schemeClr val="tx1">
                    <a:lumMod val="50000"/>
                  </a:schemeClr>
                </a:solidFill>
                <a:latin typeface="Times New Roman" pitchFamily="18" charset="0"/>
                <a:cs typeface="Times New Roman" pitchFamily="18" charset="0"/>
              </a:rPr>
              <a:t>Tác</a:t>
            </a:r>
            <a:r>
              <a:rPr lang="en-US" sz="2000" b="1" i="1" dirty="0">
                <a:solidFill>
                  <a:schemeClr val="tx1">
                    <a:lumMod val="50000"/>
                  </a:schemeClr>
                </a:solidFill>
                <a:latin typeface="Times New Roman" pitchFamily="18" charset="0"/>
                <a:cs typeface="Times New Roman" pitchFamily="18" charset="0"/>
              </a:rPr>
              <a:t> </a:t>
            </a:r>
            <a:r>
              <a:rPr lang="en-US" sz="2000" b="1" i="1" dirty="0" err="1">
                <a:solidFill>
                  <a:schemeClr val="tx1">
                    <a:lumMod val="50000"/>
                  </a:schemeClr>
                </a:solidFill>
                <a:latin typeface="Times New Roman" pitchFamily="18" charset="0"/>
                <a:cs typeface="Times New Roman" pitchFamily="18" charset="0"/>
              </a:rPr>
              <a:t>giả</a:t>
            </a:r>
            <a:endParaRPr lang="vi-VN" sz="2000" b="1" i="1" dirty="0">
              <a:solidFill>
                <a:schemeClr val="tx1">
                  <a:lumMod val="50000"/>
                </a:schemeClr>
              </a:solidFill>
              <a:latin typeface="Times New Roman" pitchFamily="18" charset="0"/>
              <a:cs typeface="Times New Roman" pitchFamily="18" charset="0"/>
            </a:endParaRPr>
          </a:p>
          <a:p>
            <a:pPr marL="277817" indent="-277817" defTabSz="814005">
              <a:lnSpc>
                <a:spcPct val="150000"/>
              </a:lnSpc>
              <a:buFont typeface="+mj-lt"/>
              <a:buAutoNum type="arabicPeriod"/>
            </a:pPr>
            <a:r>
              <a:rPr lang="en-US" sz="2000" b="1" i="1" dirty="0" err="1">
                <a:solidFill>
                  <a:schemeClr val="tx1">
                    <a:lumMod val="50000"/>
                  </a:schemeClr>
                </a:solidFill>
                <a:latin typeface="Times New Roman" pitchFamily="18" charset="0"/>
                <a:cs typeface="Times New Roman" pitchFamily="18" charset="0"/>
              </a:rPr>
              <a:t>Tác</a:t>
            </a:r>
            <a:r>
              <a:rPr lang="en-US" sz="2000" b="1" i="1" dirty="0">
                <a:solidFill>
                  <a:schemeClr val="tx1">
                    <a:lumMod val="50000"/>
                  </a:schemeClr>
                </a:solidFill>
                <a:latin typeface="Times New Roman" pitchFamily="18" charset="0"/>
                <a:cs typeface="Times New Roman" pitchFamily="18" charset="0"/>
              </a:rPr>
              <a:t> </a:t>
            </a:r>
            <a:r>
              <a:rPr lang="en-US" sz="2000" b="1" i="1" dirty="0" err="1">
                <a:solidFill>
                  <a:schemeClr val="tx1">
                    <a:lumMod val="50000"/>
                  </a:schemeClr>
                </a:solidFill>
                <a:latin typeface="Times New Roman" pitchFamily="18" charset="0"/>
                <a:cs typeface="Times New Roman" pitchFamily="18" charset="0"/>
              </a:rPr>
              <a:t>phẩm</a:t>
            </a:r>
            <a:endParaRPr lang="vi-VN" sz="2000" b="1" i="1" dirty="0">
              <a:solidFill>
                <a:schemeClr val="tx1">
                  <a:lumMod val="50000"/>
                </a:schemeClr>
              </a:solidFill>
              <a:latin typeface="Times New Roman" pitchFamily="18" charset="0"/>
              <a:cs typeface="Times New Roman" pitchFamily="18" charset="0"/>
            </a:endParaRPr>
          </a:p>
        </p:txBody>
      </p:sp>
      <p:sp>
        <p:nvSpPr>
          <p:cNvPr id="30" name="Rectangle 29"/>
          <p:cNvSpPr/>
          <p:nvPr/>
        </p:nvSpPr>
        <p:spPr>
          <a:xfrm>
            <a:off x="483035" y="3863932"/>
            <a:ext cx="1856717" cy="1419563"/>
          </a:xfrm>
          <a:prstGeom prst="rect">
            <a:avLst/>
          </a:prstGeom>
        </p:spPr>
        <p:txBody>
          <a:bodyPr wrap="square" lIns="34238" tIns="17117" rIns="34238" bIns="17117">
            <a:spAutoFit/>
          </a:bodyPr>
          <a:lstStyle/>
          <a:p>
            <a:pPr marL="0" lvl="1" indent="-277817" defTabSz="814005">
              <a:lnSpc>
                <a:spcPct val="150000"/>
              </a:lnSpc>
              <a:buFont typeface="+mj-lt"/>
              <a:buAutoNum type="arabicPeriod"/>
            </a:pPr>
            <a:r>
              <a:rPr lang="en-US" sz="2000" b="1" i="1" dirty="0" err="1" smtClean="0">
                <a:solidFill>
                  <a:schemeClr val="tx1">
                    <a:lumMod val="50000"/>
                  </a:schemeClr>
                </a:solidFill>
                <a:latin typeface="Times New Roman" pitchFamily="18" charset="0"/>
                <a:cs typeface="Times New Roman" pitchFamily="18" charset="0"/>
              </a:rPr>
              <a:t>Nghệ</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thuật</a:t>
            </a:r>
            <a:endParaRPr lang="en-US" sz="2000" b="1" i="1" dirty="0" smtClean="0">
              <a:solidFill>
                <a:schemeClr val="tx1">
                  <a:lumMod val="50000"/>
                </a:schemeClr>
              </a:solidFill>
              <a:latin typeface="Times New Roman" pitchFamily="18" charset="0"/>
              <a:cs typeface="Times New Roman" pitchFamily="18" charset="0"/>
            </a:endParaRPr>
          </a:p>
          <a:p>
            <a:pPr marL="0" lvl="1" indent="-277817" defTabSz="814005">
              <a:lnSpc>
                <a:spcPct val="150000"/>
              </a:lnSpc>
              <a:buFont typeface="+mj-lt"/>
              <a:buAutoNum type="arabicPeriod"/>
            </a:pPr>
            <a:r>
              <a:rPr lang="en-US" sz="2000" b="1" i="1" dirty="0" err="1">
                <a:solidFill>
                  <a:schemeClr val="tx1">
                    <a:lumMod val="50000"/>
                  </a:schemeClr>
                </a:solidFill>
                <a:latin typeface="Times New Roman" pitchFamily="18" charset="0"/>
                <a:cs typeface="Times New Roman" pitchFamily="18" charset="0"/>
              </a:rPr>
              <a:t>Nội</a:t>
            </a:r>
            <a:r>
              <a:rPr lang="en-US" sz="2000" b="1" i="1" dirty="0">
                <a:solidFill>
                  <a:schemeClr val="tx1">
                    <a:lumMod val="50000"/>
                  </a:schemeClr>
                </a:solidFill>
                <a:latin typeface="Times New Roman" pitchFamily="18" charset="0"/>
                <a:cs typeface="Times New Roman" pitchFamily="18" charset="0"/>
              </a:rPr>
              <a:t> dung</a:t>
            </a:r>
          </a:p>
          <a:p>
            <a:pPr marL="0" lvl="1" defTabSz="814005">
              <a:lnSpc>
                <a:spcPct val="150000"/>
              </a:lnSpc>
            </a:pPr>
            <a:endParaRPr lang="en-US" sz="2000" b="1" i="1" dirty="0">
              <a:solidFill>
                <a:schemeClr val="tx1">
                  <a:lumMod val="50000"/>
                </a:schemeClr>
              </a:solidFill>
              <a:latin typeface="Times New Roman" pitchFamily="18" charset="0"/>
              <a:cs typeface="Times New Roman" pitchFamily="18" charset="0"/>
            </a:endParaRPr>
          </a:p>
        </p:txBody>
      </p:sp>
      <p:sp>
        <p:nvSpPr>
          <p:cNvPr id="32" name="Rectangle 31"/>
          <p:cNvSpPr/>
          <p:nvPr/>
        </p:nvSpPr>
        <p:spPr>
          <a:xfrm>
            <a:off x="493127" y="2713717"/>
            <a:ext cx="5591041" cy="650121"/>
          </a:xfrm>
          <a:prstGeom prst="rect">
            <a:avLst/>
          </a:prstGeom>
        </p:spPr>
        <p:txBody>
          <a:bodyPr wrap="square" lIns="34238" tIns="17117" rIns="34238" bIns="17117">
            <a:spAutoFit/>
          </a:bodyPr>
          <a:lstStyle/>
          <a:p>
            <a:pPr marL="0" lvl="1" defTabSz="814005"/>
            <a:r>
              <a:rPr lang="vi-VN" sz="2000" b="1" i="1" dirty="0" smtClean="0">
                <a:solidFill>
                  <a:schemeClr val="tx1">
                    <a:lumMod val="50000"/>
                  </a:schemeClr>
                </a:solidFill>
                <a:latin typeface="Times New Roman" pitchFamily="18" charset="0"/>
                <a:cs typeface="Times New Roman" pitchFamily="18" charset="0"/>
              </a:rPr>
              <a:t>2. </a:t>
            </a:r>
            <a:r>
              <a:rPr lang="en-US" sz="2000" b="1" i="1" dirty="0" err="1" smtClean="0">
                <a:solidFill>
                  <a:schemeClr val="tx1">
                    <a:lumMod val="50000"/>
                  </a:schemeClr>
                </a:solidFill>
                <a:latin typeface="Times New Roman" pitchFamily="18" charset="0"/>
                <a:cs typeface="Times New Roman" pitchFamily="18" charset="0"/>
              </a:rPr>
              <a:t>Tình</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cảm</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cảm</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xúc</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của</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nhân</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vật</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tôi</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khi</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gió</a:t>
            </a:r>
            <a:r>
              <a:rPr lang="en-US" sz="2000" b="1" i="1" dirty="0" smtClean="0">
                <a:solidFill>
                  <a:schemeClr val="tx1">
                    <a:lumMod val="50000"/>
                  </a:schemeClr>
                </a:solidFill>
                <a:latin typeface="Times New Roman" pitchFamily="18" charset="0"/>
                <a:cs typeface="Times New Roman" pitchFamily="18" charset="0"/>
              </a:rPr>
              <a:t> </a:t>
            </a:r>
          </a:p>
          <a:p>
            <a:pPr marL="0" lvl="1" defTabSz="814005"/>
            <a:r>
              <a:rPr lang="en-US" sz="2000" b="1" i="1" dirty="0">
                <a:solidFill>
                  <a:schemeClr val="tx1">
                    <a:lumMod val="50000"/>
                  </a:schemeClr>
                </a:solidFill>
                <a:latin typeface="Times New Roman" pitchFamily="18" charset="0"/>
                <a:cs typeface="Times New Roman" pitchFamily="18" charset="0"/>
              </a:rPr>
              <a:t> </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chướng</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về</a:t>
            </a:r>
            <a:endParaRPr lang="en-US" sz="2000" b="1" i="1" dirty="0">
              <a:solidFill>
                <a:schemeClr val="tx1">
                  <a:lumMod val="50000"/>
                </a:schemeClr>
              </a:solidFill>
              <a:latin typeface="Times New Roman" pitchFamily="18" charset="0"/>
              <a:cs typeface="Times New Roman" pitchFamily="18" charset="0"/>
            </a:endParaRPr>
          </a:p>
        </p:txBody>
      </p:sp>
      <p:sp>
        <p:nvSpPr>
          <p:cNvPr id="33" name="Rectangle 32"/>
          <p:cNvSpPr/>
          <p:nvPr/>
        </p:nvSpPr>
        <p:spPr>
          <a:xfrm>
            <a:off x="481083" y="2326426"/>
            <a:ext cx="6610064" cy="278225"/>
          </a:xfrm>
          <a:prstGeom prst="rect">
            <a:avLst/>
          </a:prstGeom>
        </p:spPr>
        <p:txBody>
          <a:bodyPr wrap="square" lIns="34238" tIns="17117" rIns="34238" bIns="17117">
            <a:spAutoFit/>
          </a:bodyPr>
          <a:lstStyle/>
          <a:p>
            <a:pPr marL="0" lvl="1" defTabSz="814005">
              <a:lnSpc>
                <a:spcPts val="1875"/>
              </a:lnSpc>
            </a:pPr>
            <a:r>
              <a:rPr lang="en-US" sz="2000" b="1" i="1" dirty="0" smtClean="0">
                <a:solidFill>
                  <a:schemeClr val="tx1">
                    <a:lumMod val="50000"/>
                  </a:schemeClr>
                </a:solidFill>
                <a:latin typeface="Times New Roman" pitchFamily="18" charset="0"/>
                <a:cs typeface="Times New Roman" pitchFamily="18" charset="0"/>
              </a:rPr>
              <a:t>1. </a:t>
            </a:r>
            <a:r>
              <a:rPr lang="en-US" sz="2000" b="1" i="1" dirty="0" err="1" smtClean="0">
                <a:solidFill>
                  <a:schemeClr val="tx1">
                    <a:lumMod val="50000"/>
                  </a:schemeClr>
                </a:solidFill>
                <a:latin typeface="Times New Roman" pitchFamily="18" charset="0"/>
                <a:cs typeface="Times New Roman" pitchFamily="18" charset="0"/>
              </a:rPr>
              <a:t>Hình</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ảnh</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gió</a:t>
            </a:r>
            <a:r>
              <a:rPr lang="en-US" sz="2000" b="1" i="1" dirty="0" smtClean="0">
                <a:solidFill>
                  <a:schemeClr val="tx1">
                    <a:lumMod val="50000"/>
                  </a:schemeClr>
                </a:solidFill>
                <a:latin typeface="Times New Roman" pitchFamily="18" charset="0"/>
                <a:cs typeface="Times New Roman" pitchFamily="18" charset="0"/>
              </a:rPr>
              <a:t> </a:t>
            </a:r>
            <a:r>
              <a:rPr lang="en-US" sz="2000" b="1" i="1" dirty="0" err="1" smtClean="0">
                <a:solidFill>
                  <a:schemeClr val="tx1">
                    <a:lumMod val="50000"/>
                  </a:schemeClr>
                </a:solidFill>
                <a:latin typeface="Times New Roman" pitchFamily="18" charset="0"/>
                <a:cs typeface="Times New Roman" pitchFamily="18" charset="0"/>
              </a:rPr>
              <a:t>chướng</a:t>
            </a:r>
            <a:endParaRPr lang="en-US" sz="2000" b="1" i="1" dirty="0">
              <a:solidFill>
                <a:schemeClr val="tx1">
                  <a:lumMod val="50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99766" l="3000" r="97333">
                        <a14:foregroundMark x1="37556" y1="10781" x2="29333" y2="17813"/>
                        <a14:foregroundMark x1="47556" y1="4844" x2="36111" y2="9922"/>
                        <a14:foregroundMark x1="54000" y1="1172" x2="48778" y2="3750"/>
                        <a14:foregroundMark x1="60667" y1="13125" x2="40667" y2="31484"/>
                        <a14:foregroundMark x1="79111" y1="32344" x2="59778" y2="39219"/>
                        <a14:foregroundMark x1="59778" y1="39219" x2="59778" y2="39219"/>
                        <a14:foregroundMark x1="54889" y1="41953" x2="46333" y2="53281"/>
                        <a14:foregroundMark x1="85889" y1="46641" x2="69111" y2="55391"/>
                        <a14:foregroundMark x1="69111" y1="55391" x2="69111" y2="55391"/>
                        <a14:foregroundMark x1="8444" y1="29609" x2="6333" y2="40703"/>
                        <a14:foregroundMark x1="9333" y1="49219" x2="15111" y2="67813"/>
                        <a14:foregroundMark x1="21222" y1="32109" x2="16667" y2="45781"/>
                        <a14:foregroundMark x1="11778" y1="24453" x2="10556" y2="27266"/>
                        <a14:foregroundMark x1="11778" y1="25547" x2="14778" y2="21250"/>
                        <a14:foregroundMark x1="6889" y1="43906" x2="8444" y2="48594"/>
                        <a14:foregroundMark x1="61000" y1="13125" x2="61000" y2="13125"/>
                        <a14:foregroundMark x1="58778" y1="12734" x2="64000" y2="11016"/>
                        <a14:foregroundMark x1="79778" y1="31953" x2="83444" y2="30000"/>
                        <a14:foregroundMark x1="81333" y1="47109" x2="89778" y2="44531"/>
                        <a14:foregroundMark x1="26333" y1="52422" x2="26333" y2="69297"/>
                        <a14:foregroundMark x1="26333" y1="69297" x2="26333" y2="69297"/>
                        <a14:foregroundMark x1="40000" y1="33438" x2="33889" y2="49844"/>
                        <a14:foregroundMark x1="33889" y1="49844" x2="33889" y2="49844"/>
                        <a14:foregroundMark x1="63667" y1="60703" x2="60000" y2="64766"/>
                        <a14:foregroundMark x1="58222" y1="66328" x2="53333" y2="73516"/>
                        <a14:foregroundMark x1="53333" y1="73359" x2="48222" y2="82734"/>
                        <a14:foregroundMark x1="48222" y1="82734" x2="48222" y2="82734"/>
                      </a14:backgroundRemoval>
                    </a14:imgEffect>
                  </a14:imgLayer>
                </a14:imgProps>
              </a:ext>
            </a:extLst>
          </a:blip>
          <a:stretch>
            <a:fillRect/>
          </a:stretch>
        </p:blipFill>
        <p:spPr>
          <a:xfrm flipH="1">
            <a:off x="6033013" y="356922"/>
            <a:ext cx="2967819" cy="4721116"/>
          </a:xfrm>
          <a:prstGeom prst="rect">
            <a:avLst/>
          </a:prstGeom>
        </p:spPr>
      </p:pic>
    </p:spTree>
    <p:extLst>
      <p:ext uri="{BB962C8B-B14F-4D97-AF65-F5344CB8AC3E}">
        <p14:creationId xmlns="" xmlns:p14="http://schemas.microsoft.com/office/powerpoint/2010/main" val="301366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8520" y="128509"/>
            <a:ext cx="7146789" cy="369332"/>
            <a:chOff x="-178462" y="1828800"/>
            <a:chExt cx="19060588" cy="984870"/>
          </a:xfrm>
        </p:grpSpPr>
        <p:sp>
          <p:nvSpPr>
            <p:cNvPr id="4" name="Round Same Side Corner Rectangle 3"/>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a:solidFill>
                  <a:prstClr val="white"/>
                </a:solidFill>
              </a:endParaRPr>
            </a:p>
          </p:txBody>
        </p:sp>
        <p:sp>
          <p:nvSpPr>
            <p:cNvPr id="5" name="TextBox 4"/>
            <p:cNvSpPr txBox="1"/>
            <p:nvPr/>
          </p:nvSpPr>
          <p:spPr>
            <a:xfrm>
              <a:off x="478765" y="1828800"/>
              <a:ext cx="1238167" cy="984870"/>
            </a:xfrm>
            <a:prstGeom prst="rect">
              <a:avLst/>
            </a:prstGeom>
            <a:noFill/>
          </p:spPr>
          <p:txBody>
            <a:bodyPr wrap="square" rtlCol="0">
              <a:spAutoFit/>
            </a:bodyPr>
            <a:lstStyle/>
            <a:p>
              <a:pPr algn="ctr" defTabSz="807402"/>
              <a:r>
                <a:rPr lang="en-US" b="1">
                  <a:solidFill>
                    <a:prstClr val="white"/>
                  </a:solidFill>
                  <a:latin typeface="Tahoma" panose="020B0604030504040204" pitchFamily="34" charset="0"/>
                  <a:ea typeface="Tahoma" panose="020B0604030504040204" pitchFamily="34" charset="0"/>
                  <a:cs typeface="Tahoma" panose="020B0604030504040204" pitchFamily="34" charset="0"/>
                </a:rPr>
                <a:t>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067735" y="1828800"/>
              <a:ext cx="16814391" cy="984870"/>
            </a:xfrm>
            <a:prstGeom prst="rect">
              <a:avLst/>
            </a:prstGeom>
            <a:noFill/>
          </p:spPr>
          <p:txBody>
            <a:bodyPr wrap="square" rtlCol="0">
              <a:spAutoFit/>
            </a:bodyPr>
            <a:lstStyle/>
            <a:p>
              <a:pPr defTabSz="807402"/>
              <a:r>
                <a:rPr lang="en-US" b="1" dirty="0" smtClean="0">
                  <a:solidFill>
                    <a:srgbClr val="4BACC6">
                      <a:lumMod val="75000"/>
                    </a:srgbClr>
                  </a:solidFill>
                  <a:latin typeface="Tahoma" panose="020B0604030504040204" pitchFamily="34" charset="0"/>
                  <a:cs typeface="Tahoma" panose="020B0604030504040204" pitchFamily="34" charset="0"/>
                </a:rPr>
                <a:t>ĐỌC- </a:t>
              </a:r>
              <a:r>
                <a:rPr lang="vi-VN" b="1" dirty="0" smtClean="0">
                  <a:solidFill>
                    <a:srgbClr val="4BACC6">
                      <a:lumMod val="75000"/>
                    </a:srgbClr>
                  </a:solidFill>
                  <a:latin typeface="Tahoma" panose="020B0604030504040204" pitchFamily="34" charset="0"/>
                  <a:cs typeface="Tahoma" panose="020B0604030504040204" pitchFamily="34" charset="0"/>
                </a:rPr>
                <a:t>TÌM </a:t>
              </a:r>
              <a:r>
                <a:rPr lang="vi-VN" b="1" dirty="0">
                  <a:solidFill>
                    <a:srgbClr val="4BACC6">
                      <a:lumMod val="75000"/>
                    </a:srgbClr>
                  </a:solidFill>
                  <a:latin typeface="Tahoma" panose="020B0604030504040204" pitchFamily="34" charset="0"/>
                  <a:cs typeface="Tahoma" panose="020B0604030504040204" pitchFamily="34" charset="0"/>
                </a:rPr>
                <a:t>HIỂU CHUNG</a:t>
              </a:r>
              <a:endParaRPr lang="en-US" b="1" dirty="0">
                <a:solidFill>
                  <a:srgbClr val="4BACC6">
                    <a:lumMod val="75000"/>
                  </a:srgbClr>
                </a:solidFill>
                <a:latin typeface="Tahoma" panose="020B0604030504040204" pitchFamily="34" charset="0"/>
                <a:cs typeface="Tahoma" panose="020B0604030504040204" pitchFamily="34" charset="0"/>
              </a:endParaRPr>
            </a:p>
          </p:txBody>
        </p:sp>
      </p:grpSp>
      <p:grpSp>
        <p:nvGrpSpPr>
          <p:cNvPr id="7" name="Group 6"/>
          <p:cNvGrpSpPr/>
          <p:nvPr/>
        </p:nvGrpSpPr>
        <p:grpSpPr>
          <a:xfrm>
            <a:off x="198346" y="500027"/>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0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Đọc</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chú</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thích</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10" name="TextBox 9"/>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18" name="Picture 17"/>
          <p:cNvPicPr>
            <a:picLocks noChangeAspect="1"/>
          </p:cNvPicPr>
          <p:nvPr/>
        </p:nvPicPr>
        <p:blipFill>
          <a:blip r:embed="rId3">
            <a:extLst>
              <a:ext uri="{BEBA8EAE-BF5A-486C-A8C5-ECC9F3942E4B}">
                <a14:imgProps xmlns="" xmlns:a14="http://schemas.microsoft.com/office/drawing/2010/main">
                  <a14:imgLayer r:embed="rId4">
                    <a14:imgEffect>
                      <a14:brightnessContrast contrast="40000"/>
                    </a14:imgEffect>
                  </a14:imgLayer>
                </a14:imgProps>
              </a:ext>
            </a:extLst>
          </a:blip>
          <a:stretch>
            <a:fillRect/>
          </a:stretch>
        </p:blipFill>
        <p:spPr>
          <a:xfrm>
            <a:off x="370034" y="987573"/>
            <a:ext cx="3722135" cy="3606489"/>
          </a:xfrm>
          <a:prstGeom prst="ellipse">
            <a:avLst/>
          </a:prstGeom>
          <a:ln>
            <a:noFill/>
          </a:ln>
          <a:effectLst>
            <a:softEdge rad="112500"/>
          </a:effectLst>
        </p:spPr>
      </p:pic>
      <p:sp>
        <p:nvSpPr>
          <p:cNvPr id="21" name="Rectangle 20"/>
          <p:cNvSpPr/>
          <p:nvPr/>
        </p:nvSpPr>
        <p:spPr>
          <a:xfrm>
            <a:off x="4427984" y="2139702"/>
            <a:ext cx="4608512" cy="1200329"/>
          </a:xfrm>
          <a:prstGeom prst="rect">
            <a:avLst/>
          </a:prstGeom>
        </p:spPr>
        <p:txBody>
          <a:bodyPr wrap="square">
            <a:spAutoFit/>
          </a:bodyPr>
          <a:lstStyle/>
          <a:p>
            <a:pPr defTabSz="685800">
              <a:lnSpc>
                <a:spcPct val="150000"/>
              </a:lnSpc>
            </a:pPr>
            <a:r>
              <a:rPr lang="en-US" sz="2400" i="1" dirty="0" err="1" smtClean="0">
                <a:solidFill>
                  <a:prstClr val="black"/>
                </a:solidFill>
                <a:latin typeface="Times New Roman" panose="02020603050405020304" pitchFamily="18" charset="0"/>
                <a:cs typeface="Times New Roman" panose="02020603050405020304" pitchFamily="18" charset="0"/>
              </a:rPr>
              <a:t>Đọc</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nối</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tiếp</a:t>
            </a:r>
            <a:endParaRPr lang="en-US" sz="2400" i="1" dirty="0" smtClean="0">
              <a:solidFill>
                <a:prstClr val="black"/>
              </a:solidFill>
              <a:latin typeface="Times New Roman" panose="02020603050405020304" pitchFamily="18" charset="0"/>
              <a:cs typeface="Times New Roman" panose="02020603050405020304" pitchFamily="18" charset="0"/>
            </a:endParaRPr>
          </a:p>
          <a:p>
            <a:pPr defTabSz="685800">
              <a:lnSpc>
                <a:spcPct val="150000"/>
              </a:lnSpc>
            </a:pPr>
            <a:r>
              <a:rPr lang="en-US" sz="2400" b="1" i="1" dirty="0" err="1" smtClean="0">
                <a:solidFill>
                  <a:prstClr val="black"/>
                </a:solidFill>
                <a:latin typeface="Times New Roman" panose="02020603050405020304" pitchFamily="18" charset="0"/>
                <a:cs typeface="Times New Roman" panose="02020603050405020304" pitchFamily="18" charset="0"/>
              </a:rPr>
              <a:t>Giọng</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b="1" i="1" dirty="0" err="1" smtClean="0">
                <a:solidFill>
                  <a:prstClr val="black"/>
                </a:solidFill>
                <a:latin typeface="Times New Roman" panose="02020603050405020304" pitchFamily="18" charset="0"/>
                <a:cs typeface="Times New Roman" panose="02020603050405020304" pitchFamily="18" charset="0"/>
              </a:rPr>
              <a:t>đọc</a:t>
            </a:r>
            <a:r>
              <a:rPr lang="en-US" sz="2400" b="1"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trôi</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chảy</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vui</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vẻ</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tò</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mò</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4340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2659" y="203682"/>
            <a:ext cx="4332065" cy="395616"/>
            <a:chOff x="644526" y="2766774"/>
            <a:chExt cx="11553677" cy="1054970"/>
          </a:xfrm>
        </p:grpSpPr>
        <p:sp>
          <p:nvSpPr>
            <p:cNvPr id="8" name="TextBox 7"/>
            <p:cNvSpPr txBox="1"/>
            <p:nvPr/>
          </p:nvSpPr>
          <p:spPr>
            <a:xfrm>
              <a:off x="1906586" y="2766774"/>
              <a:ext cx="10291617" cy="984880"/>
            </a:xfrm>
            <a:prstGeom prst="rect">
              <a:avLst/>
            </a:prstGeom>
            <a:noFill/>
          </p:spPr>
          <p:txBody>
            <a:bodyPr wrap="square" rtlCol="0">
              <a:spAutoFit/>
            </a:bodyPr>
            <a:lstStyle/>
            <a:p>
              <a:pPr defTabSz="80740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hiểu</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chung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le 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10" name="TextBox 9"/>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cxnSp>
        <p:nvCxnSpPr>
          <p:cNvPr id="16" name="Straight Connector 74"/>
          <p:cNvCxnSpPr/>
          <p:nvPr/>
        </p:nvCxnSpPr>
        <p:spPr>
          <a:xfrm>
            <a:off x="3389454" y="1034974"/>
            <a:ext cx="0" cy="386862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Oval 75"/>
          <p:cNvSpPr/>
          <p:nvPr/>
        </p:nvSpPr>
        <p:spPr>
          <a:xfrm>
            <a:off x="3245388" y="1203598"/>
            <a:ext cx="288131" cy="288131"/>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smtClean="0">
                <a:solidFill>
                  <a:prstClr val="white"/>
                </a:solidFill>
                <a:latin typeface="Calibri Light" panose="020F0302020204030204" charset="0"/>
              </a:rPr>
              <a:t>1</a:t>
            </a:r>
            <a:endParaRPr lang="en-US" altLang="zh-CN" sz="1200" dirty="0">
              <a:solidFill>
                <a:prstClr val="white"/>
              </a:solidFill>
              <a:latin typeface="Calibri Light" panose="020F0302020204030204" charset="0"/>
            </a:endParaRPr>
          </a:p>
        </p:txBody>
      </p:sp>
      <p:sp>
        <p:nvSpPr>
          <p:cNvPr id="19" name="Oval 77"/>
          <p:cNvSpPr/>
          <p:nvPr/>
        </p:nvSpPr>
        <p:spPr>
          <a:xfrm>
            <a:off x="3245388" y="1814896"/>
            <a:ext cx="288131" cy="288131"/>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prstClr val="white"/>
                </a:solidFill>
                <a:latin typeface="Calibri Light" panose="020F0302020204030204" charset="0"/>
              </a:rPr>
              <a:t>2</a:t>
            </a:r>
          </a:p>
        </p:txBody>
      </p:sp>
      <p:sp>
        <p:nvSpPr>
          <p:cNvPr id="20" name="Oval 78"/>
          <p:cNvSpPr/>
          <p:nvPr/>
        </p:nvSpPr>
        <p:spPr>
          <a:xfrm>
            <a:off x="3245388" y="2345768"/>
            <a:ext cx="288131" cy="288131"/>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solidFill>
                  <a:prstClr val="white"/>
                </a:solidFill>
                <a:latin typeface="Calibri Light" panose="020F0302020204030204" charset="0"/>
              </a:rPr>
              <a:t>3</a:t>
            </a:r>
          </a:p>
        </p:txBody>
      </p:sp>
      <p:sp>
        <p:nvSpPr>
          <p:cNvPr id="11" name="Rectangle 10"/>
          <p:cNvSpPr/>
          <p:nvPr/>
        </p:nvSpPr>
        <p:spPr>
          <a:xfrm>
            <a:off x="3741462" y="998100"/>
            <a:ext cx="5114790" cy="3970318"/>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Ngọc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(1976)</a:t>
            </a:r>
            <a:endParaRPr lang="en-US"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Mau</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ngắn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tản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tiểu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thuyết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Văn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mộc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tâm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hồn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tinh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tế</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nhạy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cảm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giàu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yêu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Oval 78"/>
          <p:cNvSpPr/>
          <p:nvPr/>
        </p:nvSpPr>
        <p:spPr>
          <a:xfrm>
            <a:off x="3242342" y="3431503"/>
            <a:ext cx="288131" cy="288131"/>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smtClean="0">
                <a:solidFill>
                  <a:prstClr val="white"/>
                </a:solidFill>
                <a:latin typeface="Calibri Light" panose="020F0302020204030204" charset="0"/>
              </a:rPr>
              <a:t>4</a:t>
            </a:r>
            <a:endParaRPr lang="en-US" altLang="zh-CN" sz="1200" dirty="0">
              <a:solidFill>
                <a:prstClr val="white"/>
              </a:solidFill>
              <a:latin typeface="Calibri Light" panose="020F0302020204030204" charset="0"/>
            </a:endParaRPr>
          </a:p>
        </p:txBody>
      </p:sp>
      <p:pic>
        <p:nvPicPr>
          <p:cNvPr id="2" name="Picture 1"/>
          <p:cNvPicPr>
            <a:picLocks noChangeAspect="1"/>
          </p:cNvPicPr>
          <p:nvPr/>
        </p:nvPicPr>
        <p:blipFill>
          <a:blip r:embed="rId3"/>
          <a:stretch>
            <a:fillRect/>
          </a:stretch>
        </p:blipFill>
        <p:spPr>
          <a:xfrm>
            <a:off x="251520" y="1203598"/>
            <a:ext cx="2857500" cy="3699996"/>
          </a:xfrm>
          <a:prstGeom prst="rect">
            <a:avLst/>
          </a:prstGeom>
        </p:spPr>
      </p:pic>
      <p:sp>
        <p:nvSpPr>
          <p:cNvPr id="18" name="Rectangle 17"/>
          <p:cNvSpPr/>
          <p:nvPr/>
        </p:nvSpPr>
        <p:spPr>
          <a:xfrm>
            <a:off x="262714" y="495871"/>
            <a:ext cx="2201830" cy="646331"/>
          </a:xfrm>
          <a:prstGeom prst="rect">
            <a:avLst/>
          </a:prstGeom>
        </p:spPr>
        <p:txBody>
          <a:bodyPr wrap="square">
            <a:spAutoFit/>
          </a:bodyPr>
          <a:lstStyle/>
          <a:p>
            <a:pPr defTabSz="685800">
              <a:lnSpc>
                <a:spcPct val="150000"/>
              </a:lnSpc>
            </a:pPr>
            <a:r>
              <a:rPr lang="en-US" sz="2400" i="1" dirty="0" smtClean="0">
                <a:solidFill>
                  <a:srgbClr val="FF0000"/>
                </a:solidFill>
                <a:latin typeface="Times New Roman" panose="02020603050405020304" pitchFamily="18" charset="0"/>
                <a:cs typeface="Times New Roman" panose="02020603050405020304" pitchFamily="18" charset="0"/>
              </a:rPr>
              <a:t>a. </a:t>
            </a:r>
            <a:r>
              <a:rPr lang="en-US" sz="2400" i="1" dirty="0" err="1" smtClean="0">
                <a:solidFill>
                  <a:srgbClr val="FF0000"/>
                </a:solidFill>
                <a:latin typeface="Times New Roman" panose="02020603050405020304" pitchFamily="18" charset="0"/>
                <a:cs typeface="Times New Roman" panose="02020603050405020304" pitchFamily="18" charset="0"/>
              </a:rPr>
              <a:t>Tác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giả</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26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circle(in)">
                                      <p:cBhvr>
                                        <p:cTn id="29" dur="20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circle(in)">
                                      <p:cBhvr>
                                        <p:cTn id="39" dur="20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barn(inVertical)">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0" y="-17359"/>
            <a:ext cx="9144000" cy="5160859"/>
          </a:xfrm>
          <a:prstGeom prst="rect">
            <a:avLst/>
          </a:prstGeom>
        </p:spPr>
      </p:pic>
    </p:spTree>
    <p:extLst>
      <p:ext uri="{BB962C8B-B14F-4D97-AF65-F5344CB8AC3E}">
        <p14:creationId xmlns="" xmlns:p14="http://schemas.microsoft.com/office/powerpoint/2010/main" val="3746861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928831" y="29905"/>
            <a:ext cx="4817022" cy="1371395"/>
          </a:xfrm>
          <a:prstGeom prst="rect">
            <a:avLst/>
          </a:prstGeom>
        </p:spPr>
      </p:pic>
      <p:sp>
        <p:nvSpPr>
          <p:cNvPr id="3" name="Rounded Rectangle 2"/>
          <p:cNvSpPr/>
          <p:nvPr/>
        </p:nvSpPr>
        <p:spPr>
          <a:xfrm>
            <a:off x="351200" y="1158314"/>
            <a:ext cx="8325256" cy="3573675"/>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583326" y="2122791"/>
            <a:ext cx="6004898" cy="2308324"/>
          </a:xfrm>
          <a:prstGeom prst="rect">
            <a:avLst/>
          </a:prstGeom>
        </p:spPr>
        <p:txBody>
          <a:bodyPr wrap="square">
            <a:spAutoFit/>
          </a:bodyPr>
          <a:lstStyle/>
          <a:p>
            <a:pPr defTabSz="685800">
              <a:lnSpc>
                <a:spcPct val="150000"/>
              </a:lnSpc>
            </a:pP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Xuất</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xứ</a:t>
            </a:r>
            <a:r>
              <a:rPr lang="en-US" sz="2400" i="1" dirty="0" smtClean="0">
                <a:solidFill>
                  <a:prstClr val="black"/>
                </a:solidFill>
                <a:latin typeface="Times New Roman" panose="02020603050405020304" pitchFamily="18" charset="0"/>
                <a:cs typeface="Times New Roman" panose="02020603050405020304" pitchFamily="18" charset="0"/>
              </a:rPr>
              <a:t>……………………………......</a:t>
            </a:r>
          </a:p>
          <a:p>
            <a:pPr defTabSz="685800">
              <a:lnSpc>
                <a:spcPct val="150000"/>
              </a:lnSpc>
            </a:pP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Thể</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loại</a:t>
            </a:r>
            <a:r>
              <a:rPr lang="en-US" sz="2400" i="1" dirty="0" smtClean="0">
                <a:solidFill>
                  <a:prstClr val="black"/>
                </a:solidFill>
                <a:latin typeface="Times New Roman" panose="02020603050405020304" pitchFamily="18" charset="0"/>
                <a:cs typeface="Times New Roman" panose="02020603050405020304" pitchFamily="18" charset="0"/>
              </a:rPr>
              <a:t>…………………………….....</a:t>
            </a:r>
          </a:p>
          <a:p>
            <a:pPr defTabSz="685800">
              <a:lnSpc>
                <a:spcPct val="150000"/>
              </a:lnSpc>
            </a:pP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Phương</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thức</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biểu</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đạt</a:t>
            </a:r>
            <a:r>
              <a:rPr lang="en-US" sz="2400" i="1" dirty="0" smtClean="0">
                <a:solidFill>
                  <a:prstClr val="black"/>
                </a:solidFill>
                <a:latin typeface="Times New Roman" panose="02020603050405020304" pitchFamily="18" charset="0"/>
                <a:cs typeface="Times New Roman" panose="02020603050405020304" pitchFamily="18" charset="0"/>
              </a:rPr>
              <a:t>……………….</a:t>
            </a:r>
          </a:p>
          <a:p>
            <a:pPr defTabSz="685800">
              <a:lnSpc>
                <a:spcPct val="150000"/>
              </a:lnSpc>
            </a:pP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Bố</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cục</a:t>
            </a:r>
            <a:r>
              <a:rPr lang="en-US" sz="2400" i="1" dirty="0" smtClean="0">
                <a:solidFill>
                  <a:prstClr val="black"/>
                </a:solidFill>
                <a:latin typeface="Times New Roman" panose="02020603050405020304" pitchFamily="18" charset="0"/>
                <a:cs typeface="Times New Roman" panose="02020603050405020304" pitchFamily="18" charset="0"/>
              </a:rPr>
              <a:t>…………………………………</a:t>
            </a:r>
            <a:endParaRPr lang="en-US" sz="2400" i="1" dirty="0">
              <a:solidFill>
                <a:prstClr val="black"/>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cstate="print"/>
          <a:stretch>
            <a:fillRect/>
          </a:stretch>
        </p:blipFill>
        <p:spPr>
          <a:xfrm>
            <a:off x="5475961" y="1581374"/>
            <a:ext cx="3086947" cy="3042240"/>
          </a:xfrm>
          <a:prstGeom prst="ellipse">
            <a:avLst/>
          </a:prstGeom>
          <a:ln>
            <a:noFill/>
          </a:ln>
          <a:effectLst>
            <a:softEdge rad="112500"/>
          </a:effectLst>
        </p:spPr>
      </p:pic>
      <p:pic>
        <p:nvPicPr>
          <p:cNvPr id="17" name="Picture 16"/>
          <p:cNvPicPr>
            <a:picLocks noChangeAspect="1"/>
          </p:cNvPicPr>
          <p:nvPr/>
        </p:nvPicPr>
        <p:blipFill>
          <a:blip r:embed="rId5"/>
          <a:stretch>
            <a:fillRect/>
          </a:stretch>
        </p:blipFill>
        <p:spPr>
          <a:xfrm>
            <a:off x="220502" y="1244781"/>
            <a:ext cx="5386158" cy="1404391"/>
          </a:xfrm>
          <a:prstGeom prst="rect">
            <a:avLst/>
          </a:prstGeom>
        </p:spPr>
      </p:pic>
      <p:grpSp>
        <p:nvGrpSpPr>
          <p:cNvPr id="18" name="Group 17"/>
          <p:cNvGrpSpPr/>
          <p:nvPr/>
        </p:nvGrpSpPr>
        <p:grpSpPr>
          <a:xfrm>
            <a:off x="222659" y="203682"/>
            <a:ext cx="4332065" cy="395616"/>
            <a:chOff x="644526" y="2766774"/>
            <a:chExt cx="11553677" cy="1054970"/>
          </a:xfrm>
        </p:grpSpPr>
        <p:sp>
          <p:nvSpPr>
            <p:cNvPr id="19" name="TextBox 18"/>
            <p:cNvSpPr txBox="1"/>
            <p:nvPr/>
          </p:nvSpPr>
          <p:spPr>
            <a:xfrm>
              <a:off x="1906586" y="2766774"/>
              <a:ext cx="10291617" cy="984880"/>
            </a:xfrm>
            <a:prstGeom prst="rect">
              <a:avLst/>
            </a:prstGeom>
            <a:noFill/>
          </p:spPr>
          <p:txBody>
            <a:bodyPr wrap="square" rtlCol="0">
              <a:spAutoFit/>
            </a:bodyPr>
            <a:lstStyle/>
            <a:p>
              <a:pPr defTabSz="807402"/>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Tìm</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hiểu</a:t>
              </a:r>
              <a:r>
                <a:rPr lang="en-US" b="1" i="1" dirty="0"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 </a:t>
              </a:r>
              <a:r>
                <a:rPr lang="en-US" b="1" i="1" dirty="0" err="1" smtClean="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rPr>
                <a:t>chung</a:t>
              </a:r>
              <a:endParaRPr lang="vi-VN" b="1" i="1" dirty="0">
                <a:solidFill>
                  <a:srgbClr val="4BACC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Rounded Rectangle 23"/>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7402"/>
              <a:endParaRPr lang="en-US" sz="1600" i="1">
                <a:solidFill>
                  <a:prstClr val="white"/>
                </a:solidFill>
              </a:endParaRPr>
            </a:p>
          </p:txBody>
        </p:sp>
        <p:sp>
          <p:nvSpPr>
            <p:cNvPr id="25" name="TextBox 24"/>
            <p:cNvSpPr txBox="1"/>
            <p:nvPr/>
          </p:nvSpPr>
          <p:spPr>
            <a:xfrm>
              <a:off x="895023" y="2795827"/>
              <a:ext cx="907206" cy="1025917"/>
            </a:xfrm>
            <a:prstGeom prst="rect">
              <a:avLst/>
            </a:prstGeom>
            <a:noFill/>
          </p:spPr>
          <p:txBody>
            <a:bodyPr wrap="none" rtlCol="0">
              <a:spAutoFit/>
            </a:bodyPr>
            <a:lstStyle/>
            <a:p>
              <a:pPr algn="ctr" defTabSz="807402"/>
              <a:r>
                <a:rPr lang="en-US" sz="1900" b="1" i="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Rectangle 26"/>
          <p:cNvSpPr/>
          <p:nvPr/>
        </p:nvSpPr>
        <p:spPr>
          <a:xfrm>
            <a:off x="262714" y="495871"/>
            <a:ext cx="2201830" cy="579967"/>
          </a:xfrm>
          <a:prstGeom prst="rect">
            <a:avLst/>
          </a:prstGeom>
        </p:spPr>
        <p:txBody>
          <a:bodyPr wrap="square">
            <a:spAutoFit/>
          </a:bodyPr>
          <a:lstStyle/>
          <a:p>
            <a:pPr defTabSz="685800">
              <a:lnSpc>
                <a:spcPct val="150000"/>
              </a:lnSpc>
            </a:pPr>
            <a:r>
              <a:rPr lang="en-US" sz="2400" i="1" dirty="0" smtClean="0">
                <a:solidFill>
                  <a:srgbClr val="FF0000"/>
                </a:solidFill>
                <a:latin typeface="Times New Roman" panose="02020603050405020304" pitchFamily="18" charset="0"/>
                <a:cs typeface="Times New Roman" panose="02020603050405020304" pitchFamily="18" charset="0"/>
              </a:rPr>
              <a:t>b. </a:t>
            </a:r>
            <a:r>
              <a:rPr lang="en-US" sz="2400" i="1" dirty="0" err="1" smtClean="0">
                <a:solidFill>
                  <a:srgbClr val="FF0000"/>
                </a:solidFill>
                <a:latin typeface="Times New Roman" panose="02020603050405020304" pitchFamily="18" charset="0"/>
                <a:cs typeface="Times New Roman" panose="02020603050405020304" pitchFamily="18" charset="0"/>
              </a:rPr>
              <a:t>Tác</a:t>
            </a:r>
            <a:r>
              <a:rPr lang="en-US" sz="2400" i="1"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rgbClr val="FF0000"/>
                </a:solidFill>
                <a:latin typeface="Times New Roman" panose="02020603050405020304" pitchFamily="18" charset="0"/>
                <a:cs typeface="Times New Roman" panose="02020603050405020304" pitchFamily="18" charset="0"/>
              </a:rPr>
              <a:t>phẩm</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4892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sp>
        <p:nvSpPr>
          <p:cNvPr id="10" name="Rectangle 9"/>
          <p:cNvSpPr/>
          <p:nvPr/>
        </p:nvSpPr>
        <p:spPr>
          <a:xfrm>
            <a:off x="3777702" y="3233876"/>
            <a:ext cx="3170562" cy="41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6690" y="3955856"/>
            <a:ext cx="1269366" cy="41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62019" y="2511896"/>
            <a:ext cx="1522761" cy="41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77702" y="1059582"/>
            <a:ext cx="1522761" cy="419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51470"/>
            <a:ext cx="3384376" cy="5020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rot="21171754">
            <a:off x="593587" y="980344"/>
            <a:ext cx="2412208" cy="3373938"/>
          </a:xfrm>
          <a:prstGeom prst="rect">
            <a:avLst/>
          </a:prstGeom>
        </p:spPr>
      </p:pic>
      <p:sp>
        <p:nvSpPr>
          <p:cNvPr id="7" name="Rectangle 6"/>
          <p:cNvSpPr/>
          <p:nvPr/>
        </p:nvSpPr>
        <p:spPr>
          <a:xfrm>
            <a:off x="3777703" y="757496"/>
            <a:ext cx="4898753" cy="4524315"/>
          </a:xfrm>
          <a:prstGeom prst="rect">
            <a:avLst/>
          </a:prstGeom>
        </p:spPr>
        <p:txBody>
          <a:bodyPr wrap="square">
            <a:spAutoFit/>
          </a:bodyPr>
          <a:lstStyle/>
          <a:p>
            <a:pPr algn="just">
              <a:lnSpc>
                <a:spcPct val="200000"/>
              </a:lnSpc>
            </a:pPr>
            <a:r>
              <a:rPr lang="en-US" sz="2400" b="1" dirty="0" smtClean="0">
                <a:solidFill>
                  <a:schemeClr val="accent4">
                    <a:lumMod val="10000"/>
                  </a:schemeClr>
                </a:solidFill>
                <a:latin typeface="+mj-lt"/>
              </a:rPr>
              <a:t>- </a:t>
            </a:r>
            <a:r>
              <a:rPr lang="vi-VN" sz="2400" b="1" dirty="0" smtClean="0">
                <a:solidFill>
                  <a:schemeClr val="accent4">
                    <a:lumMod val="10000"/>
                  </a:schemeClr>
                </a:solidFill>
                <a:latin typeface="+mj-lt"/>
              </a:rPr>
              <a:t>Xuất xứ</a:t>
            </a:r>
            <a:r>
              <a:rPr lang="en-US" sz="2400" b="1" dirty="0" smtClean="0">
                <a:solidFill>
                  <a:schemeClr val="accent4">
                    <a:lumMod val="10000"/>
                  </a:schemeClr>
                </a:solidFill>
                <a:latin typeface="+mj-lt"/>
              </a:rPr>
              <a:t>: </a:t>
            </a:r>
            <a:r>
              <a:rPr lang="en-US" sz="2400" b="1" dirty="0" err="1" smtClean="0">
                <a:solidFill>
                  <a:schemeClr val="accent4">
                    <a:lumMod val="10000"/>
                  </a:schemeClr>
                </a:solidFill>
                <a:latin typeface="+mj-lt"/>
              </a:rPr>
              <a:t>Văn</a:t>
            </a:r>
            <a:r>
              <a:rPr lang="en-US" sz="2400" b="1" dirty="0" smtClean="0">
                <a:solidFill>
                  <a:schemeClr val="accent4">
                    <a:lumMod val="10000"/>
                  </a:schemeClr>
                </a:solidFill>
                <a:latin typeface="+mj-lt"/>
              </a:rPr>
              <a:t> </a:t>
            </a:r>
            <a:r>
              <a:rPr lang="en-US" sz="2400" b="1" dirty="0" err="1" smtClean="0">
                <a:solidFill>
                  <a:schemeClr val="accent4">
                    <a:lumMod val="10000"/>
                  </a:schemeClr>
                </a:solidFill>
                <a:latin typeface="+mj-lt"/>
              </a:rPr>
              <a:t>bản</a:t>
            </a:r>
            <a:r>
              <a:rPr lang="vi-VN" sz="2400" dirty="0" smtClean="0">
                <a:solidFill>
                  <a:schemeClr val="accent4">
                    <a:lumMod val="10000"/>
                  </a:schemeClr>
                </a:solidFill>
                <a:latin typeface="+mj-lt"/>
              </a:rPr>
              <a:t> </a:t>
            </a:r>
            <a:r>
              <a:rPr lang="vi-VN" sz="2400" dirty="0">
                <a:solidFill>
                  <a:schemeClr val="accent4">
                    <a:lumMod val="10000"/>
                  </a:schemeClr>
                </a:solidFill>
                <a:latin typeface="+mj-lt"/>
              </a:rPr>
              <a:t>được in trong tập Tạp văn Nguyễn Ngọc Tư năm </a:t>
            </a:r>
            <a:r>
              <a:rPr lang="vi-VN" sz="2400" dirty="0" smtClean="0">
                <a:solidFill>
                  <a:schemeClr val="accent4">
                    <a:lumMod val="10000"/>
                  </a:schemeClr>
                </a:solidFill>
                <a:latin typeface="+mj-lt"/>
              </a:rPr>
              <a:t>2015</a:t>
            </a:r>
            <a:endParaRPr lang="en-US" sz="2400" dirty="0" smtClean="0">
              <a:solidFill>
                <a:schemeClr val="accent4">
                  <a:lumMod val="10000"/>
                </a:schemeClr>
              </a:solidFill>
              <a:latin typeface="+mj-lt"/>
            </a:endParaRPr>
          </a:p>
          <a:p>
            <a:pPr algn="just">
              <a:lnSpc>
                <a:spcPct val="200000"/>
              </a:lnSpc>
            </a:pP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1" i="0" dirty="0" err="1" smtClean="0">
                <a:solidFill>
                  <a:schemeClr val="accent4">
                    <a:lumMod val="10000"/>
                  </a:schemeClr>
                </a:solidFill>
                <a:effectLst/>
                <a:latin typeface="Times New Roman" panose="02020603050405020304" pitchFamily="18" charset="0"/>
                <a:cs typeface="Times New Roman" panose="02020603050405020304" pitchFamily="18" charset="0"/>
              </a:rPr>
              <a:t>Thể</a:t>
            </a: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1" i="0" dirty="0" err="1" smtClean="0">
                <a:solidFill>
                  <a:schemeClr val="accent4">
                    <a:lumMod val="10000"/>
                  </a:schemeClr>
                </a:solidFill>
                <a:effectLst/>
                <a:latin typeface="Times New Roman" panose="02020603050405020304" pitchFamily="18" charset="0"/>
                <a:cs typeface="Times New Roman" panose="02020603050405020304" pitchFamily="18" charset="0"/>
              </a:rPr>
              <a:t>loại</a:t>
            </a: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0" i="0" dirty="0" err="1" smtClean="0">
                <a:solidFill>
                  <a:schemeClr val="accent4">
                    <a:lumMod val="10000"/>
                  </a:schemeClr>
                </a:solidFill>
                <a:effectLst/>
                <a:latin typeface="Times New Roman" panose="02020603050405020304" pitchFamily="18" charset="0"/>
                <a:cs typeface="Times New Roman" panose="02020603050405020304" pitchFamily="18" charset="0"/>
              </a:rPr>
              <a:t>thể</a:t>
            </a:r>
            <a:r>
              <a:rPr lang="en-US" sz="2400" b="0"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0" i="0" dirty="0" err="1" smtClean="0">
                <a:solidFill>
                  <a:schemeClr val="accent4">
                    <a:lumMod val="10000"/>
                  </a:schemeClr>
                </a:solidFill>
                <a:effectLst/>
                <a:latin typeface="Times New Roman" panose="02020603050405020304" pitchFamily="18" charset="0"/>
                <a:cs typeface="Times New Roman" panose="02020603050405020304" pitchFamily="18" charset="0"/>
              </a:rPr>
              <a:t>loại</a:t>
            </a:r>
            <a:r>
              <a:rPr lang="en-US" sz="2400" b="0"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0" i="0" dirty="0" err="1" smtClean="0">
                <a:solidFill>
                  <a:schemeClr val="accent4">
                    <a:lumMod val="10000"/>
                  </a:schemeClr>
                </a:solidFill>
                <a:effectLst/>
                <a:latin typeface="Times New Roman" panose="02020603050405020304" pitchFamily="18" charset="0"/>
                <a:cs typeface="Times New Roman" panose="02020603050405020304" pitchFamily="18" charset="0"/>
              </a:rPr>
              <a:t>tạp</a:t>
            </a:r>
            <a:r>
              <a:rPr lang="en-US" sz="2400" b="0"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0" i="0" dirty="0" err="1" smtClean="0">
                <a:solidFill>
                  <a:schemeClr val="accent4">
                    <a:lumMod val="10000"/>
                  </a:schemeClr>
                </a:solidFill>
                <a:effectLst/>
                <a:latin typeface="Times New Roman" panose="02020603050405020304" pitchFamily="18" charset="0"/>
                <a:cs typeface="Times New Roman" panose="02020603050405020304" pitchFamily="18" charset="0"/>
              </a:rPr>
              <a:t>văn</a:t>
            </a:r>
            <a:endParaRPr lang="en-US" sz="2400" b="0" i="0" dirty="0" smtClean="0">
              <a:solidFill>
                <a:schemeClr val="accent4">
                  <a:lumMod val="10000"/>
                </a:schemeClr>
              </a:solidFill>
              <a:effectLst/>
              <a:latin typeface="Times New Roman" panose="02020603050405020304" pitchFamily="18" charset="0"/>
              <a:cs typeface="Times New Roman" panose="02020603050405020304" pitchFamily="18" charset="0"/>
            </a:endParaRPr>
          </a:p>
          <a:p>
            <a:pPr algn="just">
              <a:lnSpc>
                <a:spcPct val="200000"/>
              </a:lnSpc>
            </a:pPr>
            <a:r>
              <a:rPr lang="en-US" sz="2400" b="1" dirty="0" smtClean="0">
                <a:solidFill>
                  <a:schemeClr val="accent4">
                    <a:lumMod val="10000"/>
                  </a:schemeClr>
                </a:solidFill>
                <a:latin typeface="Times New Roman" panose="02020603050405020304" pitchFamily="18" charset="0"/>
                <a:cs typeface="Times New Roman" panose="02020603050405020304" pitchFamily="18" charset="0"/>
              </a:rPr>
              <a:t>- P</a:t>
            </a:r>
            <a:r>
              <a:rPr lang="vi-VN" sz="2400" b="1" dirty="0" smtClean="0">
                <a:solidFill>
                  <a:schemeClr val="accent4">
                    <a:lumMod val="10000"/>
                  </a:schemeClr>
                </a:solidFill>
                <a:latin typeface="Times New Roman" panose="02020603050405020304" pitchFamily="18" charset="0"/>
                <a:cs typeface="Times New Roman" panose="02020603050405020304" pitchFamily="18" charset="0"/>
              </a:rPr>
              <a:t>hương </a:t>
            </a:r>
            <a:r>
              <a:rPr lang="vi-VN" sz="2400" b="1" dirty="0">
                <a:solidFill>
                  <a:schemeClr val="accent4">
                    <a:lumMod val="10000"/>
                  </a:schemeClr>
                </a:solidFill>
                <a:latin typeface="Times New Roman" panose="02020603050405020304" pitchFamily="18" charset="0"/>
                <a:cs typeface="Times New Roman" panose="02020603050405020304" pitchFamily="18" charset="0"/>
              </a:rPr>
              <a:t>thức biểu </a:t>
            </a:r>
            <a:r>
              <a:rPr lang="vi-VN" sz="2400" b="1" dirty="0" smtClean="0">
                <a:solidFill>
                  <a:schemeClr val="accent4">
                    <a:lumMod val="10000"/>
                  </a:schemeClr>
                </a:solidFill>
                <a:latin typeface="Times New Roman" panose="02020603050405020304" pitchFamily="18" charset="0"/>
                <a:cs typeface="Times New Roman" panose="02020603050405020304" pitchFamily="18" charset="0"/>
              </a:rPr>
              <a:t>đạt</a:t>
            </a:r>
            <a:r>
              <a:rPr lang="en-US" sz="2400" b="1" dirty="0" smtClean="0">
                <a:solidFill>
                  <a:schemeClr val="accent4">
                    <a:lumMod val="10000"/>
                  </a:schemeClr>
                </a:solidFill>
                <a:latin typeface="Times New Roman" panose="02020603050405020304" pitchFamily="18" charset="0"/>
                <a:cs typeface="Times New Roman" panose="02020603050405020304" pitchFamily="18" charset="0"/>
              </a:rPr>
              <a:t>:</a:t>
            </a:r>
            <a:r>
              <a:rPr lang="vi-VN" sz="2400" b="1" dirty="0" smtClean="0">
                <a:solidFill>
                  <a:schemeClr val="accent4">
                    <a:lumMod val="10000"/>
                  </a:schemeClr>
                </a:solidFill>
                <a:latin typeface="Times New Roman" panose="02020603050405020304" pitchFamily="18" charset="0"/>
                <a:cs typeface="Times New Roman" panose="02020603050405020304" pitchFamily="18" charset="0"/>
              </a:rPr>
              <a:t> </a:t>
            </a:r>
            <a:r>
              <a:rPr lang="vi-VN" sz="2400" dirty="0">
                <a:solidFill>
                  <a:schemeClr val="accent4">
                    <a:lumMod val="10000"/>
                  </a:schemeClr>
                </a:solidFill>
                <a:latin typeface="Times New Roman" panose="02020603050405020304" pitchFamily="18" charset="0"/>
                <a:cs typeface="Times New Roman" panose="02020603050405020304" pitchFamily="18" charset="0"/>
              </a:rPr>
              <a:t>tự </a:t>
            </a:r>
            <a:r>
              <a:rPr lang="vi-VN" sz="2400" dirty="0" smtClean="0">
                <a:solidFill>
                  <a:schemeClr val="accent4">
                    <a:lumMod val="10000"/>
                  </a:schemeClr>
                </a:solidFill>
                <a:latin typeface="Times New Roman" panose="02020603050405020304" pitchFamily="18" charset="0"/>
                <a:cs typeface="Times New Roman" panose="02020603050405020304" pitchFamily="18" charset="0"/>
              </a:rPr>
              <a:t>sự</a:t>
            </a:r>
            <a:endParaRPr lang="en-US" sz="2400" dirty="0" smtClean="0">
              <a:solidFill>
                <a:schemeClr val="accent4">
                  <a:lumMod val="10000"/>
                </a:schemeClr>
              </a:solidFill>
              <a:latin typeface="Times New Roman" panose="02020603050405020304" pitchFamily="18" charset="0"/>
              <a:cs typeface="Times New Roman" panose="02020603050405020304" pitchFamily="18" charset="0"/>
            </a:endParaRPr>
          </a:p>
          <a:p>
            <a:pPr algn="just">
              <a:lnSpc>
                <a:spcPct val="200000"/>
              </a:lnSpc>
            </a:pP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1" i="0" dirty="0" err="1" smtClean="0">
                <a:solidFill>
                  <a:schemeClr val="accent4">
                    <a:lumMod val="10000"/>
                  </a:schemeClr>
                </a:solidFill>
                <a:effectLst/>
                <a:latin typeface="Times New Roman" panose="02020603050405020304" pitchFamily="18" charset="0"/>
                <a:cs typeface="Times New Roman" panose="02020603050405020304" pitchFamily="18" charset="0"/>
              </a:rPr>
              <a:t>Bố</a:t>
            </a: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1" i="0" dirty="0" err="1" smtClean="0">
                <a:solidFill>
                  <a:schemeClr val="accent4">
                    <a:lumMod val="10000"/>
                  </a:schemeClr>
                </a:solidFill>
                <a:effectLst/>
                <a:latin typeface="Times New Roman" panose="02020603050405020304" pitchFamily="18" charset="0"/>
                <a:cs typeface="Times New Roman" panose="02020603050405020304" pitchFamily="18" charset="0"/>
              </a:rPr>
              <a:t>cục</a:t>
            </a:r>
            <a:r>
              <a:rPr lang="en-US" sz="2400" b="1" i="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2400" b="0" i="0" dirty="0" smtClean="0">
                <a:solidFill>
                  <a:schemeClr val="accent4">
                    <a:lumMod val="10000"/>
                  </a:schemeClr>
                </a:solidFill>
                <a:effectLst/>
                <a:latin typeface="Times New Roman" panose="02020603050405020304" pitchFamily="18" charset="0"/>
                <a:cs typeface="Times New Roman" panose="02020603050405020304" pitchFamily="18" charset="0"/>
              </a:rPr>
              <a:t>2 </a:t>
            </a:r>
            <a:r>
              <a:rPr lang="en-US" sz="2400" b="0" i="0" dirty="0" err="1" smtClean="0">
                <a:solidFill>
                  <a:schemeClr val="accent4">
                    <a:lumMod val="10000"/>
                  </a:schemeClr>
                </a:solidFill>
                <a:effectLst/>
                <a:latin typeface="Times New Roman" panose="02020603050405020304" pitchFamily="18" charset="0"/>
                <a:cs typeface="Times New Roman" panose="02020603050405020304" pitchFamily="18" charset="0"/>
              </a:rPr>
              <a:t>phần</a:t>
            </a:r>
            <a:endParaRPr lang="vi-VN" sz="2400" b="0" i="0" dirty="0">
              <a:solidFill>
                <a:schemeClr val="accent4">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57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barn(inVertical)">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wipe(down)">
                                      <p:cBhvr>
                                        <p:cTn id="5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DEDC"/>
        </a:solidFill>
        <a:effectLst/>
      </p:bgPr>
    </p:bg>
    <p:spTree>
      <p:nvGrpSpPr>
        <p:cNvPr id="1" name="Shape 1947"/>
        <p:cNvGrpSpPr/>
        <p:nvPr/>
      </p:nvGrpSpPr>
      <p:grpSpPr>
        <a:xfrm>
          <a:off x="0" y="0"/>
          <a:ext cx="0" cy="0"/>
          <a:chOff x="0" y="0"/>
          <a:chExt cx="0" cy="0"/>
        </a:xfrm>
      </p:grpSpPr>
      <p:pic>
        <p:nvPicPr>
          <p:cNvPr id="36" name="Picture 35"/>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99766" l="3000" r="97333">
                        <a14:foregroundMark x1="37556" y1="10781" x2="29333" y2="17813"/>
                        <a14:foregroundMark x1="47556" y1="4844" x2="36111" y2="9922"/>
                        <a14:foregroundMark x1="54000" y1="1172" x2="48778" y2="3750"/>
                        <a14:foregroundMark x1="60667" y1="13125" x2="40667" y2="31484"/>
                        <a14:foregroundMark x1="79111" y1="32344" x2="59778" y2="39219"/>
                        <a14:foregroundMark x1="59778" y1="39219" x2="59778" y2="39219"/>
                        <a14:foregroundMark x1="54889" y1="41953" x2="46333" y2="53281"/>
                        <a14:foregroundMark x1="85889" y1="46641" x2="69111" y2="55391"/>
                        <a14:foregroundMark x1="69111" y1="55391" x2="69111" y2="55391"/>
                        <a14:foregroundMark x1="8444" y1="29609" x2="6333" y2="40703"/>
                        <a14:foregroundMark x1="9333" y1="49219" x2="15111" y2="67813"/>
                        <a14:foregroundMark x1="21222" y1="32109" x2="16667" y2="45781"/>
                        <a14:foregroundMark x1="11778" y1="24453" x2="10556" y2="27266"/>
                        <a14:foregroundMark x1="11778" y1="25547" x2="14778" y2="21250"/>
                        <a14:foregroundMark x1="6889" y1="43906" x2="8444" y2="48594"/>
                        <a14:foregroundMark x1="61000" y1="13125" x2="61000" y2="13125"/>
                        <a14:foregroundMark x1="58778" y1="12734" x2="64000" y2="11016"/>
                        <a14:foregroundMark x1="79778" y1="31953" x2="83444" y2="30000"/>
                        <a14:foregroundMark x1="81333" y1="47109" x2="89778" y2="44531"/>
                        <a14:foregroundMark x1="26333" y1="52422" x2="26333" y2="69297"/>
                        <a14:foregroundMark x1="26333" y1="69297" x2="26333" y2="69297"/>
                        <a14:foregroundMark x1="40000" y1="33438" x2="33889" y2="49844"/>
                        <a14:foregroundMark x1="33889" y1="49844" x2="33889" y2="49844"/>
                        <a14:foregroundMark x1="63667" y1="60703" x2="60000" y2="64766"/>
                        <a14:foregroundMark x1="58222" y1="66328" x2="53333" y2="73516"/>
                        <a14:foregroundMark x1="53333" y1="73359" x2="48222" y2="82734"/>
                        <a14:foregroundMark x1="48222" y1="82734" x2="48222" y2="82734"/>
                      </a14:backgroundRemoval>
                    </a14:imgEffect>
                  </a14:imgLayer>
                </a14:imgProps>
              </a:ext>
            </a:extLst>
          </a:blip>
          <a:stretch>
            <a:fillRect/>
          </a:stretch>
        </p:blipFill>
        <p:spPr>
          <a:xfrm flipH="1">
            <a:off x="6033013" y="356922"/>
            <a:ext cx="2967819" cy="4721116"/>
          </a:xfrm>
          <a:prstGeom prst="rect">
            <a:avLst/>
          </a:prstGeom>
        </p:spPr>
      </p:pic>
      <p:sp>
        <p:nvSpPr>
          <p:cNvPr id="31" name="Rectangle 30"/>
          <p:cNvSpPr/>
          <p:nvPr/>
        </p:nvSpPr>
        <p:spPr>
          <a:xfrm>
            <a:off x="557300" y="1131590"/>
            <a:ext cx="5886908" cy="3785652"/>
          </a:xfrm>
          <a:prstGeom prst="rect">
            <a:avLst/>
          </a:prstGeom>
          <a:solidFill>
            <a:srgbClr val="FFFFFF">
              <a:alpha val="94902"/>
            </a:srgbClr>
          </a:solidFill>
        </p:spPr>
        <p:txBody>
          <a:bodyPr wrap="square">
            <a:spAutoFit/>
          </a:bodyPr>
          <a:lstStyle/>
          <a:p>
            <a:pPr algn="just"/>
            <a:r>
              <a:rPr lang="en-US" sz="2400" dirty="0" smtClean="0">
                <a:solidFill>
                  <a:srgbClr val="000000"/>
                </a:solidFill>
                <a:latin typeface="+mj-lt"/>
              </a:rPr>
              <a:t>       </a:t>
            </a:r>
            <a:r>
              <a:rPr lang="vi-VN" sz="2400" dirty="0" smtClean="0">
                <a:solidFill>
                  <a:srgbClr val="000000"/>
                </a:solidFill>
                <a:latin typeface="+mj-lt"/>
              </a:rPr>
              <a:t>Đoạn </a:t>
            </a:r>
            <a:r>
              <a:rPr lang="vi-VN" sz="2400" dirty="0">
                <a:solidFill>
                  <a:srgbClr val="000000"/>
                </a:solidFill>
                <a:latin typeface="+mj-lt"/>
              </a:rPr>
              <a:t>trích là cuộc hẹn của nhân vật “tôi” cùng với những cơn gió chướng. Đối với tác giả, mỗi lần mùa gió về, tâm trạng của “tôi” lại lộn xộn, ngổn ngang vừa bực vừa không rõ ràng. Mặc dù nuối tiếc vì thời gian trôi gấp gáp với nhiều chuyện chưa thể thực hiện, nhưng nhân vật “tôi” vẫn mong gió chướng về, bởi những cơn gió này đã trở thành một phần của cuộc sống, của những kí ức tươi đẹp nơi quê </a:t>
            </a:r>
            <a:r>
              <a:rPr lang="vi-VN" sz="2400" dirty="0" smtClean="0">
                <a:solidFill>
                  <a:srgbClr val="000000"/>
                </a:solidFill>
                <a:latin typeface="+mj-lt"/>
              </a:rPr>
              <a:t>nhà</a:t>
            </a:r>
            <a:r>
              <a:rPr lang="en-US" sz="2400" dirty="0" smtClean="0">
                <a:solidFill>
                  <a:srgbClr val="000000"/>
                </a:solidFill>
                <a:latin typeface="+mj-lt"/>
              </a:rPr>
              <a:t>.</a:t>
            </a:r>
            <a:endParaRPr lang="en-US" sz="2400" dirty="0">
              <a:latin typeface="+mj-lt"/>
            </a:endParaRPr>
          </a:p>
        </p:txBody>
      </p:sp>
      <p:sp>
        <p:nvSpPr>
          <p:cNvPr id="34" name="Rectangle 33"/>
          <p:cNvSpPr/>
          <p:nvPr/>
        </p:nvSpPr>
        <p:spPr>
          <a:xfrm>
            <a:off x="1874465" y="241127"/>
            <a:ext cx="3240360" cy="667874"/>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5"/>
          <a:stretch>
            <a:fillRect/>
          </a:stretch>
        </p:blipFill>
        <p:spPr>
          <a:xfrm>
            <a:off x="1094773" y="196650"/>
            <a:ext cx="4799743" cy="1161347"/>
          </a:xfrm>
          <a:prstGeom prst="rect">
            <a:avLst/>
          </a:prstGeom>
        </p:spPr>
      </p:pic>
    </p:spTree>
    <p:extLst>
      <p:ext uri="{BB962C8B-B14F-4D97-AF65-F5344CB8AC3E}">
        <p14:creationId xmlns="" xmlns:p14="http://schemas.microsoft.com/office/powerpoint/2010/main" val="42627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1530</Words>
  <Application>Microsoft Office PowerPoint</Application>
  <PresentationFormat>On-screen Show (16:9)</PresentationFormat>
  <Paragraphs>177</Paragraphs>
  <Slides>24</Slides>
  <Notes>24</Notes>
  <HiddenSlides>0</HiddenSlides>
  <MMClips>24</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Summer Campaign by Slidesgo</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BUI TUYET_0982030305</cp:lastModifiedBy>
  <cp:revision>511</cp:revision>
  <dcterms:created xsi:type="dcterms:W3CDTF">2021-08-18T15:50:38Z</dcterms:created>
  <dcterms:modified xsi:type="dcterms:W3CDTF">2023-10-04T02:24:15Z</dcterms:modified>
</cp:coreProperties>
</file>