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71" r:id="rId2"/>
    <p:sldId id="328" r:id="rId3"/>
    <p:sldId id="364" r:id="rId4"/>
    <p:sldId id="365" r:id="rId5"/>
    <p:sldId id="366" r:id="rId6"/>
    <p:sldId id="354" r:id="rId7"/>
    <p:sldId id="337" r:id="rId8"/>
    <p:sldId id="338" r:id="rId9"/>
    <p:sldId id="336" r:id="rId10"/>
    <p:sldId id="339" r:id="rId11"/>
    <p:sldId id="335" r:id="rId12"/>
    <p:sldId id="363" r:id="rId13"/>
    <p:sldId id="358" r:id="rId14"/>
    <p:sldId id="340" r:id="rId15"/>
    <p:sldId id="359" r:id="rId16"/>
    <p:sldId id="360" r:id="rId17"/>
    <p:sldId id="361" r:id="rId18"/>
    <p:sldId id="362" r:id="rId19"/>
    <p:sldId id="355" r:id="rId20"/>
    <p:sldId id="313" r:id="rId21"/>
    <p:sldId id="357" r:id="rId22"/>
    <p:sldId id="333" r:id="rId23"/>
    <p:sldId id="344" r:id="rId24"/>
    <p:sldId id="314" r:id="rId25"/>
    <p:sldId id="330" r:id="rId26"/>
    <p:sldId id="27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41E"/>
    <a:srgbClr val="FFDAAB"/>
    <a:srgbClr val="00A9A5"/>
    <a:srgbClr val="CBEAF0"/>
    <a:srgbClr val="48C0B6"/>
    <a:srgbClr val="FBB040"/>
    <a:srgbClr val="00B2A5"/>
    <a:srgbClr val="FF9801"/>
    <a:srgbClr val="0FB7BD"/>
    <a:srgbClr val="048D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CF7C95-E03F-4457-A3B8-E0D77DE7AA91}" v="257" dt="2022-01-21T03:03:38.0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28" autoAdjust="0"/>
    <p:restoredTop sz="94660"/>
  </p:normalViewPr>
  <p:slideViewPr>
    <p:cSldViewPr snapToGrid="0" showGuides="1">
      <p:cViewPr>
        <p:scale>
          <a:sx n="76" d="100"/>
          <a:sy n="76" d="100"/>
        </p:scale>
        <p:origin x="-654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54CF7C95-E03F-4457-A3B8-E0D77DE7AA91}"/>
    <pc:docChg chg="undo custSel addSld delSld modSld sldOrd">
      <pc:chgData name="Thuy Linh Do" userId="f60f9f76584ec879" providerId="LiveId" clId="{54CF7C95-E03F-4457-A3B8-E0D77DE7AA91}" dt="2022-01-21T03:03:40.596" v="2953" actId="1076"/>
      <pc:docMkLst>
        <pc:docMk/>
      </pc:docMkLst>
      <pc:sldChg chg="modSp mod">
        <pc:chgData name="Thuy Linh Do" userId="f60f9f76584ec879" providerId="LiveId" clId="{54CF7C95-E03F-4457-A3B8-E0D77DE7AA91}" dt="2022-01-21T01:24:24.603" v="33" actId="14100"/>
        <pc:sldMkLst>
          <pc:docMk/>
          <pc:sldMk cId="252621157" sldId="256"/>
        </pc:sldMkLst>
        <pc:spChg chg="mod">
          <ac:chgData name="Thuy Linh Do" userId="f60f9f76584ec879" providerId="LiveId" clId="{54CF7C95-E03F-4457-A3B8-E0D77DE7AA91}" dt="2022-01-21T01:24:24.603" v="33" actId="14100"/>
          <ac:spMkLst>
            <pc:docMk/>
            <pc:sldMk cId="252621157" sldId="256"/>
            <ac:spMk id="14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23:42.682" v="30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23:29.176" v="1" actId="20577"/>
          <ac:spMkLst>
            <pc:docMk/>
            <pc:sldMk cId="252621157" sldId="256"/>
            <ac:spMk id="18" creationId="{00000000-0000-0000-0000-000000000000}"/>
          </ac:spMkLst>
        </pc:spChg>
      </pc:sldChg>
      <pc:sldChg chg="modSp mod">
        <pc:chgData name="Thuy Linh Do" userId="f60f9f76584ec879" providerId="LiveId" clId="{54CF7C95-E03F-4457-A3B8-E0D77DE7AA91}" dt="2022-01-21T01:24:47.831" v="34"/>
        <pc:sldMkLst>
          <pc:docMk/>
          <pc:sldMk cId="2021924275" sldId="275"/>
        </pc:sldMkLst>
        <pc:spChg chg="mod">
          <ac:chgData name="Thuy Linh Do" userId="f60f9f76584ec879" providerId="LiveId" clId="{54CF7C95-E03F-4457-A3B8-E0D77DE7AA91}" dt="2022-01-21T01:24:47.831" v="34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">
        <pc:chgData name="Thuy Linh Do" userId="f60f9f76584ec879" providerId="LiveId" clId="{54CF7C95-E03F-4457-A3B8-E0D77DE7AA91}" dt="2022-01-21T02:07:33.251" v="962" actId="1076"/>
        <pc:sldMkLst>
          <pc:docMk/>
          <pc:sldMk cId="1529224504" sldId="276"/>
        </pc:sldMkLst>
        <pc:spChg chg="mod">
          <ac:chgData name="Thuy Linh Do" userId="f60f9f76584ec879" providerId="LiveId" clId="{54CF7C95-E03F-4457-A3B8-E0D77DE7AA91}" dt="2022-01-21T01:53:44.676" v="429"/>
          <ac:spMkLst>
            <pc:docMk/>
            <pc:sldMk cId="1529224504" sldId="276"/>
            <ac:spMk id="2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52:54.543" v="428"/>
          <ac:spMkLst>
            <pc:docMk/>
            <pc:sldMk cId="1529224504" sldId="276"/>
            <ac:spMk id="12" creationId="{00000000-0000-0000-0000-000000000000}"/>
          </ac:spMkLst>
        </pc:spChg>
        <pc:picChg chg="add mod">
          <ac:chgData name="Thuy Linh Do" userId="f60f9f76584ec879" providerId="LiveId" clId="{54CF7C95-E03F-4457-A3B8-E0D77DE7AA91}" dt="2022-01-21T02:07:33.251" v="962" actId="1076"/>
          <ac:picMkLst>
            <pc:docMk/>
            <pc:sldMk cId="1529224504" sldId="276"/>
            <ac:picMk id="3" creationId="{C3124C72-84F9-475A-A842-7E1C5FA5B14B}"/>
          </ac:picMkLst>
        </pc:picChg>
        <pc:picChg chg="del">
          <ac:chgData name="Thuy Linh Do" userId="f60f9f76584ec879" providerId="LiveId" clId="{54CF7C95-E03F-4457-A3B8-E0D77DE7AA91}" dt="2022-01-21T02:07:24.298" v="958" actId="478"/>
          <ac:picMkLst>
            <pc:docMk/>
            <pc:sldMk cId="1529224504" sldId="276"/>
            <ac:picMk id="2050" creationId="{F2C1C8A3-3266-4921-BF9D-718263B9B8FB}"/>
          </ac:picMkLst>
        </pc:picChg>
      </pc:sldChg>
      <pc:sldChg chg="addSp delSp modSp mod">
        <pc:chgData name="Thuy Linh Do" userId="f60f9f76584ec879" providerId="LiveId" clId="{54CF7C95-E03F-4457-A3B8-E0D77DE7AA91}" dt="2022-01-21T01:28:55.915" v="114" actId="113"/>
        <pc:sldMkLst>
          <pc:docMk/>
          <pc:sldMk cId="3404845292" sldId="279"/>
        </pc:sldMkLst>
        <pc:spChg chg="del">
          <ac:chgData name="Thuy Linh Do" userId="f60f9f76584ec879" providerId="LiveId" clId="{54CF7C95-E03F-4457-A3B8-E0D77DE7AA91}" dt="2022-01-21T01:27:42.079" v="92" actId="478"/>
          <ac:spMkLst>
            <pc:docMk/>
            <pc:sldMk cId="3404845292" sldId="279"/>
            <ac:spMk id="2" creationId="{00000000-0000-0000-0000-000000000000}"/>
          </ac:spMkLst>
        </pc:spChg>
        <pc:spChg chg="del mod">
          <ac:chgData name="Thuy Linh Do" userId="f60f9f76584ec879" providerId="LiveId" clId="{54CF7C95-E03F-4457-A3B8-E0D77DE7AA91}" dt="2022-01-21T01:27:46.636" v="95" actId="478"/>
          <ac:spMkLst>
            <pc:docMk/>
            <pc:sldMk cId="3404845292" sldId="279"/>
            <ac:spMk id="3" creationId="{00000000-0000-0000-0000-000000000000}"/>
          </ac:spMkLst>
        </pc:spChg>
        <pc:spChg chg="del">
          <ac:chgData name="Thuy Linh Do" userId="f60f9f76584ec879" providerId="LiveId" clId="{54CF7C95-E03F-4457-A3B8-E0D77DE7AA91}" dt="2022-01-21T01:27:48.036" v="96" actId="478"/>
          <ac:spMkLst>
            <pc:docMk/>
            <pc:sldMk cId="3404845292" sldId="279"/>
            <ac:spMk id="4" creationId="{00000000-0000-0000-0000-000000000000}"/>
          </ac:spMkLst>
        </pc:spChg>
        <pc:spChg chg="del">
          <ac:chgData name="Thuy Linh Do" userId="f60f9f76584ec879" providerId="LiveId" clId="{54CF7C95-E03F-4457-A3B8-E0D77DE7AA91}" dt="2022-01-21T01:27:50.055" v="97" actId="478"/>
          <ac:spMkLst>
            <pc:docMk/>
            <pc:sldMk cId="3404845292" sldId="279"/>
            <ac:spMk id="5" creationId="{00000000-0000-0000-0000-000000000000}"/>
          </ac:spMkLst>
        </pc:spChg>
        <pc:spChg chg="add mod">
          <ac:chgData name="Thuy Linh Do" userId="f60f9f76584ec879" providerId="LiveId" clId="{54CF7C95-E03F-4457-A3B8-E0D77DE7AA91}" dt="2022-01-21T01:28:55.915" v="114" actId="113"/>
          <ac:spMkLst>
            <pc:docMk/>
            <pc:sldMk cId="3404845292" sldId="279"/>
            <ac:spMk id="6" creationId="{16F7E6E1-ABF7-473F-9713-E0D3F31998A8}"/>
          </ac:spMkLst>
        </pc:spChg>
        <pc:spChg chg="del">
          <ac:chgData name="Thuy Linh Do" userId="f60f9f76584ec879" providerId="LiveId" clId="{54CF7C95-E03F-4457-A3B8-E0D77DE7AA91}" dt="2022-01-21T01:27:52.374" v="98" actId="478"/>
          <ac:spMkLst>
            <pc:docMk/>
            <pc:sldMk cId="3404845292" sldId="279"/>
            <ac:spMk id="9" creationId="{1D874280-CFDB-4B68-98C0-25784CA11763}"/>
          </ac:spMkLst>
        </pc:spChg>
      </pc:sldChg>
      <pc:sldChg chg="addSp delSp modSp mod">
        <pc:chgData name="Thuy Linh Do" userId="f60f9f76584ec879" providerId="LiveId" clId="{54CF7C95-E03F-4457-A3B8-E0D77DE7AA91}" dt="2022-01-21T01:37:27.583" v="178" actId="1076"/>
        <pc:sldMkLst>
          <pc:docMk/>
          <pc:sldMk cId="3563799751" sldId="281"/>
        </pc:sldMkLst>
        <pc:spChg chg="mod">
          <ac:chgData name="Thuy Linh Do" userId="f60f9f76584ec879" providerId="LiveId" clId="{54CF7C95-E03F-4457-A3B8-E0D77DE7AA91}" dt="2022-01-21T01:34:58.568" v="173" actId="113"/>
          <ac:spMkLst>
            <pc:docMk/>
            <pc:sldMk cId="3563799751" sldId="281"/>
            <ac:spMk id="3" creationId="{00000000-0000-0000-0000-000000000000}"/>
          </ac:spMkLst>
        </pc:spChg>
        <pc:spChg chg="del">
          <ac:chgData name="Thuy Linh Do" userId="f60f9f76584ec879" providerId="LiveId" clId="{54CF7C95-E03F-4457-A3B8-E0D77DE7AA91}" dt="2022-01-21T01:34:21.897" v="152" actId="478"/>
          <ac:spMkLst>
            <pc:docMk/>
            <pc:sldMk cId="3563799751" sldId="281"/>
            <ac:spMk id="10" creationId="{00000000-0000-0000-0000-000000000000}"/>
          </ac:spMkLst>
        </pc:spChg>
        <pc:spChg chg="del">
          <ac:chgData name="Thuy Linh Do" userId="f60f9f76584ec879" providerId="LiveId" clId="{54CF7C95-E03F-4457-A3B8-E0D77DE7AA91}" dt="2022-01-21T01:34:23.766" v="153" actId="478"/>
          <ac:spMkLst>
            <pc:docMk/>
            <pc:sldMk cId="3563799751" sldId="281"/>
            <ac:spMk id="12" creationId="{103F3E46-CD1A-420A-BD5A-DDA614180BC4}"/>
          </ac:spMkLst>
        </pc:spChg>
        <pc:spChg chg="del">
          <ac:chgData name="Thuy Linh Do" userId="f60f9f76584ec879" providerId="LiveId" clId="{54CF7C95-E03F-4457-A3B8-E0D77DE7AA91}" dt="2022-01-21T01:34:25.930" v="154" actId="478"/>
          <ac:spMkLst>
            <pc:docMk/>
            <pc:sldMk cId="3563799751" sldId="281"/>
            <ac:spMk id="14" creationId="{B0119CD9-A511-416F-ACB7-91EAFAD4BFC3}"/>
          </ac:spMkLst>
        </pc:spChg>
        <pc:picChg chg="add mod">
          <ac:chgData name="Thuy Linh Do" userId="f60f9f76584ec879" providerId="LiveId" clId="{54CF7C95-E03F-4457-A3B8-E0D77DE7AA91}" dt="2022-01-21T01:37:27.583" v="178" actId="1076"/>
          <ac:picMkLst>
            <pc:docMk/>
            <pc:sldMk cId="3563799751" sldId="281"/>
            <ac:picMk id="11" creationId="{0678AE76-D76B-4635-9BB7-B287C59046C3}"/>
          </ac:picMkLst>
        </pc:picChg>
        <pc:cxnChg chg="del">
          <ac:chgData name="Thuy Linh Do" userId="f60f9f76584ec879" providerId="LiveId" clId="{54CF7C95-E03F-4457-A3B8-E0D77DE7AA91}" dt="2022-01-21T01:34:18.782" v="150" actId="478"/>
          <ac:cxnSpMkLst>
            <pc:docMk/>
            <pc:sldMk cId="3563799751" sldId="281"/>
            <ac:cxnSpMk id="6" creationId="{F2114839-8343-433A-B5C1-E4F7CFAB2C16}"/>
          </ac:cxnSpMkLst>
        </pc:cxnChg>
        <pc:cxnChg chg="del mod">
          <ac:chgData name="Thuy Linh Do" userId="f60f9f76584ec879" providerId="LiveId" clId="{54CF7C95-E03F-4457-A3B8-E0D77DE7AA91}" dt="2022-01-21T01:34:17.325" v="149" actId="478"/>
          <ac:cxnSpMkLst>
            <pc:docMk/>
            <pc:sldMk cId="3563799751" sldId="281"/>
            <ac:cxnSpMk id="9" creationId="{139F0F7A-C349-4C0D-A685-1BFE56BC0638}"/>
          </ac:cxnSpMkLst>
        </pc:cxnChg>
        <pc:cxnChg chg="del">
          <ac:chgData name="Thuy Linh Do" userId="f60f9f76584ec879" providerId="LiveId" clId="{54CF7C95-E03F-4457-A3B8-E0D77DE7AA91}" dt="2022-01-21T01:34:19.901" v="151" actId="478"/>
          <ac:cxnSpMkLst>
            <pc:docMk/>
            <pc:sldMk cId="3563799751" sldId="281"/>
            <ac:cxnSpMk id="17" creationId="{6401D49A-EE69-4CA3-BA12-B7CE46D9DF65}"/>
          </ac:cxnSpMkLst>
        </pc:cxnChg>
      </pc:sldChg>
      <pc:sldChg chg="modSp mod">
        <pc:chgData name="Thuy Linh Do" userId="f60f9f76584ec879" providerId="LiveId" clId="{54CF7C95-E03F-4457-A3B8-E0D77DE7AA91}" dt="2022-01-21T01:26:54.724" v="78" actId="1076"/>
        <pc:sldMkLst>
          <pc:docMk/>
          <pc:sldMk cId="658201877" sldId="302"/>
        </pc:sldMkLst>
        <pc:spChg chg="mod">
          <ac:chgData name="Thuy Linh Do" userId="f60f9f76584ec879" providerId="LiveId" clId="{54CF7C95-E03F-4457-A3B8-E0D77DE7AA91}" dt="2022-01-21T01:25:04.448" v="51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25:19.230" v="63" actId="20577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26:45.932" v="76" actId="14100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26:49.781" v="77" actId="1076"/>
          <ac:spMkLst>
            <pc:docMk/>
            <pc:sldMk cId="658201877" sldId="302"/>
            <ac:spMk id="23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26:54.724" v="78" actId="1076"/>
          <ac:spMkLst>
            <pc:docMk/>
            <pc:sldMk cId="658201877" sldId="302"/>
            <ac:spMk id="29" creationId="{00000000-0000-0000-0000-000000000000}"/>
          </ac:spMkLst>
        </pc:spChg>
      </pc:sldChg>
      <pc:sldChg chg="modSp mod">
        <pc:chgData name="Thuy Linh Do" userId="f60f9f76584ec879" providerId="LiveId" clId="{54CF7C95-E03F-4457-A3B8-E0D77DE7AA91}" dt="2022-01-21T01:27:25.654" v="91" actId="20577"/>
        <pc:sldMkLst>
          <pc:docMk/>
          <pc:sldMk cId="1899537031" sldId="308"/>
        </pc:sldMkLst>
        <pc:spChg chg="mod">
          <ac:chgData name="Thuy Linh Do" userId="f60f9f76584ec879" providerId="LiveId" clId="{54CF7C95-E03F-4457-A3B8-E0D77DE7AA91}" dt="2022-01-21T01:27:25.654" v="91" actId="20577"/>
          <ac:spMkLst>
            <pc:docMk/>
            <pc:sldMk cId="1899537031" sldId="308"/>
            <ac:spMk id="20" creationId="{00000000-0000-0000-0000-000000000000}"/>
          </ac:spMkLst>
        </pc:spChg>
      </pc:sldChg>
      <pc:sldChg chg="modSp mod">
        <pc:chgData name="Thuy Linh Do" userId="f60f9f76584ec879" providerId="LiveId" clId="{54CF7C95-E03F-4457-A3B8-E0D77DE7AA91}" dt="2022-01-21T01:29:25.219" v="148" actId="20577"/>
        <pc:sldMkLst>
          <pc:docMk/>
          <pc:sldMk cId="3326368629" sldId="309"/>
        </pc:sldMkLst>
        <pc:spChg chg="mod">
          <ac:chgData name="Thuy Linh Do" userId="f60f9f76584ec879" providerId="LiveId" clId="{54CF7C95-E03F-4457-A3B8-E0D77DE7AA91}" dt="2022-01-21T01:29:18.597" v="137" actId="20577"/>
          <ac:spMkLst>
            <pc:docMk/>
            <pc:sldMk cId="3326368629" sldId="309"/>
            <ac:spMk id="16" creationId="{515449FB-91CB-43CB-9D01-F6732CB91BB0}"/>
          </ac:spMkLst>
        </pc:spChg>
        <pc:spChg chg="mod">
          <ac:chgData name="Thuy Linh Do" userId="f60f9f76584ec879" providerId="LiveId" clId="{54CF7C95-E03F-4457-A3B8-E0D77DE7AA91}" dt="2022-01-21T01:29:25.219" v="148" actId="20577"/>
          <ac:spMkLst>
            <pc:docMk/>
            <pc:sldMk cId="3326368629" sldId="309"/>
            <ac:spMk id="17" creationId="{65B238F4-108F-446C-8C12-223F7755D607}"/>
          </ac:spMkLst>
        </pc:spChg>
      </pc:sldChg>
      <pc:sldChg chg="addSp delSp modSp mod">
        <pc:chgData name="Thuy Linh Do" userId="f60f9f76584ec879" providerId="LiveId" clId="{54CF7C95-E03F-4457-A3B8-E0D77DE7AA91}" dt="2022-01-21T01:51:19.817" v="427"/>
        <pc:sldMkLst>
          <pc:docMk/>
          <pc:sldMk cId="2954983036" sldId="310"/>
        </pc:sldMkLst>
        <pc:spChg chg="del">
          <ac:chgData name="Thuy Linh Do" userId="f60f9f76584ec879" providerId="LiveId" clId="{54CF7C95-E03F-4457-A3B8-E0D77DE7AA91}" dt="2022-01-21T01:51:14.326" v="424" actId="478"/>
          <ac:spMkLst>
            <pc:docMk/>
            <pc:sldMk cId="2954983036" sldId="310"/>
            <ac:spMk id="13" creationId="{7A8AB6AD-6FF4-41FE-8992-0D7EBD60C11C}"/>
          </ac:spMkLst>
        </pc:spChg>
        <pc:spChg chg="del">
          <ac:chgData name="Thuy Linh Do" userId="f60f9f76584ec879" providerId="LiveId" clId="{54CF7C95-E03F-4457-A3B8-E0D77DE7AA91}" dt="2022-01-21T01:51:16.616" v="425" actId="478"/>
          <ac:spMkLst>
            <pc:docMk/>
            <pc:sldMk cId="2954983036" sldId="310"/>
            <ac:spMk id="14" creationId="{0449BF0E-136E-486D-AE60-7B3107BE3FBB}"/>
          </ac:spMkLst>
        </pc:spChg>
        <pc:spChg chg="del">
          <ac:chgData name="Thuy Linh Do" userId="f60f9f76584ec879" providerId="LiveId" clId="{54CF7C95-E03F-4457-A3B8-E0D77DE7AA91}" dt="2022-01-21T01:51:18.145" v="426" actId="478"/>
          <ac:spMkLst>
            <pc:docMk/>
            <pc:sldMk cId="2954983036" sldId="310"/>
            <ac:spMk id="15" creationId="{3FCDE063-3C2E-4BA9-B548-59BEC8DB15ED}"/>
          </ac:spMkLst>
        </pc:spChg>
        <pc:spChg chg="add mod">
          <ac:chgData name="Thuy Linh Do" userId="f60f9f76584ec879" providerId="LiveId" clId="{54CF7C95-E03F-4457-A3B8-E0D77DE7AA91}" dt="2022-01-21T01:51:19.817" v="427"/>
          <ac:spMkLst>
            <pc:docMk/>
            <pc:sldMk cId="2954983036" sldId="310"/>
            <ac:spMk id="16" creationId="{8D40DAB0-6673-4BC3-9023-C3CFEAB481EA}"/>
          </ac:spMkLst>
        </pc:spChg>
        <pc:spChg chg="add mod">
          <ac:chgData name="Thuy Linh Do" userId="f60f9f76584ec879" providerId="LiveId" clId="{54CF7C95-E03F-4457-A3B8-E0D77DE7AA91}" dt="2022-01-21T01:51:19.817" v="427"/>
          <ac:spMkLst>
            <pc:docMk/>
            <pc:sldMk cId="2954983036" sldId="310"/>
            <ac:spMk id="17" creationId="{FF66120A-F1DF-4896-BBD7-DC7989B5163D}"/>
          </ac:spMkLst>
        </pc:spChg>
        <pc:spChg chg="add mod">
          <ac:chgData name="Thuy Linh Do" userId="f60f9f76584ec879" providerId="LiveId" clId="{54CF7C95-E03F-4457-A3B8-E0D77DE7AA91}" dt="2022-01-21T01:51:19.817" v="427"/>
          <ac:spMkLst>
            <pc:docMk/>
            <pc:sldMk cId="2954983036" sldId="310"/>
            <ac:spMk id="18" creationId="{E461A09B-3623-4B75-AC1C-458B47967572}"/>
          </ac:spMkLst>
        </pc:spChg>
      </pc:sldChg>
      <pc:sldChg chg="del">
        <pc:chgData name="Thuy Linh Do" userId="f60f9f76584ec879" providerId="LiveId" clId="{54CF7C95-E03F-4457-A3B8-E0D77DE7AA91}" dt="2022-01-21T02:54:21.669" v="2925" actId="2696"/>
        <pc:sldMkLst>
          <pc:docMk/>
          <pc:sldMk cId="3194032739" sldId="311"/>
        </pc:sldMkLst>
      </pc:sldChg>
      <pc:sldChg chg="addSp delSp modSp mod delAnim">
        <pc:chgData name="Thuy Linh Do" userId="f60f9f76584ec879" providerId="LiveId" clId="{54CF7C95-E03F-4457-A3B8-E0D77DE7AA91}" dt="2022-01-21T02:32:52.468" v="2066" actId="20577"/>
        <pc:sldMkLst>
          <pc:docMk/>
          <pc:sldMk cId="626516812" sldId="313"/>
        </pc:sldMkLst>
        <pc:spChg chg="del">
          <ac:chgData name="Thuy Linh Do" userId="f60f9f76584ec879" providerId="LiveId" clId="{54CF7C95-E03F-4457-A3B8-E0D77DE7AA91}" dt="2022-01-21T02:26:53.900" v="1944" actId="478"/>
          <ac:spMkLst>
            <pc:docMk/>
            <pc:sldMk cId="626516812" sldId="313"/>
            <ac:spMk id="2" creationId="{73080AE8-4467-4415-B33B-BFF6B778FB49}"/>
          </ac:spMkLst>
        </pc:spChg>
        <pc:spChg chg="del mod">
          <ac:chgData name="Thuy Linh Do" userId="f60f9f76584ec879" providerId="LiveId" clId="{54CF7C95-E03F-4457-A3B8-E0D77DE7AA91}" dt="2022-01-21T02:26:48.363" v="1939" actId="478"/>
          <ac:spMkLst>
            <pc:docMk/>
            <pc:sldMk cId="626516812" sldId="313"/>
            <ac:spMk id="3" creationId="{00000000-0000-0000-0000-000000000000}"/>
          </ac:spMkLst>
        </pc:spChg>
        <pc:spChg chg="del">
          <ac:chgData name="Thuy Linh Do" userId="f60f9f76584ec879" providerId="LiveId" clId="{54CF7C95-E03F-4457-A3B8-E0D77DE7AA91}" dt="2022-01-21T02:26:53.301" v="1943" actId="478"/>
          <ac:spMkLst>
            <pc:docMk/>
            <pc:sldMk cId="626516812" sldId="313"/>
            <ac:spMk id="10" creationId="{E96ECBDE-C9AE-405F-8A97-9005A1AB042D}"/>
          </ac:spMkLst>
        </pc:spChg>
        <pc:spChg chg="mod">
          <ac:chgData name="Thuy Linh Do" userId="f60f9f76584ec879" providerId="LiveId" clId="{54CF7C95-E03F-4457-A3B8-E0D77DE7AA91}" dt="2022-01-21T02:32:52.468" v="2066" actId="20577"/>
          <ac:spMkLst>
            <pc:docMk/>
            <pc:sldMk cId="626516812" sldId="313"/>
            <ac:spMk id="11" creationId="{00000000-0000-0000-0000-000000000000}"/>
          </ac:spMkLst>
        </pc:spChg>
        <pc:spChg chg="mod">
          <ac:chgData name="Thuy Linh Do" userId="f60f9f76584ec879" providerId="LiveId" clId="{54CF7C95-E03F-4457-A3B8-E0D77DE7AA91}" dt="2022-01-21T02:26:42.336" v="1937" actId="20577"/>
          <ac:spMkLst>
            <pc:docMk/>
            <pc:sldMk cId="626516812" sldId="313"/>
            <ac:spMk id="12" creationId="{00000000-0000-0000-0000-000000000000}"/>
          </ac:spMkLst>
        </pc:spChg>
        <pc:spChg chg="del">
          <ac:chgData name="Thuy Linh Do" userId="f60f9f76584ec879" providerId="LiveId" clId="{54CF7C95-E03F-4457-A3B8-E0D77DE7AA91}" dt="2022-01-21T02:26:52.517" v="1942" actId="478"/>
          <ac:spMkLst>
            <pc:docMk/>
            <pc:sldMk cId="626516812" sldId="313"/>
            <ac:spMk id="13" creationId="{A8F67E31-03E2-4AA4-B743-196FD6BE24F5}"/>
          </ac:spMkLst>
        </pc:spChg>
        <pc:spChg chg="del">
          <ac:chgData name="Thuy Linh Do" userId="f60f9f76584ec879" providerId="LiveId" clId="{54CF7C95-E03F-4457-A3B8-E0D77DE7AA91}" dt="2022-01-21T02:26:51.767" v="1941" actId="478"/>
          <ac:spMkLst>
            <pc:docMk/>
            <pc:sldMk cId="626516812" sldId="313"/>
            <ac:spMk id="14" creationId="{3BF32DF4-2966-4F64-8655-4E064152CE9B}"/>
          </ac:spMkLst>
        </pc:spChg>
        <pc:spChg chg="del">
          <ac:chgData name="Thuy Linh Do" userId="f60f9f76584ec879" providerId="LiveId" clId="{54CF7C95-E03F-4457-A3B8-E0D77DE7AA91}" dt="2022-01-21T02:26:50.822" v="1940" actId="478"/>
          <ac:spMkLst>
            <pc:docMk/>
            <pc:sldMk cId="626516812" sldId="313"/>
            <ac:spMk id="15" creationId="{7300BCB9-3EB3-4A29-8BDC-8421BAB670DE}"/>
          </ac:spMkLst>
        </pc:spChg>
        <pc:graphicFrameChg chg="add mod modGraphic">
          <ac:chgData name="Thuy Linh Do" userId="f60f9f76584ec879" providerId="LiveId" clId="{54CF7C95-E03F-4457-A3B8-E0D77DE7AA91}" dt="2022-01-21T02:32:23.906" v="2052" actId="20577"/>
          <ac:graphicFrameMkLst>
            <pc:docMk/>
            <pc:sldMk cId="626516812" sldId="313"/>
            <ac:graphicFrameMk id="4" creationId="{FC656629-84D0-4AA5-914F-BF38C617AEDD}"/>
          </ac:graphicFrameMkLst>
        </pc:graphicFrameChg>
        <pc:picChg chg="add mod">
          <ac:chgData name="Thuy Linh Do" userId="f60f9f76584ec879" providerId="LiveId" clId="{54CF7C95-E03F-4457-A3B8-E0D77DE7AA91}" dt="2022-01-21T02:28:51.225" v="1950" actId="1076"/>
          <ac:picMkLst>
            <pc:docMk/>
            <pc:sldMk cId="626516812" sldId="313"/>
            <ac:picMk id="3074" creationId="{6C3F27A2-49A1-45D9-B1F7-CE146214729F}"/>
          </ac:picMkLst>
        </pc:picChg>
        <pc:picChg chg="add mod">
          <ac:chgData name="Thuy Linh Do" userId="f60f9f76584ec879" providerId="LiveId" clId="{54CF7C95-E03F-4457-A3B8-E0D77DE7AA91}" dt="2022-01-21T02:29:32.474" v="1955" actId="14100"/>
          <ac:picMkLst>
            <pc:docMk/>
            <pc:sldMk cId="626516812" sldId="313"/>
            <ac:picMk id="3076" creationId="{9883DE30-438C-4FD6-B5FE-421D34DAF854}"/>
          </ac:picMkLst>
        </pc:picChg>
        <pc:picChg chg="del">
          <ac:chgData name="Thuy Linh Do" userId="f60f9f76584ec879" providerId="LiveId" clId="{54CF7C95-E03F-4457-A3B8-E0D77DE7AA91}" dt="2022-01-21T02:27:21.150" v="1945" actId="478"/>
          <ac:picMkLst>
            <pc:docMk/>
            <pc:sldMk cId="626516812" sldId="313"/>
            <ac:picMk id="9220" creationId="{00000000-0000-0000-0000-000000000000}"/>
          </ac:picMkLst>
        </pc:picChg>
      </pc:sldChg>
      <pc:sldChg chg="addSp delSp modSp mod">
        <pc:chgData name="Thuy Linh Do" userId="f60f9f76584ec879" providerId="LiveId" clId="{54CF7C95-E03F-4457-A3B8-E0D77DE7AA91}" dt="2022-01-21T03:03:40.596" v="2953" actId="1076"/>
        <pc:sldMkLst>
          <pc:docMk/>
          <pc:sldMk cId="2275727840" sldId="314"/>
        </pc:sldMkLst>
        <pc:spChg chg="del">
          <ac:chgData name="Thuy Linh Do" userId="f60f9f76584ec879" providerId="LiveId" clId="{54CF7C95-E03F-4457-A3B8-E0D77DE7AA91}" dt="2022-01-21T03:03:35.983" v="2951" actId="478"/>
          <ac:spMkLst>
            <pc:docMk/>
            <pc:sldMk cId="2275727840" sldId="314"/>
            <ac:spMk id="9" creationId="{00000000-0000-0000-0000-000000000000}"/>
          </ac:spMkLst>
        </pc:spChg>
        <pc:spChg chg="add mod">
          <ac:chgData name="Thuy Linh Do" userId="f60f9f76584ec879" providerId="LiveId" clId="{54CF7C95-E03F-4457-A3B8-E0D77DE7AA91}" dt="2022-01-21T03:03:40.596" v="2953" actId="1076"/>
          <ac:spMkLst>
            <pc:docMk/>
            <pc:sldMk cId="2275727840" sldId="314"/>
            <ac:spMk id="14" creationId="{1613D4C4-E56E-42C0-9D73-FAB4102080B1}"/>
          </ac:spMkLst>
        </pc:spChg>
      </pc:sldChg>
      <pc:sldChg chg="addSp delSp modSp mod">
        <pc:chgData name="Thuy Linh Do" userId="f60f9f76584ec879" providerId="LiveId" clId="{54CF7C95-E03F-4457-A3B8-E0D77DE7AA91}" dt="2022-01-21T02:07:05.594" v="957" actId="14100"/>
        <pc:sldMkLst>
          <pc:docMk/>
          <pc:sldMk cId="3280264759" sldId="326"/>
        </pc:sldMkLst>
        <pc:spChg chg="mod">
          <ac:chgData name="Thuy Linh Do" userId="f60f9f76584ec879" providerId="LiveId" clId="{54CF7C95-E03F-4457-A3B8-E0D77DE7AA91}" dt="2022-01-21T02:06:03.803" v="952"/>
          <ac:spMkLst>
            <pc:docMk/>
            <pc:sldMk cId="3280264759" sldId="326"/>
            <ac:spMk id="15" creationId="{00000000-0000-0000-0000-000000000000}"/>
          </ac:spMkLst>
        </pc:spChg>
        <pc:picChg chg="add mod">
          <ac:chgData name="Thuy Linh Do" userId="f60f9f76584ec879" providerId="LiveId" clId="{54CF7C95-E03F-4457-A3B8-E0D77DE7AA91}" dt="2022-01-21T02:07:05.594" v="957" actId="14100"/>
          <ac:picMkLst>
            <pc:docMk/>
            <pc:sldMk cId="3280264759" sldId="326"/>
            <ac:picMk id="1026" creationId="{C29FE307-9FE9-48F7-960A-4F5C8B01F362}"/>
          </ac:picMkLst>
        </pc:picChg>
        <pc:picChg chg="del">
          <ac:chgData name="Thuy Linh Do" userId="f60f9f76584ec879" providerId="LiveId" clId="{54CF7C95-E03F-4457-A3B8-E0D77DE7AA91}" dt="2022-01-21T02:06:58.843" v="954" actId="478"/>
          <ac:picMkLst>
            <pc:docMk/>
            <pc:sldMk cId="3280264759" sldId="326"/>
            <ac:picMk id="3074" creationId="{8994C64A-063E-40DB-8BD0-ED591E56DEDC}"/>
          </ac:picMkLst>
        </pc:picChg>
        <pc:picChg chg="del">
          <ac:chgData name="Thuy Linh Do" userId="f60f9f76584ec879" providerId="LiveId" clId="{54CF7C95-E03F-4457-A3B8-E0D77DE7AA91}" dt="2022-01-21T02:06:57.514" v="953" actId="478"/>
          <ac:picMkLst>
            <pc:docMk/>
            <pc:sldMk cId="3280264759" sldId="326"/>
            <ac:picMk id="3076" creationId="{116E8CA7-A6BE-486A-B753-C5D63C8967F6}"/>
          </ac:picMkLst>
        </pc:picChg>
      </pc:sldChg>
      <pc:sldChg chg="del">
        <pc:chgData name="Thuy Linh Do" userId="f60f9f76584ec879" providerId="LiveId" clId="{54CF7C95-E03F-4457-A3B8-E0D77DE7AA91}" dt="2022-01-21T03:03:04.442" v="2948" actId="2696"/>
        <pc:sldMkLst>
          <pc:docMk/>
          <pc:sldMk cId="1480562979" sldId="329"/>
        </pc:sldMkLst>
      </pc:sldChg>
      <pc:sldChg chg="del">
        <pc:chgData name="Thuy Linh Do" userId="f60f9f76584ec879" providerId="LiveId" clId="{54CF7C95-E03F-4457-A3B8-E0D77DE7AA91}" dt="2022-01-21T02:08:29.380" v="968" actId="2696"/>
        <pc:sldMkLst>
          <pc:docMk/>
          <pc:sldMk cId="2911149144" sldId="332"/>
        </pc:sldMkLst>
      </pc:sldChg>
      <pc:sldChg chg="addSp delSp modSp mod ord delAnim modAnim">
        <pc:chgData name="Thuy Linh Do" userId="f60f9f76584ec879" providerId="LiveId" clId="{54CF7C95-E03F-4457-A3B8-E0D77DE7AA91}" dt="2022-01-21T02:53:13.188" v="2921" actId="20577"/>
        <pc:sldMkLst>
          <pc:docMk/>
          <pc:sldMk cId="871778908" sldId="333"/>
        </pc:sldMkLst>
        <pc:spChg chg="mod">
          <ac:chgData name="Thuy Linh Do" userId="f60f9f76584ec879" providerId="LiveId" clId="{54CF7C95-E03F-4457-A3B8-E0D77DE7AA91}" dt="2022-01-21T02:33:14.045" v="2082" actId="20577"/>
          <ac:spMkLst>
            <pc:docMk/>
            <pc:sldMk cId="871778908" sldId="333"/>
            <ac:spMk id="11" creationId="{00000000-0000-0000-0000-000000000000}"/>
          </ac:spMkLst>
        </pc:spChg>
        <pc:spChg chg="mod">
          <ac:chgData name="Thuy Linh Do" userId="f60f9f76584ec879" providerId="LiveId" clId="{54CF7C95-E03F-4457-A3B8-E0D77DE7AA91}" dt="2022-01-21T02:33:28.978" v="2083"/>
          <ac:spMkLst>
            <pc:docMk/>
            <pc:sldMk cId="871778908" sldId="333"/>
            <ac:spMk id="12" creationId="{00000000-0000-0000-0000-000000000000}"/>
          </ac:spMkLst>
        </pc:spChg>
        <pc:spChg chg="add mod">
          <ac:chgData name="Thuy Linh Do" userId="f60f9f76584ec879" providerId="LiveId" clId="{54CF7C95-E03F-4457-A3B8-E0D77DE7AA91}" dt="2022-01-21T02:48:12.730" v="2612"/>
          <ac:spMkLst>
            <pc:docMk/>
            <pc:sldMk cId="871778908" sldId="333"/>
            <ac:spMk id="15" creationId="{8AE38385-43CD-4B31-9933-CDE59DCA73DC}"/>
          </ac:spMkLst>
        </pc:spChg>
        <pc:spChg chg="add mod">
          <ac:chgData name="Thuy Linh Do" userId="f60f9f76584ec879" providerId="LiveId" clId="{54CF7C95-E03F-4457-A3B8-E0D77DE7AA91}" dt="2022-01-21T02:49:23.506" v="2651" actId="20577"/>
          <ac:spMkLst>
            <pc:docMk/>
            <pc:sldMk cId="871778908" sldId="333"/>
            <ac:spMk id="18" creationId="{ABD579C2-A755-40F7-A911-20AC5A02B156}"/>
          </ac:spMkLst>
        </pc:spChg>
        <pc:spChg chg="del">
          <ac:chgData name="Thuy Linh Do" userId="f60f9f76584ec879" providerId="LiveId" clId="{54CF7C95-E03F-4457-A3B8-E0D77DE7AA91}" dt="2022-01-21T02:38:42.547" v="2087" actId="478"/>
          <ac:spMkLst>
            <pc:docMk/>
            <pc:sldMk cId="871778908" sldId="333"/>
            <ac:spMk id="19" creationId="{67DEC3D4-9193-4D90-B705-0D44A1CA6ED1}"/>
          </ac:spMkLst>
        </pc:spChg>
        <pc:spChg chg="del">
          <ac:chgData name="Thuy Linh Do" userId="f60f9f76584ec879" providerId="LiveId" clId="{54CF7C95-E03F-4457-A3B8-E0D77DE7AA91}" dt="2022-01-21T02:38:44.703" v="2088" actId="478"/>
          <ac:spMkLst>
            <pc:docMk/>
            <pc:sldMk cId="871778908" sldId="333"/>
            <ac:spMk id="20" creationId="{F1587FC9-AC0A-43FA-A1C5-E45956625CE2}"/>
          </ac:spMkLst>
        </pc:spChg>
        <pc:spChg chg="del">
          <ac:chgData name="Thuy Linh Do" userId="f60f9f76584ec879" providerId="LiveId" clId="{54CF7C95-E03F-4457-A3B8-E0D77DE7AA91}" dt="2022-01-21T02:38:46.373" v="2089" actId="478"/>
          <ac:spMkLst>
            <pc:docMk/>
            <pc:sldMk cId="871778908" sldId="333"/>
            <ac:spMk id="21" creationId="{9F6FD3E1-234C-4BE6-BE6A-1F7826F41BE1}"/>
          </ac:spMkLst>
        </pc:spChg>
        <pc:spChg chg="del">
          <ac:chgData name="Thuy Linh Do" userId="f60f9f76584ec879" providerId="LiveId" clId="{54CF7C95-E03F-4457-A3B8-E0D77DE7AA91}" dt="2022-01-21T02:38:47.790" v="2090" actId="478"/>
          <ac:spMkLst>
            <pc:docMk/>
            <pc:sldMk cId="871778908" sldId="333"/>
            <ac:spMk id="22" creationId="{E4E291DB-731F-4107-B682-CB61F6CA2142}"/>
          </ac:spMkLst>
        </pc:spChg>
        <pc:spChg chg="del">
          <ac:chgData name="Thuy Linh Do" userId="f60f9f76584ec879" providerId="LiveId" clId="{54CF7C95-E03F-4457-A3B8-E0D77DE7AA91}" dt="2022-01-21T02:38:49.433" v="2091" actId="478"/>
          <ac:spMkLst>
            <pc:docMk/>
            <pc:sldMk cId="871778908" sldId="333"/>
            <ac:spMk id="23" creationId="{9E1939E3-5063-4D04-BDB6-2FCC10F8410A}"/>
          </ac:spMkLst>
        </pc:spChg>
        <pc:spChg chg="del">
          <ac:chgData name="Thuy Linh Do" userId="f60f9f76584ec879" providerId="LiveId" clId="{54CF7C95-E03F-4457-A3B8-E0D77DE7AA91}" dt="2022-01-21T02:38:51.023" v="2092" actId="478"/>
          <ac:spMkLst>
            <pc:docMk/>
            <pc:sldMk cId="871778908" sldId="333"/>
            <ac:spMk id="24" creationId="{A1B8E191-8A27-4F9A-B5E2-AC5A5566F099}"/>
          </ac:spMkLst>
        </pc:spChg>
        <pc:spChg chg="add mod">
          <ac:chgData name="Thuy Linh Do" userId="f60f9f76584ec879" providerId="LiveId" clId="{54CF7C95-E03F-4457-A3B8-E0D77DE7AA91}" dt="2022-01-21T02:51:36.386" v="2689" actId="20577"/>
          <ac:spMkLst>
            <pc:docMk/>
            <pc:sldMk cId="871778908" sldId="333"/>
            <ac:spMk id="25" creationId="{E315BF30-29AE-48F8-9294-5BBF7B9BD7FB}"/>
          </ac:spMkLst>
        </pc:spChg>
        <pc:spChg chg="add mod">
          <ac:chgData name="Thuy Linh Do" userId="f60f9f76584ec879" providerId="LiveId" clId="{54CF7C95-E03F-4457-A3B8-E0D77DE7AA91}" dt="2022-01-21T02:52:08.357" v="2721" actId="20577"/>
          <ac:spMkLst>
            <pc:docMk/>
            <pc:sldMk cId="871778908" sldId="333"/>
            <ac:spMk id="26" creationId="{CC4BCC8E-D46B-44AE-9073-41576067B843}"/>
          </ac:spMkLst>
        </pc:spChg>
        <pc:spChg chg="add mod">
          <ac:chgData name="Thuy Linh Do" userId="f60f9f76584ec879" providerId="LiveId" clId="{54CF7C95-E03F-4457-A3B8-E0D77DE7AA91}" dt="2022-01-21T02:52:43.897" v="2823" actId="20577"/>
          <ac:spMkLst>
            <pc:docMk/>
            <pc:sldMk cId="871778908" sldId="333"/>
            <ac:spMk id="27" creationId="{0580C7CE-00AE-479C-8A02-7FC355A903B6}"/>
          </ac:spMkLst>
        </pc:spChg>
        <pc:spChg chg="add mod">
          <ac:chgData name="Thuy Linh Do" userId="f60f9f76584ec879" providerId="LiveId" clId="{54CF7C95-E03F-4457-A3B8-E0D77DE7AA91}" dt="2022-01-21T02:53:13.188" v="2921" actId="20577"/>
          <ac:spMkLst>
            <pc:docMk/>
            <pc:sldMk cId="871778908" sldId="333"/>
            <ac:spMk id="28" creationId="{177D8E05-187C-4801-ADD8-BC13CF4AB233}"/>
          </ac:spMkLst>
        </pc:spChg>
        <pc:picChg chg="del">
          <ac:chgData name="Thuy Linh Do" userId="f60f9f76584ec879" providerId="LiveId" clId="{54CF7C95-E03F-4457-A3B8-E0D77DE7AA91}" dt="2022-01-21T02:38:21.103" v="2084" actId="478"/>
          <ac:picMkLst>
            <pc:docMk/>
            <pc:sldMk cId="871778908" sldId="333"/>
            <ac:picMk id="4098" creationId="{0CD1BC5C-3EA4-4715-B434-6B6CC5D0FA3A}"/>
          </ac:picMkLst>
        </pc:picChg>
        <pc:picChg chg="add mod">
          <ac:chgData name="Thuy Linh Do" userId="f60f9f76584ec879" providerId="LiveId" clId="{54CF7C95-E03F-4457-A3B8-E0D77DE7AA91}" dt="2022-01-21T02:48:25.282" v="2615" actId="1076"/>
          <ac:picMkLst>
            <pc:docMk/>
            <pc:sldMk cId="871778908" sldId="333"/>
            <ac:picMk id="5122" creationId="{4FDD5D74-FB39-486A-AAEB-E2BC50E50D3F}"/>
          </ac:picMkLst>
        </pc:picChg>
      </pc:sldChg>
      <pc:sldChg chg="del">
        <pc:chgData name="Thuy Linh Do" userId="f60f9f76584ec879" providerId="LiveId" clId="{54CF7C95-E03F-4457-A3B8-E0D77DE7AA91}" dt="2022-01-21T03:00:07.936" v="2935" actId="2696"/>
        <pc:sldMkLst>
          <pc:docMk/>
          <pc:sldMk cId="1130095813" sldId="334"/>
        </pc:sldMkLst>
      </pc:sldChg>
      <pc:sldChg chg="addSp delSp modSp mod delAnim modAnim">
        <pc:chgData name="Thuy Linh Do" userId="f60f9f76584ec879" providerId="LiveId" clId="{54CF7C95-E03F-4457-A3B8-E0D77DE7AA91}" dt="2022-01-21T02:07:45.755" v="967" actId="1076"/>
        <pc:sldMkLst>
          <pc:docMk/>
          <pc:sldMk cId="3933429162" sldId="335"/>
        </pc:sldMkLst>
        <pc:spChg chg="add mod">
          <ac:chgData name="Thuy Linh Do" userId="f60f9f76584ec879" providerId="LiveId" clId="{54CF7C95-E03F-4457-A3B8-E0D77DE7AA91}" dt="2022-01-21T02:00:14.827" v="746" actId="114"/>
          <ac:spMkLst>
            <pc:docMk/>
            <pc:sldMk cId="3933429162" sldId="335"/>
            <ac:spMk id="2" creationId="{92CBBB09-71C7-4B11-B4AE-15FA8DFC5E87}"/>
          </ac:spMkLst>
        </pc:spChg>
        <pc:spChg chg="del mod">
          <ac:chgData name="Thuy Linh Do" userId="f60f9f76584ec879" providerId="LiveId" clId="{54CF7C95-E03F-4457-A3B8-E0D77DE7AA91}" dt="2022-01-21T01:57:23.888" v="435"/>
          <ac:spMkLst>
            <pc:docMk/>
            <pc:sldMk cId="3933429162" sldId="335"/>
            <ac:spMk id="4" creationId="{9D6D5814-924D-4A87-BD6F-5A654AEC2A65}"/>
          </ac:spMkLst>
        </pc:spChg>
        <pc:spChg chg="add mod">
          <ac:chgData name="Thuy Linh Do" userId="f60f9f76584ec879" providerId="LiveId" clId="{54CF7C95-E03F-4457-A3B8-E0D77DE7AA91}" dt="2022-01-21T02:01:57.576" v="755" actId="1076"/>
          <ac:spMkLst>
            <pc:docMk/>
            <pc:sldMk cId="3933429162" sldId="335"/>
            <ac:spMk id="5" creationId="{B419A3DF-4099-472C-A911-39929F5C4949}"/>
          </ac:spMkLst>
        </pc:spChg>
        <pc:spChg chg="del">
          <ac:chgData name="Thuy Linh Do" userId="f60f9f76584ec879" providerId="LiveId" clId="{54CF7C95-E03F-4457-A3B8-E0D77DE7AA91}" dt="2022-01-21T01:57:23.875" v="433" actId="478"/>
          <ac:spMkLst>
            <pc:docMk/>
            <pc:sldMk cId="3933429162" sldId="335"/>
            <ac:spMk id="11" creationId="{72CC3FE7-6185-49C0-A61F-0E7E72638D7A}"/>
          </ac:spMkLst>
        </pc:spChg>
        <pc:spChg chg="mod">
          <ac:chgData name="Thuy Linh Do" userId="f60f9f76584ec879" providerId="LiveId" clId="{54CF7C95-E03F-4457-A3B8-E0D77DE7AA91}" dt="2022-01-21T01:56:24.161" v="430"/>
          <ac:spMkLst>
            <pc:docMk/>
            <pc:sldMk cId="3933429162" sldId="335"/>
            <ac:spMk id="12" creationId="{00000000-0000-0000-0000-000000000000}"/>
          </ac:spMkLst>
        </pc:spChg>
        <pc:spChg chg="del mod">
          <ac:chgData name="Thuy Linh Do" userId="f60f9f76584ec879" providerId="LiveId" clId="{54CF7C95-E03F-4457-A3B8-E0D77DE7AA91}" dt="2022-01-21T01:57:30.363" v="437" actId="478"/>
          <ac:spMkLst>
            <pc:docMk/>
            <pc:sldMk cId="3933429162" sldId="335"/>
            <ac:spMk id="13" creationId="{373DBE62-BE6F-4DF3-A120-225C6E7AFC2F}"/>
          </ac:spMkLst>
        </pc:spChg>
        <pc:spChg chg="add mod">
          <ac:chgData name="Thuy Linh Do" userId="f60f9f76584ec879" providerId="LiveId" clId="{54CF7C95-E03F-4457-A3B8-E0D77DE7AA91}" dt="2022-01-21T02:02:18.555" v="760" actId="1076"/>
          <ac:spMkLst>
            <pc:docMk/>
            <pc:sldMk cId="3933429162" sldId="335"/>
            <ac:spMk id="14" creationId="{E3E9E4BE-365C-4017-BFF4-A8CF9479D040}"/>
          </ac:spMkLst>
        </pc:spChg>
        <pc:spChg chg="add mod">
          <ac:chgData name="Thuy Linh Do" userId="f60f9f76584ec879" providerId="LiveId" clId="{54CF7C95-E03F-4457-A3B8-E0D77DE7AA91}" dt="2022-01-21T02:04:11.100" v="768" actId="20577"/>
          <ac:spMkLst>
            <pc:docMk/>
            <pc:sldMk cId="3933429162" sldId="335"/>
            <ac:spMk id="15" creationId="{682FCE8F-414F-491B-A3E9-45AD8C19197B}"/>
          </ac:spMkLst>
        </pc:spChg>
        <pc:spChg chg="add mod">
          <ac:chgData name="Thuy Linh Do" userId="f60f9f76584ec879" providerId="LiveId" clId="{54CF7C95-E03F-4457-A3B8-E0D77DE7AA91}" dt="2022-01-21T02:04:47.848" v="898" actId="20577"/>
          <ac:spMkLst>
            <pc:docMk/>
            <pc:sldMk cId="3933429162" sldId="335"/>
            <ac:spMk id="18" creationId="{0F7BCEE6-296F-4A49-A809-0B5AC177AE2E}"/>
          </ac:spMkLst>
        </pc:spChg>
        <pc:spChg chg="add mod">
          <ac:chgData name="Thuy Linh Do" userId="f60f9f76584ec879" providerId="LiveId" clId="{54CF7C95-E03F-4457-A3B8-E0D77DE7AA91}" dt="2022-01-21T02:05:01.300" v="946" actId="1036"/>
          <ac:spMkLst>
            <pc:docMk/>
            <pc:sldMk cId="3933429162" sldId="335"/>
            <ac:spMk id="19" creationId="{55E5B437-2576-4F8D-9283-7AFC990B8B54}"/>
          </ac:spMkLst>
        </pc:spChg>
        <pc:graphicFrameChg chg="del">
          <ac:chgData name="Thuy Linh Do" userId="f60f9f76584ec879" providerId="LiveId" clId="{54CF7C95-E03F-4457-A3B8-E0D77DE7AA91}" dt="2022-01-21T01:57:12.784" v="431" actId="478"/>
          <ac:graphicFrameMkLst>
            <pc:docMk/>
            <pc:sldMk cId="3933429162" sldId="335"/>
            <ac:graphicFrameMk id="3" creationId="{DF68F05C-11F0-4026-8DF5-E9BAEA71F246}"/>
          </ac:graphicFrameMkLst>
        </pc:graphicFrameChg>
        <pc:picChg chg="add mod">
          <ac:chgData name="Thuy Linh Do" userId="f60f9f76584ec879" providerId="LiveId" clId="{54CF7C95-E03F-4457-A3B8-E0D77DE7AA91}" dt="2022-01-21T02:07:45.755" v="967" actId="1076"/>
          <ac:picMkLst>
            <pc:docMk/>
            <pc:sldMk cId="3933429162" sldId="335"/>
            <ac:picMk id="20" creationId="{E879F549-5513-401F-B92F-86541048F268}"/>
          </ac:picMkLst>
        </pc:picChg>
        <pc:picChg chg="del">
          <ac:chgData name="Thuy Linh Do" userId="f60f9f76584ec879" providerId="LiveId" clId="{54CF7C95-E03F-4457-A3B8-E0D77DE7AA91}" dt="2022-01-21T02:07:38.468" v="963" actId="478"/>
          <ac:picMkLst>
            <pc:docMk/>
            <pc:sldMk cId="3933429162" sldId="335"/>
            <ac:picMk id="2050" creationId="{F2C1C8A3-3266-4921-BF9D-718263B9B8FB}"/>
          </ac:picMkLst>
        </pc:picChg>
      </pc:sldChg>
      <pc:sldChg chg="addSp delSp modSp add mod modAnim">
        <pc:chgData name="Thuy Linh Do" userId="f60f9f76584ec879" providerId="LiveId" clId="{54CF7C95-E03F-4457-A3B8-E0D77DE7AA91}" dt="2022-01-21T01:45:19.824" v="350"/>
        <pc:sldMkLst>
          <pc:docMk/>
          <pc:sldMk cId="827450942" sldId="336"/>
        </pc:sldMkLst>
        <pc:spChg chg="add mod">
          <ac:chgData name="Thuy Linh Do" userId="f60f9f76584ec879" providerId="LiveId" clId="{54CF7C95-E03F-4457-A3B8-E0D77DE7AA91}" dt="2022-01-21T01:39:28.511" v="253" actId="13926"/>
          <ac:spMkLst>
            <pc:docMk/>
            <pc:sldMk cId="827450942" sldId="336"/>
            <ac:spMk id="2" creationId="{504B2675-A683-4066-A331-74A4026B8E9A}"/>
          </ac:spMkLst>
        </pc:spChg>
        <pc:spChg chg="add mod">
          <ac:chgData name="Thuy Linh Do" userId="f60f9f76584ec879" providerId="LiveId" clId="{54CF7C95-E03F-4457-A3B8-E0D77DE7AA91}" dt="2022-01-21T01:41:21.250" v="294" actId="13926"/>
          <ac:spMkLst>
            <pc:docMk/>
            <pc:sldMk cId="827450942" sldId="336"/>
            <ac:spMk id="8" creationId="{2D156782-26BF-4C4E-86F0-78470F94C360}"/>
          </ac:spMkLst>
        </pc:spChg>
        <pc:picChg chg="add mod">
          <ac:chgData name="Thuy Linh Do" userId="f60f9f76584ec879" providerId="LiveId" clId="{54CF7C95-E03F-4457-A3B8-E0D77DE7AA91}" dt="2022-01-21T01:38:22.364" v="183" actId="1076"/>
          <ac:picMkLst>
            <pc:docMk/>
            <pc:sldMk cId="827450942" sldId="336"/>
            <ac:picMk id="6" creationId="{609EE235-B543-4356-9AE5-408674CBFFA4}"/>
          </ac:picMkLst>
        </pc:picChg>
        <pc:picChg chg="del">
          <ac:chgData name="Thuy Linh Do" userId="f60f9f76584ec879" providerId="LiveId" clId="{54CF7C95-E03F-4457-A3B8-E0D77DE7AA91}" dt="2022-01-21T01:38:15.669" v="180" actId="478"/>
          <ac:picMkLst>
            <pc:docMk/>
            <pc:sldMk cId="827450942" sldId="336"/>
            <ac:picMk id="11" creationId="{0678AE76-D76B-4635-9BB7-B287C59046C3}"/>
          </ac:picMkLst>
        </pc:picChg>
      </pc:sldChg>
      <pc:sldChg chg="delSp modSp add mod modAnim">
        <pc:chgData name="Thuy Linh Do" userId="f60f9f76584ec879" providerId="LiveId" clId="{54CF7C95-E03F-4457-A3B8-E0D77DE7AA91}" dt="2022-01-21T01:45:25.466" v="351"/>
        <pc:sldMkLst>
          <pc:docMk/>
          <pc:sldMk cId="4223491044" sldId="337"/>
        </pc:sldMkLst>
        <pc:spChg chg="del">
          <ac:chgData name="Thuy Linh Do" userId="f60f9f76584ec879" providerId="LiveId" clId="{54CF7C95-E03F-4457-A3B8-E0D77DE7AA91}" dt="2022-01-21T01:41:41.554" v="296" actId="478"/>
          <ac:spMkLst>
            <pc:docMk/>
            <pc:sldMk cId="4223491044" sldId="337"/>
            <ac:spMk id="2" creationId="{504B2675-A683-4066-A331-74A4026B8E9A}"/>
          </ac:spMkLst>
        </pc:spChg>
        <pc:spChg chg="mod">
          <ac:chgData name="Thuy Linh Do" userId="f60f9f76584ec879" providerId="LiveId" clId="{54CF7C95-E03F-4457-A3B8-E0D77DE7AA91}" dt="2022-01-21T01:42:06.484" v="325" actId="20577"/>
          <ac:spMkLst>
            <pc:docMk/>
            <pc:sldMk cId="4223491044" sldId="337"/>
            <ac:spMk id="8" creationId="{2D156782-26BF-4C4E-86F0-78470F94C360}"/>
          </ac:spMkLst>
        </pc:spChg>
      </pc:sldChg>
      <pc:sldChg chg="addSp delSp modSp add mod modAnim">
        <pc:chgData name="Thuy Linh Do" userId="f60f9f76584ec879" providerId="LiveId" clId="{54CF7C95-E03F-4457-A3B8-E0D77DE7AA91}" dt="2022-01-21T01:45:29.839" v="352"/>
        <pc:sldMkLst>
          <pc:docMk/>
          <pc:sldMk cId="1973143078" sldId="338"/>
        </pc:sldMkLst>
        <pc:spChg chg="add mod">
          <ac:chgData name="Thuy Linh Do" userId="f60f9f76584ec879" providerId="LiveId" clId="{54CF7C95-E03F-4457-A3B8-E0D77DE7AA91}" dt="2022-01-21T01:44:19.785" v="343" actId="255"/>
          <ac:spMkLst>
            <pc:docMk/>
            <pc:sldMk cId="1973143078" sldId="338"/>
            <ac:spMk id="2" creationId="{5553A474-0541-406F-AD05-5A4A2BF12E0F}"/>
          </ac:spMkLst>
        </pc:spChg>
        <pc:spChg chg="del">
          <ac:chgData name="Thuy Linh Do" userId="f60f9f76584ec879" providerId="LiveId" clId="{54CF7C95-E03F-4457-A3B8-E0D77DE7AA91}" dt="2022-01-21T01:42:33.315" v="328" actId="478"/>
          <ac:spMkLst>
            <pc:docMk/>
            <pc:sldMk cId="1973143078" sldId="338"/>
            <ac:spMk id="8" creationId="{2D156782-26BF-4C4E-86F0-78470F94C360}"/>
          </ac:spMkLst>
        </pc:spChg>
        <pc:picChg chg="del">
          <ac:chgData name="Thuy Linh Do" userId="f60f9f76584ec879" providerId="LiveId" clId="{54CF7C95-E03F-4457-A3B8-E0D77DE7AA91}" dt="2022-01-21T01:42:30.993" v="327" actId="478"/>
          <ac:picMkLst>
            <pc:docMk/>
            <pc:sldMk cId="1973143078" sldId="338"/>
            <ac:picMk id="6" creationId="{609EE235-B543-4356-9AE5-408674CBFFA4}"/>
          </ac:picMkLst>
        </pc:picChg>
        <pc:picChg chg="add mod">
          <ac:chgData name="Thuy Linh Do" userId="f60f9f76584ec879" providerId="LiveId" clId="{54CF7C95-E03F-4457-A3B8-E0D77DE7AA91}" dt="2022-01-21T01:42:55.058" v="331" actId="1076"/>
          <ac:picMkLst>
            <pc:docMk/>
            <pc:sldMk cId="1973143078" sldId="338"/>
            <ac:picMk id="7" creationId="{51E601B8-B4F8-4C75-9E3A-DC292B93A405}"/>
          </ac:picMkLst>
        </pc:picChg>
        <pc:picChg chg="add mod">
          <ac:chgData name="Thuy Linh Do" userId="f60f9f76584ec879" providerId="LiveId" clId="{54CF7C95-E03F-4457-A3B8-E0D77DE7AA91}" dt="2022-01-21T01:43:15.514" v="335" actId="14100"/>
          <ac:picMkLst>
            <pc:docMk/>
            <pc:sldMk cId="1973143078" sldId="338"/>
            <ac:picMk id="9" creationId="{3169D025-1F5B-4992-9921-BEFD6F50308A}"/>
          </ac:picMkLst>
        </pc:picChg>
        <pc:picChg chg="add mod">
          <ac:chgData name="Thuy Linh Do" userId="f60f9f76584ec879" providerId="LiveId" clId="{54CF7C95-E03F-4457-A3B8-E0D77DE7AA91}" dt="2022-01-21T01:43:34.417" v="339" actId="1076"/>
          <ac:picMkLst>
            <pc:docMk/>
            <pc:sldMk cId="1973143078" sldId="338"/>
            <ac:picMk id="10" creationId="{E5541986-7F65-4928-8F78-AA1676C39120}"/>
          </ac:picMkLst>
        </pc:picChg>
      </pc:sldChg>
      <pc:sldChg chg="addSp delSp modSp add mod">
        <pc:chgData name="Thuy Linh Do" userId="f60f9f76584ec879" providerId="LiveId" clId="{54CF7C95-E03F-4457-A3B8-E0D77DE7AA91}" dt="2022-01-21T01:49:17.834" v="423" actId="20577"/>
        <pc:sldMkLst>
          <pc:docMk/>
          <pc:sldMk cId="867402880" sldId="339"/>
        </pc:sldMkLst>
        <pc:spChg chg="del">
          <ac:chgData name="Thuy Linh Do" userId="f60f9f76584ec879" providerId="LiveId" clId="{54CF7C95-E03F-4457-A3B8-E0D77DE7AA91}" dt="2022-01-21T01:45:05.924" v="348" actId="478"/>
          <ac:spMkLst>
            <pc:docMk/>
            <pc:sldMk cId="867402880" sldId="339"/>
            <ac:spMk id="2" creationId="{5553A474-0541-406F-AD05-5A4A2BF12E0F}"/>
          </ac:spMkLst>
        </pc:spChg>
        <pc:spChg chg="add mod">
          <ac:chgData name="Thuy Linh Do" userId="f60f9f76584ec879" providerId="LiveId" clId="{54CF7C95-E03F-4457-A3B8-E0D77DE7AA91}" dt="2022-01-21T01:48:19.157" v="386" actId="14100"/>
          <ac:spMkLst>
            <pc:docMk/>
            <pc:sldMk cId="867402880" sldId="339"/>
            <ac:spMk id="14" creationId="{75F303DD-DBC8-4060-B25E-307C13B5748F}"/>
          </ac:spMkLst>
        </pc:spChg>
        <pc:spChg chg="add mod">
          <ac:chgData name="Thuy Linh Do" userId="f60f9f76584ec879" providerId="LiveId" clId="{54CF7C95-E03F-4457-A3B8-E0D77DE7AA91}" dt="2022-01-21T01:48:56.936" v="409" actId="20577"/>
          <ac:spMkLst>
            <pc:docMk/>
            <pc:sldMk cId="867402880" sldId="339"/>
            <ac:spMk id="16" creationId="{85013367-2A3C-41DE-AA58-F17E8E5DDEAB}"/>
          </ac:spMkLst>
        </pc:spChg>
        <pc:spChg chg="add mod">
          <ac:chgData name="Thuy Linh Do" userId="f60f9f76584ec879" providerId="LiveId" clId="{54CF7C95-E03F-4457-A3B8-E0D77DE7AA91}" dt="2022-01-21T01:49:17.834" v="423" actId="20577"/>
          <ac:spMkLst>
            <pc:docMk/>
            <pc:sldMk cId="867402880" sldId="339"/>
            <ac:spMk id="17" creationId="{CC9966DC-17B1-4A2D-BD14-7602C837D474}"/>
          </ac:spMkLst>
        </pc:spChg>
        <pc:picChg chg="del">
          <ac:chgData name="Thuy Linh Do" userId="f60f9f76584ec879" providerId="LiveId" clId="{54CF7C95-E03F-4457-A3B8-E0D77DE7AA91}" dt="2022-01-21T01:44:58.046" v="345" actId="478"/>
          <ac:picMkLst>
            <pc:docMk/>
            <pc:sldMk cId="867402880" sldId="339"/>
            <ac:picMk id="7" creationId="{51E601B8-B4F8-4C75-9E3A-DC292B93A405}"/>
          </ac:picMkLst>
        </pc:picChg>
        <pc:picChg chg="del">
          <ac:chgData name="Thuy Linh Do" userId="f60f9f76584ec879" providerId="LiveId" clId="{54CF7C95-E03F-4457-A3B8-E0D77DE7AA91}" dt="2022-01-21T01:44:59.980" v="346" actId="478"/>
          <ac:picMkLst>
            <pc:docMk/>
            <pc:sldMk cId="867402880" sldId="339"/>
            <ac:picMk id="9" creationId="{3169D025-1F5B-4992-9921-BEFD6F50308A}"/>
          </ac:picMkLst>
        </pc:picChg>
        <pc:picChg chg="del">
          <ac:chgData name="Thuy Linh Do" userId="f60f9f76584ec879" providerId="LiveId" clId="{54CF7C95-E03F-4457-A3B8-E0D77DE7AA91}" dt="2022-01-21T01:45:02.429" v="347" actId="478"/>
          <ac:picMkLst>
            <pc:docMk/>
            <pc:sldMk cId="867402880" sldId="339"/>
            <ac:picMk id="10" creationId="{E5541986-7F65-4928-8F78-AA1676C39120}"/>
          </ac:picMkLst>
        </pc:picChg>
        <pc:cxnChg chg="add">
          <ac:chgData name="Thuy Linh Do" userId="f60f9f76584ec879" providerId="LiveId" clId="{54CF7C95-E03F-4457-A3B8-E0D77DE7AA91}" dt="2022-01-21T01:46:31.862" v="353" actId="11529"/>
          <ac:cxnSpMkLst>
            <pc:docMk/>
            <pc:sldMk cId="867402880" sldId="339"/>
            <ac:cxnSpMk id="5" creationId="{D9F92D96-3036-4DA0-8E86-4CE7AAFB3EE0}"/>
          </ac:cxnSpMkLst>
        </pc:cxnChg>
        <pc:cxnChg chg="add">
          <ac:chgData name="Thuy Linh Do" userId="f60f9f76584ec879" providerId="LiveId" clId="{54CF7C95-E03F-4457-A3B8-E0D77DE7AA91}" dt="2022-01-21T01:46:47.441" v="354" actId="11529"/>
          <ac:cxnSpMkLst>
            <pc:docMk/>
            <pc:sldMk cId="867402880" sldId="339"/>
            <ac:cxnSpMk id="8" creationId="{D453C42B-3504-489E-921D-806C2686E091}"/>
          </ac:cxnSpMkLst>
        </pc:cxnChg>
        <pc:cxnChg chg="add">
          <ac:chgData name="Thuy Linh Do" userId="f60f9f76584ec879" providerId="LiveId" clId="{54CF7C95-E03F-4457-A3B8-E0D77DE7AA91}" dt="2022-01-21T01:46:58.911" v="355" actId="11529"/>
          <ac:cxnSpMkLst>
            <pc:docMk/>
            <pc:sldMk cId="867402880" sldId="339"/>
            <ac:cxnSpMk id="12" creationId="{6F72E7DE-F2B3-4A03-BD56-52E9D098D5C7}"/>
          </ac:cxnSpMkLst>
        </pc:cxnChg>
      </pc:sldChg>
      <pc:sldChg chg="addSp delSp modSp add mod modAnim">
        <pc:chgData name="Thuy Linh Do" userId="f60f9f76584ec879" providerId="LiveId" clId="{54CF7C95-E03F-4457-A3B8-E0D77DE7AA91}" dt="2022-01-21T02:49:43.431" v="2654"/>
        <pc:sldMkLst>
          <pc:docMk/>
          <pc:sldMk cId="2390528755" sldId="340"/>
        </pc:sldMkLst>
        <pc:spChg chg="add mod">
          <ac:chgData name="Thuy Linh Do" userId="f60f9f76584ec879" providerId="LiveId" clId="{54CF7C95-E03F-4457-A3B8-E0D77DE7AA91}" dt="2022-01-21T02:19:07.505" v="1770" actId="1035"/>
          <ac:spMkLst>
            <pc:docMk/>
            <pc:sldMk cId="2390528755" sldId="340"/>
            <ac:spMk id="2" creationId="{53AE67E9-3F3E-401F-B949-3B7A30678A29}"/>
          </ac:spMkLst>
        </pc:spChg>
        <pc:spChg chg="add mod">
          <ac:chgData name="Thuy Linh Do" userId="f60f9f76584ec879" providerId="LiveId" clId="{54CF7C95-E03F-4457-A3B8-E0D77DE7AA91}" dt="2022-01-21T02:20:11.990" v="1801" actId="122"/>
          <ac:spMkLst>
            <pc:docMk/>
            <pc:sldMk cId="2390528755" sldId="340"/>
            <ac:spMk id="3" creationId="{E90A39DF-EA10-475F-B553-8D9642A2D6F0}"/>
          </ac:spMkLst>
        </pc:spChg>
        <pc:spChg chg="mod">
          <ac:chgData name="Thuy Linh Do" userId="f60f9f76584ec879" providerId="LiveId" clId="{54CF7C95-E03F-4457-A3B8-E0D77DE7AA91}" dt="2022-01-21T02:26:06.940" v="1934"/>
          <ac:spMkLst>
            <pc:docMk/>
            <pc:sldMk cId="2390528755" sldId="340"/>
            <ac:spMk id="12" creationId="{00000000-0000-0000-0000-000000000000}"/>
          </ac:spMkLst>
        </pc:spChg>
        <pc:spChg chg="add mod">
          <ac:chgData name="Thuy Linh Do" userId="f60f9f76584ec879" providerId="LiveId" clId="{54CF7C95-E03F-4457-A3B8-E0D77DE7AA91}" dt="2022-01-21T02:20:08.570" v="1800" actId="122"/>
          <ac:spMkLst>
            <pc:docMk/>
            <pc:sldMk cId="2390528755" sldId="340"/>
            <ac:spMk id="13" creationId="{482D5772-0112-4098-99EA-2FB12585D1A9}"/>
          </ac:spMkLst>
        </pc:spChg>
        <pc:spChg chg="add mod">
          <ac:chgData name="Thuy Linh Do" userId="f60f9f76584ec879" providerId="LiveId" clId="{54CF7C95-E03F-4457-A3B8-E0D77DE7AA91}" dt="2022-01-21T02:20:33.095" v="1807" actId="1076"/>
          <ac:spMkLst>
            <pc:docMk/>
            <pc:sldMk cId="2390528755" sldId="340"/>
            <ac:spMk id="14" creationId="{2FD71B65-15E2-46C5-81A4-CCACF53B4BA6}"/>
          </ac:spMkLst>
        </pc:spChg>
        <pc:spChg chg="del">
          <ac:chgData name="Thuy Linh Do" userId="f60f9f76584ec879" providerId="LiveId" clId="{54CF7C95-E03F-4457-A3B8-E0D77DE7AA91}" dt="2022-01-21T02:08:43.320" v="970" actId="478"/>
          <ac:spMkLst>
            <pc:docMk/>
            <pc:sldMk cId="2390528755" sldId="340"/>
            <ac:spMk id="15" creationId="{00000000-0000-0000-0000-000000000000}"/>
          </ac:spMkLst>
        </pc:spChg>
        <pc:spChg chg="add mod">
          <ac:chgData name="Thuy Linh Do" userId="f60f9f76584ec879" providerId="LiveId" clId="{54CF7C95-E03F-4457-A3B8-E0D77DE7AA91}" dt="2022-01-21T02:20:39.090" v="1809" actId="1076"/>
          <ac:spMkLst>
            <pc:docMk/>
            <pc:sldMk cId="2390528755" sldId="340"/>
            <ac:spMk id="18" creationId="{A416BA2C-AC92-4660-B507-5D31D369AAD2}"/>
          </ac:spMkLst>
        </pc:spChg>
        <pc:picChg chg="mod">
          <ac:chgData name="Thuy Linh Do" userId="f60f9f76584ec879" providerId="LiveId" clId="{54CF7C95-E03F-4457-A3B8-E0D77DE7AA91}" dt="2022-01-21T02:08:47.304" v="971" actId="14100"/>
          <ac:picMkLst>
            <pc:docMk/>
            <pc:sldMk cId="2390528755" sldId="340"/>
            <ac:picMk id="1026" creationId="{C29FE307-9FE9-48F7-960A-4F5C8B01F362}"/>
          </ac:picMkLst>
        </pc:picChg>
      </pc:sldChg>
      <pc:sldChg chg="addSp modSp add mod modAnim">
        <pc:chgData name="Thuy Linh Do" userId="f60f9f76584ec879" providerId="LiveId" clId="{54CF7C95-E03F-4457-A3B8-E0D77DE7AA91}" dt="2022-01-21T02:25:59.376" v="1933"/>
        <pc:sldMkLst>
          <pc:docMk/>
          <pc:sldMk cId="829158757" sldId="341"/>
        </pc:sldMkLst>
        <pc:spChg chg="mod">
          <ac:chgData name="Thuy Linh Do" userId="f60f9f76584ec879" providerId="LiveId" clId="{54CF7C95-E03F-4457-A3B8-E0D77DE7AA91}" dt="2022-01-21T02:22:59.832" v="1926" actId="5793"/>
          <ac:spMkLst>
            <pc:docMk/>
            <pc:sldMk cId="829158757" sldId="341"/>
            <ac:spMk id="2" creationId="{53AE67E9-3F3E-401F-B949-3B7A30678A29}"/>
          </ac:spMkLst>
        </pc:spChg>
        <pc:spChg chg="add mod">
          <ac:chgData name="Thuy Linh Do" userId="f60f9f76584ec879" providerId="LiveId" clId="{54CF7C95-E03F-4457-A3B8-E0D77DE7AA91}" dt="2022-01-21T02:23:57.657" v="1928" actId="1076"/>
          <ac:spMkLst>
            <pc:docMk/>
            <pc:sldMk cId="829158757" sldId="341"/>
            <ac:spMk id="9" creationId="{355163CD-D2BF-4611-8D1A-20819C7D087F}"/>
          </ac:spMkLst>
        </pc:spChg>
        <pc:spChg chg="add mod">
          <ac:chgData name="Thuy Linh Do" userId="f60f9f76584ec879" providerId="LiveId" clId="{54CF7C95-E03F-4457-A3B8-E0D77DE7AA91}" dt="2022-01-21T02:24:13.843" v="1930" actId="1076"/>
          <ac:spMkLst>
            <pc:docMk/>
            <pc:sldMk cId="829158757" sldId="341"/>
            <ac:spMk id="10" creationId="{C4713BC4-7750-4574-8237-78BC9D2148AF}"/>
          </ac:spMkLst>
        </pc:spChg>
        <pc:spChg chg="mod">
          <ac:chgData name="Thuy Linh Do" userId="f60f9f76584ec879" providerId="LiveId" clId="{54CF7C95-E03F-4457-A3B8-E0D77DE7AA91}" dt="2022-01-21T02:25:59.376" v="1933"/>
          <ac:spMkLst>
            <pc:docMk/>
            <pc:sldMk cId="829158757" sldId="341"/>
            <ac:spMk id="12" creationId="{00000000-0000-0000-0000-000000000000}"/>
          </ac:spMkLst>
        </pc:spChg>
        <pc:spChg chg="add mod">
          <ac:chgData name="Thuy Linh Do" userId="f60f9f76584ec879" providerId="LiveId" clId="{54CF7C95-E03F-4457-A3B8-E0D77DE7AA91}" dt="2022-01-21T02:24:18.112" v="1932" actId="1076"/>
          <ac:spMkLst>
            <pc:docMk/>
            <pc:sldMk cId="829158757" sldId="341"/>
            <ac:spMk id="13" creationId="{F1733CC3-CC23-4E8A-89F5-20BFCDACB9C0}"/>
          </ac:spMkLst>
        </pc:spChg>
      </pc:sldChg>
      <pc:sldChg chg="add ord">
        <pc:chgData name="Thuy Linh Do" userId="f60f9f76584ec879" providerId="LiveId" clId="{54CF7C95-E03F-4457-A3B8-E0D77DE7AA91}" dt="2022-01-21T02:54:16.315" v="2924"/>
        <pc:sldMkLst>
          <pc:docMk/>
          <pc:sldMk cId="3474121482" sldId="342"/>
        </pc:sldMkLst>
      </pc:sldChg>
      <pc:sldChg chg="addSp delSp modSp add mod ord delAnim">
        <pc:chgData name="Thuy Linh Do" userId="f60f9f76584ec879" providerId="LiveId" clId="{54CF7C95-E03F-4457-A3B8-E0D77DE7AA91}" dt="2022-01-21T02:59:57.493" v="2934"/>
        <pc:sldMkLst>
          <pc:docMk/>
          <pc:sldMk cId="254825139" sldId="343"/>
        </pc:sldMkLst>
        <pc:spChg chg="del">
          <ac:chgData name="Thuy Linh Do" userId="f60f9f76584ec879" providerId="LiveId" clId="{54CF7C95-E03F-4457-A3B8-E0D77DE7AA91}" dt="2022-01-21T02:55:06.336" v="2930" actId="478"/>
          <ac:spMkLst>
            <pc:docMk/>
            <pc:sldMk cId="254825139" sldId="343"/>
            <ac:spMk id="2" creationId="{63F519CD-D83F-41A2-A122-525E6F7973BA}"/>
          </ac:spMkLst>
        </pc:spChg>
        <pc:spChg chg="mod">
          <ac:chgData name="Thuy Linh Do" userId="f60f9f76584ec879" providerId="LiveId" clId="{54CF7C95-E03F-4457-A3B8-E0D77DE7AA91}" dt="2022-01-21T02:55:00.307" v="2929"/>
          <ac:spMkLst>
            <pc:docMk/>
            <pc:sldMk cId="254825139" sldId="343"/>
            <ac:spMk id="12" creationId="{00000000-0000-0000-0000-000000000000}"/>
          </ac:spMkLst>
        </pc:spChg>
        <pc:spChg chg="del">
          <ac:chgData name="Thuy Linh Do" userId="f60f9f76584ec879" providerId="LiveId" clId="{54CF7C95-E03F-4457-A3B8-E0D77DE7AA91}" dt="2022-01-21T02:55:10.033" v="2931" actId="478"/>
          <ac:spMkLst>
            <pc:docMk/>
            <pc:sldMk cId="254825139" sldId="343"/>
            <ac:spMk id="13" creationId="{0E040B34-81D2-472A-B062-2D574172F5E6}"/>
          </ac:spMkLst>
        </pc:spChg>
        <pc:spChg chg="del">
          <ac:chgData name="Thuy Linh Do" userId="f60f9f76584ec879" providerId="LiveId" clId="{54CF7C95-E03F-4457-A3B8-E0D77DE7AA91}" dt="2022-01-21T02:55:10.033" v="2931" actId="478"/>
          <ac:spMkLst>
            <pc:docMk/>
            <pc:sldMk cId="254825139" sldId="343"/>
            <ac:spMk id="14" creationId="{06466AD2-EF8D-4BE1-BDE8-12309756E44B}"/>
          </ac:spMkLst>
        </pc:spChg>
        <pc:spChg chg="del">
          <ac:chgData name="Thuy Linh Do" userId="f60f9f76584ec879" providerId="LiveId" clId="{54CF7C95-E03F-4457-A3B8-E0D77DE7AA91}" dt="2022-01-21T02:55:10.033" v="2931" actId="478"/>
          <ac:spMkLst>
            <pc:docMk/>
            <pc:sldMk cId="254825139" sldId="343"/>
            <ac:spMk id="15" creationId="{7C841082-E88D-4181-B7E2-36D750438C38}"/>
          </ac:spMkLst>
        </pc:spChg>
        <pc:spChg chg="del">
          <ac:chgData name="Thuy Linh Do" userId="f60f9f76584ec879" providerId="LiveId" clId="{54CF7C95-E03F-4457-A3B8-E0D77DE7AA91}" dt="2022-01-21T02:55:10.033" v="2931" actId="478"/>
          <ac:spMkLst>
            <pc:docMk/>
            <pc:sldMk cId="254825139" sldId="343"/>
            <ac:spMk id="18" creationId="{9FB6FA16-5C16-4D73-B4C0-F2F649EEEB86}"/>
          </ac:spMkLst>
        </pc:spChg>
        <pc:spChg chg="add mod">
          <ac:chgData name="Thuy Linh Do" userId="f60f9f76584ec879" providerId="LiveId" clId="{54CF7C95-E03F-4457-A3B8-E0D77DE7AA91}" dt="2022-01-21T02:59:57.493" v="2934"/>
          <ac:spMkLst>
            <pc:docMk/>
            <pc:sldMk cId="254825139" sldId="343"/>
            <ac:spMk id="19" creationId="{E2728AA6-C73A-4A28-8DF2-395DEA056E79}"/>
          </ac:spMkLst>
        </pc:spChg>
        <pc:picChg chg="mod">
          <ac:chgData name="Thuy Linh Do" userId="f60f9f76584ec879" providerId="LiveId" clId="{54CF7C95-E03F-4457-A3B8-E0D77DE7AA91}" dt="2022-01-21T02:59:27.701" v="2932" actId="1076"/>
          <ac:picMkLst>
            <pc:docMk/>
            <pc:sldMk cId="254825139" sldId="343"/>
            <ac:picMk id="5122" creationId="{DBCED6B3-9E86-4B83-B1A4-86D1198D016E}"/>
          </ac:picMkLst>
        </pc:picChg>
      </pc:sldChg>
      <pc:sldChg chg="addSp delSp modSp add mod">
        <pc:chgData name="Thuy Linh Do" userId="f60f9f76584ec879" providerId="LiveId" clId="{54CF7C95-E03F-4457-A3B8-E0D77DE7AA91}" dt="2022-01-21T03:02:44.846" v="2946" actId="1076"/>
        <pc:sldMkLst>
          <pc:docMk/>
          <pc:sldMk cId="1142845169" sldId="344"/>
        </pc:sldMkLst>
        <pc:spChg chg="del">
          <ac:chgData name="Thuy Linh Do" userId="f60f9f76584ec879" providerId="LiveId" clId="{54CF7C95-E03F-4457-A3B8-E0D77DE7AA91}" dt="2022-01-21T03:00:20.518" v="2937" actId="478"/>
          <ac:spMkLst>
            <pc:docMk/>
            <pc:sldMk cId="1142845169" sldId="344"/>
            <ac:spMk id="19" creationId="{E2728AA6-C73A-4A28-8DF2-395DEA056E79}"/>
          </ac:spMkLst>
        </pc:spChg>
        <pc:picChg chg="add del mod">
          <ac:chgData name="Thuy Linh Do" userId="f60f9f76584ec879" providerId="LiveId" clId="{54CF7C95-E03F-4457-A3B8-E0D77DE7AA91}" dt="2022-01-21T03:01:38.122" v="2942" actId="478"/>
          <ac:picMkLst>
            <pc:docMk/>
            <pc:sldMk cId="1142845169" sldId="344"/>
            <ac:picMk id="3" creationId="{26FB9C58-F143-4A19-91B5-B6B6CD7716AB}"/>
          </ac:picMkLst>
        </pc:picChg>
        <pc:picChg chg="add mod">
          <ac:chgData name="Thuy Linh Do" userId="f60f9f76584ec879" providerId="LiveId" clId="{54CF7C95-E03F-4457-A3B8-E0D77DE7AA91}" dt="2022-01-21T03:02:23.603" v="2944" actId="1076"/>
          <ac:picMkLst>
            <pc:docMk/>
            <pc:sldMk cId="1142845169" sldId="344"/>
            <ac:picMk id="5" creationId="{E8B35E1D-D513-4694-B07F-0A154030DD78}"/>
          </ac:picMkLst>
        </pc:picChg>
        <pc:picChg chg="add mod">
          <ac:chgData name="Thuy Linh Do" userId="f60f9f76584ec879" providerId="LiveId" clId="{54CF7C95-E03F-4457-A3B8-E0D77DE7AA91}" dt="2022-01-21T03:02:44.846" v="2946" actId="1076"/>
          <ac:picMkLst>
            <pc:docMk/>
            <pc:sldMk cId="1142845169" sldId="344"/>
            <ac:picMk id="7" creationId="{57AD3CC4-6282-4567-AF86-D32B739E8DB9}"/>
          </ac:picMkLst>
        </pc:picChg>
      </pc:sldChg>
      <pc:sldChg chg="add ord">
        <pc:chgData name="Thuy Linh Do" userId="f60f9f76584ec879" providerId="LiveId" clId="{54CF7C95-E03F-4457-A3B8-E0D77DE7AA91}" dt="2022-01-21T03:03:08.770" v="2950"/>
        <pc:sldMkLst>
          <pc:docMk/>
          <pc:sldMk cId="4195830145" sldId="345"/>
        </pc:sldMkLst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12BF44-DAD1-42BA-8CBC-89072BC83F28}" type="doc">
      <dgm:prSet loTypeId="urn:microsoft.com/office/officeart/2005/8/layout/arrow6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904627-634C-4E9A-8A65-04DD3ABB5862}" type="pres">
      <dgm:prSet presAssocID="{BB12BF44-DAD1-42BA-8CBC-89072BC83F2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83F4C1F6-F84B-4029-8607-A06C4A959EA9}" type="presOf" srcId="{BB12BF44-DAD1-42BA-8CBC-89072BC83F28}" destId="{A2904627-634C-4E9A-8A65-04DD3ABB5862}" srcOrd="0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12BF44-DAD1-42BA-8CBC-89072BC83F28}" type="doc">
      <dgm:prSet loTypeId="urn:microsoft.com/office/officeart/2005/8/layout/arrow6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904627-634C-4E9A-8A65-04DD3ABB5862}" type="pres">
      <dgm:prSet presAssocID="{BB12BF44-DAD1-42BA-8CBC-89072BC83F2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1F080F0E-5D61-4E55-953B-5E32357FE29D}" type="presOf" srcId="{BB12BF44-DAD1-42BA-8CBC-89072BC83F28}" destId="{A2904627-634C-4E9A-8A65-04DD3ABB5862}" srcOrd="0" destOrd="0" presId="urn:microsoft.com/office/officeart/2005/8/layout/arrow6"/>
  </dgm:cxnLst>
  <dgm:bg>
    <a:blipFill>
      <a:blip xmlns:r="http://schemas.openxmlformats.org/officeDocument/2006/relationships" r:embed="rId1">
        <a:extLst>
          <a:ext uri="{28A0092B-C50C-407E-A947-70E740481C1C}">
            <a14:useLocalDpi xmlns:a14="http://schemas.microsoft.com/office/drawing/2010/main" val="0"/>
          </a:ext>
        </a:extLst>
      </a:blip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09-Nov-24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3532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6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113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0862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152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188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438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809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664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664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176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09-Nov-24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09-Nov-24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09-Nov-24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09-Nov-24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09-Nov-24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09-Nov-24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09-Nov-24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09-Nov-24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09-Nov-24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09-Nov-24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09-Nov-24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09-Nov-24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19.xml"/><Relationship Id="rId7" Type="http://schemas.openxmlformats.org/officeDocument/2006/relationships/slide" Target="slide15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8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40041" y="1180425"/>
            <a:ext cx="5957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hronicaPro-Book"/>
              </a:rPr>
              <a:t>COMPARISONS</a:t>
            </a:r>
            <a:endParaRPr lang="en-US" sz="2800" b="1" dirty="0">
              <a:latin typeface="ChronicaPro-Book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="" xmlns:a16="http://schemas.microsoft.com/office/drawing/2014/main" id="{D9F92D96-3036-4DA0-8E86-4CE7AAFB3EE0}"/>
              </a:ext>
            </a:extLst>
          </p:cNvPr>
          <p:cNvCxnSpPr>
            <a:cxnSpLocks/>
            <a:stCxn id="3" idx="2"/>
            <a:endCxn id="14" idx="0"/>
          </p:cNvCxnSpPr>
          <p:nvPr/>
        </p:nvCxnSpPr>
        <p:spPr>
          <a:xfrm flipH="1">
            <a:off x="3143328" y="1826756"/>
            <a:ext cx="3175703" cy="10853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D453C42B-3504-489E-921D-806C2686E091}"/>
              </a:ext>
            </a:extLst>
          </p:cNvPr>
          <p:cNvCxnSpPr>
            <a:cxnSpLocks/>
            <a:stCxn id="3" idx="2"/>
            <a:endCxn id="16" idx="0"/>
          </p:cNvCxnSpPr>
          <p:nvPr/>
        </p:nvCxnSpPr>
        <p:spPr>
          <a:xfrm>
            <a:off x="6319031" y="1826756"/>
            <a:ext cx="323195" cy="25255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="" xmlns:a16="http://schemas.microsoft.com/office/drawing/2014/main" id="{6F72E7DE-F2B3-4A03-BD56-52E9D098D5C7}"/>
              </a:ext>
            </a:extLst>
          </p:cNvPr>
          <p:cNvCxnSpPr>
            <a:cxnSpLocks/>
            <a:stCxn id="3" idx="2"/>
            <a:endCxn id="17" idx="0"/>
          </p:cNvCxnSpPr>
          <p:nvPr/>
        </p:nvCxnSpPr>
        <p:spPr>
          <a:xfrm>
            <a:off x="6319031" y="1826756"/>
            <a:ext cx="2982410" cy="11053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75F303DD-DBC8-4060-B25E-307C13B5748F}"/>
              </a:ext>
            </a:extLst>
          </p:cNvPr>
          <p:cNvSpPr/>
          <p:nvPr/>
        </p:nvSpPr>
        <p:spPr>
          <a:xfrm>
            <a:off x="810729" y="2912082"/>
            <a:ext cx="4665198" cy="10833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hronicaPro-Book"/>
              </a:rPr>
              <a:t>(not) as + adj + as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85013367-2A3C-41DE-AA58-F17E8E5DDEAB}"/>
              </a:ext>
            </a:extLst>
          </p:cNvPr>
          <p:cNvSpPr/>
          <p:nvPr/>
        </p:nvSpPr>
        <p:spPr>
          <a:xfrm>
            <a:off x="3986432" y="4352257"/>
            <a:ext cx="5311588" cy="10833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hronicaPro-Book"/>
              </a:rPr>
              <a:t>(to) be different from</a:t>
            </a:r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CC9966DC-17B1-4A2D-BD14-7602C837D474}"/>
              </a:ext>
            </a:extLst>
          </p:cNvPr>
          <p:cNvSpPr/>
          <p:nvPr/>
        </p:nvSpPr>
        <p:spPr>
          <a:xfrm>
            <a:off x="7221610" y="2932115"/>
            <a:ext cx="4159661" cy="10833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hronicaPro-Book"/>
              </a:rPr>
              <a:t>(to) be like</a:t>
            </a:r>
          </a:p>
        </p:txBody>
      </p:sp>
    </p:spTree>
    <p:extLst>
      <p:ext uri="{BB962C8B-B14F-4D97-AF65-F5344CB8AC3E}">
        <p14:creationId xmlns:p14="http://schemas.microsoft.com/office/powerpoint/2010/main" val="86740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845929" y="140175"/>
            <a:ext cx="1020861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</a:t>
            </a:r>
            <a:r>
              <a:rPr lang="en-US" sz="36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like, as, </a:t>
            </a:r>
            <a:r>
              <a:rPr lang="en-US" sz="3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or </a:t>
            </a:r>
            <a:r>
              <a:rPr lang="en-US" sz="36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different </a:t>
            </a:r>
            <a:r>
              <a:rPr lang="en-US" sz="3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in the gaps.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220475" y="16078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73260" y="4319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2" y="43194"/>
            <a:ext cx="2720828" cy="9188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49231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2CBBB09-71C7-4B11-B4AE-15FA8DFC5E87}"/>
              </a:ext>
            </a:extLst>
          </p:cNvPr>
          <p:cNvSpPr txBox="1"/>
          <p:nvPr/>
        </p:nvSpPr>
        <p:spPr>
          <a:xfrm>
            <a:off x="239946" y="1021173"/>
            <a:ext cx="1195205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3200" b="1" dirty="0">
                <a:latin typeface="ChronicaPro-Book"/>
              </a:rPr>
              <a:t>This camera is not as expensive </a:t>
            </a:r>
            <a:r>
              <a:rPr lang="en-US" sz="3200" b="1" dirty="0" smtClean="0">
                <a:latin typeface="ChronicaPro-Book"/>
              </a:rPr>
              <a:t>______ </a:t>
            </a:r>
            <a:r>
              <a:rPr lang="en-US" sz="3200" b="1" dirty="0">
                <a:latin typeface="ChronicaPro-Book"/>
              </a:rPr>
              <a:t>I thought at first.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3200" b="1" dirty="0">
                <a:latin typeface="ChronicaPro-Book"/>
              </a:rPr>
              <a:t>Her room is lovely. It is ________ a princess’s room.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3200" b="1" dirty="0">
                <a:latin typeface="ChronicaPro-Book"/>
              </a:rPr>
              <a:t>You like folk songs; I like pop music. Your taste is __________ from mine.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3200" b="1" dirty="0">
                <a:latin typeface="ChronicaPro-Book"/>
              </a:rPr>
              <a:t>My dad is not always as busy ________ my mum.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3200" b="1" dirty="0">
                <a:latin typeface="ChronicaPro-Book"/>
              </a:rPr>
              <a:t>Some of us think that </a:t>
            </a:r>
            <a:r>
              <a:rPr lang="en-US" sz="3200" b="1" i="1" dirty="0">
                <a:latin typeface="ChronicaPro-Book"/>
              </a:rPr>
              <a:t>Spiderman 2 </a:t>
            </a:r>
            <a:r>
              <a:rPr lang="en-US" sz="3200" b="1" dirty="0">
                <a:latin typeface="ChronicaPro-Book"/>
              </a:rPr>
              <a:t>is not too __________ from </a:t>
            </a:r>
            <a:r>
              <a:rPr lang="en-US" sz="3200" b="1" i="1" dirty="0">
                <a:latin typeface="ChronicaPro-Book"/>
              </a:rPr>
              <a:t>Spiderman 1</a:t>
            </a:r>
            <a:r>
              <a:rPr lang="en-US" sz="3200" b="1" dirty="0">
                <a:latin typeface="ChronicaPro-Book"/>
              </a:rPr>
              <a:t>.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419A3DF-4099-472C-A911-39929F5C4949}"/>
              </a:ext>
            </a:extLst>
          </p:cNvPr>
          <p:cNvSpPr txBox="1"/>
          <p:nvPr/>
        </p:nvSpPr>
        <p:spPr>
          <a:xfrm>
            <a:off x="7423522" y="1165467"/>
            <a:ext cx="877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hronicaPro-Book"/>
              </a:rPr>
              <a:t>as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3E9E4BE-365C-4017-BFF4-A8CF9479D040}"/>
              </a:ext>
            </a:extLst>
          </p:cNvPr>
          <p:cNvSpPr txBox="1"/>
          <p:nvPr/>
        </p:nvSpPr>
        <p:spPr>
          <a:xfrm>
            <a:off x="6984637" y="4089470"/>
            <a:ext cx="877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hronicaPro-Book"/>
              </a:rPr>
              <a:t>as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682FCE8F-414F-491B-A3E9-45AD8C19197B}"/>
              </a:ext>
            </a:extLst>
          </p:cNvPr>
          <p:cNvSpPr txBox="1"/>
          <p:nvPr/>
        </p:nvSpPr>
        <p:spPr>
          <a:xfrm>
            <a:off x="5777088" y="1901159"/>
            <a:ext cx="877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hronicaPro-Book"/>
              </a:rPr>
              <a:t>like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F7BCEE6-296F-4A49-A809-0B5AC177AE2E}"/>
              </a:ext>
            </a:extLst>
          </p:cNvPr>
          <p:cNvSpPr txBox="1"/>
          <p:nvPr/>
        </p:nvSpPr>
        <p:spPr>
          <a:xfrm>
            <a:off x="547599" y="3357268"/>
            <a:ext cx="2403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hronicaPro-Book"/>
              </a:rPr>
              <a:t>different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55E5B437-2576-4F8D-9283-7AFC990B8B54}"/>
              </a:ext>
            </a:extLst>
          </p:cNvPr>
          <p:cNvSpPr txBox="1"/>
          <p:nvPr/>
        </p:nvSpPr>
        <p:spPr>
          <a:xfrm>
            <a:off x="9276308" y="4808884"/>
            <a:ext cx="2403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hronicaPro-Book"/>
              </a:rPr>
              <a:t>different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301C70D9-42E7-8E2E-37DF-53E8F388D67C}"/>
              </a:ext>
            </a:extLst>
          </p:cNvPr>
          <p:cNvCxnSpPr/>
          <p:nvPr/>
        </p:nvCxnSpPr>
        <p:spPr>
          <a:xfrm>
            <a:off x="4421687" y="1661238"/>
            <a:ext cx="5010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7A089D87-F78C-25FD-1D27-3B1D64314B3B}"/>
              </a:ext>
            </a:extLst>
          </p:cNvPr>
          <p:cNvCxnSpPr/>
          <p:nvPr/>
        </p:nvCxnSpPr>
        <p:spPr>
          <a:xfrm>
            <a:off x="3248645" y="2423540"/>
            <a:ext cx="102273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88BCAED2-9F57-0FA6-1440-647DF0CD4B1B}"/>
              </a:ext>
            </a:extLst>
          </p:cNvPr>
          <p:cNvCxnSpPr/>
          <p:nvPr/>
        </p:nvCxnSpPr>
        <p:spPr>
          <a:xfrm>
            <a:off x="3163069" y="3866885"/>
            <a:ext cx="90699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4EFAD91B-2EFF-20F7-FDDD-01E7DFBDEE2E}"/>
              </a:ext>
            </a:extLst>
          </p:cNvPr>
          <p:cNvCxnSpPr/>
          <p:nvPr/>
        </p:nvCxnSpPr>
        <p:spPr>
          <a:xfrm>
            <a:off x="4922729" y="4568344"/>
            <a:ext cx="48851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4EFAD91B-2EFF-20F7-FDDD-01E7DFBDEE2E}"/>
              </a:ext>
            </a:extLst>
          </p:cNvPr>
          <p:cNvCxnSpPr/>
          <p:nvPr/>
        </p:nvCxnSpPr>
        <p:spPr>
          <a:xfrm>
            <a:off x="888863" y="6092887"/>
            <a:ext cx="68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342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585031" y="78597"/>
            <a:ext cx="8606969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Finish the second sentence in each pair, using </a:t>
            </a:r>
            <a:r>
              <a:rPr lang="en-US" sz="3200" b="1" i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like, as … as, </a:t>
            </a:r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or</a:t>
            </a:r>
            <a:r>
              <a:rPr lang="en-US" sz="3200" b="1" i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different from.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018213" y="130040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70998" y="2740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92218" cy="83246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0099" y="121252"/>
            <a:ext cx="3536293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3AE67E9-3F3E-401F-B949-3B7A30678A29}"/>
              </a:ext>
            </a:extLst>
          </p:cNvPr>
          <p:cNvSpPr txBox="1"/>
          <p:nvPr/>
        </p:nvSpPr>
        <p:spPr>
          <a:xfrm>
            <a:off x="140099" y="1067105"/>
            <a:ext cx="12196806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1. Rock is very exciting. It is not like country music.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US" sz="2800" dirty="0">
                <a:sym typeface="Wingdings" panose="05000000000000000000" pitchFamily="2" charset="2"/>
              </a:rPr>
              <a:t>Rock is very ________________ country music.</a:t>
            </a:r>
            <a:endParaRPr lang="en-US" sz="2800" dirty="0"/>
          </a:p>
          <a:p>
            <a:r>
              <a:rPr lang="en-US" sz="2800" dirty="0"/>
              <a:t>2. Composer Hoang Long wrote many good songs for children. Composer Pham Tuyen also wrote many good songs for children.</a:t>
            </a:r>
            <a:br>
              <a:rPr lang="en-US" sz="2800" dirty="0"/>
            </a:br>
            <a:r>
              <a:rPr lang="en-US" sz="2800" dirty="0">
                <a:sym typeface="Wingdings" panose="05000000000000000000" pitchFamily="2" charset="2"/>
              </a:rPr>
              <a:t> Composer Hoang Long, </a:t>
            </a:r>
            <a:r>
              <a:rPr lang="en-US" sz="2800" dirty="0" smtClean="0">
                <a:sym typeface="Wingdings" panose="05000000000000000000" pitchFamily="2" charset="2"/>
              </a:rPr>
              <a:t>____ </a:t>
            </a:r>
            <a:r>
              <a:rPr lang="en-US" sz="2800" dirty="0">
                <a:sym typeface="Wingdings" panose="05000000000000000000" pitchFamily="2" charset="2"/>
              </a:rPr>
              <a:t>Pham Tuyen, wrote many good songs for children.</a:t>
            </a:r>
            <a:endParaRPr lang="en-US" sz="2800" dirty="0"/>
          </a:p>
          <a:p>
            <a:r>
              <a:rPr lang="en-US" sz="2800" dirty="0"/>
              <a:t>3. The Vatican Museum has excellent works of art. The Louvre Museum has excellent works of art too.</a:t>
            </a:r>
          </a:p>
          <a:p>
            <a:r>
              <a:rPr lang="en-US" sz="2800" dirty="0">
                <a:sym typeface="Wingdings" panose="05000000000000000000" pitchFamily="2" charset="2"/>
              </a:rPr>
              <a:t> The Vatican Museum ‘s works of arts are  __________  excellent  _________  the Louvre Museum’s works of art.</a:t>
            </a:r>
            <a:endParaRPr lang="en-US" sz="2800" dirty="0"/>
          </a:p>
          <a:p>
            <a:r>
              <a:rPr lang="en-US" sz="2800" dirty="0"/>
              <a:t>4. A vacation on the beach is relaxing, while a vacation in a big city may not be.</a:t>
            </a:r>
          </a:p>
          <a:p>
            <a:r>
              <a:rPr lang="en-US" sz="2800" dirty="0">
                <a:sym typeface="Wingdings" panose="05000000000000000000" pitchFamily="2" charset="2"/>
              </a:rPr>
              <a:t> A vacation on the beach is ______________ a vacation in a big </a:t>
            </a:r>
            <a:r>
              <a:rPr lang="en-US" sz="2800" dirty="0" smtClean="0">
                <a:sym typeface="Wingdings" panose="05000000000000000000" pitchFamily="2" charset="2"/>
              </a:rPr>
              <a:t>city</a:t>
            </a:r>
            <a:endParaRPr lang="en-US" sz="2800" dirty="0"/>
          </a:p>
          <a:p>
            <a:r>
              <a:rPr lang="en-US" sz="2800" dirty="0"/>
              <a:t>5. City life is busy, but country life is peaceful. </a:t>
            </a:r>
          </a:p>
          <a:p>
            <a:r>
              <a:rPr lang="en-US" sz="2800" dirty="0">
                <a:sym typeface="Wingdings" panose="05000000000000000000" pitchFamily="2" charset="2"/>
              </a:rPr>
              <a:t> City life is not ____________ peaceful ___________ country life.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2237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76656" y="214498"/>
            <a:ext cx="4311732" cy="52320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27" tIns="45714" rIns="91427" bIns="45714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BIG WHEEL GAME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23706" y="948658"/>
            <a:ext cx="2279765" cy="523208"/>
          </a:xfrm>
          <a:prstGeom prst="rect">
            <a:avLst/>
          </a:prstGeom>
          <a:noFill/>
        </p:spPr>
        <p:txBody>
          <a:bodyPr wrap="none" lIns="91427" tIns="45714" rIns="91427" bIns="45714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QUESTIONS</a:t>
            </a:r>
          </a:p>
        </p:txBody>
      </p:sp>
      <p:sp>
        <p:nvSpPr>
          <p:cNvPr id="26" name="Heptagon 25">
            <a:hlinkClick r:id="rId2" action="ppaction://hlinksldjump"/>
          </p:cNvPr>
          <p:cNvSpPr/>
          <p:nvPr/>
        </p:nvSpPr>
        <p:spPr>
          <a:xfrm>
            <a:off x="6663570" y="1918278"/>
            <a:ext cx="1111397" cy="908627"/>
          </a:xfrm>
          <a:prstGeom prst="heptagon">
            <a:avLst/>
          </a:prstGeom>
          <a:solidFill>
            <a:schemeClr val="accent1"/>
          </a:solidFill>
          <a:ln w="57150">
            <a:solidFill>
              <a:srgbClr val="FFCC99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8" name="5-Point Star 27">
            <a:hlinkClick r:id="rId3" action="ppaction://hlinksldjump"/>
          </p:cNvPr>
          <p:cNvSpPr/>
          <p:nvPr/>
        </p:nvSpPr>
        <p:spPr>
          <a:xfrm>
            <a:off x="11128524" y="5629564"/>
            <a:ext cx="685800" cy="614218"/>
          </a:xfrm>
          <a:prstGeom prst="star5">
            <a:avLst/>
          </a:prstGeom>
          <a:ln>
            <a:solidFill>
              <a:srgbClr val="FFCC99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658544" y="1377770"/>
            <a:ext cx="3626016" cy="3703631"/>
          </a:xfrm>
          <a:prstGeom prst="ellipse">
            <a:avLst/>
          </a:prstGeom>
          <a:solidFill>
            <a:srgbClr val="F79646">
              <a:lumMod val="50000"/>
            </a:srgbClr>
          </a:solidFill>
          <a:ln w="57150" cap="flat" cmpd="sng" algn="ctr">
            <a:solidFill>
              <a:srgbClr val="F79646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/>
          <a:srcRect l="16700" r="16700"/>
          <a:stretch/>
        </p:blipFill>
        <p:spPr>
          <a:xfrm>
            <a:off x="368121" y="1104363"/>
            <a:ext cx="4200236" cy="4226970"/>
          </a:xfrm>
          <a:prstGeom prst="ellipse">
            <a:avLst/>
          </a:prstGeom>
        </p:spPr>
      </p:pic>
      <p:sp>
        <p:nvSpPr>
          <p:cNvPr id="32" name="Oval 31"/>
          <p:cNvSpPr/>
          <p:nvPr/>
        </p:nvSpPr>
        <p:spPr>
          <a:xfrm>
            <a:off x="2343159" y="3096584"/>
            <a:ext cx="236479" cy="241541"/>
          </a:xfrm>
          <a:prstGeom prst="ellipse">
            <a:avLst/>
          </a:prstGeom>
          <a:gradFill flip="none" rotWithShape="1">
            <a:gsLst>
              <a:gs pos="0">
                <a:srgbClr val="F79646">
                  <a:lumMod val="67000"/>
                </a:srgbClr>
              </a:gs>
              <a:gs pos="48000">
                <a:srgbClr val="F79646">
                  <a:lumMod val="97000"/>
                  <a:lumOff val="3000"/>
                </a:srgbClr>
              </a:gs>
              <a:gs pos="100000">
                <a:srgbClr val="F79646">
                  <a:lumMod val="60000"/>
                  <a:lumOff val="4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Pentagon 32"/>
          <p:cNvSpPr/>
          <p:nvPr/>
        </p:nvSpPr>
        <p:spPr>
          <a:xfrm>
            <a:off x="-1" y="3080723"/>
            <a:ext cx="874719" cy="161026"/>
          </a:xfrm>
          <a:prstGeom prst="homePlate">
            <a:avLst>
              <a:gd name="adj" fmla="val 218596"/>
            </a:avLst>
          </a:prstGeom>
          <a:solidFill>
            <a:srgbClr val="FFFF00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Heptagon 34">
            <a:hlinkClick r:id="rId5" action="ppaction://hlinksldjump"/>
          </p:cNvPr>
          <p:cNvSpPr/>
          <p:nvPr/>
        </p:nvSpPr>
        <p:spPr>
          <a:xfrm>
            <a:off x="8245039" y="2927927"/>
            <a:ext cx="1111397" cy="908627"/>
          </a:xfrm>
          <a:prstGeom prst="heptagon">
            <a:avLst/>
          </a:prstGeom>
          <a:solidFill>
            <a:schemeClr val="accent1"/>
          </a:solidFill>
          <a:ln w="57150">
            <a:solidFill>
              <a:srgbClr val="FFCC99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6" name="Heptagon 35">
            <a:hlinkClick r:id="rId6" action="ppaction://hlinksldjump"/>
          </p:cNvPr>
          <p:cNvSpPr/>
          <p:nvPr/>
        </p:nvSpPr>
        <p:spPr>
          <a:xfrm>
            <a:off x="8235332" y="1932708"/>
            <a:ext cx="1111397" cy="908627"/>
          </a:xfrm>
          <a:prstGeom prst="heptagon">
            <a:avLst/>
          </a:prstGeom>
          <a:solidFill>
            <a:schemeClr val="accent1"/>
          </a:solidFill>
          <a:ln w="57150">
            <a:solidFill>
              <a:srgbClr val="FFCC99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7" name="Heptagon 36">
            <a:hlinkClick r:id="rId7" action="ppaction://hlinksldjump"/>
          </p:cNvPr>
          <p:cNvSpPr/>
          <p:nvPr/>
        </p:nvSpPr>
        <p:spPr>
          <a:xfrm>
            <a:off x="6663570" y="3935269"/>
            <a:ext cx="1111397" cy="908627"/>
          </a:xfrm>
          <a:prstGeom prst="heptagon">
            <a:avLst/>
          </a:prstGeom>
          <a:solidFill>
            <a:schemeClr val="accent1"/>
          </a:solidFill>
          <a:ln w="57150">
            <a:solidFill>
              <a:srgbClr val="FFCC99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8" name="Heptagon 37">
            <a:hlinkClick r:id="rId8" action="ppaction://hlinksldjump"/>
          </p:cNvPr>
          <p:cNvSpPr/>
          <p:nvPr/>
        </p:nvSpPr>
        <p:spPr>
          <a:xfrm>
            <a:off x="6663570" y="2926773"/>
            <a:ext cx="1111397" cy="908627"/>
          </a:xfrm>
          <a:prstGeom prst="heptagon">
            <a:avLst/>
          </a:prstGeom>
          <a:solidFill>
            <a:schemeClr val="accent1"/>
          </a:solidFill>
          <a:ln w="57150">
            <a:solidFill>
              <a:srgbClr val="FFCC99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2</a:t>
            </a:r>
            <a:endParaRPr lang="en-US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73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26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3AE67E9-3F3E-401F-B949-3B7A30678A29}"/>
              </a:ext>
            </a:extLst>
          </p:cNvPr>
          <p:cNvSpPr txBox="1"/>
          <p:nvPr/>
        </p:nvSpPr>
        <p:spPr>
          <a:xfrm>
            <a:off x="428197" y="1756035"/>
            <a:ext cx="12196806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400" dirty="0"/>
              <a:t>1. Rock is very exciting. It is not like country music.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US" sz="3400" dirty="0">
                <a:sym typeface="Wingdings" panose="05000000000000000000" pitchFamily="2" charset="2"/>
              </a:rPr>
              <a:t>Rock is very ________________ country music</a:t>
            </a:r>
            <a:r>
              <a:rPr lang="en-US" sz="3400" dirty="0" smtClean="0">
                <a:sym typeface="Wingdings" panose="05000000000000000000" pitchFamily="2" charset="2"/>
              </a:rPr>
              <a:t>.</a:t>
            </a:r>
            <a:endParaRPr lang="en-US" sz="3400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90A39DF-EA10-475F-B553-8D9642A2D6F0}"/>
              </a:ext>
            </a:extLst>
          </p:cNvPr>
          <p:cNvSpPr txBox="1"/>
          <p:nvPr/>
        </p:nvSpPr>
        <p:spPr>
          <a:xfrm>
            <a:off x="3181051" y="2522613"/>
            <a:ext cx="3077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different from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18889462-F586-8533-1726-F9CA4633B446}"/>
              </a:ext>
            </a:extLst>
          </p:cNvPr>
          <p:cNvCxnSpPr/>
          <p:nvPr/>
        </p:nvCxnSpPr>
        <p:spPr>
          <a:xfrm>
            <a:off x="5382084" y="2445199"/>
            <a:ext cx="121420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ction Button: Home 17">
            <a:hlinkClick r:id="rId3" action="ppaction://hlinksldjump" highlightClick="1"/>
          </p:cNvPr>
          <p:cNvSpPr/>
          <p:nvPr/>
        </p:nvSpPr>
        <p:spPr>
          <a:xfrm>
            <a:off x="11323782" y="6169891"/>
            <a:ext cx="655782" cy="568036"/>
          </a:xfrm>
          <a:prstGeom prst="actionButtonHome">
            <a:avLst/>
          </a:prstGeom>
          <a:solidFill>
            <a:srgbClr val="1596F3"/>
          </a:solidFill>
          <a:ln w="28575">
            <a:solidFill>
              <a:srgbClr val="FFFF00">
                <a:alpha val="60000"/>
              </a:srgb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rgbClr val="FF0000"/>
                </a:solidFill>
                <a:prstDash val="solid"/>
              </a:ln>
              <a:solidFill>
                <a:srgbClr val="FF9933"/>
              </a:solidFill>
            </a:endParaRPr>
          </a:p>
        </p:txBody>
      </p:sp>
      <p:sp>
        <p:nvSpPr>
          <p:cNvPr id="21" name="Title 3"/>
          <p:cNvSpPr txBox="1">
            <a:spLocks noGrp="1"/>
          </p:cNvSpPr>
          <p:nvPr>
            <p:ph type="title"/>
          </p:nvPr>
        </p:nvSpPr>
        <p:spPr>
          <a:xfrm>
            <a:off x="3920646" y="488514"/>
            <a:ext cx="8568846" cy="9787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.VnArial" pitchFamily="34" charset="0"/>
                <a:cs typeface="Arial" panose="020B0604020202020204" pitchFamily="34" charset="0"/>
              </a:rPr>
              <a:t>Finish the second sentence in each pair, using </a:t>
            </a:r>
            <a:r>
              <a:rPr lang="en-US" sz="3200" b="1" i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.VnArial" pitchFamily="34" charset="0"/>
                <a:cs typeface="Arial" panose="020B0604020202020204" pitchFamily="34" charset="0"/>
              </a:rPr>
              <a:t>like, as … as, or different from</a:t>
            </a:r>
            <a:r>
              <a:rPr lang="en-US" sz="3200" b="1" i="1" dirty="0">
                <a:solidFill>
                  <a:srgbClr val="7030A0"/>
                </a:solidFill>
                <a:effectLst>
                  <a:glow rad="88900">
                    <a:schemeClr val="bg1"/>
                  </a:glow>
                </a:effectLst>
                <a:latin typeface=".VnArial" pitchFamily="34" charset="0"/>
                <a:cs typeface="Arial" panose="020B0604020202020204" pitchFamily="34" charset="0"/>
              </a:rPr>
              <a:t>. 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363805" y="425884"/>
            <a:ext cx="3744735" cy="832469"/>
            <a:chOff x="2280283" y="150312"/>
            <a:chExt cx="3744735" cy="832469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0283" y="150312"/>
              <a:ext cx="2721426" cy="832469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2578383" y="200416"/>
              <a:ext cx="3446635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effectLst>
                    <a:glow rad="88900">
                      <a:schemeClr val="bg1"/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PRACTICE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331363" y="353076"/>
            <a:ext cx="502606" cy="707886"/>
            <a:chOff x="3018213" y="27400"/>
            <a:chExt cx="502606" cy="707886"/>
          </a:xfrm>
        </p:grpSpPr>
        <p:sp>
          <p:nvSpPr>
            <p:cNvPr id="26" name="Rounded Rectangle 25"/>
            <p:cNvSpPr/>
            <p:nvPr/>
          </p:nvSpPr>
          <p:spPr>
            <a:xfrm>
              <a:off x="3018213" y="130040"/>
              <a:ext cx="502606" cy="502606"/>
            </a:xfrm>
            <a:prstGeom prst="roundRect">
              <a:avLst/>
            </a:prstGeom>
            <a:solidFill>
              <a:srgbClr val="0FB7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48DA4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070998" y="27400"/>
              <a:ext cx="39703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Myriad Pro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052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805" y="2192056"/>
            <a:ext cx="11573499" cy="191648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400" dirty="0"/>
              <a:t>2. Composer Hoang Long </a:t>
            </a:r>
            <a:r>
              <a:rPr lang="en-US" sz="3400" u="sng" dirty="0"/>
              <a:t>wrote many good songs for children</a:t>
            </a:r>
            <a:r>
              <a:rPr lang="en-US" sz="3400" dirty="0"/>
              <a:t>. Composer Pham </a:t>
            </a:r>
            <a:r>
              <a:rPr lang="en-US" sz="3400" dirty="0" err="1" smtClean="0"/>
              <a:t>Tuyen</a:t>
            </a:r>
            <a:r>
              <a:rPr lang="en-US" sz="3400" dirty="0" smtClean="0"/>
              <a:t> also </a:t>
            </a:r>
            <a:r>
              <a:rPr lang="en-US" sz="3400" u="sng" dirty="0"/>
              <a:t>wrote many good songs for children</a:t>
            </a:r>
            <a:r>
              <a:rPr lang="en-US" sz="3400" dirty="0" smtClean="0"/>
              <a:t>.</a:t>
            </a:r>
            <a:r>
              <a:rPr lang="en-US" sz="3400" dirty="0"/>
              <a:t/>
            </a:r>
            <a:br>
              <a:rPr lang="en-US" sz="3400" dirty="0"/>
            </a:br>
            <a:r>
              <a:rPr lang="en-US" sz="3400" dirty="0" smtClean="0">
                <a:sym typeface="Wingdings" panose="05000000000000000000" pitchFamily="2" charset="2"/>
              </a:rPr>
              <a:t> </a:t>
            </a:r>
            <a:r>
              <a:rPr lang="en-US" sz="3400" dirty="0">
                <a:sym typeface="Wingdings" panose="05000000000000000000" pitchFamily="2" charset="2"/>
              </a:rPr>
              <a:t>Composer Hoang Long, ___________ Pham </a:t>
            </a:r>
            <a:r>
              <a:rPr lang="en-US" sz="3400" dirty="0" err="1">
                <a:sym typeface="Wingdings" panose="05000000000000000000" pitchFamily="2" charset="2"/>
              </a:rPr>
              <a:t>Tuyen</a:t>
            </a:r>
            <a:r>
              <a:rPr lang="en-US" sz="3400" dirty="0">
                <a:sym typeface="Wingdings" panose="05000000000000000000" pitchFamily="2" charset="2"/>
              </a:rPr>
              <a:t>, wrote many good songs for children.</a:t>
            </a:r>
            <a:endParaRPr lang="en-US" sz="3400" dirty="0"/>
          </a:p>
        </p:txBody>
      </p:sp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3920646" y="388306"/>
            <a:ext cx="8568846" cy="9787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.VnArial" pitchFamily="34" charset="0"/>
                <a:cs typeface="Arial" panose="020B0604020202020204" pitchFamily="34" charset="0"/>
              </a:rPr>
              <a:t>Finish the second sentence in each pair, using </a:t>
            </a:r>
            <a:r>
              <a:rPr lang="en-US" sz="3200" b="1" i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.VnArial" pitchFamily="34" charset="0"/>
                <a:cs typeface="Arial" panose="020B0604020202020204" pitchFamily="34" charset="0"/>
              </a:rPr>
              <a:t>like, as … as, or different from</a:t>
            </a:r>
            <a:r>
              <a:rPr lang="en-US" sz="3200" b="1" i="1" dirty="0">
                <a:solidFill>
                  <a:srgbClr val="7030A0"/>
                </a:solidFill>
                <a:effectLst>
                  <a:glow rad="88900">
                    <a:schemeClr val="bg1"/>
                  </a:glow>
                </a:effectLst>
                <a:latin typeface=".VnArial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36919" y="3895593"/>
            <a:ext cx="1164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.VnArial" pitchFamily="34" charset="0"/>
              </a:rPr>
              <a:t>like</a:t>
            </a:r>
            <a:endParaRPr lang="en-US" sz="3600" b="1" dirty="0">
              <a:solidFill>
                <a:srgbClr val="FF0000"/>
              </a:solidFill>
              <a:latin typeface=".Vn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63805" y="325676"/>
            <a:ext cx="3744735" cy="832469"/>
            <a:chOff x="2280283" y="150312"/>
            <a:chExt cx="3744735" cy="83246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0283" y="150312"/>
              <a:ext cx="2721426" cy="832469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578383" y="200416"/>
              <a:ext cx="3446635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effectLst>
                    <a:glow rad="88900">
                      <a:schemeClr val="bg1"/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PRACTICE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331363" y="252868"/>
            <a:ext cx="502606" cy="707886"/>
            <a:chOff x="3018213" y="27400"/>
            <a:chExt cx="502606" cy="707886"/>
          </a:xfrm>
        </p:grpSpPr>
        <p:sp>
          <p:nvSpPr>
            <p:cNvPr id="11" name="Rounded Rectangle 10"/>
            <p:cNvSpPr/>
            <p:nvPr/>
          </p:nvSpPr>
          <p:spPr>
            <a:xfrm>
              <a:off x="3018213" y="130040"/>
              <a:ext cx="502606" cy="502606"/>
            </a:xfrm>
            <a:prstGeom prst="roundRect">
              <a:avLst/>
            </a:prstGeom>
            <a:solidFill>
              <a:srgbClr val="0FB7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48DA4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070998" y="27400"/>
              <a:ext cx="39703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Myriad Pro" pitchFamily="34" charset="0"/>
                </a:rPr>
                <a:t>2</a:t>
              </a:r>
            </a:p>
          </p:txBody>
        </p:sp>
      </p:grpSp>
      <p:sp>
        <p:nvSpPr>
          <p:cNvPr id="13" name="Action Button: Home 12">
            <a:hlinkClick r:id="rId3" action="ppaction://hlinksldjump" highlightClick="1"/>
          </p:cNvPr>
          <p:cNvSpPr/>
          <p:nvPr/>
        </p:nvSpPr>
        <p:spPr>
          <a:xfrm>
            <a:off x="11323782" y="6169891"/>
            <a:ext cx="655782" cy="568036"/>
          </a:xfrm>
          <a:prstGeom prst="actionButtonHome">
            <a:avLst/>
          </a:prstGeom>
          <a:solidFill>
            <a:srgbClr val="1596F3"/>
          </a:solidFill>
          <a:ln w="28575">
            <a:solidFill>
              <a:srgbClr val="FFFF00">
                <a:alpha val="60000"/>
              </a:srgb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rgbClr val="FF0000"/>
                </a:solidFill>
                <a:prstDash val="solid"/>
              </a:ln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35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11323782" y="6169891"/>
            <a:ext cx="655782" cy="568036"/>
          </a:xfrm>
          <a:prstGeom prst="actionButtonHome">
            <a:avLst/>
          </a:prstGeom>
          <a:solidFill>
            <a:srgbClr val="1596F3"/>
          </a:solidFill>
          <a:ln w="28575">
            <a:solidFill>
              <a:srgbClr val="FFFF00">
                <a:alpha val="60000"/>
              </a:srgb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rgbClr val="FF0000"/>
                </a:solidFill>
                <a:prstDash val="solid"/>
              </a:ln>
              <a:solidFill>
                <a:srgbClr val="FF9933"/>
              </a:solidFill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3920646" y="388306"/>
            <a:ext cx="8568846" cy="978729"/>
          </a:xfrm>
          <a:prstGeom prst="rect">
            <a:avLst/>
          </a:prstGeom>
          <a:noFill/>
          <a:effectLst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.VnArial" pitchFamily="34" charset="0"/>
                <a:cs typeface="Arial" panose="020B0604020202020204" pitchFamily="34" charset="0"/>
              </a:rPr>
              <a:t>Finish the second sentence in each pair, using 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.VnArial" pitchFamily="34" charset="0"/>
                <a:cs typeface="Arial" panose="020B0604020202020204" pitchFamily="34" charset="0"/>
              </a:rPr>
              <a:t>like, as … as, or different from. </a:t>
            </a:r>
            <a:endParaRPr lang="en-US" sz="3200" b="1" i="1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.VnArial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63805" y="325676"/>
            <a:ext cx="3744735" cy="832469"/>
            <a:chOff x="2280283" y="150312"/>
            <a:chExt cx="3744735" cy="83246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0283" y="150312"/>
              <a:ext cx="2721426" cy="83246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578383" y="200416"/>
              <a:ext cx="3446635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effectLst>
                    <a:glow rad="88900">
                      <a:schemeClr val="bg1"/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PRACTICE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331363" y="252868"/>
            <a:ext cx="502606" cy="707886"/>
            <a:chOff x="3018213" y="27400"/>
            <a:chExt cx="502606" cy="707886"/>
          </a:xfrm>
        </p:grpSpPr>
        <p:sp>
          <p:nvSpPr>
            <p:cNvPr id="10" name="Rounded Rectangle 9"/>
            <p:cNvSpPr/>
            <p:nvPr/>
          </p:nvSpPr>
          <p:spPr>
            <a:xfrm>
              <a:off x="3018213" y="130040"/>
              <a:ext cx="502606" cy="502606"/>
            </a:xfrm>
            <a:prstGeom prst="roundRect">
              <a:avLst/>
            </a:prstGeom>
            <a:solidFill>
              <a:srgbClr val="0FB7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48DA4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70998" y="27400"/>
              <a:ext cx="39703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Myriad Pro" pitchFamily="34" charset="0"/>
                </a:rPr>
                <a:t>2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87682" y="2139906"/>
            <a:ext cx="121043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3. The Vatican Museum has </a:t>
            </a:r>
            <a:r>
              <a:rPr lang="en-US" sz="3600" u="sng" dirty="0"/>
              <a:t>excellent works of art</a:t>
            </a:r>
            <a:r>
              <a:rPr lang="en-US" sz="3600" dirty="0"/>
              <a:t>. The Louvre Museum has </a:t>
            </a:r>
            <a:r>
              <a:rPr lang="en-US" sz="3600" u="sng" dirty="0"/>
              <a:t>excellent works of art</a:t>
            </a:r>
            <a:r>
              <a:rPr lang="en-US" sz="3600" dirty="0"/>
              <a:t> too.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ym typeface="Wingdings" panose="05000000000000000000" pitchFamily="2" charset="2"/>
              </a:rPr>
              <a:t> The Vatican Museum ‘s works of arts are  </a:t>
            </a:r>
            <a:r>
              <a:rPr lang="en-US" sz="3600" dirty="0" smtClean="0">
                <a:sym typeface="Wingdings" panose="05000000000000000000" pitchFamily="2" charset="2"/>
              </a:rPr>
              <a:t>___ </a:t>
            </a:r>
            <a:r>
              <a:rPr lang="en-US" sz="3600" dirty="0">
                <a:sym typeface="Wingdings" panose="05000000000000000000" pitchFamily="2" charset="2"/>
              </a:rPr>
              <a:t>excellent  </a:t>
            </a:r>
            <a:r>
              <a:rPr lang="en-US" sz="3600" dirty="0" smtClean="0">
                <a:sym typeface="Wingdings" panose="05000000000000000000" pitchFamily="2" charset="2"/>
              </a:rPr>
              <a:t>____ </a:t>
            </a:r>
            <a:r>
              <a:rPr lang="en-US" sz="3600" dirty="0">
                <a:sym typeface="Wingdings" panose="05000000000000000000" pitchFamily="2" charset="2"/>
              </a:rPr>
              <a:t>the Louvre Museum’s works of art.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8505173" y="3983277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.VnArial" pitchFamily="34" charset="0"/>
              </a:rPr>
              <a:t>as</a:t>
            </a:r>
            <a:endParaRPr lang="en-US" sz="3600" b="1" dirty="0">
              <a:solidFill>
                <a:srgbClr val="FF0000"/>
              </a:solidFill>
              <a:latin typeface=".Vn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140194" y="3983277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.VnArial" pitchFamily="34" charset="0"/>
              </a:rPr>
              <a:t>as</a:t>
            </a:r>
            <a:endParaRPr lang="en-US" sz="3600" b="1" dirty="0">
              <a:solidFill>
                <a:srgbClr val="FF0000"/>
              </a:solidFill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83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3920646" y="388306"/>
            <a:ext cx="8568846" cy="978729"/>
          </a:xfrm>
          <a:prstGeom prst="rect">
            <a:avLst/>
          </a:prstGeom>
          <a:noFill/>
          <a:effectLst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.VnArial" pitchFamily="34" charset="0"/>
                <a:cs typeface="Arial" panose="020B0604020202020204" pitchFamily="34" charset="0"/>
              </a:rPr>
              <a:t>Finish the second sentence in each pair, using 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.VnArial" pitchFamily="34" charset="0"/>
                <a:cs typeface="Arial" panose="020B0604020202020204" pitchFamily="34" charset="0"/>
              </a:rPr>
              <a:t>like, as … as, or different from. </a:t>
            </a:r>
            <a:endParaRPr lang="en-US" sz="3200" b="1" i="1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.VnArial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63805" y="325676"/>
            <a:ext cx="3744735" cy="832469"/>
            <a:chOff x="2280283" y="150312"/>
            <a:chExt cx="3744735" cy="83246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0283" y="150312"/>
              <a:ext cx="2721426" cy="83246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578383" y="200416"/>
              <a:ext cx="3446635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effectLst>
                    <a:glow rad="88900">
                      <a:schemeClr val="bg1"/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PRACTICE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331363" y="252868"/>
            <a:ext cx="502606" cy="707886"/>
            <a:chOff x="3018213" y="27400"/>
            <a:chExt cx="502606" cy="707886"/>
          </a:xfrm>
        </p:grpSpPr>
        <p:sp>
          <p:nvSpPr>
            <p:cNvPr id="9" name="Rounded Rectangle 8"/>
            <p:cNvSpPr/>
            <p:nvPr/>
          </p:nvSpPr>
          <p:spPr>
            <a:xfrm>
              <a:off x="3018213" y="130040"/>
              <a:ext cx="502606" cy="502606"/>
            </a:xfrm>
            <a:prstGeom prst="roundRect">
              <a:avLst/>
            </a:prstGeom>
            <a:solidFill>
              <a:srgbClr val="0FB7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48DA4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070998" y="27400"/>
              <a:ext cx="39703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Myriad Pro" pitchFamily="34" charset="0"/>
                </a:rPr>
                <a:t>2</a:t>
              </a:r>
            </a:p>
          </p:txBody>
        </p:sp>
      </p:grpSp>
      <p:sp>
        <p:nvSpPr>
          <p:cNvPr id="11" name="Action Button: Home 10">
            <a:hlinkClick r:id="rId3" action="ppaction://hlinksldjump" highlightClick="1"/>
          </p:cNvPr>
          <p:cNvSpPr/>
          <p:nvPr/>
        </p:nvSpPr>
        <p:spPr>
          <a:xfrm>
            <a:off x="11323782" y="6169891"/>
            <a:ext cx="655782" cy="568036"/>
          </a:xfrm>
          <a:prstGeom prst="actionButtonHome">
            <a:avLst/>
          </a:prstGeom>
          <a:solidFill>
            <a:srgbClr val="1596F3"/>
          </a:solidFill>
          <a:ln w="28575">
            <a:solidFill>
              <a:srgbClr val="FFFF00">
                <a:alpha val="60000"/>
              </a:srgb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rgbClr val="FF0000"/>
                </a:solidFill>
                <a:prstDash val="solid"/>
              </a:ln>
              <a:solidFill>
                <a:srgbClr val="FF9933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5468" y="2551837"/>
            <a:ext cx="117540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/>
              <a:t>4. A vacation on the beach </a:t>
            </a:r>
            <a:r>
              <a:rPr lang="en-US" sz="3600" b="1" u="sng" dirty="0"/>
              <a:t>is relaxing</a:t>
            </a:r>
            <a:r>
              <a:rPr lang="en-US" sz="3600" b="1" dirty="0"/>
              <a:t>, while a vacation in a big city may </a:t>
            </a:r>
            <a:r>
              <a:rPr lang="en-US" sz="3600" b="1" u="sng" dirty="0"/>
              <a:t>not be</a:t>
            </a:r>
            <a:r>
              <a:rPr lang="en-US" sz="3600" b="1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ym typeface="Wingdings" panose="05000000000000000000" pitchFamily="2" charset="2"/>
              </a:rPr>
              <a:t> A vacation on the beach is </a:t>
            </a:r>
            <a:r>
              <a:rPr lang="en-US" sz="3600" b="1" dirty="0" smtClean="0">
                <a:sym typeface="Wingdings" panose="05000000000000000000" pitchFamily="2" charset="2"/>
              </a:rPr>
              <a:t>______________ </a:t>
            </a:r>
            <a:r>
              <a:rPr lang="en-US" sz="3600" b="1" dirty="0">
                <a:sym typeface="Wingdings" panose="05000000000000000000" pitchFamily="2" charset="2"/>
              </a:rPr>
              <a:t>a vacation in a big city</a:t>
            </a:r>
            <a:endParaRPr lang="en-US" sz="3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137756" y="4400788"/>
            <a:ext cx="2889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sym typeface="Wingdings" panose="05000000000000000000" pitchFamily="2" charset="2"/>
              </a:rPr>
              <a:t>d</a:t>
            </a:r>
            <a:r>
              <a:rPr lang="en-US" sz="3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ifferent from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78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ction Button: Home 10">
            <a:hlinkClick r:id="rId2" action="ppaction://hlinksldjump" highlightClick="1"/>
          </p:cNvPr>
          <p:cNvSpPr/>
          <p:nvPr/>
        </p:nvSpPr>
        <p:spPr>
          <a:xfrm>
            <a:off x="11323782" y="6169891"/>
            <a:ext cx="655782" cy="568036"/>
          </a:xfrm>
          <a:prstGeom prst="actionButtonHome">
            <a:avLst/>
          </a:prstGeom>
          <a:solidFill>
            <a:srgbClr val="1596F3"/>
          </a:solidFill>
          <a:ln w="28575">
            <a:solidFill>
              <a:srgbClr val="FFFF00">
                <a:alpha val="60000"/>
              </a:srgb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rgbClr val="FF0000"/>
                </a:solidFill>
                <a:prstDash val="solid"/>
              </a:ln>
              <a:solidFill>
                <a:srgbClr val="FF9933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1904" y="2759586"/>
            <a:ext cx="1131765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/>
              <a:t>5. City life is </a:t>
            </a:r>
            <a:r>
              <a:rPr lang="en-US" sz="3600" b="1" u="sng" dirty="0"/>
              <a:t>busy</a:t>
            </a:r>
            <a:r>
              <a:rPr lang="en-US" sz="3600" b="1" dirty="0"/>
              <a:t>, but country life is </a:t>
            </a:r>
            <a:r>
              <a:rPr lang="en-US" sz="3600" b="1" u="sng" dirty="0"/>
              <a:t>peaceful</a:t>
            </a:r>
            <a:r>
              <a:rPr lang="en-US" sz="3600" b="1" dirty="0"/>
              <a:t>. 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ym typeface="Wingdings" panose="05000000000000000000" pitchFamily="2" charset="2"/>
              </a:rPr>
              <a:t> City life is </a:t>
            </a:r>
            <a:r>
              <a:rPr lang="en-US" sz="3600" b="1" u="sng" dirty="0">
                <a:sym typeface="Wingdings" panose="05000000000000000000" pitchFamily="2" charset="2"/>
              </a:rPr>
              <a:t>not</a:t>
            </a:r>
            <a:r>
              <a:rPr lang="en-US" sz="3600" b="1" dirty="0">
                <a:sym typeface="Wingdings" panose="05000000000000000000" pitchFamily="2" charset="2"/>
              </a:rPr>
              <a:t> </a:t>
            </a:r>
            <a:r>
              <a:rPr lang="en-US" sz="3600" b="1" dirty="0" smtClean="0">
                <a:sym typeface="Wingdings" panose="05000000000000000000" pitchFamily="2" charset="2"/>
              </a:rPr>
              <a:t>________ </a:t>
            </a:r>
            <a:r>
              <a:rPr lang="en-US" sz="3600" b="1" dirty="0">
                <a:sym typeface="Wingdings" panose="05000000000000000000" pitchFamily="2" charset="2"/>
              </a:rPr>
              <a:t>peaceful </a:t>
            </a:r>
            <a:r>
              <a:rPr lang="en-US" sz="3600" b="1" dirty="0" smtClean="0">
                <a:sym typeface="Wingdings" panose="05000000000000000000" pitchFamily="2" charset="2"/>
              </a:rPr>
              <a:t>_______ country </a:t>
            </a:r>
            <a:r>
              <a:rPr lang="en-US" sz="3600" b="1" dirty="0">
                <a:sym typeface="Wingdings" panose="05000000000000000000" pitchFamily="2" charset="2"/>
              </a:rPr>
              <a:t>life.</a:t>
            </a:r>
            <a:endParaRPr lang="en-US" sz="3600" b="1" dirty="0"/>
          </a:p>
        </p:txBody>
      </p:sp>
      <p:sp>
        <p:nvSpPr>
          <p:cNvPr id="22" name="Title 3"/>
          <p:cNvSpPr txBox="1">
            <a:spLocks/>
          </p:cNvSpPr>
          <p:nvPr/>
        </p:nvSpPr>
        <p:spPr>
          <a:xfrm>
            <a:off x="3920646" y="488514"/>
            <a:ext cx="8568846" cy="978729"/>
          </a:xfrm>
          <a:prstGeom prst="rect">
            <a:avLst/>
          </a:prstGeom>
          <a:noFill/>
          <a:effectLst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mtClean="0">
                <a:effectLst>
                  <a:glow rad="88900">
                    <a:schemeClr val="bg1"/>
                  </a:glow>
                </a:effectLst>
                <a:latin typeface=".VnArial" pitchFamily="34" charset="0"/>
                <a:cs typeface="Arial" panose="020B0604020202020204" pitchFamily="34" charset="0"/>
              </a:rPr>
              <a:t>Finish the second sentence in each pair, using </a:t>
            </a:r>
            <a:r>
              <a:rPr lang="en-US" sz="3200" b="1" i="1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.VnArial" pitchFamily="34" charset="0"/>
                <a:cs typeface="Arial" panose="020B0604020202020204" pitchFamily="34" charset="0"/>
              </a:rPr>
              <a:t>like, as … as, or different from</a:t>
            </a:r>
            <a:r>
              <a:rPr lang="en-US" sz="3200" b="1" i="1" smtClean="0">
                <a:solidFill>
                  <a:srgbClr val="7030A0"/>
                </a:solidFill>
                <a:effectLst>
                  <a:glow rad="88900">
                    <a:schemeClr val="bg1"/>
                  </a:glow>
                </a:effectLst>
                <a:latin typeface=".VnArial" pitchFamily="34" charset="0"/>
                <a:cs typeface="Arial" panose="020B0604020202020204" pitchFamily="34" charset="0"/>
              </a:rPr>
              <a:t>. </a:t>
            </a:r>
            <a:endParaRPr lang="en-US" sz="3200" b="1" i="1" dirty="0">
              <a:solidFill>
                <a:srgbClr val="7030A0"/>
              </a:solidFill>
              <a:effectLst>
                <a:glow rad="88900">
                  <a:schemeClr val="bg1"/>
                </a:glow>
              </a:effectLst>
              <a:latin typeface=".VnArial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63805" y="425884"/>
            <a:ext cx="3744735" cy="832469"/>
            <a:chOff x="2280283" y="150312"/>
            <a:chExt cx="3744735" cy="832469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0283" y="150312"/>
              <a:ext cx="2721426" cy="832469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2578383" y="200416"/>
              <a:ext cx="3446635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effectLst>
                    <a:glow rad="88900">
                      <a:schemeClr val="bg1"/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PRACTICE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331363" y="353076"/>
            <a:ext cx="502606" cy="707886"/>
            <a:chOff x="3018213" y="27400"/>
            <a:chExt cx="502606" cy="707886"/>
          </a:xfrm>
        </p:grpSpPr>
        <p:sp>
          <p:nvSpPr>
            <p:cNvPr id="27" name="Rounded Rectangle 26"/>
            <p:cNvSpPr/>
            <p:nvPr/>
          </p:nvSpPr>
          <p:spPr>
            <a:xfrm>
              <a:off x="3018213" y="130040"/>
              <a:ext cx="502606" cy="502606"/>
            </a:xfrm>
            <a:prstGeom prst="roundRect">
              <a:avLst/>
            </a:prstGeom>
            <a:solidFill>
              <a:srgbClr val="0FB7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48DA4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070998" y="27400"/>
              <a:ext cx="39703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Myriad Pro" pitchFamily="34" charset="0"/>
                </a:rPr>
                <a:t>2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4647156" y="3769460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.VnArial" pitchFamily="34" charset="0"/>
              </a:rPr>
              <a:t>as</a:t>
            </a:r>
            <a:endParaRPr lang="en-US" sz="3600" b="1" dirty="0">
              <a:solidFill>
                <a:srgbClr val="FF0000"/>
              </a:solidFill>
              <a:latin typeface=".Vn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081375" y="3756934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.VnArial" pitchFamily="34" charset="0"/>
              </a:rPr>
              <a:t>as</a:t>
            </a:r>
            <a:endParaRPr lang="en-US" sz="3600" b="1" dirty="0">
              <a:solidFill>
                <a:srgbClr val="FF0000"/>
              </a:solidFill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57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AB97BDF-744F-775A-8678-772B3C027FAB}"/>
              </a:ext>
            </a:extLst>
          </p:cNvPr>
          <p:cNvSpPr txBox="1"/>
          <p:nvPr/>
        </p:nvSpPr>
        <p:spPr>
          <a:xfrm>
            <a:off x="74950" y="1249667"/>
            <a:ext cx="1186702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latinLnBrk="0"/>
            <a:r>
              <a:rPr lang="vi-VN" sz="3600" b="1" i="0" dirty="0">
                <a:solidFill>
                  <a:srgbClr val="000000"/>
                </a:solidFill>
                <a:effectLst/>
                <a:latin typeface="OpenSansBold"/>
              </a:rPr>
              <a:t>1.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OpenSans"/>
              </a:rPr>
              <a:t> </a:t>
            </a:r>
            <a:r>
              <a:rPr lang="vi-VN" sz="3600" b="0" i="0" dirty="0" err="1">
                <a:solidFill>
                  <a:srgbClr val="000000"/>
                </a:solidFill>
                <a:effectLst/>
                <a:latin typeface="OpenSans"/>
              </a:rPr>
              <a:t>Rock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vi-VN" sz="3600" b="0" i="0" dirty="0" err="1">
                <a:solidFill>
                  <a:srgbClr val="000000"/>
                </a:solidFill>
                <a:effectLst/>
                <a:latin typeface="OpenSans"/>
              </a:rPr>
              <a:t>is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vi-VN" sz="3600" b="0" i="0" dirty="0" err="1">
                <a:solidFill>
                  <a:srgbClr val="000000"/>
                </a:solidFill>
                <a:effectLst/>
                <a:latin typeface="OpenSans"/>
              </a:rPr>
              <a:t>very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OpenSans"/>
              </a:rPr>
              <a:t> </a:t>
            </a:r>
            <a:r>
              <a:rPr lang="vi-VN" sz="3600" b="1" i="0" dirty="0" err="1">
                <a:solidFill>
                  <a:srgbClr val="FF0000"/>
                </a:solidFill>
                <a:effectLst/>
                <a:latin typeface="OpenSansBold"/>
              </a:rPr>
              <a:t>different</a:t>
            </a:r>
            <a:r>
              <a:rPr lang="vi-VN" sz="3600" b="1" i="0" dirty="0">
                <a:solidFill>
                  <a:srgbClr val="FF0000"/>
                </a:solidFill>
                <a:effectLst/>
                <a:latin typeface="OpenSansBold"/>
              </a:rPr>
              <a:t> </a:t>
            </a:r>
            <a:r>
              <a:rPr lang="vi-VN" sz="3600" b="1" i="0" dirty="0" err="1">
                <a:solidFill>
                  <a:srgbClr val="FF0000"/>
                </a:solidFill>
                <a:effectLst/>
                <a:latin typeface="OpenSansBold"/>
              </a:rPr>
              <a:t>from</a:t>
            </a:r>
            <a:r>
              <a:rPr lang="vi-VN" sz="3600" b="0" i="0" dirty="0">
                <a:solidFill>
                  <a:srgbClr val="FF0000"/>
                </a:solidFill>
                <a:effectLst/>
                <a:latin typeface="OpenSans"/>
              </a:rPr>
              <a:t> </a:t>
            </a:r>
            <a:r>
              <a:rPr lang="vi-VN" sz="3600" b="0" i="0" dirty="0" err="1">
                <a:solidFill>
                  <a:srgbClr val="000000"/>
                </a:solidFill>
                <a:effectLst/>
                <a:latin typeface="OpenSans"/>
              </a:rPr>
              <a:t>country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vi-VN" sz="3600" b="0" i="0" dirty="0" err="1">
                <a:solidFill>
                  <a:srgbClr val="000000"/>
                </a:solidFill>
                <a:effectLst/>
                <a:latin typeface="OpenSans"/>
              </a:rPr>
              <a:t>music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OpenSans"/>
              </a:rPr>
              <a:t>.</a:t>
            </a:r>
          </a:p>
          <a:p>
            <a:pPr algn="just" latinLnBrk="0"/>
            <a:r>
              <a:rPr lang="vi-VN" sz="3600" b="1" i="0" dirty="0">
                <a:solidFill>
                  <a:srgbClr val="000000"/>
                </a:solidFill>
                <a:effectLst/>
                <a:latin typeface="OpenSansBold"/>
              </a:rPr>
              <a:t>2.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OpenSans"/>
              </a:rPr>
              <a:t> Composer Hoang Long </a:t>
            </a:r>
            <a:r>
              <a:rPr lang="en-US" sz="3600" b="1" dirty="0" smtClean="0">
                <a:solidFill>
                  <a:srgbClr val="FF0000"/>
                </a:solidFill>
                <a:latin typeface="OpenSansBold"/>
              </a:rPr>
              <a:t>like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OpenSans"/>
              </a:rPr>
              <a:t> </a:t>
            </a:r>
            <a:r>
              <a:rPr lang="vi-VN" sz="3600" b="0" i="0" dirty="0" err="1">
                <a:solidFill>
                  <a:srgbClr val="000000"/>
                </a:solidFill>
                <a:effectLst/>
                <a:latin typeface="OpenSans"/>
              </a:rPr>
              <a:t>Pham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vi-VN" sz="3600" b="0" i="0" dirty="0" err="1">
                <a:solidFill>
                  <a:srgbClr val="000000"/>
                </a:solidFill>
                <a:effectLst/>
                <a:latin typeface="OpenSans"/>
              </a:rPr>
              <a:t>Tuyen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OpenSans"/>
              </a:rPr>
              <a:t>, </a:t>
            </a:r>
            <a:r>
              <a:rPr lang="vi-VN" sz="3600" b="0" i="0" dirty="0" err="1">
                <a:solidFill>
                  <a:srgbClr val="000000"/>
                </a:solidFill>
                <a:effectLst/>
                <a:latin typeface="OpenSans"/>
              </a:rPr>
              <a:t>wrote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vi-VN" sz="3600" b="0" i="0" dirty="0" err="1">
                <a:solidFill>
                  <a:srgbClr val="000000"/>
                </a:solidFill>
                <a:effectLst/>
                <a:latin typeface="OpenSans"/>
              </a:rPr>
              <a:t>many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vi-VN" sz="3600" b="0" i="0" dirty="0" err="1">
                <a:solidFill>
                  <a:srgbClr val="000000"/>
                </a:solidFill>
                <a:effectLst/>
                <a:latin typeface="OpenSans"/>
              </a:rPr>
              <a:t>good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vi-VN" sz="3600" b="0" i="0" dirty="0" err="1">
                <a:solidFill>
                  <a:srgbClr val="000000"/>
                </a:solidFill>
                <a:effectLst/>
                <a:latin typeface="OpenSans"/>
              </a:rPr>
              <a:t>songs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vi-VN" sz="3600" b="0" i="0" dirty="0" err="1">
                <a:solidFill>
                  <a:srgbClr val="000000"/>
                </a:solidFill>
                <a:effectLst/>
                <a:latin typeface="OpenSans"/>
              </a:rPr>
              <a:t>for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vi-VN" sz="3600" b="0" i="0" dirty="0" err="1">
                <a:solidFill>
                  <a:srgbClr val="000000"/>
                </a:solidFill>
                <a:effectLst/>
                <a:latin typeface="OpenSans"/>
              </a:rPr>
              <a:t>children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OpenSans"/>
              </a:rPr>
              <a:t>.</a:t>
            </a:r>
          </a:p>
          <a:p>
            <a:pPr latinLnBrk="0"/>
            <a:r>
              <a:rPr lang="vi-VN" sz="3600" b="1" i="0" dirty="0">
                <a:solidFill>
                  <a:srgbClr val="000000"/>
                </a:solidFill>
                <a:effectLst/>
                <a:latin typeface="OpenSansBold"/>
              </a:rPr>
              <a:t>3.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OpenSans"/>
              </a:rPr>
              <a:t> The Vatican Museum's works of </a:t>
            </a:r>
            <a:r>
              <a:rPr lang="vi-VN" sz="3600" b="0" i="0" dirty="0" smtClean="0">
                <a:solidFill>
                  <a:srgbClr val="000000"/>
                </a:solidFill>
                <a:effectLst/>
                <a:latin typeface="OpenSans"/>
              </a:rPr>
              <a:t>art</a:t>
            </a:r>
            <a:r>
              <a:rPr lang="en-US" sz="3600" dirty="0" smtClean="0">
                <a:solidFill>
                  <a:srgbClr val="000000"/>
                </a:solidFill>
                <a:latin typeface="OpenSans"/>
              </a:rPr>
              <a:t> </a:t>
            </a:r>
            <a:r>
              <a:rPr lang="vi-VN" sz="3600" b="0" i="0" dirty="0" smtClean="0">
                <a:solidFill>
                  <a:srgbClr val="000000"/>
                </a:solidFill>
                <a:effectLst/>
                <a:latin typeface="OpenSans"/>
              </a:rPr>
              <a:t>are</a:t>
            </a:r>
            <a:r>
              <a:rPr lang="en-US" sz="3600" b="0" i="0" dirty="0" smtClean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vi-VN" sz="3600" b="1" i="0" dirty="0" smtClean="0">
                <a:solidFill>
                  <a:srgbClr val="FF0000"/>
                </a:solidFill>
                <a:effectLst/>
                <a:latin typeface="OpenSansBold"/>
              </a:rPr>
              <a:t>as</a:t>
            </a:r>
            <a:r>
              <a:rPr lang="en-US" sz="3600" b="1" i="0" dirty="0" smtClean="0">
                <a:solidFill>
                  <a:srgbClr val="FF0000"/>
                </a:solidFill>
                <a:effectLst/>
                <a:latin typeface="OpenSansBold"/>
              </a:rPr>
              <a:t> </a:t>
            </a:r>
            <a:r>
              <a:rPr lang="vi-VN" sz="3600" b="0" i="0" dirty="0" smtClean="0">
                <a:solidFill>
                  <a:srgbClr val="000000"/>
                </a:solidFill>
                <a:effectLst/>
                <a:latin typeface="OpenSans"/>
              </a:rPr>
              <a:t>excellent</a:t>
            </a:r>
            <a:r>
              <a:rPr lang="en-US" sz="36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vi-VN" sz="3600" b="1" i="0" dirty="0" smtClean="0">
                <a:solidFill>
                  <a:srgbClr val="FF0000"/>
                </a:solidFill>
                <a:effectLst/>
                <a:latin typeface="OpenSansBold"/>
              </a:rPr>
              <a:t>as</a:t>
            </a:r>
            <a:r>
              <a:rPr lang="en-US" sz="36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vi-VN" sz="3600" b="0" i="0" dirty="0" smtClean="0">
                <a:solidFill>
                  <a:srgbClr val="000000"/>
                </a:solidFill>
                <a:effectLst/>
                <a:latin typeface="OpenSans"/>
              </a:rPr>
              <a:t>the 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OpenSans"/>
              </a:rPr>
              <a:t>Louvre Museum's works of art.</a:t>
            </a:r>
          </a:p>
          <a:p>
            <a:pPr algn="just" latinLnBrk="0"/>
            <a:r>
              <a:rPr lang="vi-VN" sz="3600" b="1" i="0" dirty="0">
                <a:solidFill>
                  <a:srgbClr val="000000"/>
                </a:solidFill>
                <a:effectLst/>
                <a:latin typeface="OpenSansBold"/>
              </a:rPr>
              <a:t>4.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OpenSans"/>
              </a:rPr>
              <a:t> A </a:t>
            </a:r>
            <a:r>
              <a:rPr lang="vi-VN" sz="3600" b="0" i="0" dirty="0" err="1">
                <a:solidFill>
                  <a:srgbClr val="000000"/>
                </a:solidFill>
                <a:effectLst/>
                <a:latin typeface="OpenSans"/>
              </a:rPr>
              <a:t>vacation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vi-VN" sz="3600" b="0" i="0" dirty="0" err="1">
                <a:solidFill>
                  <a:srgbClr val="000000"/>
                </a:solidFill>
                <a:effectLst/>
                <a:latin typeface="OpenSans"/>
              </a:rPr>
              <a:t>on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OpenSans"/>
              </a:rPr>
              <a:t> the </a:t>
            </a:r>
            <a:r>
              <a:rPr lang="vi-VN" sz="3600" b="0" i="0" dirty="0" err="1">
                <a:solidFill>
                  <a:srgbClr val="000000"/>
                </a:solidFill>
                <a:effectLst/>
                <a:latin typeface="OpenSans"/>
              </a:rPr>
              <a:t>beach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vi-VN" sz="3600" b="0" i="0" dirty="0" err="1">
                <a:solidFill>
                  <a:srgbClr val="000000"/>
                </a:solidFill>
                <a:effectLst/>
                <a:latin typeface="OpenSans"/>
              </a:rPr>
              <a:t>is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OpenSans"/>
              </a:rPr>
              <a:t> </a:t>
            </a:r>
            <a:r>
              <a:rPr lang="vi-VN" sz="3600" b="1" i="0" dirty="0" err="1">
                <a:solidFill>
                  <a:srgbClr val="FF0000"/>
                </a:solidFill>
                <a:effectLst/>
                <a:latin typeface="OpenSansBold"/>
              </a:rPr>
              <a:t>different</a:t>
            </a:r>
            <a:r>
              <a:rPr lang="vi-VN" sz="3600" b="1" i="0" dirty="0">
                <a:solidFill>
                  <a:srgbClr val="FF0000"/>
                </a:solidFill>
                <a:effectLst/>
                <a:latin typeface="OpenSansBold"/>
              </a:rPr>
              <a:t> </a:t>
            </a:r>
            <a:r>
              <a:rPr lang="vi-VN" sz="3600" b="1" i="0" dirty="0" err="1">
                <a:solidFill>
                  <a:srgbClr val="FF0000"/>
                </a:solidFill>
                <a:effectLst/>
                <a:latin typeface="OpenSansBold"/>
              </a:rPr>
              <a:t>from</a:t>
            </a:r>
            <a:r>
              <a:rPr lang="vi-VN" sz="3600" b="0" i="0" dirty="0">
                <a:solidFill>
                  <a:srgbClr val="FF0000"/>
                </a:solidFill>
                <a:effectLst/>
                <a:latin typeface="OpenSans"/>
              </a:rPr>
              <a:t> 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OpenSans"/>
              </a:rPr>
              <a:t>a </a:t>
            </a:r>
            <a:r>
              <a:rPr lang="vi-VN" sz="3600" b="0" i="0" dirty="0" err="1">
                <a:solidFill>
                  <a:srgbClr val="000000"/>
                </a:solidFill>
                <a:effectLst/>
                <a:latin typeface="OpenSans"/>
              </a:rPr>
              <a:t>vacation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OpenSans"/>
              </a:rPr>
              <a:t> in a </a:t>
            </a:r>
            <a:r>
              <a:rPr lang="vi-VN" sz="3600" b="0" i="0" dirty="0" err="1">
                <a:solidFill>
                  <a:srgbClr val="000000"/>
                </a:solidFill>
                <a:effectLst/>
                <a:latin typeface="OpenSans"/>
              </a:rPr>
              <a:t>big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vi-VN" sz="3600" b="0" i="0" dirty="0" err="1">
                <a:solidFill>
                  <a:srgbClr val="000000"/>
                </a:solidFill>
                <a:effectLst/>
                <a:latin typeface="OpenSans"/>
              </a:rPr>
              <a:t>city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OpenSans"/>
              </a:rPr>
              <a:t>.</a:t>
            </a:r>
          </a:p>
          <a:p>
            <a:pPr algn="just" latinLnBrk="0"/>
            <a:r>
              <a:rPr lang="vi-VN" sz="3600" b="1" i="0" dirty="0">
                <a:solidFill>
                  <a:srgbClr val="000000"/>
                </a:solidFill>
                <a:effectLst/>
                <a:latin typeface="OpenSansBold"/>
              </a:rPr>
              <a:t>5.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OpenSans"/>
              </a:rPr>
              <a:t> </a:t>
            </a:r>
            <a:r>
              <a:rPr lang="vi-VN" sz="3600" b="0" i="0" dirty="0" err="1">
                <a:solidFill>
                  <a:srgbClr val="000000"/>
                </a:solidFill>
                <a:effectLst/>
                <a:latin typeface="OpenSans"/>
              </a:rPr>
              <a:t>City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vi-VN" sz="3600" b="0" i="0" dirty="0" err="1">
                <a:solidFill>
                  <a:srgbClr val="000000"/>
                </a:solidFill>
                <a:effectLst/>
                <a:latin typeface="OpenSans"/>
              </a:rPr>
              <a:t>life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vi-VN" sz="3600" b="0" i="0" dirty="0" err="1">
                <a:solidFill>
                  <a:srgbClr val="000000"/>
                </a:solidFill>
                <a:effectLst/>
                <a:latin typeface="OpenSans"/>
              </a:rPr>
              <a:t>is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vi-VN" sz="3600" b="0" i="0" dirty="0" err="1">
                <a:solidFill>
                  <a:srgbClr val="000000"/>
                </a:solidFill>
                <a:effectLst/>
                <a:latin typeface="OpenSans"/>
              </a:rPr>
              <a:t>not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OpenSans"/>
              </a:rPr>
              <a:t> </a:t>
            </a:r>
            <a:r>
              <a:rPr lang="vi-VN" sz="3600" b="1" i="0" dirty="0" err="1">
                <a:solidFill>
                  <a:srgbClr val="FF0000"/>
                </a:solidFill>
                <a:effectLst/>
                <a:latin typeface="OpenSansBold"/>
              </a:rPr>
              <a:t>as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OpenSans"/>
              </a:rPr>
              <a:t> </a:t>
            </a:r>
            <a:r>
              <a:rPr lang="vi-VN" sz="3600" b="0" i="0" dirty="0" err="1">
                <a:solidFill>
                  <a:srgbClr val="000000"/>
                </a:solidFill>
                <a:effectLst/>
                <a:latin typeface="OpenSans"/>
              </a:rPr>
              <a:t>peaceful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OpenSans"/>
              </a:rPr>
              <a:t> </a:t>
            </a:r>
            <a:r>
              <a:rPr lang="vi-VN" sz="3600" b="1" i="0" dirty="0" err="1">
                <a:solidFill>
                  <a:srgbClr val="FF0000"/>
                </a:solidFill>
                <a:effectLst/>
                <a:latin typeface="OpenSansBold"/>
              </a:rPr>
              <a:t>as</a:t>
            </a:r>
            <a:r>
              <a:rPr lang="vi-VN" sz="3600" b="1" i="0" dirty="0">
                <a:solidFill>
                  <a:srgbClr val="000000"/>
                </a:solidFill>
                <a:effectLst/>
                <a:latin typeface="OpenSansBold"/>
              </a:rPr>
              <a:t> </a:t>
            </a:r>
            <a:r>
              <a:rPr lang="vi-VN" sz="3600" b="0" i="0" dirty="0" err="1">
                <a:solidFill>
                  <a:srgbClr val="000000"/>
                </a:solidFill>
                <a:effectLst/>
                <a:latin typeface="OpenSans"/>
              </a:rPr>
              <a:t>country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vi-VN" sz="3600" b="0" i="0" dirty="0" err="1">
                <a:solidFill>
                  <a:srgbClr val="000000"/>
                </a:solidFill>
                <a:effectLst/>
                <a:latin typeface="OpenSans"/>
              </a:rPr>
              <a:t>life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OpenSans"/>
              </a:rPr>
              <a:t>.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043B9AB-8632-0C0E-FB2C-30E73FAEB67B}"/>
              </a:ext>
            </a:extLst>
          </p:cNvPr>
          <p:cNvSpPr txBox="1"/>
          <p:nvPr/>
        </p:nvSpPr>
        <p:spPr>
          <a:xfrm>
            <a:off x="3585031" y="78597"/>
            <a:ext cx="8606969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Finish the second sentence in each pair, using </a:t>
            </a:r>
            <a:r>
              <a:rPr lang="en-US" sz="3200" b="1" i="1" dirty="0">
                <a:solidFill>
                  <a:srgbClr val="7030A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like, as … as, or different from. </a:t>
            </a:r>
          </a:p>
        </p:txBody>
      </p:sp>
      <p:sp>
        <p:nvSpPr>
          <p:cNvPr id="7" name="Rounded Rectangle 15">
            <a:extLst>
              <a:ext uri="{FF2B5EF4-FFF2-40B4-BE49-F238E27FC236}">
                <a16:creationId xmlns="" xmlns:a16="http://schemas.microsoft.com/office/drawing/2014/main" id="{05989CE6-580E-25BE-039B-38225D4EDB60}"/>
              </a:ext>
            </a:extLst>
          </p:cNvPr>
          <p:cNvSpPr/>
          <p:nvPr/>
        </p:nvSpPr>
        <p:spPr>
          <a:xfrm>
            <a:off x="3018213" y="130040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32EE1B7-A724-C69C-B87D-DAABEA3231BB}"/>
              </a:ext>
            </a:extLst>
          </p:cNvPr>
          <p:cNvSpPr txBox="1"/>
          <p:nvPr/>
        </p:nvSpPr>
        <p:spPr>
          <a:xfrm>
            <a:off x="3070998" y="2740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06F482CD-9C3B-E441-46F5-2DF62568F7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92218" cy="83246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53596DD-4AD8-931B-5935-7DF2B56C58C1}"/>
              </a:ext>
            </a:extLst>
          </p:cNvPr>
          <p:cNvSpPr txBox="1"/>
          <p:nvPr/>
        </p:nvSpPr>
        <p:spPr>
          <a:xfrm>
            <a:off x="140099" y="121252"/>
            <a:ext cx="3536293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87965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9">
            <a:extLst>
              <a:ext uri="{FF2B5EF4-FFF2-40B4-BE49-F238E27FC236}">
                <a16:creationId xmlns="" xmlns:a16="http://schemas.microsoft.com/office/drawing/2014/main" id="{9E64DB84-E7A3-AACC-3FB0-9DC134A51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5715001"/>
            <a:ext cx="184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vi-VN" altLang="vi-VN" sz="3600" b="1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99" name="Group 16">
            <a:extLst>
              <a:ext uri="{FF2B5EF4-FFF2-40B4-BE49-F238E27FC236}">
                <a16:creationId xmlns="" xmlns:a16="http://schemas.microsoft.com/office/drawing/2014/main" id="{1AC76F04-14A3-6213-C7C8-C9E0DD21EEF3}"/>
              </a:ext>
            </a:extLst>
          </p:cNvPr>
          <p:cNvGrpSpPr>
            <a:grpSpLocks/>
          </p:cNvGrpSpPr>
          <p:nvPr/>
        </p:nvGrpSpPr>
        <p:grpSpPr bwMode="auto">
          <a:xfrm>
            <a:off x="112542" y="20636"/>
            <a:ext cx="12079458" cy="6837364"/>
            <a:chOff x="0" y="0"/>
            <a:chExt cx="5760" cy="4320"/>
          </a:xfrm>
        </p:grpSpPr>
        <p:pic>
          <p:nvPicPr>
            <p:cNvPr id="4118" name="Picture 17" descr="xlights1[1]">
              <a:extLst>
                <a:ext uri="{FF2B5EF4-FFF2-40B4-BE49-F238E27FC236}">
                  <a16:creationId xmlns="" xmlns:a16="http://schemas.microsoft.com/office/drawing/2014/main" id="{E8F5F81A-2CB7-1F3B-BF5F-A4E27113296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9" name="Picture 18" descr="xlights1[1]">
              <a:extLst>
                <a:ext uri="{FF2B5EF4-FFF2-40B4-BE49-F238E27FC236}">
                  <a16:creationId xmlns="" xmlns:a16="http://schemas.microsoft.com/office/drawing/2014/main" id="{38D2FCB5-AB38-CEA9-2722-73DB88211CD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0" name="Picture 19" descr="xlights1[1]">
              <a:extLst>
                <a:ext uri="{FF2B5EF4-FFF2-40B4-BE49-F238E27FC236}">
                  <a16:creationId xmlns="" xmlns:a16="http://schemas.microsoft.com/office/drawing/2014/main" id="{6CAD4F8E-B8EA-727D-F42B-549902CEF30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1" name="Picture 20" descr="xlights1[1]">
              <a:extLst>
                <a:ext uri="{FF2B5EF4-FFF2-40B4-BE49-F238E27FC236}">
                  <a16:creationId xmlns="" xmlns:a16="http://schemas.microsoft.com/office/drawing/2014/main" id="{CA8B9C49-E171-2E5E-72D5-48A803F77C7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00" name="Picture 14" descr="125">
            <a:extLst>
              <a:ext uri="{FF2B5EF4-FFF2-40B4-BE49-F238E27FC236}">
                <a16:creationId xmlns="" xmlns:a16="http://schemas.microsoft.com/office/drawing/2014/main" id="{DF596874-A3B3-B1D7-39CF-BEEBF2519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653089"/>
            <a:ext cx="162560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5" descr="094">
            <a:extLst>
              <a:ext uri="{FF2B5EF4-FFF2-40B4-BE49-F238E27FC236}">
                <a16:creationId xmlns="" xmlns:a16="http://schemas.microsoft.com/office/drawing/2014/main" id="{85617B40-2275-DCFE-F2BB-A2D891AD4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5562601"/>
            <a:ext cx="12954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6" descr="pinksparkle6df1">
            <a:extLst>
              <a:ext uri="{FF2B5EF4-FFF2-40B4-BE49-F238E27FC236}">
                <a16:creationId xmlns="" xmlns:a16="http://schemas.microsoft.com/office/drawing/2014/main" id="{90A7693F-19A0-B148-D4F3-48D5C7D739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0300" y="2938464"/>
            <a:ext cx="800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7" descr="heart4">
            <a:extLst>
              <a:ext uri="{FF2B5EF4-FFF2-40B4-BE49-F238E27FC236}">
                <a16:creationId xmlns="" xmlns:a16="http://schemas.microsoft.com/office/drawing/2014/main" id="{FFEFEE56-4FF3-508F-4FD1-65A3BE352E1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2400"/>
            <a:ext cx="6286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8" descr="pinksparkle6df1">
            <a:extLst>
              <a:ext uri="{FF2B5EF4-FFF2-40B4-BE49-F238E27FC236}">
                <a16:creationId xmlns="" xmlns:a16="http://schemas.microsoft.com/office/drawing/2014/main" id="{90AED265-0731-DD2B-93A5-6A1D750F5EA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713" y="2509839"/>
            <a:ext cx="800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20" descr="pinksparkle6df1">
            <a:extLst>
              <a:ext uri="{FF2B5EF4-FFF2-40B4-BE49-F238E27FC236}">
                <a16:creationId xmlns="" xmlns:a16="http://schemas.microsoft.com/office/drawing/2014/main" id="{1FBF6B6F-78A4-D586-41F5-B01C7E6E9EB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1581151"/>
            <a:ext cx="800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1" descr="heart4">
            <a:extLst>
              <a:ext uri="{FF2B5EF4-FFF2-40B4-BE49-F238E27FC236}">
                <a16:creationId xmlns="" xmlns:a16="http://schemas.microsoft.com/office/drawing/2014/main" id="{4521655B-6E41-800C-1C0E-F16E8ECF18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971800"/>
            <a:ext cx="6286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2" descr="pinksparkle6df1">
            <a:extLst>
              <a:ext uri="{FF2B5EF4-FFF2-40B4-BE49-F238E27FC236}">
                <a16:creationId xmlns="" xmlns:a16="http://schemas.microsoft.com/office/drawing/2014/main" id="{89766F44-D164-E18F-02FC-9370FB041F5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2795589"/>
            <a:ext cx="800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23" descr="heart4">
            <a:extLst>
              <a:ext uri="{FF2B5EF4-FFF2-40B4-BE49-F238E27FC236}">
                <a16:creationId xmlns="" xmlns:a16="http://schemas.microsoft.com/office/drawing/2014/main" id="{23F3D570-ED6E-70D7-8F93-09E9E9CCE1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525" y="5295900"/>
            <a:ext cx="6286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24" descr="pinksparkle6df1">
            <a:extLst>
              <a:ext uri="{FF2B5EF4-FFF2-40B4-BE49-F238E27FC236}">
                <a16:creationId xmlns="" xmlns:a16="http://schemas.microsoft.com/office/drawing/2014/main" id="{CBA0F04B-912D-E7D9-BE99-1F697E1CE16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267201"/>
            <a:ext cx="800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25" descr="pinksparkle6df1">
            <a:extLst>
              <a:ext uri="{FF2B5EF4-FFF2-40B4-BE49-F238E27FC236}">
                <a16:creationId xmlns="" xmlns:a16="http://schemas.microsoft.com/office/drawing/2014/main" id="{0217636C-9B9B-CE57-0703-78149B3D2C1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0300" y="1524001"/>
            <a:ext cx="800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26" descr="pinksparkle6df1">
            <a:extLst>
              <a:ext uri="{FF2B5EF4-FFF2-40B4-BE49-F238E27FC236}">
                <a16:creationId xmlns="" xmlns:a16="http://schemas.microsoft.com/office/drawing/2014/main" id="{62DE5423-CCD5-A7E9-4D0C-5381701BBE0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133601"/>
            <a:ext cx="800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2" name="AutoShape 40">
            <a:extLst>
              <a:ext uri="{FF2B5EF4-FFF2-40B4-BE49-F238E27FC236}">
                <a16:creationId xmlns="" xmlns:a16="http://schemas.microsoft.com/office/drawing/2014/main" id="{1AB26540-BC21-3A9B-6D36-22ACC5F6EB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0500" y="3802063"/>
            <a:ext cx="3330999" cy="1063624"/>
          </a:xfrm>
          <a:prstGeom prst="horizontalScroll">
            <a:avLst>
              <a:gd name="adj" fmla="val 12500"/>
            </a:avLst>
          </a:prstGeom>
          <a:solidFill>
            <a:srgbClr val="FFCCFF"/>
          </a:solidFill>
          <a:ln w="9525">
            <a:solidFill>
              <a:srgbClr val="666699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7A</a:t>
            </a:r>
            <a:r>
              <a:rPr lang="en-US" altLang="vi-V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vi-VN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13" name="WordArt 43">
            <a:extLst>
              <a:ext uri="{FF2B5EF4-FFF2-40B4-BE49-F238E27FC236}">
                <a16:creationId xmlns="" xmlns:a16="http://schemas.microsoft.com/office/drawing/2014/main" id="{0B27D563-922E-03EA-FBB7-D259FA7FC47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25415" y="990600"/>
            <a:ext cx="10466363" cy="32004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70556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Welcome to our English class .</a:t>
            </a:r>
            <a:endParaRPr lang="vi-VN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</a:endParaRPr>
          </a:p>
        </p:txBody>
      </p:sp>
      <p:pic>
        <p:nvPicPr>
          <p:cNvPr id="4115" name="Picture 23" descr="heart4">
            <a:extLst>
              <a:ext uri="{FF2B5EF4-FFF2-40B4-BE49-F238E27FC236}">
                <a16:creationId xmlns="" xmlns:a16="http://schemas.microsoft.com/office/drawing/2014/main" id="{3A361E08-70AA-5248-3F46-63C87AE209A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213" y="5224463"/>
            <a:ext cx="6286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" name="Picture 23" descr="heart4">
            <a:extLst>
              <a:ext uri="{FF2B5EF4-FFF2-40B4-BE49-F238E27FC236}">
                <a16:creationId xmlns="" xmlns:a16="http://schemas.microsoft.com/office/drawing/2014/main" id="{505E94D0-4F43-DD2B-8DA7-71013AA1F0F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525" y="152400"/>
            <a:ext cx="6286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16" descr="pinksparkle6df1">
            <a:extLst>
              <a:ext uri="{FF2B5EF4-FFF2-40B4-BE49-F238E27FC236}">
                <a16:creationId xmlns="" xmlns:a16="http://schemas.microsoft.com/office/drawing/2014/main" id="{F961A2E8-3221-A1E6-4785-38C46841DF6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8838" y="4295776"/>
            <a:ext cx="800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713" y="3806566"/>
            <a:ext cx="5072844" cy="270033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06744" y="59073"/>
            <a:ext cx="872070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Compare the two museums: History and Science, using </a:t>
            </a:r>
            <a:r>
              <a:rPr lang="en-US" sz="2400" b="1" i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like, as … as</a:t>
            </a:r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or </a:t>
            </a:r>
            <a:r>
              <a:rPr lang="en-US" sz="2400" b="1" i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different from</a:t>
            </a:r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088771" y="17663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41556" y="7399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9" y="113428"/>
            <a:ext cx="2713220" cy="71169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202300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="" xmlns:a16="http://schemas.microsoft.com/office/drawing/2014/main" id="{FC656629-84D0-4AA5-914F-BF38C617AE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7635741"/>
              </p:ext>
            </p:extLst>
          </p:nvPr>
        </p:nvGraphicFramePr>
        <p:xfrm>
          <a:off x="163967" y="1413749"/>
          <a:ext cx="6636864" cy="430876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29962">
                  <a:extLst>
                    <a:ext uri="{9D8B030D-6E8A-4147-A177-3AD203B41FA5}">
                      <a16:colId xmlns="" xmlns:a16="http://schemas.microsoft.com/office/drawing/2014/main" val="386499896"/>
                    </a:ext>
                  </a:extLst>
                </a:gridCol>
                <a:gridCol w="1778696">
                  <a:extLst>
                    <a:ext uri="{9D8B030D-6E8A-4147-A177-3AD203B41FA5}">
                      <a16:colId xmlns="" xmlns:a16="http://schemas.microsoft.com/office/drawing/2014/main" val="1364760509"/>
                    </a:ext>
                  </a:extLst>
                </a:gridCol>
                <a:gridCol w="1928206">
                  <a:extLst>
                    <a:ext uri="{9D8B030D-6E8A-4147-A177-3AD203B41FA5}">
                      <a16:colId xmlns="" xmlns:a16="http://schemas.microsoft.com/office/drawing/2014/main" val="1559193780"/>
                    </a:ext>
                  </a:extLst>
                </a:gridCol>
              </a:tblGrid>
              <a:tr h="861753">
                <a:tc>
                  <a:txBody>
                    <a:bodyPr/>
                    <a:lstStyle/>
                    <a:p>
                      <a:endParaRPr lang="en-US" sz="3600" b="1" dirty="0">
                        <a:latin typeface="ChronicaPro-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ChronicaPro-Book"/>
                        </a:rPr>
                        <a:t>History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ChronicaPro-Book"/>
                        </a:rPr>
                        <a:t>Science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14257696"/>
                  </a:ext>
                </a:extLst>
              </a:tr>
              <a:tr h="861753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3600" b="1" dirty="0">
                          <a:latin typeface="ChronicaPro-Book"/>
                        </a:rPr>
                        <a:t>1. modern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ChronicaPro-Book"/>
                        </a:rPr>
                        <a:t>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ChronicaPro-Book"/>
                        </a:rPr>
                        <a:t>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14301041"/>
                  </a:ext>
                </a:extLst>
              </a:tr>
              <a:tr h="861753">
                <a:tc>
                  <a:txBody>
                    <a:bodyPr/>
                    <a:lstStyle/>
                    <a:p>
                      <a:r>
                        <a:rPr lang="en-US" sz="3600" b="1" dirty="0">
                          <a:latin typeface="ChronicaPro-Book"/>
                        </a:rPr>
                        <a:t>2. friendly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ChronicaPro-Book"/>
                        </a:rPr>
                        <a:t>***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ChronicaPro-Book"/>
                        </a:rPr>
                        <a:t>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5022431"/>
                  </a:ext>
                </a:extLst>
              </a:tr>
              <a:tr h="861753">
                <a:tc>
                  <a:txBody>
                    <a:bodyPr/>
                    <a:lstStyle/>
                    <a:p>
                      <a:r>
                        <a:rPr lang="en-US" sz="3600" b="1" dirty="0">
                          <a:latin typeface="ChronicaPro-Book"/>
                        </a:rPr>
                        <a:t>3. safe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ChronicaPro-Book"/>
                        </a:rPr>
                        <a:t>***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ChronicaPro-Book"/>
                        </a:rPr>
                        <a:t>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74242065"/>
                  </a:ext>
                </a:extLst>
              </a:tr>
              <a:tr h="861753">
                <a:tc>
                  <a:txBody>
                    <a:bodyPr/>
                    <a:lstStyle/>
                    <a:p>
                      <a:r>
                        <a:rPr lang="en-US" sz="3600" b="1" dirty="0">
                          <a:latin typeface="ChronicaPro-Book"/>
                        </a:rPr>
                        <a:t>4. expensive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ChronicaPro-Book"/>
                        </a:rPr>
                        <a:t>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ChronicaPro-Book"/>
                        </a:rPr>
                        <a:t>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12884805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0935" y="1070405"/>
            <a:ext cx="5227200" cy="255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806744" y="59073"/>
            <a:ext cx="8320907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Compare the two museums: History and Science, using </a:t>
            </a:r>
            <a:r>
              <a:rPr lang="en-US" sz="28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like, as … as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or </a:t>
            </a:r>
            <a:r>
              <a:rPr lang="en-US" sz="28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different from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088771" y="17663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41556" y="7399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9" y="113428"/>
            <a:ext cx="2713220" cy="71169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202300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="" xmlns:a16="http://schemas.microsoft.com/office/drawing/2014/main" id="{FC656629-84D0-4AA5-914F-BF38C617AE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9455066"/>
              </p:ext>
            </p:extLst>
          </p:nvPr>
        </p:nvGraphicFramePr>
        <p:xfrm>
          <a:off x="156151" y="1211907"/>
          <a:ext cx="4707834" cy="3289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72452">
                  <a:extLst>
                    <a:ext uri="{9D8B030D-6E8A-4147-A177-3AD203B41FA5}">
                      <a16:colId xmlns="" xmlns:a16="http://schemas.microsoft.com/office/drawing/2014/main" val="386499896"/>
                    </a:ext>
                  </a:extLst>
                </a:gridCol>
                <a:gridCol w="1379095">
                  <a:extLst>
                    <a:ext uri="{9D8B030D-6E8A-4147-A177-3AD203B41FA5}">
                      <a16:colId xmlns="" xmlns:a16="http://schemas.microsoft.com/office/drawing/2014/main" val="1364760509"/>
                    </a:ext>
                  </a:extLst>
                </a:gridCol>
                <a:gridCol w="1356287">
                  <a:extLst>
                    <a:ext uri="{9D8B030D-6E8A-4147-A177-3AD203B41FA5}">
                      <a16:colId xmlns="" xmlns:a16="http://schemas.microsoft.com/office/drawing/2014/main" val="1559193780"/>
                    </a:ext>
                  </a:extLst>
                </a:gridCol>
              </a:tblGrid>
              <a:tr h="616660">
                <a:tc>
                  <a:txBody>
                    <a:bodyPr/>
                    <a:lstStyle/>
                    <a:p>
                      <a:endParaRPr lang="en-US" sz="2400" b="1" dirty="0">
                        <a:latin typeface="ChronicaPro-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hronicaPro-Book"/>
                        </a:rPr>
                        <a:t>History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hronicaPro-Book"/>
                        </a:rPr>
                        <a:t>Science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14257696"/>
                  </a:ext>
                </a:extLst>
              </a:tr>
              <a:tr h="61666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400" b="1" dirty="0">
                          <a:latin typeface="ChronicaPro-Book"/>
                        </a:rPr>
                        <a:t>1. modern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hronicaPro-Book"/>
                        </a:rPr>
                        <a:t>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hronicaPro-Book"/>
                        </a:rPr>
                        <a:t>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14301041"/>
                  </a:ext>
                </a:extLst>
              </a:tr>
              <a:tr h="616660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ChronicaPro-Book"/>
                        </a:rPr>
                        <a:t>2. friendly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hronicaPro-Book"/>
                        </a:rPr>
                        <a:t>***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hronicaPro-Book"/>
                        </a:rPr>
                        <a:t>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5022431"/>
                  </a:ext>
                </a:extLst>
              </a:tr>
              <a:tr h="616660">
                <a:tc>
                  <a:txBody>
                    <a:bodyPr/>
                    <a:lstStyle/>
                    <a:p>
                      <a:r>
                        <a:rPr lang="en-US" sz="2400" b="1">
                          <a:latin typeface="ChronicaPro-Book"/>
                        </a:rPr>
                        <a:t>3. safe</a:t>
                      </a:r>
                      <a:endParaRPr lang="en-US" sz="2400" b="1" dirty="0">
                        <a:latin typeface="ChronicaPro-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hronicaPro-Book"/>
                        </a:rPr>
                        <a:t>***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hronicaPro-Book"/>
                        </a:rPr>
                        <a:t>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74242065"/>
                  </a:ext>
                </a:extLst>
              </a:tr>
              <a:tr h="616660">
                <a:tc>
                  <a:txBody>
                    <a:bodyPr/>
                    <a:lstStyle/>
                    <a:p>
                      <a:r>
                        <a:rPr lang="en-US" sz="2400" b="1">
                          <a:latin typeface="ChronicaPro-Book"/>
                        </a:rPr>
                        <a:t>4. expensive</a:t>
                      </a:r>
                      <a:endParaRPr lang="en-US" sz="2400" b="1" dirty="0">
                        <a:latin typeface="ChronicaPro-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hronicaPro-Book"/>
                        </a:rPr>
                        <a:t>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hronicaPro-Book"/>
                        </a:rPr>
                        <a:t>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1288480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C3F5EDD-308B-F361-D1A1-7E76EEF4992A}"/>
              </a:ext>
            </a:extLst>
          </p:cNvPr>
          <p:cNvSpPr txBox="1"/>
          <p:nvPr/>
        </p:nvSpPr>
        <p:spPr>
          <a:xfrm>
            <a:off x="5006715" y="1207107"/>
            <a:ext cx="718528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latinLnBrk="0"/>
            <a:r>
              <a:rPr lang="vi-VN" sz="3200" b="1" i="0" dirty="0" err="1">
                <a:solidFill>
                  <a:srgbClr val="3366FF"/>
                </a:solidFill>
                <a:effectLst/>
                <a:latin typeface="OpenSansBold"/>
              </a:rPr>
              <a:t>Example</a:t>
            </a:r>
            <a:r>
              <a:rPr lang="vi-VN" sz="3200" b="1" i="0" dirty="0">
                <a:solidFill>
                  <a:srgbClr val="3366FF"/>
                </a:solidFill>
                <a:effectLst/>
                <a:latin typeface="OpenSansBold"/>
              </a:rPr>
              <a:t>:</a:t>
            </a:r>
            <a:r>
              <a:rPr lang="vi-VN" sz="3200" b="1" i="1" dirty="0">
                <a:solidFill>
                  <a:srgbClr val="888888"/>
                </a:solidFill>
                <a:effectLst/>
                <a:latin typeface="OpenSans"/>
              </a:rPr>
              <a:t> </a:t>
            </a:r>
            <a:endParaRPr lang="en-US" sz="3200" b="1" i="1" dirty="0">
              <a:solidFill>
                <a:srgbClr val="888888"/>
              </a:solidFill>
              <a:effectLst/>
              <a:latin typeface="OpenSans"/>
            </a:endParaRPr>
          </a:p>
          <a:p>
            <a:pPr algn="just" latinLnBrk="0"/>
            <a:r>
              <a:rPr lang="vi-VN" sz="3200" b="1" i="0" dirty="0">
                <a:solidFill>
                  <a:srgbClr val="000000"/>
                </a:solidFill>
                <a:effectLst/>
                <a:latin typeface="OpenSansBold"/>
              </a:rPr>
              <a:t>1.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OpenSans"/>
              </a:rPr>
              <a:t> </a:t>
            </a:r>
            <a:r>
              <a:rPr lang="vi-VN" sz="3200" b="1" i="0" dirty="0" err="1">
                <a:solidFill>
                  <a:srgbClr val="000000"/>
                </a:solidFill>
                <a:effectLst/>
                <a:latin typeface="OpenSans"/>
              </a:rPr>
              <a:t>History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vi-VN" sz="3200" b="1" i="0" dirty="0" err="1">
                <a:solidFill>
                  <a:srgbClr val="000000"/>
                </a:solidFill>
                <a:effectLst/>
                <a:latin typeface="OpenSans"/>
              </a:rPr>
              <a:t>is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vi-VN" sz="3200" b="1" i="0" dirty="0" err="1">
                <a:solidFill>
                  <a:srgbClr val="000000"/>
                </a:solidFill>
                <a:effectLst/>
                <a:latin typeface="OpenSans"/>
              </a:rPr>
              <a:t>not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vi-VN" sz="3200" b="1" i="0" dirty="0" err="1">
                <a:solidFill>
                  <a:srgbClr val="000000"/>
                </a:solidFill>
                <a:effectLst/>
                <a:latin typeface="OpenSans"/>
              </a:rPr>
              <a:t>as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vi-VN" sz="3200" b="1" i="0" dirty="0" err="1">
                <a:solidFill>
                  <a:srgbClr val="000000"/>
                </a:solidFill>
                <a:effectLst/>
                <a:latin typeface="OpenSans"/>
              </a:rPr>
              <a:t>modern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vi-VN" sz="3200" b="1" i="0" dirty="0" err="1">
                <a:solidFill>
                  <a:srgbClr val="000000"/>
                </a:solidFill>
                <a:effectLst/>
                <a:latin typeface="OpenSans"/>
              </a:rPr>
              <a:t>as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vi-VN" sz="3200" b="1" i="0" dirty="0" err="1">
                <a:solidFill>
                  <a:srgbClr val="000000"/>
                </a:solidFill>
                <a:effectLst/>
                <a:latin typeface="OpenSans"/>
              </a:rPr>
              <a:t>Science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OpenSans"/>
              </a:rPr>
              <a:t>.</a:t>
            </a:r>
          </a:p>
          <a:p>
            <a:pPr algn="just" latinLnBrk="0"/>
            <a:r>
              <a:rPr lang="vi-VN" sz="3200" b="1" i="0" dirty="0">
                <a:solidFill>
                  <a:srgbClr val="000000"/>
                </a:solidFill>
                <a:effectLst/>
                <a:latin typeface="OpenSansBold"/>
              </a:rPr>
              <a:t>2.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OpenSans"/>
              </a:rPr>
              <a:t> </a:t>
            </a:r>
            <a:r>
              <a:rPr lang="en-US" sz="3200" b="1" dirty="0">
                <a:solidFill>
                  <a:srgbClr val="000000"/>
                </a:solidFill>
                <a:latin typeface="OpenSans"/>
              </a:rPr>
              <a:t>F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OpenSans"/>
              </a:rPr>
              <a:t>riendly:</a:t>
            </a:r>
          </a:p>
          <a:p>
            <a:pPr algn="just" latinLnBrk="0"/>
            <a:r>
              <a:rPr lang="vi-VN" sz="3200" b="1" i="0" dirty="0" err="1">
                <a:solidFill>
                  <a:srgbClr val="FF0000"/>
                </a:solidFill>
                <a:effectLst/>
                <a:latin typeface="OpenSans"/>
              </a:rPr>
              <a:t>History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OpenSans"/>
              </a:rPr>
              <a:t> </a:t>
            </a:r>
            <a:r>
              <a:rPr lang="vi-VN" sz="3200" b="1" i="0" dirty="0" err="1">
                <a:solidFill>
                  <a:srgbClr val="FF0000"/>
                </a:solidFill>
                <a:effectLst/>
                <a:latin typeface="OpenSans"/>
              </a:rPr>
              <a:t>is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OpenSans"/>
              </a:rPr>
              <a:t> </a:t>
            </a:r>
            <a:r>
              <a:rPr lang="vi-VN" sz="3200" b="1" i="0" dirty="0" err="1">
                <a:solidFill>
                  <a:srgbClr val="FF0000"/>
                </a:solidFill>
                <a:effectLst/>
                <a:latin typeface="OpenSans"/>
              </a:rPr>
              <a:t>as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OpenSans"/>
              </a:rPr>
              <a:t> </a:t>
            </a:r>
            <a:r>
              <a:rPr lang="vi-VN" sz="3200" b="1" i="0" dirty="0" err="1">
                <a:solidFill>
                  <a:srgbClr val="FF0000"/>
                </a:solidFill>
                <a:effectLst/>
                <a:latin typeface="OpenSans"/>
              </a:rPr>
              <a:t>friendly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OpenSans"/>
              </a:rPr>
              <a:t> </a:t>
            </a:r>
            <a:r>
              <a:rPr lang="vi-VN" sz="3200" b="1" i="0" dirty="0" err="1">
                <a:solidFill>
                  <a:srgbClr val="FF0000"/>
                </a:solidFill>
                <a:effectLst/>
                <a:latin typeface="OpenSans"/>
              </a:rPr>
              <a:t>as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OpenSans"/>
              </a:rPr>
              <a:t> </a:t>
            </a:r>
            <a:r>
              <a:rPr lang="vi-VN" sz="3200" b="1" i="0" dirty="0" err="1">
                <a:solidFill>
                  <a:srgbClr val="FF0000"/>
                </a:solidFill>
                <a:effectLst/>
                <a:latin typeface="OpenSans"/>
              </a:rPr>
              <a:t>Science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OpenSans"/>
              </a:rPr>
              <a:t>.</a:t>
            </a:r>
          </a:p>
          <a:p>
            <a:pPr algn="just" latinLnBrk="0"/>
            <a:r>
              <a:rPr lang="vi-VN" sz="3200" b="1" i="0" dirty="0">
                <a:solidFill>
                  <a:srgbClr val="000000"/>
                </a:solidFill>
                <a:effectLst/>
                <a:latin typeface="OpenSansBold"/>
              </a:rPr>
              <a:t>3.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OpenSans"/>
              </a:rPr>
              <a:t> </a:t>
            </a:r>
            <a:r>
              <a:rPr lang="en-US" sz="3200" b="1" dirty="0">
                <a:solidFill>
                  <a:srgbClr val="000000"/>
                </a:solidFill>
                <a:latin typeface="OpenSans"/>
              </a:rPr>
              <a:t>S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OpenSans"/>
              </a:rPr>
              <a:t>afe:</a:t>
            </a:r>
          </a:p>
          <a:p>
            <a:pPr algn="just" latinLnBrk="0"/>
            <a:r>
              <a:rPr lang="vi-VN" sz="3200" b="1" i="0" dirty="0" err="1">
                <a:solidFill>
                  <a:srgbClr val="FF0000"/>
                </a:solidFill>
                <a:effectLst/>
                <a:latin typeface="OpenSans"/>
              </a:rPr>
              <a:t>Science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OpenSans"/>
              </a:rPr>
              <a:t> </a:t>
            </a:r>
            <a:r>
              <a:rPr lang="vi-VN" sz="3200" b="1" i="0" dirty="0" err="1">
                <a:solidFill>
                  <a:srgbClr val="FF0000"/>
                </a:solidFill>
                <a:effectLst/>
                <a:latin typeface="OpenSans"/>
              </a:rPr>
              <a:t>is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OpenSans"/>
              </a:rPr>
              <a:t> </a:t>
            </a:r>
            <a:r>
              <a:rPr lang="vi-VN" sz="3200" b="1" i="0" dirty="0" err="1">
                <a:solidFill>
                  <a:srgbClr val="FF0000"/>
                </a:solidFill>
                <a:effectLst/>
                <a:latin typeface="OpenSans"/>
              </a:rPr>
              <a:t>not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OpenSans"/>
              </a:rPr>
              <a:t> </a:t>
            </a:r>
            <a:r>
              <a:rPr lang="vi-VN" sz="3200" b="1" i="0" dirty="0" err="1">
                <a:solidFill>
                  <a:srgbClr val="FF0000"/>
                </a:solidFill>
                <a:effectLst/>
                <a:latin typeface="OpenSans"/>
              </a:rPr>
              <a:t>as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OpenSans"/>
              </a:rPr>
              <a:t> </a:t>
            </a:r>
            <a:r>
              <a:rPr lang="vi-VN" sz="3200" b="1" i="0" dirty="0" err="1">
                <a:solidFill>
                  <a:srgbClr val="FF0000"/>
                </a:solidFill>
                <a:effectLst/>
                <a:latin typeface="OpenSans"/>
              </a:rPr>
              <a:t>safe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OpenSans"/>
              </a:rPr>
              <a:t> </a:t>
            </a:r>
            <a:r>
              <a:rPr lang="vi-VN" sz="3200" b="1" i="0" dirty="0" err="1">
                <a:solidFill>
                  <a:srgbClr val="FF0000"/>
                </a:solidFill>
                <a:effectLst/>
                <a:latin typeface="OpenSans"/>
              </a:rPr>
              <a:t>as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OpenSans"/>
              </a:rPr>
              <a:t> </a:t>
            </a:r>
            <a:r>
              <a:rPr lang="vi-VN" sz="3200" b="1" i="0" dirty="0" err="1">
                <a:solidFill>
                  <a:srgbClr val="FF0000"/>
                </a:solidFill>
                <a:effectLst/>
                <a:latin typeface="OpenSans"/>
              </a:rPr>
              <a:t>History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OpenSans"/>
              </a:rPr>
              <a:t>.</a:t>
            </a:r>
          </a:p>
          <a:p>
            <a:pPr algn="just" latinLnBrk="0"/>
            <a:r>
              <a:rPr lang="vi-VN" sz="3200" b="1" i="0" dirty="0">
                <a:solidFill>
                  <a:srgbClr val="000000"/>
                </a:solidFill>
                <a:effectLst/>
                <a:latin typeface="OpenSansBold"/>
              </a:rPr>
              <a:t>4.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OpenSans"/>
              </a:rPr>
              <a:t> </a:t>
            </a:r>
            <a:r>
              <a:rPr lang="en-US" sz="3200" b="1" dirty="0">
                <a:solidFill>
                  <a:srgbClr val="000000"/>
                </a:solidFill>
                <a:latin typeface="OpenSans"/>
              </a:rPr>
              <a:t>E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OpenSans"/>
              </a:rPr>
              <a:t>xpensive:</a:t>
            </a:r>
          </a:p>
          <a:p>
            <a:pPr algn="just" latinLnBrk="0"/>
            <a:r>
              <a:rPr lang="vi-VN" sz="3200" b="1" i="0" dirty="0" err="1">
                <a:solidFill>
                  <a:srgbClr val="FF0000"/>
                </a:solidFill>
                <a:effectLst/>
                <a:latin typeface="OpenSans"/>
              </a:rPr>
              <a:t>Science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OpenSans"/>
              </a:rPr>
              <a:t> </a:t>
            </a:r>
            <a:r>
              <a:rPr lang="vi-VN" sz="3200" b="1" i="0" dirty="0" err="1">
                <a:solidFill>
                  <a:srgbClr val="FF0000"/>
                </a:solidFill>
                <a:effectLst/>
                <a:latin typeface="OpenSans"/>
              </a:rPr>
              <a:t>is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OpenSans"/>
              </a:rPr>
              <a:t> </a:t>
            </a:r>
            <a:r>
              <a:rPr lang="vi-VN" sz="3200" b="1" i="0" dirty="0" err="1">
                <a:solidFill>
                  <a:srgbClr val="FF0000"/>
                </a:solidFill>
                <a:effectLst/>
                <a:latin typeface="OpenSans"/>
              </a:rPr>
              <a:t>as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OpenSans"/>
              </a:rPr>
              <a:t> </a:t>
            </a:r>
            <a:r>
              <a:rPr lang="vi-VN" sz="3200" b="1" i="0" dirty="0" err="1">
                <a:solidFill>
                  <a:srgbClr val="FF0000"/>
                </a:solidFill>
                <a:effectLst/>
                <a:latin typeface="OpenSans"/>
              </a:rPr>
              <a:t>expensive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OpenSans"/>
              </a:rPr>
              <a:t> </a:t>
            </a:r>
            <a:r>
              <a:rPr lang="vi-VN" sz="3200" b="1" i="0" dirty="0" err="1">
                <a:solidFill>
                  <a:srgbClr val="FF0000"/>
                </a:solidFill>
                <a:effectLst/>
                <a:latin typeface="OpenSans"/>
              </a:rPr>
              <a:t>as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OpenSans"/>
              </a:rPr>
              <a:t> </a:t>
            </a:r>
            <a:r>
              <a:rPr lang="vi-VN" sz="3200" b="1" i="0" dirty="0" err="1">
                <a:solidFill>
                  <a:srgbClr val="FF0000"/>
                </a:solidFill>
                <a:effectLst/>
                <a:latin typeface="OpenSans"/>
              </a:rPr>
              <a:t>History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OpenSan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782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816809" y="122645"/>
            <a:ext cx="955890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Rewrite the sentences, using the words given at the beginning.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319762" y="14897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72546" y="4786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47"/>
            <a:ext cx="2177635" cy="73088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1287" y="94931"/>
            <a:ext cx="206634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AE38385-43CD-4B31-9933-CDE59DCA73DC}"/>
              </a:ext>
            </a:extLst>
          </p:cNvPr>
          <p:cNvSpPr txBox="1"/>
          <p:nvPr/>
        </p:nvSpPr>
        <p:spPr>
          <a:xfrm>
            <a:off x="0" y="1829251"/>
            <a:ext cx="12326910" cy="5311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700"/>
              </a:lnSpc>
            </a:pPr>
            <a:r>
              <a:rPr lang="en-US" sz="3200" b="1" dirty="0"/>
              <a:t>1. I think action films are more interesting than comedies.</a:t>
            </a:r>
          </a:p>
          <a:p>
            <a:pPr marL="342900" indent="-342900">
              <a:lnSpc>
                <a:spcPts val="3700"/>
              </a:lnSpc>
              <a:buFont typeface="Wingdings" panose="05000000000000000000" pitchFamily="2" charset="2"/>
              <a:buChar char="à"/>
            </a:pPr>
            <a:r>
              <a:rPr lang="en-US" sz="3200" b="1" dirty="0">
                <a:sym typeface="Wingdings" panose="05000000000000000000" pitchFamily="2" charset="2"/>
              </a:rPr>
              <a:t>I think comedies are not ________________________________. </a:t>
            </a:r>
          </a:p>
          <a:p>
            <a:pPr>
              <a:lnSpc>
                <a:spcPts val="3700"/>
              </a:lnSpc>
            </a:pPr>
            <a:r>
              <a:rPr lang="en-US" sz="3200" b="1" dirty="0"/>
              <a:t>2. Our </a:t>
            </a:r>
            <a:r>
              <a:rPr lang="en-US" sz="3200" b="1" dirty="0" err="1"/>
              <a:t>maths</a:t>
            </a:r>
            <a:r>
              <a:rPr lang="en-US" sz="3200" b="1" dirty="0"/>
              <a:t> homework is more difficult than out history homework.</a:t>
            </a:r>
            <a:br>
              <a:rPr lang="en-US" sz="3200" b="1" dirty="0"/>
            </a:br>
            <a:r>
              <a:rPr lang="en-US" sz="3200" b="1" dirty="0">
                <a:sym typeface="Wingdings" panose="05000000000000000000" pitchFamily="2" charset="2"/>
              </a:rPr>
              <a:t> Our history homework is not ______________________________.</a:t>
            </a:r>
            <a:endParaRPr lang="en-US" sz="3200" b="1" dirty="0"/>
          </a:p>
          <a:p>
            <a:pPr>
              <a:lnSpc>
                <a:spcPts val="3700"/>
              </a:lnSpc>
            </a:pPr>
            <a:r>
              <a:rPr lang="en-US" sz="3200" b="1" dirty="0"/>
              <a:t>3. This year’s music contest is different from last year’s.</a:t>
            </a:r>
          </a:p>
          <a:p>
            <a:pPr>
              <a:lnSpc>
                <a:spcPts val="3700"/>
              </a:lnSpc>
            </a:pPr>
            <a:r>
              <a:rPr lang="en-US" sz="3200" b="1" dirty="0">
                <a:sym typeface="Wingdings" panose="05000000000000000000" pitchFamily="2" charset="2"/>
              </a:rPr>
              <a:t> This year’s music contest is not ______________________________.</a:t>
            </a:r>
          </a:p>
          <a:p>
            <a:pPr>
              <a:lnSpc>
                <a:spcPts val="3700"/>
              </a:lnSpc>
            </a:pPr>
            <a:r>
              <a:rPr lang="en-US" sz="3200" b="1" dirty="0">
                <a:sym typeface="Wingdings" panose="05000000000000000000" pitchFamily="2" charset="2"/>
              </a:rPr>
              <a:t>4. The characters in the film are not the same as the ones in the play.</a:t>
            </a:r>
          </a:p>
          <a:p>
            <a:pPr marL="342900" indent="-342900">
              <a:lnSpc>
                <a:spcPts val="3700"/>
              </a:lnSpc>
              <a:buFont typeface="Wingdings" panose="05000000000000000000" pitchFamily="2" charset="2"/>
              <a:buChar char="à"/>
            </a:pPr>
            <a:r>
              <a:rPr lang="en-US" sz="3200" b="1" dirty="0">
                <a:sym typeface="Wingdings" panose="05000000000000000000" pitchFamily="2" charset="2"/>
              </a:rPr>
              <a:t>The characters in the film are ________________________________.</a:t>
            </a:r>
          </a:p>
          <a:p>
            <a:pPr>
              <a:lnSpc>
                <a:spcPts val="3700"/>
              </a:lnSpc>
            </a:pPr>
            <a:r>
              <a:rPr lang="en-US" sz="3200" b="1" dirty="0">
                <a:sym typeface="Wingdings" panose="05000000000000000000" pitchFamily="2" charset="2"/>
              </a:rPr>
              <a:t>5. This picture is brighter than that picture.</a:t>
            </a:r>
          </a:p>
          <a:p>
            <a:pPr>
              <a:lnSpc>
                <a:spcPts val="3700"/>
              </a:lnSpc>
            </a:pPr>
            <a:r>
              <a:rPr lang="en-US" sz="3200" b="1" dirty="0">
                <a:sym typeface="Wingdings" panose="05000000000000000000" pitchFamily="2" charset="2"/>
              </a:rPr>
              <a:t> That picture is not ________________________________.</a:t>
            </a:r>
            <a:endParaRPr lang="en-US" sz="3200" b="1" dirty="0"/>
          </a:p>
          <a:p>
            <a:pPr marL="457200" indent="-457200">
              <a:lnSpc>
                <a:spcPts val="3700"/>
              </a:lnSpc>
              <a:buAutoNum type="arabicPeriod"/>
            </a:pPr>
            <a:endParaRPr lang="en-US" sz="3200" b="1" dirty="0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ABD579C2-A755-40F7-A911-20AC5A02B156}"/>
              </a:ext>
            </a:extLst>
          </p:cNvPr>
          <p:cNvSpPr txBox="1"/>
          <p:nvPr/>
        </p:nvSpPr>
        <p:spPr>
          <a:xfrm>
            <a:off x="4507029" y="2133803"/>
            <a:ext cx="6102516" cy="543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baseline="-25000" dirty="0">
                <a:solidFill>
                  <a:srgbClr val="FF0000"/>
                </a:solidFill>
              </a:rPr>
              <a:t>as interesting as action films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E315BF30-29AE-48F8-9294-5BBF7B9BD7FB}"/>
              </a:ext>
            </a:extLst>
          </p:cNvPr>
          <p:cNvSpPr txBox="1"/>
          <p:nvPr/>
        </p:nvSpPr>
        <p:spPr>
          <a:xfrm>
            <a:off x="5522455" y="3234965"/>
            <a:ext cx="6152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as difficult as our </a:t>
            </a:r>
            <a:r>
              <a:rPr lang="en-US" sz="3200" b="1" dirty="0" err="1">
                <a:solidFill>
                  <a:srgbClr val="FF0000"/>
                </a:solidFill>
              </a:rPr>
              <a:t>maths</a:t>
            </a:r>
            <a:r>
              <a:rPr lang="en-US" sz="3200" b="1" dirty="0">
                <a:solidFill>
                  <a:srgbClr val="FF0000"/>
                </a:solidFill>
              </a:rPr>
              <a:t> homework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CC4BCC8E-D46B-44AE-9073-41576067B843}"/>
              </a:ext>
            </a:extLst>
          </p:cNvPr>
          <p:cNvSpPr txBox="1"/>
          <p:nvPr/>
        </p:nvSpPr>
        <p:spPr>
          <a:xfrm>
            <a:off x="5088708" y="4159131"/>
            <a:ext cx="4825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like last year’s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0580C7CE-00AE-479C-8A02-7FC355A903B6}"/>
              </a:ext>
            </a:extLst>
          </p:cNvPr>
          <p:cNvSpPr txBox="1"/>
          <p:nvPr/>
        </p:nvSpPr>
        <p:spPr>
          <a:xfrm>
            <a:off x="5217932" y="5096984"/>
            <a:ext cx="6335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different from the ones in the play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177D8E05-187C-4801-ADD8-BC13CF4AB233}"/>
              </a:ext>
            </a:extLst>
          </p:cNvPr>
          <p:cNvSpPr txBox="1"/>
          <p:nvPr/>
        </p:nvSpPr>
        <p:spPr>
          <a:xfrm>
            <a:off x="4212257" y="6071544"/>
            <a:ext cx="3857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as bright as this one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48206727-7EBF-3D3F-B3AF-618196CBA1A4}"/>
              </a:ext>
            </a:extLst>
          </p:cNvPr>
          <p:cNvCxnSpPr/>
          <p:nvPr/>
        </p:nvCxnSpPr>
        <p:spPr>
          <a:xfrm>
            <a:off x="4437088" y="2289250"/>
            <a:ext cx="344178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75717CA5-CCE9-277E-4F05-BAB19CE559B4}"/>
              </a:ext>
            </a:extLst>
          </p:cNvPr>
          <p:cNvCxnSpPr/>
          <p:nvPr/>
        </p:nvCxnSpPr>
        <p:spPr>
          <a:xfrm>
            <a:off x="4983017" y="3242563"/>
            <a:ext cx="25183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00E3B505-9CE3-60D1-990C-35531EDEA5CC}"/>
              </a:ext>
            </a:extLst>
          </p:cNvPr>
          <p:cNvCxnSpPr/>
          <p:nvPr/>
        </p:nvCxnSpPr>
        <p:spPr>
          <a:xfrm>
            <a:off x="4855087" y="4183938"/>
            <a:ext cx="25183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7FA26418-DFF9-8414-050C-81EC9E823FFA}"/>
              </a:ext>
            </a:extLst>
          </p:cNvPr>
          <p:cNvCxnSpPr/>
          <p:nvPr/>
        </p:nvCxnSpPr>
        <p:spPr>
          <a:xfrm>
            <a:off x="5551416" y="5142386"/>
            <a:ext cx="25183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BC326EF1-44C5-CAC5-4E8C-1CE8BA4F6545}"/>
              </a:ext>
            </a:extLst>
          </p:cNvPr>
          <p:cNvCxnSpPr/>
          <p:nvPr/>
        </p:nvCxnSpPr>
        <p:spPr>
          <a:xfrm>
            <a:off x="2913165" y="6071544"/>
            <a:ext cx="212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953083" y="642309"/>
            <a:ext cx="83954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/>
              <a:t>A play is usually longer than </a:t>
            </a:r>
            <a:r>
              <a:rPr lang="en-US" sz="3200" i="1" dirty="0">
                <a:solidFill>
                  <a:srgbClr val="00B050"/>
                </a:solidFill>
              </a:rPr>
              <a:t>a film</a:t>
            </a:r>
            <a:r>
              <a:rPr lang="en-US" sz="3200" i="1" dirty="0"/>
              <a:t>.</a:t>
            </a:r>
          </a:p>
          <a:p>
            <a:r>
              <a:rPr lang="en-US" sz="3200" i="1" dirty="0"/>
              <a:t>→ </a:t>
            </a:r>
            <a:r>
              <a:rPr lang="en-US" sz="3200" i="1" dirty="0">
                <a:solidFill>
                  <a:srgbClr val="00B050"/>
                </a:solidFill>
              </a:rPr>
              <a:t>A film</a:t>
            </a:r>
            <a:r>
              <a:rPr lang="en-US" sz="3200" i="1" dirty="0"/>
              <a:t> is usually not as long as a play.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4212258" y="1089764"/>
            <a:ext cx="3666613" cy="200417"/>
          </a:xfrm>
          <a:prstGeom prst="straightConnector1">
            <a:avLst/>
          </a:prstGeom>
          <a:ln w="127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="" xmlns:a16="http://schemas.microsoft.com/office/drawing/2014/main" id="{75717CA5-CCE9-277E-4F05-BAB19CE559B4}"/>
              </a:ext>
            </a:extLst>
          </p:cNvPr>
          <p:cNvCxnSpPr/>
          <p:nvPr/>
        </p:nvCxnSpPr>
        <p:spPr>
          <a:xfrm>
            <a:off x="5682993" y="1102700"/>
            <a:ext cx="191326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="" xmlns:a16="http://schemas.microsoft.com/office/drawing/2014/main" id="{75717CA5-CCE9-277E-4F05-BAB19CE559B4}"/>
              </a:ext>
            </a:extLst>
          </p:cNvPr>
          <p:cNvCxnSpPr/>
          <p:nvPr/>
        </p:nvCxnSpPr>
        <p:spPr>
          <a:xfrm>
            <a:off x="6045564" y="1616268"/>
            <a:ext cx="23402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1134162" y="632751"/>
            <a:ext cx="17457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00B0F0"/>
                </a:solidFill>
              </a:rPr>
              <a:t>Example:</a:t>
            </a:r>
            <a:endParaRPr lang="en-US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77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5" grpId="0"/>
      <p:bldP spid="26" grpId="0"/>
      <p:bldP spid="27" grpId="0"/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780700" y="95377"/>
            <a:ext cx="7481256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</a:t>
            </a:r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pictures and compare them, using </a:t>
            </a:r>
            <a:r>
              <a:rPr lang="en-US" sz="28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like, as … as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or </a:t>
            </a:r>
            <a:r>
              <a:rPr lang="en-US" sz="28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different from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800" b="1" dirty="0">
              <a:solidFill>
                <a:schemeClr val="accent2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237200" y="31836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89985" y="21572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32696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5122" name="Picture 2" descr="Student Discussion Clip Art - Png Download (#5756056) - PinClipart">
            <a:extLst>
              <a:ext uri="{FF2B5EF4-FFF2-40B4-BE49-F238E27FC236}">
                <a16:creationId xmlns="" xmlns:a16="http://schemas.microsoft.com/office/drawing/2014/main" id="{DBCED6B3-9E86-4B83-B1A4-86D1198D0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125" b="95215" l="3200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529" y="5092555"/>
            <a:ext cx="2418308" cy="170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8B35E1D-D513-4694-B07F-0A154030DD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62" y="1947495"/>
            <a:ext cx="2696623" cy="31450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7AD3CC4-6282-4567-AF86-D32B739E8D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01921" y="1091362"/>
            <a:ext cx="4024931" cy="39022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71D0183-9D9F-6696-6344-235F80560B6A}"/>
              </a:ext>
            </a:extLst>
          </p:cNvPr>
          <p:cNvSpPr txBox="1"/>
          <p:nvPr/>
        </p:nvSpPr>
        <p:spPr>
          <a:xfrm>
            <a:off x="6096000" y="1381435"/>
            <a:ext cx="62658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latinLnBrk="0"/>
            <a:r>
              <a:rPr lang="en-US" sz="2400" b="1" i="0" dirty="0">
                <a:solidFill>
                  <a:srgbClr val="0000FF"/>
                </a:solidFill>
                <a:effectLst/>
                <a:latin typeface="OpenSansBold"/>
              </a:rPr>
              <a:t>Example: </a:t>
            </a:r>
            <a:endParaRPr lang="en-US" sz="2400" b="1" i="1" dirty="0">
              <a:solidFill>
                <a:srgbClr val="888888"/>
              </a:solidFill>
              <a:latin typeface="OpenSans"/>
            </a:endParaRPr>
          </a:p>
          <a:p>
            <a:pPr algn="just" latinLnBrk="0"/>
            <a:r>
              <a:rPr lang="en-US" sz="2400" b="1" i="0" dirty="0">
                <a:solidFill>
                  <a:srgbClr val="000000"/>
                </a:solidFill>
                <a:effectLst/>
                <a:latin typeface="OpenSans"/>
              </a:rPr>
              <a:t>- Picture A is not like / different from picture B. </a:t>
            </a:r>
          </a:p>
          <a:p>
            <a:pPr algn="just" latinLnBrk="0"/>
            <a:r>
              <a:rPr lang="en-US" sz="2400" b="1" i="0" dirty="0">
                <a:solidFill>
                  <a:srgbClr val="000000"/>
                </a:solidFill>
                <a:effectLst/>
                <a:latin typeface="OpenSans"/>
              </a:rPr>
              <a:t>- Picture A is not as big as picture B.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7579E80-C99E-BE95-B6DE-93E3D6BE793D}"/>
              </a:ext>
            </a:extLst>
          </p:cNvPr>
          <p:cNvSpPr txBox="1"/>
          <p:nvPr/>
        </p:nvSpPr>
        <p:spPr>
          <a:xfrm>
            <a:off x="673153" y="4912666"/>
            <a:ext cx="15187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000000"/>
                </a:solidFill>
                <a:effectLst/>
                <a:latin typeface="OpenSans"/>
              </a:rPr>
              <a:t>Picture A </a:t>
            </a:r>
            <a:endParaRPr lang="vi-VN" sz="2400" b="1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D8AB147-C2CE-D5B5-79CC-82AC98BAF39E}"/>
              </a:ext>
            </a:extLst>
          </p:cNvPr>
          <p:cNvSpPr txBox="1"/>
          <p:nvPr/>
        </p:nvSpPr>
        <p:spPr>
          <a:xfrm>
            <a:off x="3806773" y="4943444"/>
            <a:ext cx="15187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  <a:latin typeface="OpenSans"/>
              </a:rPr>
              <a:t>P</a:t>
            </a:r>
            <a:r>
              <a:rPr lang="en-US" sz="2400" b="1" dirty="0">
                <a:solidFill>
                  <a:srgbClr val="000000"/>
                </a:solidFill>
                <a:effectLst/>
                <a:latin typeface="OpenSans"/>
              </a:rPr>
              <a:t>icture B</a:t>
            </a:r>
            <a:endParaRPr lang="vi-VN" sz="2400" b="1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9341A62-832A-96D5-2B78-9E48ECF5E37A}"/>
              </a:ext>
            </a:extLst>
          </p:cNvPr>
          <p:cNvSpPr txBox="1"/>
          <p:nvPr/>
        </p:nvSpPr>
        <p:spPr>
          <a:xfrm>
            <a:off x="6096000" y="2698230"/>
            <a:ext cx="393747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Suggested things:</a:t>
            </a:r>
          </a:p>
          <a:p>
            <a:r>
              <a:rPr lang="en-US" sz="2400" b="1" dirty="0"/>
              <a:t>- Moon:</a:t>
            </a:r>
          </a:p>
          <a:p>
            <a:r>
              <a:rPr lang="vi-VN" sz="2400" b="1" i="0" dirty="0">
                <a:solidFill>
                  <a:srgbClr val="000000"/>
                </a:solidFill>
                <a:effectLst/>
                <a:latin typeface="OpenSans"/>
              </a:rPr>
              <a:t>- The </a:t>
            </a:r>
            <a:r>
              <a:rPr lang="vi-VN" sz="2400" b="1" i="0" dirty="0" err="1">
                <a:solidFill>
                  <a:srgbClr val="000000"/>
                </a:solidFill>
                <a:effectLst/>
                <a:latin typeface="OpenSans"/>
              </a:rPr>
              <a:t>flower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OpenSans"/>
              </a:rPr>
              <a:t>:</a:t>
            </a:r>
          </a:p>
          <a:p>
            <a:r>
              <a:rPr lang="vi-VN" sz="2400" b="1" i="0" dirty="0">
                <a:solidFill>
                  <a:srgbClr val="000000"/>
                </a:solidFill>
                <a:effectLst/>
                <a:latin typeface="OpenSans"/>
              </a:rPr>
              <a:t>- The </a:t>
            </a:r>
            <a:r>
              <a:rPr lang="vi-VN" sz="2400" b="1" i="0" dirty="0" err="1">
                <a:solidFill>
                  <a:srgbClr val="000000"/>
                </a:solidFill>
                <a:effectLst/>
                <a:latin typeface="OpenSans"/>
              </a:rPr>
              <a:t>fish</a:t>
            </a:r>
            <a:r>
              <a:rPr lang="en-US" sz="2400" b="1" dirty="0">
                <a:solidFill>
                  <a:srgbClr val="000000"/>
                </a:solidFill>
                <a:latin typeface="OpenSans"/>
              </a:rPr>
              <a:t>: </a:t>
            </a:r>
          </a:p>
          <a:p>
            <a:r>
              <a:rPr lang="vi-VN" sz="2400" b="1" i="0" dirty="0">
                <a:solidFill>
                  <a:srgbClr val="000000"/>
                </a:solidFill>
                <a:effectLst/>
                <a:latin typeface="OpenSans"/>
              </a:rPr>
              <a:t>- The </a:t>
            </a:r>
            <a:r>
              <a:rPr lang="vi-VN" sz="2400" b="1" i="0" dirty="0" err="1">
                <a:solidFill>
                  <a:srgbClr val="000000"/>
                </a:solidFill>
                <a:effectLst/>
                <a:latin typeface="OpenSans"/>
              </a:rPr>
              <a:t>cat’s</a:t>
            </a:r>
            <a:r>
              <a:rPr lang="vi-VN" sz="2400" b="1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vi-VN" sz="2400" b="1" i="0" dirty="0" err="1">
                <a:solidFill>
                  <a:srgbClr val="000000"/>
                </a:solidFill>
                <a:effectLst/>
                <a:latin typeface="OpenSans"/>
              </a:rPr>
              <a:t>shirt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OpenSans"/>
              </a:rPr>
              <a:t>: </a:t>
            </a:r>
          </a:p>
          <a:p>
            <a:r>
              <a:rPr lang="vi-VN" sz="2400" b="1" i="0" dirty="0">
                <a:solidFill>
                  <a:srgbClr val="000000"/>
                </a:solidFill>
                <a:effectLst/>
                <a:latin typeface="OpenSans"/>
              </a:rPr>
              <a:t>- The </a:t>
            </a:r>
            <a:r>
              <a:rPr lang="vi-VN" sz="2400" b="1" i="0" dirty="0" err="1">
                <a:solidFill>
                  <a:srgbClr val="000000"/>
                </a:solidFill>
                <a:effectLst/>
                <a:latin typeface="OpenSans"/>
              </a:rPr>
              <a:t>house</a:t>
            </a:r>
            <a:r>
              <a:rPr lang="vi-VN" sz="2400" b="1" i="0" dirty="0">
                <a:solidFill>
                  <a:srgbClr val="000000"/>
                </a:solidFill>
                <a:effectLst/>
                <a:latin typeface="OpenSans"/>
              </a:rPr>
              <a:t> </a:t>
            </a:r>
            <a:r>
              <a:rPr lang="en-US" sz="2400" b="1" dirty="0">
                <a:solidFill>
                  <a:srgbClr val="000000"/>
                </a:solidFill>
                <a:latin typeface="OpenSans"/>
              </a:rPr>
              <a:t>: </a:t>
            </a:r>
          </a:p>
          <a:p>
            <a:r>
              <a:rPr lang="en-US" sz="2400" b="1" dirty="0">
                <a:solidFill>
                  <a:srgbClr val="000000"/>
                </a:solidFill>
                <a:latin typeface="OpenSans"/>
              </a:rPr>
              <a:t>- The moon: </a:t>
            </a:r>
          </a:p>
          <a:p>
            <a:r>
              <a:rPr lang="en-US" sz="2400" b="1" dirty="0">
                <a:solidFill>
                  <a:srgbClr val="000000"/>
                </a:solidFill>
                <a:latin typeface="OpenSans"/>
              </a:rPr>
              <a:t>- The top of white cat: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4284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079920657"/>
              </p:ext>
            </p:extLst>
          </p:nvPr>
        </p:nvGraphicFramePr>
        <p:xfrm>
          <a:off x="2086964" y="2737369"/>
          <a:ext cx="7767783" cy="3641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3" name="Diagram 12">
            <a:extLst>
              <a:ext uri="{FF2B5EF4-FFF2-40B4-BE49-F238E27FC236}">
                <a16:creationId xmlns="" xmlns:a16="http://schemas.microsoft.com/office/drawing/2014/main" id="{B319E90B-48AC-4DE1-B1D7-856D68F0FC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9599739"/>
              </p:ext>
            </p:extLst>
          </p:nvPr>
        </p:nvGraphicFramePr>
        <p:xfrm>
          <a:off x="3217347" y="2947957"/>
          <a:ext cx="5507016" cy="3641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613D4C4-E56E-42C0-9D73-FAB4102080B1}"/>
              </a:ext>
            </a:extLst>
          </p:cNvPr>
          <p:cNvSpPr txBox="1"/>
          <p:nvPr/>
        </p:nvSpPr>
        <p:spPr>
          <a:xfrm>
            <a:off x="1149944" y="2078380"/>
            <a:ext cx="10008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FB7BD"/>
                </a:solidFill>
              </a:rPr>
              <a:t>Grammar: Comparisons: like, different from, (not) as … as</a:t>
            </a: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67" y="2042184"/>
            <a:ext cx="7747462" cy="3246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exercises in the workbook.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Make 5 sentences with 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like, (not) as... as, different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Prepare new lesson 4 communication </a:t>
            </a:r>
            <a:endParaRPr lang="vi-VN" sz="2800" b="1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363" y="2405356"/>
            <a:ext cx="3332570" cy="333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err="1">
                <a:latin typeface="Calibri" panose="020F0502020204030204" pitchFamily="34" charset="0"/>
              </a:rPr>
              <a:t>Website</a:t>
            </a:r>
            <a:r>
              <a:rPr lang="en-GB" b="1">
                <a:latin typeface="Calibri" panose="020F0502020204030204" pitchFamily="34" charset="0"/>
              </a:rPr>
              <a:t>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/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4060" y="588724"/>
            <a:ext cx="25361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.VnArial" pitchFamily="34" charset="0"/>
              </a:rPr>
              <a:t>WARM UP </a:t>
            </a:r>
            <a:endParaRPr lang="en-US" sz="3600" b="1" dirty="0">
              <a:solidFill>
                <a:srgbClr val="FF0000"/>
              </a:solidFill>
              <a:latin typeface=".Vn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4192" y="1185576"/>
            <a:ext cx="110855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.VnArial" pitchFamily="34" charset="0"/>
              </a:rPr>
              <a:t>Work in 2 groups to write down what there are in the pictures</a:t>
            </a:r>
            <a:endParaRPr lang="en-US" sz="3600" b="1" dirty="0">
              <a:latin typeface=".Vn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927531" y="2398641"/>
            <a:ext cx="2696623" cy="3952079"/>
            <a:chOff x="2232645" y="2623899"/>
            <a:chExt cx="2696623" cy="3952079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E8B35E1D-D513-4694-B07F-0A154030DD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2645" y="2623899"/>
              <a:ext cx="2696623" cy="314506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155071" y="5806537"/>
              <a:ext cx="4908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/>
                <a:t>B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883195" y="1918077"/>
            <a:ext cx="4024931" cy="4664350"/>
            <a:chOff x="6651904" y="2118494"/>
            <a:chExt cx="4024931" cy="4664350"/>
          </a:xfrm>
        </p:grpSpPr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57AD3CC4-6282-4567-AF86-D32B739E8D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51904" y="2118494"/>
              <a:ext cx="4024931" cy="3902256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 rot="10800000" flipV="1">
              <a:off x="8364788" y="6013403"/>
              <a:ext cx="59916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304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8099" y="313153"/>
            <a:ext cx="115077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Are there any differences (</a:t>
            </a:r>
            <a:r>
              <a:rPr lang="en-US" sz="6000" dirty="0"/>
              <a:t>≠</a:t>
            </a:r>
            <a:r>
              <a:rPr lang="en-US" sz="4000" dirty="0"/>
              <a:t>) between the 2 pictures 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grpSp>
        <p:nvGrpSpPr>
          <p:cNvPr id="7" name="Group 6"/>
          <p:cNvGrpSpPr/>
          <p:nvPr/>
        </p:nvGrpSpPr>
        <p:grpSpPr>
          <a:xfrm>
            <a:off x="7215547" y="2204678"/>
            <a:ext cx="2696623" cy="3952079"/>
            <a:chOff x="2232645" y="2623899"/>
            <a:chExt cx="2696623" cy="3952079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E8B35E1D-D513-4694-B07F-0A154030DD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2645" y="2623899"/>
              <a:ext cx="2696623" cy="3145060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3155071" y="5806537"/>
              <a:ext cx="4908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/>
                <a:t>B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468210" y="1579877"/>
            <a:ext cx="4024931" cy="4664350"/>
            <a:chOff x="6651904" y="2118494"/>
            <a:chExt cx="4024931" cy="4664350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57AD3CC4-6282-4567-AF86-D32B739E8D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51904" y="2118494"/>
              <a:ext cx="4024931" cy="3902256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 rot="10800000" flipV="1">
              <a:off x="8364788" y="6013403"/>
              <a:ext cx="59916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A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88099" y="585147"/>
            <a:ext cx="11285975" cy="727945"/>
            <a:chOff x="763535" y="2426289"/>
            <a:chExt cx="11285975" cy="727945"/>
          </a:xfrm>
        </p:grpSpPr>
        <p:sp>
          <p:nvSpPr>
            <p:cNvPr id="9" name="TextBox 8"/>
            <p:cNvSpPr txBox="1"/>
            <p:nvPr/>
          </p:nvSpPr>
          <p:spPr>
            <a:xfrm>
              <a:off x="763535" y="2426289"/>
              <a:ext cx="1128597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And what are the similarities                between them?</a:t>
              </a:r>
              <a:endParaRPr lang="en-US" sz="4000" dirty="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2268" y="2426289"/>
              <a:ext cx="1637430" cy="7279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779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5573" y="839244"/>
            <a:ext cx="1166173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And today we are going to talk about the similarities and the differences by using “ </a:t>
            </a:r>
            <a:r>
              <a:rPr lang="en-US" sz="5400" dirty="0" smtClean="0">
                <a:solidFill>
                  <a:srgbClr val="FF0000"/>
                </a:solidFill>
              </a:rPr>
              <a:t>Like, Different from, and as….as”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26608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">
            <a:extLst>
              <a:ext uri="{FF2B5EF4-FFF2-40B4-BE49-F238E27FC236}">
                <a16:creationId xmlns="" xmlns:a16="http://schemas.microsoft.com/office/drawing/2014/main" id="{7F76C4B5-81CD-02A3-2FC2-FD962D0A3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28601"/>
            <a:ext cx="79248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4800" b="1" dirty="0">
                <a:solidFill>
                  <a:srgbClr val="0000FF"/>
                </a:solidFill>
                <a:latin typeface=".VnAristote" panose="020B7200000000000000" pitchFamily="34" charset="0"/>
              </a:rPr>
              <a:t>   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Tuesday, November </a:t>
            </a:r>
            <a:r>
              <a:rPr lang="en-US" altLang="vi-VN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altLang="vi-VN" sz="3600" b="1" baseline="30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en-US" altLang="vi-VN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7" name="WordArt 7">
            <a:extLst>
              <a:ext uri="{FF2B5EF4-FFF2-40B4-BE49-F238E27FC236}">
                <a16:creationId xmlns="" xmlns:a16="http://schemas.microsoft.com/office/drawing/2014/main" id="{DA1D42B5-B8D0-D65D-BB70-B170CBCD9D3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65760" y="1905000"/>
            <a:ext cx="11324492" cy="39471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615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PERIOD 30. UNIT 4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: MUSIC 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AND ART</a:t>
            </a:r>
          </a:p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Lesson 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3: A CLOSER LOOK 2</a:t>
            </a:r>
            <a:endParaRPr lang="vi-VN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19763" y="145901"/>
            <a:ext cx="5957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Grammar: COMPARISONS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D156782-26BF-4C4E-86F0-78470F94C360}"/>
              </a:ext>
            </a:extLst>
          </p:cNvPr>
          <p:cNvSpPr txBox="1"/>
          <p:nvPr/>
        </p:nvSpPr>
        <p:spPr>
          <a:xfrm>
            <a:off x="2780777" y="2078359"/>
            <a:ext cx="92330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hronicaPro-Book"/>
                <a:sym typeface="Wingdings" panose="05000000000000000000" pitchFamily="2" charset="2"/>
              </a:rPr>
              <a:t> The blue pen A </a:t>
            </a:r>
            <a:r>
              <a:rPr lang="en-US" sz="3600" dirty="0">
                <a:highlight>
                  <a:srgbClr val="FFFF00"/>
                </a:highlight>
                <a:latin typeface="ChronicaPro-Book"/>
                <a:sym typeface="Wingdings" panose="05000000000000000000" pitchFamily="2" charset="2"/>
              </a:rPr>
              <a:t>is different from </a:t>
            </a:r>
            <a:r>
              <a:rPr lang="en-US" sz="3600" dirty="0">
                <a:latin typeface="ChronicaPro-Book"/>
                <a:sym typeface="Wingdings" panose="05000000000000000000" pitchFamily="2" charset="2"/>
              </a:rPr>
              <a:t>the red pen B.</a:t>
            </a:r>
            <a:endParaRPr lang="en-US" sz="3600" dirty="0">
              <a:latin typeface="ChronicaPro-Book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151E75C-936D-1463-DF07-5077098A02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9" r="33455"/>
          <a:stretch/>
        </p:blipFill>
        <p:spPr>
          <a:xfrm>
            <a:off x="917291" y="1473407"/>
            <a:ext cx="1850917" cy="40129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98E1FCF-9557-97F3-285A-162874132D7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34" r="30683"/>
          <a:stretch/>
        </p:blipFill>
        <p:spPr>
          <a:xfrm>
            <a:off x="87682" y="1358575"/>
            <a:ext cx="1426140" cy="443249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08873BF-0D6C-3F01-13D2-DE65F438D3F5}"/>
              </a:ext>
            </a:extLst>
          </p:cNvPr>
          <p:cNvSpPr txBox="1"/>
          <p:nvPr/>
        </p:nvSpPr>
        <p:spPr>
          <a:xfrm>
            <a:off x="501954" y="5942998"/>
            <a:ext cx="568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</a:t>
            </a:r>
            <a:endParaRPr lang="vi-VN" b="1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B761A95-863F-7997-904E-02AE2F545AE8}"/>
              </a:ext>
            </a:extLst>
          </p:cNvPr>
          <p:cNvSpPr txBox="1"/>
          <p:nvPr/>
        </p:nvSpPr>
        <p:spPr>
          <a:xfrm>
            <a:off x="1696530" y="5951216"/>
            <a:ext cx="568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B</a:t>
            </a:r>
            <a:endParaRPr lang="vi-VN" b="1" dirty="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2CAFBF6-7129-17AB-64E4-5A1375AB57D8}"/>
              </a:ext>
            </a:extLst>
          </p:cNvPr>
          <p:cNvSpPr txBox="1"/>
          <p:nvPr/>
        </p:nvSpPr>
        <p:spPr>
          <a:xfrm>
            <a:off x="2918563" y="3672826"/>
            <a:ext cx="96589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effectLst/>
                <a:latin typeface="OpenSans"/>
              </a:rPr>
              <a:t>Form: 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OpenSans"/>
              </a:rPr>
              <a:t>S + be + different from + noun/pronoun</a:t>
            </a:r>
            <a:endParaRPr lang="vi-VN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FF4F82E-F3C7-ACDB-71BC-1527D8C440C3}"/>
              </a:ext>
            </a:extLst>
          </p:cNvPr>
          <p:cNvSpPr txBox="1"/>
          <p:nvPr/>
        </p:nvSpPr>
        <p:spPr>
          <a:xfrm>
            <a:off x="3046828" y="1358574"/>
            <a:ext cx="4774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* </a:t>
            </a:r>
            <a:r>
              <a:rPr lang="en-US" sz="3200" b="1" dirty="0"/>
              <a:t>Different</a:t>
            </a:r>
            <a:r>
              <a:rPr lang="en-US" sz="2800" b="1" dirty="0"/>
              <a:t> form: </a:t>
            </a:r>
            <a:r>
              <a:rPr lang="vi-VN" sz="2800" b="1" i="1" dirty="0">
                <a:effectLst/>
                <a:latin typeface="OpenSans"/>
              </a:rPr>
              <a:t>khác với</a:t>
            </a:r>
            <a:endParaRPr lang="vi-VN" sz="2800" b="1" dirty="0"/>
          </a:p>
        </p:txBody>
      </p:sp>
      <p:sp>
        <p:nvSpPr>
          <p:cNvPr id="18" name="Arrow: Left 17">
            <a:extLst>
              <a:ext uri="{FF2B5EF4-FFF2-40B4-BE49-F238E27FC236}">
                <a16:creationId xmlns="" xmlns:a16="http://schemas.microsoft.com/office/drawing/2014/main" id="{CBC1F795-8BE5-0C3E-B7A8-9699164F3A27}"/>
              </a:ext>
            </a:extLst>
          </p:cNvPr>
          <p:cNvSpPr/>
          <p:nvPr/>
        </p:nvSpPr>
        <p:spPr>
          <a:xfrm rot="16200000">
            <a:off x="7128335" y="3102463"/>
            <a:ext cx="528478" cy="295424"/>
          </a:xfrm>
          <a:prstGeom prst="leftArrow">
            <a:avLst>
              <a:gd name="adj1" fmla="val 50000"/>
              <a:gd name="adj2" fmla="val 4743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349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17" grpId="0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6" y="208434"/>
            <a:ext cx="1031161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PRESENTATION:  COMPARISON</a:t>
            </a:r>
          </a:p>
        </p:txBody>
      </p:sp>
      <p:pic>
        <p:nvPicPr>
          <p:cNvPr id="7" name="Picture 6" descr="Comparatives | Baamboozle">
            <a:extLst>
              <a:ext uri="{FF2B5EF4-FFF2-40B4-BE49-F238E27FC236}">
                <a16:creationId xmlns="" xmlns:a16="http://schemas.microsoft.com/office/drawing/2014/main" id="{51E601B8-B4F8-4C75-9E3A-DC292B93A4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66" y="2176390"/>
            <a:ext cx="11501563" cy="2585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169D025-1F5B-4992-9921-BEFD6F5030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235" y="1634973"/>
            <a:ext cx="2057640" cy="1890568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5541986-7F65-4928-8F78-AA1676C391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99438">
            <a:off x="6514150" y="1677607"/>
            <a:ext cx="2020223" cy="1856189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553A474-0541-406F-AD05-5A4A2BF12E0F}"/>
              </a:ext>
            </a:extLst>
          </p:cNvPr>
          <p:cNvSpPr txBox="1"/>
          <p:nvPr/>
        </p:nvSpPr>
        <p:spPr>
          <a:xfrm>
            <a:off x="481618" y="4963088"/>
            <a:ext cx="11228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/>
                <a:latin typeface="ChronicaPro-Book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3600" b="1" dirty="0">
                <a:effectLst/>
                <a:latin typeface="ChronicaPro-Book"/>
                <a:ea typeface="Times New Roman" panose="02020603050405020304" pitchFamily="18" charset="0"/>
                <a:cs typeface="Calibri" panose="020F0502020204030204" pitchFamily="34" charset="0"/>
              </a:rPr>
              <a:t> Robert’s pencil case </a:t>
            </a:r>
            <a:r>
              <a:rPr lang="en-US" sz="3600" b="1" dirty="0">
                <a:effectLst/>
                <a:highlight>
                  <a:srgbClr val="FFFF00"/>
                </a:highlight>
                <a:latin typeface="ChronicaPro-Book"/>
                <a:ea typeface="Times New Roman" panose="02020603050405020304" pitchFamily="18" charset="0"/>
                <a:cs typeface="Calibri" panose="020F0502020204030204" pitchFamily="34" charset="0"/>
              </a:rPr>
              <a:t>is like</a:t>
            </a:r>
            <a:r>
              <a:rPr lang="en-US" sz="3600" b="1" dirty="0">
                <a:effectLst/>
                <a:latin typeface="ChronicaPro-Book"/>
                <a:ea typeface="Times New Roman" panose="02020603050405020304" pitchFamily="18" charset="0"/>
                <a:cs typeface="Calibri" panose="020F0502020204030204" pitchFamily="34" charset="0"/>
              </a:rPr>
              <a:t> Mary’s pencil case.</a:t>
            </a:r>
            <a:endParaRPr lang="en-US" sz="3600" b="1" dirty="0">
              <a:effectLst/>
              <a:latin typeface="ChronicaPro-Book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rrow: Down 3">
            <a:extLst>
              <a:ext uri="{FF2B5EF4-FFF2-40B4-BE49-F238E27FC236}">
                <a16:creationId xmlns="" xmlns:a16="http://schemas.microsoft.com/office/drawing/2014/main" id="{D2316F10-2157-1439-77A0-903E582CD0DD}"/>
              </a:ext>
            </a:extLst>
          </p:cNvPr>
          <p:cNvSpPr/>
          <p:nvPr/>
        </p:nvSpPr>
        <p:spPr>
          <a:xfrm rot="18628841">
            <a:off x="3751742" y="1532829"/>
            <a:ext cx="185440" cy="52334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Arrow: Down 4">
            <a:extLst>
              <a:ext uri="{FF2B5EF4-FFF2-40B4-BE49-F238E27FC236}">
                <a16:creationId xmlns="" xmlns:a16="http://schemas.microsoft.com/office/drawing/2014/main" id="{A8632D11-2E38-51D0-5CCC-D90DCB96F12E}"/>
              </a:ext>
            </a:extLst>
          </p:cNvPr>
          <p:cNvSpPr/>
          <p:nvPr/>
        </p:nvSpPr>
        <p:spPr>
          <a:xfrm rot="3014897" flipH="1">
            <a:off x="7967048" y="1366980"/>
            <a:ext cx="221969" cy="70349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4BF3A02-1E75-F27C-786C-4FB6A645F76F}"/>
              </a:ext>
            </a:extLst>
          </p:cNvPr>
          <p:cNvSpPr txBox="1"/>
          <p:nvPr/>
        </p:nvSpPr>
        <p:spPr>
          <a:xfrm>
            <a:off x="1018661" y="941870"/>
            <a:ext cx="60935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000080"/>
                </a:solidFill>
                <a:effectLst/>
                <a:latin typeface="OpenSansBold"/>
              </a:rPr>
              <a:t>*to be +  </a:t>
            </a:r>
            <a:r>
              <a:rPr lang="vi-VN" sz="3200" b="1" i="0" dirty="0" err="1">
                <a:solidFill>
                  <a:srgbClr val="000080"/>
                </a:solidFill>
                <a:effectLst/>
                <a:latin typeface="OpenSansBold"/>
              </a:rPr>
              <a:t>like</a:t>
            </a:r>
            <a:r>
              <a:rPr lang="en-US" sz="3200" b="1" i="0" dirty="0">
                <a:solidFill>
                  <a:srgbClr val="000080"/>
                </a:solidFill>
                <a:effectLst/>
                <a:latin typeface="OpenSansBold"/>
              </a:rPr>
              <a:t>: </a:t>
            </a:r>
            <a:r>
              <a:rPr lang="en-US" sz="3200" b="1" i="0" dirty="0" err="1">
                <a:solidFill>
                  <a:srgbClr val="000080"/>
                </a:solidFill>
                <a:effectLst/>
                <a:latin typeface="OpenSansBold"/>
              </a:rPr>
              <a:t>Giống</a:t>
            </a:r>
            <a:r>
              <a:rPr lang="en-US" sz="3200" b="1" i="0" dirty="0">
                <a:solidFill>
                  <a:srgbClr val="000080"/>
                </a:solidFill>
                <a:effectLst/>
                <a:latin typeface="OpenSansBold"/>
              </a:rPr>
              <a:t> </a:t>
            </a:r>
            <a:r>
              <a:rPr lang="en-US" sz="3200" b="1" i="0" dirty="0" err="1">
                <a:solidFill>
                  <a:srgbClr val="000080"/>
                </a:solidFill>
                <a:effectLst/>
                <a:latin typeface="OpenSansBold"/>
              </a:rPr>
              <a:t>như</a:t>
            </a:r>
            <a:r>
              <a:rPr lang="vi-VN" sz="3200" b="0" i="0" dirty="0">
                <a:solidFill>
                  <a:srgbClr val="888888"/>
                </a:solidFill>
                <a:effectLst/>
                <a:latin typeface="OpenSans"/>
              </a:rPr>
              <a:t> </a:t>
            </a:r>
            <a:endParaRPr lang="vi-VN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9CFB59E-CA0E-0C9A-2360-A49D2A4905E8}"/>
              </a:ext>
            </a:extLst>
          </p:cNvPr>
          <p:cNvSpPr txBox="1"/>
          <p:nvPr/>
        </p:nvSpPr>
        <p:spPr>
          <a:xfrm>
            <a:off x="2786318" y="5996654"/>
            <a:ext cx="93012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OpenSans"/>
              </a:rPr>
              <a:t>Form : S + Be + </a:t>
            </a:r>
            <a:r>
              <a:rPr lang="vi-VN" sz="3600" b="0" i="0" dirty="0" err="1">
                <a:solidFill>
                  <a:srgbClr val="FF0000"/>
                </a:solidFill>
                <a:effectLst/>
                <a:latin typeface="OpenSans"/>
              </a:rPr>
              <a:t>like</a:t>
            </a:r>
            <a:r>
              <a:rPr lang="vi-VN" sz="3600" b="0" i="0" dirty="0">
                <a:solidFill>
                  <a:srgbClr val="FF0000"/>
                </a:solidFill>
                <a:effectLst/>
                <a:latin typeface="OpenSans"/>
              </a:rPr>
              <a:t> + </a:t>
            </a:r>
            <a:r>
              <a:rPr lang="vi-VN" sz="3600" b="0" i="0" dirty="0" err="1">
                <a:solidFill>
                  <a:srgbClr val="FF0000"/>
                </a:solidFill>
                <a:effectLst/>
                <a:latin typeface="OpenSans"/>
              </a:rPr>
              <a:t>noun</a:t>
            </a:r>
            <a:r>
              <a:rPr lang="vi-VN" sz="3600" b="0" i="0" dirty="0">
                <a:solidFill>
                  <a:srgbClr val="FF0000"/>
                </a:solidFill>
                <a:effectLst/>
                <a:latin typeface="OpenSans"/>
              </a:rPr>
              <a:t>/</a:t>
            </a:r>
            <a:r>
              <a:rPr lang="vi-VN" sz="3600" b="0" i="0" dirty="0" err="1">
                <a:solidFill>
                  <a:srgbClr val="FF0000"/>
                </a:solidFill>
                <a:effectLst/>
                <a:latin typeface="OpenSans"/>
              </a:rPr>
              <a:t>pronoun</a:t>
            </a:r>
            <a:endParaRPr lang="vi-VN" sz="3600" dirty="0"/>
          </a:p>
        </p:txBody>
      </p:sp>
    </p:spTree>
    <p:extLst>
      <p:ext uri="{BB962C8B-B14F-4D97-AF65-F5344CB8AC3E}">
        <p14:creationId xmlns:p14="http://schemas.microsoft.com/office/powerpoint/2010/main" val="197314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926184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GRAMMAR: COMPARISON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04B2675-A683-4066-A331-74A4026B8E9A}"/>
              </a:ext>
            </a:extLst>
          </p:cNvPr>
          <p:cNvSpPr txBox="1"/>
          <p:nvPr/>
        </p:nvSpPr>
        <p:spPr>
          <a:xfrm>
            <a:off x="3043119" y="2298986"/>
            <a:ext cx="9295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hronicaPro-Book"/>
                <a:sym typeface="Wingdings" panose="05000000000000000000" pitchFamily="2" charset="2"/>
              </a:rPr>
              <a:t> The blue pen </a:t>
            </a:r>
            <a:r>
              <a:rPr lang="en-US" sz="3200" b="1" dirty="0">
                <a:highlight>
                  <a:srgbClr val="FFFF00"/>
                </a:highlight>
                <a:latin typeface="ChronicaPro-Book"/>
                <a:sym typeface="Wingdings" panose="05000000000000000000" pitchFamily="2" charset="2"/>
              </a:rPr>
              <a:t>is not as long as </a:t>
            </a:r>
            <a:r>
              <a:rPr lang="en-US" sz="3200" b="1" dirty="0">
                <a:latin typeface="ChronicaPro-Book"/>
                <a:sym typeface="Wingdings" panose="05000000000000000000" pitchFamily="2" charset="2"/>
              </a:rPr>
              <a:t>the red one.</a:t>
            </a:r>
            <a:endParaRPr lang="en-US" sz="3200" b="1" dirty="0">
              <a:latin typeface="ChronicaPro-Book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D156782-26BF-4C4E-86F0-78470F94C360}"/>
              </a:ext>
            </a:extLst>
          </p:cNvPr>
          <p:cNvSpPr txBox="1"/>
          <p:nvPr/>
        </p:nvSpPr>
        <p:spPr>
          <a:xfrm>
            <a:off x="3132048" y="3241433"/>
            <a:ext cx="8525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hronicaPro-Book"/>
                <a:sym typeface="Wingdings" panose="05000000000000000000" pitchFamily="2" charset="2"/>
              </a:rPr>
              <a:t> The blue pen </a:t>
            </a:r>
            <a:r>
              <a:rPr lang="en-US" sz="3200" b="1" dirty="0">
                <a:highlight>
                  <a:srgbClr val="FFFF00"/>
                </a:highlight>
                <a:latin typeface="ChronicaPro-Book"/>
                <a:sym typeface="Wingdings" panose="05000000000000000000" pitchFamily="2" charset="2"/>
              </a:rPr>
              <a:t>is as long as </a:t>
            </a:r>
            <a:r>
              <a:rPr lang="en-US" sz="3200" b="1" dirty="0">
                <a:latin typeface="ChronicaPro-Book"/>
                <a:sym typeface="Wingdings" panose="05000000000000000000" pitchFamily="2" charset="2"/>
              </a:rPr>
              <a:t>the red </a:t>
            </a:r>
            <a:r>
              <a:rPr lang="en-US" sz="3200" b="1" dirty="0" smtClean="0">
                <a:latin typeface="ChronicaPro-Book"/>
                <a:sym typeface="Wingdings" panose="05000000000000000000" pitchFamily="2" charset="2"/>
              </a:rPr>
              <a:t>one.</a:t>
            </a:r>
            <a:endParaRPr lang="en-US" sz="3200" b="1" dirty="0">
              <a:latin typeface="ChronicaPro-Book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FC7EA7C-9F15-0673-A68D-A280A039EF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9" r="33455"/>
          <a:stretch/>
        </p:blipFill>
        <p:spPr>
          <a:xfrm>
            <a:off x="1273380" y="1498729"/>
            <a:ext cx="1850917" cy="42505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09F6616-4DFE-C978-EED4-3C54A143A97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34" r="30683"/>
          <a:stretch/>
        </p:blipFill>
        <p:spPr>
          <a:xfrm>
            <a:off x="519841" y="2175495"/>
            <a:ext cx="1172937" cy="34514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2CA4D2D-066D-845B-68D4-7729FE9CF8C1}"/>
              </a:ext>
            </a:extLst>
          </p:cNvPr>
          <p:cNvSpPr txBox="1"/>
          <p:nvPr/>
        </p:nvSpPr>
        <p:spPr>
          <a:xfrm>
            <a:off x="770361" y="5980847"/>
            <a:ext cx="568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</a:t>
            </a:r>
            <a:endParaRPr lang="vi-VN" b="1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030AE3C-3C5F-0A12-FC0B-978BAC8B2B82}"/>
              </a:ext>
            </a:extLst>
          </p:cNvPr>
          <p:cNvSpPr txBox="1"/>
          <p:nvPr/>
        </p:nvSpPr>
        <p:spPr>
          <a:xfrm>
            <a:off x="1914833" y="5989065"/>
            <a:ext cx="568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B</a:t>
            </a:r>
            <a:endParaRPr lang="vi-VN" b="1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195CD4B9-3B3A-CD4C-EB09-A9693BC8073E}"/>
              </a:ext>
            </a:extLst>
          </p:cNvPr>
          <p:cNvCxnSpPr/>
          <p:nvPr/>
        </p:nvCxnSpPr>
        <p:spPr>
          <a:xfrm>
            <a:off x="716793" y="1628055"/>
            <a:ext cx="187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DC8E8ED-0870-FC11-646B-1DA67D6B45A8}"/>
              </a:ext>
            </a:extLst>
          </p:cNvPr>
          <p:cNvSpPr txBox="1"/>
          <p:nvPr/>
        </p:nvSpPr>
        <p:spPr>
          <a:xfrm>
            <a:off x="566481" y="1786591"/>
            <a:ext cx="872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8 cm</a:t>
            </a:r>
            <a:endParaRPr lang="vi-VN" sz="2400" b="1" dirty="0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F4FDEEDC-D5AC-555B-42E1-00DBC8024420}"/>
              </a:ext>
            </a:extLst>
          </p:cNvPr>
          <p:cNvSpPr txBox="1"/>
          <p:nvPr/>
        </p:nvSpPr>
        <p:spPr>
          <a:xfrm>
            <a:off x="1816973" y="1074862"/>
            <a:ext cx="1182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10 cm</a:t>
            </a:r>
            <a:endParaRPr lang="vi-VN" sz="2400" b="1" dirty="0"/>
          </a:p>
        </p:txBody>
      </p:sp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2CABD90F-4974-5607-E9E5-23CE372B75B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34" r="30683"/>
          <a:stretch/>
        </p:blipFill>
        <p:spPr>
          <a:xfrm>
            <a:off x="547424" y="1611639"/>
            <a:ext cx="1172937" cy="398986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BC8DD4AD-13D1-B6EF-0CFC-30370A1249F5}"/>
              </a:ext>
            </a:extLst>
          </p:cNvPr>
          <p:cNvSpPr txBox="1"/>
          <p:nvPr/>
        </p:nvSpPr>
        <p:spPr>
          <a:xfrm>
            <a:off x="1911563" y="6002629"/>
            <a:ext cx="568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B</a:t>
            </a:r>
            <a:endParaRPr lang="vi-VN" b="1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D2644AC4-EB6F-BC6E-DEE5-1955E2D28E48}"/>
              </a:ext>
            </a:extLst>
          </p:cNvPr>
          <p:cNvCxnSpPr/>
          <p:nvPr/>
        </p:nvCxnSpPr>
        <p:spPr>
          <a:xfrm>
            <a:off x="728513" y="1611639"/>
            <a:ext cx="187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541AADE-1141-B90B-044D-229C003D4FA4}"/>
              </a:ext>
            </a:extLst>
          </p:cNvPr>
          <p:cNvSpPr txBox="1"/>
          <p:nvPr/>
        </p:nvSpPr>
        <p:spPr>
          <a:xfrm>
            <a:off x="3365393" y="1133968"/>
            <a:ext cx="4062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* As ……as: </a:t>
            </a:r>
            <a:r>
              <a:rPr lang="en-US" sz="3200" b="1" dirty="0" err="1">
                <a:solidFill>
                  <a:srgbClr val="FF0000"/>
                </a:solidFill>
              </a:rPr>
              <a:t>cũng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như</a:t>
            </a:r>
            <a:endParaRPr lang="vi-VN" sz="3200" b="1" dirty="0">
              <a:solidFill>
                <a:srgbClr val="FF000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427264" y="3715408"/>
            <a:ext cx="10273447" cy="1754326"/>
            <a:chOff x="1427264" y="3715408"/>
            <a:chExt cx="10273447" cy="1754326"/>
          </a:xfrm>
        </p:grpSpPr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7AE6EB48-6A37-03EA-16DF-35D7DD06ED0E}"/>
                </a:ext>
              </a:extLst>
            </p:cNvPr>
            <p:cNvSpPr txBox="1"/>
            <p:nvPr/>
          </p:nvSpPr>
          <p:spPr>
            <a:xfrm>
              <a:off x="1427264" y="3715408"/>
              <a:ext cx="7015282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solidFill>
                    <a:srgbClr val="000000"/>
                  </a:solidFill>
                  <a:latin typeface="OpenSans"/>
                </a:rPr>
                <a:t>From: 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 	</a:t>
              </a:r>
              <a:endParaRPr lang="en-US" sz="3600" b="1" i="0" dirty="0" smtClean="0">
                <a:solidFill>
                  <a:srgbClr val="000000"/>
                </a:solidFill>
                <a:effectLst/>
                <a:latin typeface="OpenSans"/>
              </a:endParaRPr>
            </a:p>
            <a:p>
              <a:r>
                <a:rPr lang="en-US" sz="3600" b="1" i="0" dirty="0" smtClean="0">
                  <a:effectLst/>
                  <a:latin typeface="OpenSans"/>
                </a:rPr>
                <a:t>S </a:t>
              </a:r>
              <a:r>
                <a:rPr lang="en-US" sz="3600" b="1" i="0" dirty="0">
                  <a:effectLst/>
                  <a:latin typeface="OpenSans"/>
                </a:rPr>
                <a:t>+ be 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OpenSans"/>
                </a:rPr>
                <a:t>+ not as/so + </a:t>
              </a:r>
              <a:r>
                <a:rPr lang="en-US" sz="3600" b="1" i="0" dirty="0">
                  <a:effectLst/>
                  <a:latin typeface="OpenSans"/>
                </a:rPr>
                <a:t>adj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OpenSans"/>
                </a:rPr>
                <a:t> + </a:t>
              </a:r>
              <a:r>
                <a:rPr lang="en-US" sz="3600" b="1" dirty="0">
                  <a:solidFill>
                    <a:srgbClr val="FF0000"/>
                  </a:solidFill>
                  <a:latin typeface="OpenSans"/>
                </a:rPr>
                <a:t>as + </a:t>
              </a:r>
              <a:r>
                <a:rPr lang="en-US" sz="3600" b="1" i="0" dirty="0" smtClean="0">
                  <a:solidFill>
                    <a:srgbClr val="000000"/>
                  </a:solidFill>
                  <a:effectLst/>
                  <a:latin typeface="OpenSans"/>
                </a:rPr>
                <a:t> </a:t>
              </a:r>
              <a:endParaRPr lang="en-US" sz="3600" b="1" i="1" dirty="0">
                <a:solidFill>
                  <a:srgbClr val="808080"/>
                </a:solidFill>
                <a:latin typeface="OpenSans"/>
              </a:endParaRPr>
            </a:p>
            <a:p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 </a:t>
              </a:r>
              <a:r>
                <a:rPr lang="en-US" sz="3600" b="1" i="0" dirty="0" smtClean="0">
                  <a:effectLst/>
                  <a:latin typeface="OpenSans"/>
                </a:rPr>
                <a:t>S </a:t>
              </a:r>
              <a:r>
                <a:rPr lang="en-US" sz="3600" b="1" i="0" dirty="0">
                  <a:effectLst/>
                  <a:latin typeface="OpenSans"/>
                </a:rPr>
                <a:t>+ be </a:t>
              </a:r>
              <a:r>
                <a:rPr lang="en-US" sz="3600" b="1" i="0" dirty="0" smtClean="0">
                  <a:effectLst/>
                  <a:latin typeface="OpenSans"/>
                </a:rPr>
                <a:t>   </a:t>
              </a:r>
              <a:r>
                <a:rPr lang="en-US" sz="3600" b="1" i="0" dirty="0" smtClean="0">
                  <a:solidFill>
                    <a:srgbClr val="FF0000"/>
                  </a:solidFill>
                  <a:effectLst/>
                  <a:latin typeface="OpenSans"/>
                </a:rPr>
                <a:t>+       as  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OpenSans"/>
                </a:rPr>
                <a:t>+ </a:t>
              </a:r>
              <a:r>
                <a:rPr lang="en-US" sz="3600" b="1" i="0" dirty="0" err="1" smtClean="0">
                  <a:effectLst/>
                  <a:latin typeface="OpenSans"/>
                </a:rPr>
                <a:t>adj</a:t>
              </a:r>
              <a:r>
                <a:rPr lang="en-US" sz="3600" b="1" i="0" dirty="0" smtClean="0">
                  <a:solidFill>
                    <a:srgbClr val="FF0000"/>
                  </a:solidFill>
                  <a:effectLst/>
                  <a:latin typeface="OpenSans"/>
                </a:rPr>
                <a:t>  + 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OpenSans"/>
                </a:rPr>
                <a:t>as </a:t>
              </a:r>
              <a:r>
                <a:rPr lang="en-US" sz="3600" b="1" i="0" dirty="0" smtClean="0">
                  <a:solidFill>
                    <a:srgbClr val="FF0000"/>
                  </a:solidFill>
                  <a:effectLst/>
                  <a:latin typeface="OpenSans"/>
                </a:rPr>
                <a:t>+</a:t>
              </a:r>
              <a:endParaRPr lang="vi-VN" sz="36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245791" y="4462491"/>
              <a:ext cx="345492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n</a:t>
              </a:r>
              <a:r>
                <a:rPr lang="en-US" sz="4000" b="1" dirty="0" smtClean="0"/>
                <a:t>oun/ pronoun</a:t>
              </a:r>
              <a:endParaRPr lang="en-US" sz="4000" b="1" dirty="0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8079288" y="4399861"/>
              <a:ext cx="0" cy="87359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2745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7" grpId="0"/>
      <p:bldP spid="9" grpId="0"/>
      <p:bldP spid="12" grpId="0"/>
      <p:bldP spid="19" grpId="0"/>
      <p:bldP spid="31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4003</TotalTime>
  <Words>972</Words>
  <Application>Microsoft Office PowerPoint</Application>
  <PresentationFormat>Custom</PresentationFormat>
  <Paragraphs>218</Paragraphs>
  <Slides>26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Finish the second sentence in each pair, using like, as … as, or different from. </vt:lpstr>
      <vt:lpstr>Finish the second sentence in each pair, using like, as … as, or different from.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196</cp:revision>
  <dcterms:created xsi:type="dcterms:W3CDTF">2020-12-09T02:04:09Z</dcterms:created>
  <dcterms:modified xsi:type="dcterms:W3CDTF">2024-11-08T19:09:52Z</dcterms:modified>
</cp:coreProperties>
</file>