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08" r:id="rId6"/>
    <p:sldId id="309" r:id="rId7"/>
    <p:sldId id="260" r:id="rId8"/>
    <p:sldId id="261" r:id="rId9"/>
    <p:sldId id="262" r:id="rId10"/>
    <p:sldId id="310" r:id="rId11"/>
    <p:sldId id="263" r:id="rId12"/>
    <p:sldId id="264" r:id="rId13"/>
    <p:sldId id="265" r:id="rId14"/>
    <p:sldId id="311" r:id="rId15"/>
    <p:sldId id="312" r:id="rId16"/>
    <p:sldId id="327" r:id="rId17"/>
    <p:sldId id="313" r:id="rId18"/>
    <p:sldId id="315" r:id="rId19"/>
    <p:sldId id="316" r:id="rId20"/>
    <p:sldId id="317" r:id="rId21"/>
    <p:sldId id="320" r:id="rId22"/>
    <p:sldId id="318" r:id="rId23"/>
    <p:sldId id="319" r:id="rId24"/>
  </p:sldIdLst>
  <p:sldSz cx="9144000" cy="5143500" type="screen16x9"/>
  <p:notesSz cx="6858000" cy="9144000"/>
  <p:embeddedFontLst>
    <p:embeddedFont>
      <p:font typeface="Bahnschrift SemiBold" panose="020B0604020202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arrio" panose="020B0604020202020204" charset="0"/>
      <p:regular r:id="rId31"/>
    </p:embeddedFont>
    <p:embeddedFont>
      <p:font typeface="SimSun" panose="02010600030101010101" pitchFamily="2" charset="-12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orient="horz" pos="2904" userDrawn="1">
          <p15:clr>
            <a:srgbClr val="A4A3A4"/>
          </p15:clr>
        </p15:guide>
        <p15:guide id="3" orient="horz" pos="1109" userDrawn="1">
          <p15:clr>
            <a:srgbClr val="A4A3A4"/>
          </p15:clr>
        </p15:guide>
        <p15:guide id="4" orient="horz" pos="250" userDrawn="1">
          <p15:clr>
            <a:srgbClr val="A4A3A4"/>
          </p15:clr>
        </p15:guide>
        <p15:guide id="5" pos="2966" userDrawn="1">
          <p15:clr>
            <a:srgbClr val="A4A3A4"/>
          </p15:clr>
        </p15:guide>
        <p15:guide id="6" pos="418" userDrawn="1">
          <p15:clr>
            <a:srgbClr val="A4A3A4"/>
          </p15:clr>
        </p15:guide>
        <p15:guide id="7" pos="5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484E7CB-4BAF-4609-B1A6-A83DE5C0B3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58" y="78"/>
      </p:cViewPr>
      <p:guideLst>
        <p:guide orient="horz" pos="328"/>
        <p:guide orient="horz" pos="2904"/>
        <p:guide orient="horz" pos="1109"/>
        <p:guide orient="horz" pos="250"/>
        <p:guide pos="2966"/>
        <p:guide pos="418"/>
        <p:guide pos="5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9cd6c88a4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9cd6c88a4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cd6c88a4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cd6c88a4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cd6c88a4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cd6c88a4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9cd6c88a4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9cd6c88a4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8b8e28cb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8b8e28cb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cd6c88a4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cd6c88a4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276350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95513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3D971-BD08-4105-986D-4E62801DB79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350" y="0"/>
            <a:ext cx="91503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4217669" y="4158641"/>
            <a:ext cx="4297045" cy="803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1262380" y="170180"/>
            <a:ext cx="7252335" cy="2771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prstTxWarp prst="textCanDown">
              <a:avLst>
                <a:gd name="adj" fmla="val 0"/>
              </a:avLst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>
            <a:fillRect/>
          </a:stretch>
        </p:blipFill>
        <p:spPr>
          <a:xfrm>
            <a:off x="650451" y="853648"/>
            <a:ext cx="1063116" cy="1328895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>
            <a:fillRect/>
          </a:stretch>
        </p:blipFill>
        <p:spPr>
          <a:xfrm>
            <a:off x="1422250" y="968819"/>
            <a:ext cx="939950" cy="1335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956" y="2119902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>
            <a:off x="2362200" y="2419349"/>
            <a:ext cx="1219200" cy="15686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581400" y="438150"/>
            <a:ext cx="2590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: Từ đầu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...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491345" y="2182543"/>
            <a:ext cx="273627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Tiếp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...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vi-VN" sz="2400" dirty="0">
                <a:latin typeface="+mj-lt"/>
                <a:ea typeface="Calibri" panose="020F0502020204030204"/>
              </a:rPr>
              <a:t>để nó phát huy tài năng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”</a:t>
            </a:r>
            <a:endParaRPr lang="vi-VN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581400" y="3572530"/>
            <a:ext cx="218379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Phần 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còn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lại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78074" y="2390783"/>
            <a:ext cx="1187451" cy="391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 rot="5400000" flipH="1" flipV="1">
            <a:off x="2188941" y="1026909"/>
            <a:ext cx="1565718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32345" y="395982"/>
            <a:ext cx="2403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 về em gái Kiều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được phát hiện có tài năng hội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5199" y="3380247"/>
            <a:ext cx="2654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7618" y="2182543"/>
            <a:ext cx="2308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anh đối với Kiều Phương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2"/>
          <p:cNvSpPr txBox="1">
            <a:spLocks noGrp="1"/>
          </p:cNvSpPr>
          <p:nvPr>
            <p:ph type="title"/>
          </p:nvPr>
        </p:nvSpPr>
        <p:spPr>
          <a:xfrm>
            <a:off x="607714" y="1575982"/>
            <a:ext cx="7734300" cy="1589119"/>
          </a:xfrm>
        </p:spPr>
        <p:txBody>
          <a:bodyPr/>
          <a:lstStyle/>
          <a:p>
            <a:pPr lvl="0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II. </a:t>
            </a:r>
            <a:r>
              <a:rPr lang="en-US" sz="4400" dirty="0" err="1" smtClean="0">
                <a:latin typeface="+mn-lt"/>
                <a:cs typeface="Times New Roman" panose="02020603050405020304" pitchFamily="18" charset="0"/>
              </a:rPr>
              <a:t>Khám</a:t>
            </a:r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+mn-lt"/>
                <a:cs typeface="Times New Roman" panose="02020603050405020304" pitchFamily="18" charset="0"/>
              </a:rPr>
              <a:t>phá</a:t>
            </a:r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916820" y="39741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 luận nhóm</a:t>
            </a:r>
            <a:b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(cặp đôi)</a:t>
            </a:r>
          </a:p>
        </p:txBody>
      </p:sp>
      <p:sp>
        <p:nvSpPr>
          <p:cNvPr id="1513" name="Google Shape;1513;p43"/>
          <p:cNvSpPr txBox="1">
            <a:spLocks noGrp="1"/>
          </p:cNvSpPr>
          <p:nvPr>
            <p:ph type="subTitle" idx="1"/>
          </p:nvPr>
        </p:nvSpPr>
        <p:spPr>
          <a:xfrm>
            <a:off x="1944370" y="1253490"/>
            <a:ext cx="5322570" cy="511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 thành phiếu học tập số 2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29" y="1765477"/>
            <a:ext cx="6817670" cy="3264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34978" y="0"/>
            <a:ext cx="346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" grpId="0"/>
      <p:bldP spid="151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44"/>
          <p:cNvSpPr/>
          <p:nvPr/>
        </p:nvSpPr>
        <p:spPr>
          <a:xfrm rot="-1794830">
            <a:off x="303917" y="-230659"/>
            <a:ext cx="6996778" cy="6483827"/>
          </a:xfrm>
          <a:custGeom>
            <a:avLst/>
            <a:gdLst/>
            <a:ahLst/>
            <a:cxnLst/>
            <a:rect l="l" t="t" r="r" b="b"/>
            <a:pathLst>
              <a:path w="49214" h="45606" extrusionOk="0">
                <a:moveTo>
                  <a:pt x="47704" y="0"/>
                </a:moveTo>
                <a:lnTo>
                  <a:pt x="47383" y="18"/>
                </a:lnTo>
                <a:lnTo>
                  <a:pt x="47061" y="99"/>
                </a:lnTo>
                <a:lnTo>
                  <a:pt x="46740" y="242"/>
                </a:lnTo>
                <a:lnTo>
                  <a:pt x="46436" y="438"/>
                </a:lnTo>
                <a:lnTo>
                  <a:pt x="46150" y="697"/>
                </a:lnTo>
                <a:lnTo>
                  <a:pt x="45900" y="1010"/>
                </a:lnTo>
                <a:lnTo>
                  <a:pt x="45686" y="1385"/>
                </a:lnTo>
                <a:lnTo>
                  <a:pt x="45597" y="1590"/>
                </a:lnTo>
                <a:lnTo>
                  <a:pt x="45445" y="1992"/>
                </a:lnTo>
                <a:lnTo>
                  <a:pt x="45231" y="2724"/>
                </a:lnTo>
                <a:lnTo>
                  <a:pt x="45025" y="3662"/>
                </a:lnTo>
                <a:lnTo>
                  <a:pt x="44856" y="4349"/>
                </a:lnTo>
                <a:lnTo>
                  <a:pt x="44686" y="4680"/>
                </a:lnTo>
                <a:lnTo>
                  <a:pt x="44436" y="4894"/>
                </a:lnTo>
                <a:lnTo>
                  <a:pt x="44052" y="4992"/>
                </a:lnTo>
                <a:lnTo>
                  <a:pt x="43793" y="4992"/>
                </a:lnTo>
                <a:lnTo>
                  <a:pt x="43695" y="4983"/>
                </a:lnTo>
                <a:lnTo>
                  <a:pt x="43525" y="4930"/>
                </a:lnTo>
                <a:lnTo>
                  <a:pt x="43293" y="4778"/>
                </a:lnTo>
                <a:lnTo>
                  <a:pt x="42909" y="4287"/>
                </a:lnTo>
                <a:lnTo>
                  <a:pt x="42507" y="3706"/>
                </a:lnTo>
                <a:lnTo>
                  <a:pt x="42194" y="3367"/>
                </a:lnTo>
                <a:lnTo>
                  <a:pt x="41909" y="3180"/>
                </a:lnTo>
                <a:lnTo>
                  <a:pt x="41685" y="3090"/>
                </a:lnTo>
                <a:lnTo>
                  <a:pt x="41435" y="3046"/>
                </a:lnTo>
                <a:lnTo>
                  <a:pt x="41150" y="3046"/>
                </a:lnTo>
                <a:lnTo>
                  <a:pt x="40998" y="3063"/>
                </a:lnTo>
                <a:lnTo>
                  <a:pt x="40873" y="3090"/>
                </a:lnTo>
                <a:lnTo>
                  <a:pt x="40659" y="3180"/>
                </a:lnTo>
                <a:lnTo>
                  <a:pt x="40373" y="3385"/>
                </a:lnTo>
                <a:lnTo>
                  <a:pt x="40078" y="3787"/>
                </a:lnTo>
                <a:lnTo>
                  <a:pt x="39846" y="4305"/>
                </a:lnTo>
                <a:lnTo>
                  <a:pt x="39676" y="4903"/>
                </a:lnTo>
                <a:lnTo>
                  <a:pt x="39560" y="5555"/>
                </a:lnTo>
                <a:lnTo>
                  <a:pt x="39435" y="6582"/>
                </a:lnTo>
                <a:lnTo>
                  <a:pt x="39382" y="7243"/>
                </a:lnTo>
                <a:lnTo>
                  <a:pt x="39346" y="7582"/>
                </a:lnTo>
                <a:lnTo>
                  <a:pt x="39194" y="8368"/>
                </a:lnTo>
                <a:lnTo>
                  <a:pt x="38962" y="9216"/>
                </a:lnTo>
                <a:lnTo>
                  <a:pt x="38667" y="10047"/>
                </a:lnTo>
                <a:lnTo>
                  <a:pt x="38319" y="10797"/>
                </a:lnTo>
                <a:lnTo>
                  <a:pt x="37953" y="11368"/>
                </a:lnTo>
                <a:lnTo>
                  <a:pt x="37667" y="11636"/>
                </a:lnTo>
                <a:lnTo>
                  <a:pt x="37471" y="11725"/>
                </a:lnTo>
                <a:lnTo>
                  <a:pt x="37292" y="11734"/>
                </a:lnTo>
                <a:lnTo>
                  <a:pt x="37104" y="11645"/>
                </a:lnTo>
                <a:lnTo>
                  <a:pt x="37015" y="11565"/>
                </a:lnTo>
                <a:lnTo>
                  <a:pt x="36854" y="11377"/>
                </a:lnTo>
                <a:lnTo>
                  <a:pt x="36586" y="10975"/>
                </a:lnTo>
                <a:lnTo>
                  <a:pt x="36381" y="10556"/>
                </a:lnTo>
                <a:lnTo>
                  <a:pt x="36238" y="10127"/>
                </a:lnTo>
                <a:lnTo>
                  <a:pt x="36113" y="9457"/>
                </a:lnTo>
                <a:lnTo>
                  <a:pt x="36060" y="8546"/>
                </a:lnTo>
                <a:lnTo>
                  <a:pt x="36069" y="7653"/>
                </a:lnTo>
                <a:lnTo>
                  <a:pt x="36060" y="6796"/>
                </a:lnTo>
                <a:lnTo>
                  <a:pt x="35988" y="6207"/>
                </a:lnTo>
                <a:lnTo>
                  <a:pt x="35908" y="5841"/>
                </a:lnTo>
                <a:lnTo>
                  <a:pt x="35774" y="5510"/>
                </a:lnTo>
                <a:lnTo>
                  <a:pt x="35586" y="5198"/>
                </a:lnTo>
                <a:lnTo>
                  <a:pt x="35461" y="5064"/>
                </a:lnTo>
                <a:lnTo>
                  <a:pt x="35336" y="4939"/>
                </a:lnTo>
                <a:lnTo>
                  <a:pt x="35050" y="4733"/>
                </a:lnTo>
                <a:lnTo>
                  <a:pt x="34729" y="4564"/>
                </a:lnTo>
                <a:lnTo>
                  <a:pt x="34381" y="4439"/>
                </a:lnTo>
                <a:lnTo>
                  <a:pt x="34006" y="4349"/>
                </a:lnTo>
                <a:lnTo>
                  <a:pt x="33622" y="4314"/>
                </a:lnTo>
                <a:lnTo>
                  <a:pt x="33229" y="4314"/>
                </a:lnTo>
                <a:lnTo>
                  <a:pt x="32818" y="4349"/>
                </a:lnTo>
                <a:lnTo>
                  <a:pt x="32416" y="4439"/>
                </a:lnTo>
                <a:lnTo>
                  <a:pt x="32005" y="4564"/>
                </a:lnTo>
                <a:lnTo>
                  <a:pt x="31612" y="4742"/>
                </a:lnTo>
                <a:lnTo>
                  <a:pt x="31228" y="4957"/>
                </a:lnTo>
                <a:lnTo>
                  <a:pt x="30862" y="5224"/>
                </a:lnTo>
                <a:lnTo>
                  <a:pt x="30514" y="5528"/>
                </a:lnTo>
                <a:lnTo>
                  <a:pt x="30202" y="5885"/>
                </a:lnTo>
                <a:lnTo>
                  <a:pt x="29916" y="6278"/>
                </a:lnTo>
                <a:lnTo>
                  <a:pt x="29791" y="6501"/>
                </a:lnTo>
                <a:lnTo>
                  <a:pt x="29621" y="6814"/>
                </a:lnTo>
                <a:lnTo>
                  <a:pt x="29398" y="7421"/>
                </a:lnTo>
                <a:lnTo>
                  <a:pt x="29282" y="8037"/>
                </a:lnTo>
                <a:lnTo>
                  <a:pt x="29246" y="8636"/>
                </a:lnTo>
                <a:lnTo>
                  <a:pt x="29317" y="9538"/>
                </a:lnTo>
                <a:lnTo>
                  <a:pt x="29550" y="10707"/>
                </a:lnTo>
                <a:lnTo>
                  <a:pt x="29675" y="11288"/>
                </a:lnTo>
                <a:lnTo>
                  <a:pt x="29728" y="11592"/>
                </a:lnTo>
                <a:lnTo>
                  <a:pt x="29800" y="12235"/>
                </a:lnTo>
                <a:lnTo>
                  <a:pt x="29800" y="12922"/>
                </a:lnTo>
                <a:lnTo>
                  <a:pt x="29737" y="13610"/>
                </a:lnTo>
                <a:lnTo>
                  <a:pt x="29585" y="14279"/>
                </a:lnTo>
                <a:lnTo>
                  <a:pt x="29344" y="14922"/>
                </a:lnTo>
                <a:lnTo>
                  <a:pt x="28996" y="15503"/>
                </a:lnTo>
                <a:lnTo>
                  <a:pt x="28541" y="16012"/>
                </a:lnTo>
                <a:lnTo>
                  <a:pt x="28255" y="16217"/>
                </a:lnTo>
                <a:lnTo>
                  <a:pt x="27978" y="15958"/>
                </a:lnTo>
                <a:lnTo>
                  <a:pt x="27371" y="15476"/>
                </a:lnTo>
                <a:lnTo>
                  <a:pt x="26701" y="15039"/>
                </a:lnTo>
                <a:lnTo>
                  <a:pt x="25995" y="14690"/>
                </a:lnTo>
                <a:lnTo>
                  <a:pt x="25254" y="14467"/>
                </a:lnTo>
                <a:lnTo>
                  <a:pt x="24692" y="14396"/>
                </a:lnTo>
                <a:lnTo>
                  <a:pt x="24317" y="14396"/>
                </a:lnTo>
                <a:lnTo>
                  <a:pt x="23942" y="14449"/>
                </a:lnTo>
                <a:lnTo>
                  <a:pt x="23567" y="14547"/>
                </a:lnTo>
                <a:lnTo>
                  <a:pt x="23191" y="14699"/>
                </a:lnTo>
                <a:lnTo>
                  <a:pt x="22834" y="14913"/>
                </a:lnTo>
                <a:lnTo>
                  <a:pt x="22656" y="15047"/>
                </a:lnTo>
                <a:lnTo>
                  <a:pt x="22531" y="15146"/>
                </a:lnTo>
                <a:lnTo>
                  <a:pt x="22307" y="15360"/>
                </a:lnTo>
                <a:lnTo>
                  <a:pt x="22022" y="15726"/>
                </a:lnTo>
                <a:lnTo>
                  <a:pt x="21736" y="16307"/>
                </a:lnTo>
                <a:lnTo>
                  <a:pt x="21539" y="16958"/>
                </a:lnTo>
                <a:lnTo>
                  <a:pt x="21414" y="17673"/>
                </a:lnTo>
                <a:lnTo>
                  <a:pt x="21343" y="18432"/>
                </a:lnTo>
                <a:lnTo>
                  <a:pt x="21298" y="19584"/>
                </a:lnTo>
                <a:lnTo>
                  <a:pt x="21280" y="21084"/>
                </a:lnTo>
                <a:lnTo>
                  <a:pt x="21209" y="22075"/>
                </a:lnTo>
                <a:lnTo>
                  <a:pt x="21102" y="22638"/>
                </a:lnTo>
                <a:lnTo>
                  <a:pt x="20932" y="23111"/>
                </a:lnTo>
                <a:lnTo>
                  <a:pt x="20745" y="23379"/>
                </a:lnTo>
                <a:lnTo>
                  <a:pt x="20593" y="23522"/>
                </a:lnTo>
                <a:lnTo>
                  <a:pt x="20414" y="23620"/>
                </a:lnTo>
                <a:lnTo>
                  <a:pt x="20209" y="23692"/>
                </a:lnTo>
                <a:lnTo>
                  <a:pt x="19977" y="23718"/>
                </a:lnTo>
                <a:lnTo>
                  <a:pt x="19709" y="23701"/>
                </a:lnTo>
                <a:lnTo>
                  <a:pt x="19557" y="23674"/>
                </a:lnTo>
                <a:lnTo>
                  <a:pt x="19396" y="23629"/>
                </a:lnTo>
                <a:lnTo>
                  <a:pt x="19093" y="23513"/>
                </a:lnTo>
                <a:lnTo>
                  <a:pt x="18825" y="23343"/>
                </a:lnTo>
                <a:lnTo>
                  <a:pt x="18575" y="23147"/>
                </a:lnTo>
                <a:lnTo>
                  <a:pt x="18244" y="22781"/>
                </a:lnTo>
                <a:lnTo>
                  <a:pt x="17851" y="22218"/>
                </a:lnTo>
                <a:lnTo>
                  <a:pt x="17307" y="21289"/>
                </a:lnTo>
                <a:lnTo>
                  <a:pt x="16708" y="20432"/>
                </a:lnTo>
                <a:lnTo>
                  <a:pt x="16351" y="20075"/>
                </a:lnTo>
                <a:lnTo>
                  <a:pt x="16083" y="19879"/>
                </a:lnTo>
                <a:lnTo>
                  <a:pt x="15940" y="19789"/>
                </a:lnTo>
                <a:lnTo>
                  <a:pt x="15637" y="19637"/>
                </a:lnTo>
                <a:lnTo>
                  <a:pt x="14985" y="19396"/>
                </a:lnTo>
                <a:lnTo>
                  <a:pt x="14297" y="19227"/>
                </a:lnTo>
                <a:lnTo>
                  <a:pt x="13592" y="19137"/>
                </a:lnTo>
                <a:lnTo>
                  <a:pt x="12895" y="19137"/>
                </a:lnTo>
                <a:lnTo>
                  <a:pt x="12208" y="19218"/>
                </a:lnTo>
                <a:lnTo>
                  <a:pt x="11556" y="19396"/>
                </a:lnTo>
                <a:lnTo>
                  <a:pt x="10966" y="19682"/>
                </a:lnTo>
                <a:lnTo>
                  <a:pt x="10707" y="19870"/>
                </a:lnTo>
                <a:lnTo>
                  <a:pt x="10457" y="20057"/>
                </a:lnTo>
                <a:lnTo>
                  <a:pt x="10056" y="20504"/>
                </a:lnTo>
                <a:lnTo>
                  <a:pt x="9761" y="21022"/>
                </a:lnTo>
                <a:lnTo>
                  <a:pt x="9555" y="21602"/>
                </a:lnTo>
                <a:lnTo>
                  <a:pt x="9413" y="22218"/>
                </a:lnTo>
                <a:lnTo>
                  <a:pt x="9332" y="22870"/>
                </a:lnTo>
                <a:lnTo>
                  <a:pt x="9261" y="23879"/>
                </a:lnTo>
                <a:lnTo>
                  <a:pt x="9189" y="25219"/>
                </a:lnTo>
                <a:lnTo>
                  <a:pt x="9073" y="26147"/>
                </a:lnTo>
                <a:lnTo>
                  <a:pt x="8930" y="26719"/>
                </a:lnTo>
                <a:lnTo>
                  <a:pt x="8725" y="27219"/>
                </a:lnTo>
                <a:lnTo>
                  <a:pt x="8430" y="27657"/>
                </a:lnTo>
                <a:lnTo>
                  <a:pt x="8019" y="28005"/>
                </a:lnTo>
                <a:lnTo>
                  <a:pt x="7502" y="28246"/>
                </a:lnTo>
                <a:lnTo>
                  <a:pt x="7180" y="28326"/>
                </a:lnTo>
                <a:lnTo>
                  <a:pt x="6894" y="28353"/>
                </a:lnTo>
                <a:lnTo>
                  <a:pt x="6305" y="28326"/>
                </a:lnTo>
                <a:lnTo>
                  <a:pt x="5403" y="28139"/>
                </a:lnTo>
                <a:lnTo>
                  <a:pt x="4162" y="27755"/>
                </a:lnTo>
                <a:lnTo>
                  <a:pt x="3242" y="27514"/>
                </a:lnTo>
                <a:lnTo>
                  <a:pt x="2644" y="27433"/>
                </a:lnTo>
                <a:lnTo>
                  <a:pt x="2358" y="27424"/>
                </a:lnTo>
                <a:lnTo>
                  <a:pt x="2152" y="27433"/>
                </a:lnTo>
                <a:lnTo>
                  <a:pt x="1786" y="27469"/>
                </a:lnTo>
                <a:lnTo>
                  <a:pt x="1456" y="27567"/>
                </a:lnTo>
                <a:lnTo>
                  <a:pt x="1161" y="27701"/>
                </a:lnTo>
                <a:lnTo>
                  <a:pt x="902" y="27880"/>
                </a:lnTo>
                <a:lnTo>
                  <a:pt x="670" y="28094"/>
                </a:lnTo>
                <a:lnTo>
                  <a:pt x="483" y="28344"/>
                </a:lnTo>
                <a:lnTo>
                  <a:pt x="322" y="28621"/>
                </a:lnTo>
                <a:lnTo>
                  <a:pt x="143" y="29085"/>
                </a:lnTo>
                <a:lnTo>
                  <a:pt x="9" y="29791"/>
                </a:lnTo>
                <a:lnTo>
                  <a:pt x="0" y="30550"/>
                </a:lnTo>
                <a:lnTo>
                  <a:pt x="108" y="31345"/>
                </a:lnTo>
                <a:lnTo>
                  <a:pt x="206" y="31746"/>
                </a:lnTo>
                <a:lnTo>
                  <a:pt x="286" y="32068"/>
                </a:lnTo>
                <a:lnTo>
                  <a:pt x="509" y="32773"/>
                </a:lnTo>
                <a:lnTo>
                  <a:pt x="956" y="33916"/>
                </a:lnTo>
                <a:lnTo>
                  <a:pt x="1760" y="35568"/>
                </a:lnTo>
                <a:lnTo>
                  <a:pt x="2492" y="36828"/>
                </a:lnTo>
                <a:lnTo>
                  <a:pt x="3028" y="37649"/>
                </a:lnTo>
                <a:lnTo>
                  <a:pt x="3608" y="38453"/>
                </a:lnTo>
                <a:lnTo>
                  <a:pt x="4224" y="39212"/>
                </a:lnTo>
                <a:lnTo>
                  <a:pt x="4867" y="39926"/>
                </a:lnTo>
                <a:lnTo>
                  <a:pt x="5537" y="40560"/>
                </a:lnTo>
                <a:lnTo>
                  <a:pt x="6233" y="41123"/>
                </a:lnTo>
                <a:lnTo>
                  <a:pt x="6948" y="41596"/>
                </a:lnTo>
                <a:lnTo>
                  <a:pt x="7680" y="41962"/>
                </a:lnTo>
                <a:lnTo>
                  <a:pt x="8421" y="42203"/>
                </a:lnTo>
                <a:lnTo>
                  <a:pt x="8796" y="42266"/>
                </a:lnTo>
                <a:lnTo>
                  <a:pt x="8993" y="42275"/>
                </a:lnTo>
                <a:lnTo>
                  <a:pt x="9359" y="42248"/>
                </a:lnTo>
                <a:lnTo>
                  <a:pt x="9707" y="42159"/>
                </a:lnTo>
                <a:lnTo>
                  <a:pt x="10038" y="42025"/>
                </a:lnTo>
                <a:lnTo>
                  <a:pt x="10493" y="41748"/>
                </a:lnTo>
                <a:lnTo>
                  <a:pt x="11065" y="41284"/>
                </a:lnTo>
                <a:lnTo>
                  <a:pt x="11627" y="40792"/>
                </a:lnTo>
                <a:lnTo>
                  <a:pt x="12199" y="40328"/>
                </a:lnTo>
                <a:lnTo>
                  <a:pt x="12654" y="40051"/>
                </a:lnTo>
                <a:lnTo>
                  <a:pt x="12976" y="39917"/>
                </a:lnTo>
                <a:lnTo>
                  <a:pt x="13306" y="39828"/>
                </a:lnTo>
                <a:lnTo>
                  <a:pt x="13672" y="39792"/>
                </a:lnTo>
                <a:lnTo>
                  <a:pt x="13860" y="39810"/>
                </a:lnTo>
                <a:lnTo>
                  <a:pt x="14110" y="39828"/>
                </a:lnTo>
                <a:lnTo>
                  <a:pt x="14565" y="39908"/>
                </a:lnTo>
                <a:lnTo>
                  <a:pt x="14967" y="40051"/>
                </a:lnTo>
                <a:lnTo>
                  <a:pt x="15333" y="40239"/>
                </a:lnTo>
                <a:lnTo>
                  <a:pt x="15655" y="40480"/>
                </a:lnTo>
                <a:lnTo>
                  <a:pt x="15949" y="40757"/>
                </a:lnTo>
                <a:lnTo>
                  <a:pt x="16342" y="41230"/>
                </a:lnTo>
                <a:lnTo>
                  <a:pt x="17048" y="42337"/>
                </a:lnTo>
                <a:lnTo>
                  <a:pt x="17780" y="43561"/>
                </a:lnTo>
                <a:lnTo>
                  <a:pt x="18369" y="44364"/>
                </a:lnTo>
                <a:lnTo>
                  <a:pt x="18709" y="44739"/>
                </a:lnTo>
                <a:lnTo>
                  <a:pt x="18932" y="44954"/>
                </a:lnTo>
                <a:lnTo>
                  <a:pt x="19396" y="45293"/>
                </a:lnTo>
                <a:lnTo>
                  <a:pt x="19861" y="45507"/>
                </a:lnTo>
                <a:lnTo>
                  <a:pt x="20325" y="45606"/>
                </a:lnTo>
                <a:lnTo>
                  <a:pt x="20789" y="45606"/>
                </a:lnTo>
                <a:lnTo>
                  <a:pt x="21236" y="45507"/>
                </a:lnTo>
                <a:lnTo>
                  <a:pt x="21673" y="45311"/>
                </a:lnTo>
                <a:lnTo>
                  <a:pt x="22084" y="45043"/>
                </a:lnTo>
                <a:lnTo>
                  <a:pt x="22477" y="44704"/>
                </a:lnTo>
                <a:lnTo>
                  <a:pt x="22825" y="44293"/>
                </a:lnTo>
                <a:lnTo>
                  <a:pt x="23138" y="43820"/>
                </a:lnTo>
                <a:lnTo>
                  <a:pt x="23406" y="43302"/>
                </a:lnTo>
                <a:lnTo>
                  <a:pt x="23629" y="42739"/>
                </a:lnTo>
                <a:lnTo>
                  <a:pt x="23790" y="42141"/>
                </a:lnTo>
                <a:lnTo>
                  <a:pt x="23888" y="41516"/>
                </a:lnTo>
                <a:lnTo>
                  <a:pt x="23915" y="40873"/>
                </a:lnTo>
                <a:lnTo>
                  <a:pt x="23897" y="40542"/>
                </a:lnTo>
                <a:lnTo>
                  <a:pt x="23870" y="39998"/>
                </a:lnTo>
                <a:lnTo>
                  <a:pt x="23861" y="38944"/>
                </a:lnTo>
                <a:lnTo>
                  <a:pt x="23933" y="37935"/>
                </a:lnTo>
                <a:lnTo>
                  <a:pt x="24102" y="36997"/>
                </a:lnTo>
                <a:lnTo>
                  <a:pt x="24370" y="36140"/>
                </a:lnTo>
                <a:lnTo>
                  <a:pt x="24754" y="35363"/>
                </a:lnTo>
                <a:lnTo>
                  <a:pt x="25120" y="34845"/>
                </a:lnTo>
                <a:lnTo>
                  <a:pt x="25406" y="34533"/>
                </a:lnTo>
                <a:lnTo>
                  <a:pt x="25728" y="34247"/>
                </a:lnTo>
                <a:lnTo>
                  <a:pt x="26085" y="33997"/>
                </a:lnTo>
                <a:lnTo>
                  <a:pt x="26281" y="33881"/>
                </a:lnTo>
                <a:lnTo>
                  <a:pt x="26763" y="33907"/>
                </a:lnTo>
                <a:lnTo>
                  <a:pt x="27567" y="34059"/>
                </a:lnTo>
                <a:lnTo>
                  <a:pt x="28228" y="34300"/>
                </a:lnTo>
                <a:lnTo>
                  <a:pt x="28800" y="34640"/>
                </a:lnTo>
                <a:lnTo>
                  <a:pt x="29585" y="35292"/>
                </a:lnTo>
                <a:lnTo>
                  <a:pt x="30755" y="36435"/>
                </a:lnTo>
                <a:lnTo>
                  <a:pt x="31532" y="37122"/>
                </a:lnTo>
                <a:lnTo>
                  <a:pt x="31961" y="37471"/>
                </a:lnTo>
                <a:lnTo>
                  <a:pt x="32889" y="38087"/>
                </a:lnTo>
                <a:lnTo>
                  <a:pt x="33622" y="38462"/>
                </a:lnTo>
                <a:lnTo>
                  <a:pt x="34122" y="38658"/>
                </a:lnTo>
                <a:lnTo>
                  <a:pt x="34622" y="38810"/>
                </a:lnTo>
                <a:lnTo>
                  <a:pt x="35122" y="38908"/>
                </a:lnTo>
                <a:lnTo>
                  <a:pt x="35622" y="38953"/>
                </a:lnTo>
                <a:lnTo>
                  <a:pt x="36113" y="38944"/>
                </a:lnTo>
                <a:lnTo>
                  <a:pt x="36586" y="38864"/>
                </a:lnTo>
                <a:lnTo>
                  <a:pt x="37042" y="38721"/>
                </a:lnTo>
                <a:lnTo>
                  <a:pt x="37488" y="38497"/>
                </a:lnTo>
                <a:lnTo>
                  <a:pt x="37899" y="38203"/>
                </a:lnTo>
                <a:lnTo>
                  <a:pt x="38283" y="37819"/>
                </a:lnTo>
                <a:lnTo>
                  <a:pt x="38640" y="37354"/>
                </a:lnTo>
                <a:lnTo>
                  <a:pt x="38801" y="37087"/>
                </a:lnTo>
                <a:lnTo>
                  <a:pt x="38971" y="36765"/>
                </a:lnTo>
                <a:lnTo>
                  <a:pt x="39230" y="36122"/>
                </a:lnTo>
                <a:lnTo>
                  <a:pt x="39426" y="35461"/>
                </a:lnTo>
                <a:lnTo>
                  <a:pt x="39551" y="34783"/>
                </a:lnTo>
                <a:lnTo>
                  <a:pt x="39623" y="34086"/>
                </a:lnTo>
                <a:lnTo>
                  <a:pt x="39640" y="33381"/>
                </a:lnTo>
                <a:lnTo>
                  <a:pt x="39587" y="32309"/>
                </a:lnTo>
                <a:lnTo>
                  <a:pt x="39382" y="30862"/>
                </a:lnTo>
                <a:lnTo>
                  <a:pt x="39096" y="29407"/>
                </a:lnTo>
                <a:lnTo>
                  <a:pt x="38596" y="27255"/>
                </a:lnTo>
                <a:lnTo>
                  <a:pt x="38310" y="25879"/>
                </a:lnTo>
                <a:lnTo>
                  <a:pt x="38256" y="25567"/>
                </a:lnTo>
                <a:lnTo>
                  <a:pt x="38185" y="24897"/>
                </a:lnTo>
                <a:lnTo>
                  <a:pt x="38167" y="24210"/>
                </a:lnTo>
                <a:lnTo>
                  <a:pt x="38203" y="23513"/>
                </a:lnTo>
                <a:lnTo>
                  <a:pt x="38310" y="22843"/>
                </a:lnTo>
                <a:lnTo>
                  <a:pt x="38489" y="22200"/>
                </a:lnTo>
                <a:lnTo>
                  <a:pt x="38756" y="21629"/>
                </a:lnTo>
                <a:lnTo>
                  <a:pt x="39114" y="21120"/>
                </a:lnTo>
                <a:lnTo>
                  <a:pt x="39337" y="20914"/>
                </a:lnTo>
                <a:lnTo>
                  <a:pt x="39560" y="20718"/>
                </a:lnTo>
                <a:lnTo>
                  <a:pt x="40024" y="20459"/>
                </a:lnTo>
                <a:lnTo>
                  <a:pt x="40507" y="20352"/>
                </a:lnTo>
                <a:lnTo>
                  <a:pt x="40998" y="20352"/>
                </a:lnTo>
                <a:lnTo>
                  <a:pt x="41498" y="20441"/>
                </a:lnTo>
                <a:lnTo>
                  <a:pt x="41998" y="20602"/>
                </a:lnTo>
                <a:lnTo>
                  <a:pt x="42757" y="20923"/>
                </a:lnTo>
                <a:lnTo>
                  <a:pt x="43739" y="21370"/>
                </a:lnTo>
                <a:lnTo>
                  <a:pt x="44445" y="21611"/>
                </a:lnTo>
                <a:lnTo>
                  <a:pt x="44900" y="21682"/>
                </a:lnTo>
                <a:lnTo>
                  <a:pt x="45338" y="21665"/>
                </a:lnTo>
                <a:lnTo>
                  <a:pt x="45740" y="21522"/>
                </a:lnTo>
                <a:lnTo>
                  <a:pt x="46124" y="21227"/>
                </a:lnTo>
                <a:lnTo>
                  <a:pt x="46472" y="20772"/>
                </a:lnTo>
                <a:lnTo>
                  <a:pt x="46642" y="20468"/>
                </a:lnTo>
                <a:lnTo>
                  <a:pt x="46704" y="20155"/>
                </a:lnTo>
                <a:lnTo>
                  <a:pt x="46784" y="19539"/>
                </a:lnTo>
                <a:lnTo>
                  <a:pt x="46811" y="18941"/>
                </a:lnTo>
                <a:lnTo>
                  <a:pt x="46776" y="18360"/>
                </a:lnTo>
                <a:lnTo>
                  <a:pt x="46686" y="17816"/>
                </a:lnTo>
                <a:lnTo>
                  <a:pt x="46534" y="17316"/>
                </a:lnTo>
                <a:lnTo>
                  <a:pt x="46338" y="16869"/>
                </a:lnTo>
                <a:lnTo>
                  <a:pt x="46088" y="16494"/>
                </a:lnTo>
                <a:lnTo>
                  <a:pt x="45945" y="16333"/>
                </a:lnTo>
                <a:lnTo>
                  <a:pt x="45552" y="15994"/>
                </a:lnTo>
                <a:lnTo>
                  <a:pt x="44900" y="15494"/>
                </a:lnTo>
                <a:lnTo>
                  <a:pt x="44481" y="15146"/>
                </a:lnTo>
                <a:lnTo>
                  <a:pt x="44132" y="14771"/>
                </a:lnTo>
                <a:lnTo>
                  <a:pt x="43873" y="14342"/>
                </a:lnTo>
                <a:lnTo>
                  <a:pt x="43784" y="13976"/>
                </a:lnTo>
                <a:lnTo>
                  <a:pt x="43766" y="13717"/>
                </a:lnTo>
                <a:lnTo>
                  <a:pt x="43802" y="13431"/>
                </a:lnTo>
                <a:lnTo>
                  <a:pt x="43882" y="13127"/>
                </a:lnTo>
                <a:lnTo>
                  <a:pt x="43954" y="12967"/>
                </a:lnTo>
                <a:lnTo>
                  <a:pt x="44034" y="12779"/>
                </a:lnTo>
                <a:lnTo>
                  <a:pt x="44230" y="12485"/>
                </a:lnTo>
                <a:lnTo>
                  <a:pt x="44445" y="12252"/>
                </a:lnTo>
                <a:lnTo>
                  <a:pt x="44677" y="12092"/>
                </a:lnTo>
                <a:lnTo>
                  <a:pt x="45061" y="11931"/>
                </a:lnTo>
                <a:lnTo>
                  <a:pt x="45624" y="11859"/>
                </a:lnTo>
                <a:lnTo>
                  <a:pt x="46231" y="11851"/>
                </a:lnTo>
                <a:lnTo>
                  <a:pt x="46847" y="11833"/>
                </a:lnTo>
                <a:lnTo>
                  <a:pt x="47302" y="11752"/>
                </a:lnTo>
                <a:lnTo>
                  <a:pt x="47606" y="11654"/>
                </a:lnTo>
                <a:lnTo>
                  <a:pt x="47892" y="11511"/>
                </a:lnTo>
                <a:lnTo>
                  <a:pt x="48178" y="11306"/>
                </a:lnTo>
                <a:lnTo>
                  <a:pt x="48311" y="11181"/>
                </a:lnTo>
                <a:lnTo>
                  <a:pt x="48472" y="11002"/>
                </a:lnTo>
                <a:lnTo>
                  <a:pt x="48740" y="10582"/>
                </a:lnTo>
                <a:lnTo>
                  <a:pt x="48937" y="10100"/>
                </a:lnTo>
                <a:lnTo>
                  <a:pt x="49079" y="9600"/>
                </a:lnTo>
                <a:lnTo>
                  <a:pt x="49160" y="9082"/>
                </a:lnTo>
                <a:lnTo>
                  <a:pt x="49169" y="8573"/>
                </a:lnTo>
                <a:lnTo>
                  <a:pt x="49124" y="8091"/>
                </a:lnTo>
                <a:lnTo>
                  <a:pt x="49017" y="7671"/>
                </a:lnTo>
                <a:lnTo>
                  <a:pt x="48937" y="7493"/>
                </a:lnTo>
                <a:lnTo>
                  <a:pt x="48847" y="7332"/>
                </a:lnTo>
                <a:lnTo>
                  <a:pt x="48579" y="7091"/>
                </a:lnTo>
                <a:lnTo>
                  <a:pt x="48061" y="6877"/>
                </a:lnTo>
                <a:lnTo>
                  <a:pt x="47517" y="6734"/>
                </a:lnTo>
                <a:lnTo>
                  <a:pt x="47195" y="6626"/>
                </a:lnTo>
                <a:lnTo>
                  <a:pt x="46945" y="6484"/>
                </a:lnTo>
                <a:lnTo>
                  <a:pt x="46811" y="6260"/>
                </a:lnTo>
                <a:lnTo>
                  <a:pt x="46811" y="6117"/>
                </a:lnTo>
                <a:lnTo>
                  <a:pt x="46820" y="5966"/>
                </a:lnTo>
                <a:lnTo>
                  <a:pt x="46874" y="5698"/>
                </a:lnTo>
                <a:lnTo>
                  <a:pt x="47026" y="5332"/>
                </a:lnTo>
                <a:lnTo>
                  <a:pt x="47338" y="4903"/>
                </a:lnTo>
                <a:lnTo>
                  <a:pt x="47731" y="4519"/>
                </a:lnTo>
                <a:lnTo>
                  <a:pt x="48151" y="4144"/>
                </a:lnTo>
                <a:lnTo>
                  <a:pt x="48562" y="3733"/>
                </a:lnTo>
                <a:lnTo>
                  <a:pt x="48901" y="3269"/>
                </a:lnTo>
                <a:lnTo>
                  <a:pt x="49088" y="2849"/>
                </a:lnTo>
                <a:lnTo>
                  <a:pt x="49169" y="2537"/>
                </a:lnTo>
                <a:lnTo>
                  <a:pt x="49196" y="2358"/>
                </a:lnTo>
                <a:lnTo>
                  <a:pt x="49213" y="2090"/>
                </a:lnTo>
                <a:lnTo>
                  <a:pt x="49204" y="1599"/>
                </a:lnTo>
                <a:lnTo>
                  <a:pt x="49124" y="1170"/>
                </a:lnTo>
                <a:lnTo>
                  <a:pt x="48990" y="813"/>
                </a:lnTo>
                <a:lnTo>
                  <a:pt x="48803" y="527"/>
                </a:lnTo>
                <a:lnTo>
                  <a:pt x="48570" y="295"/>
                </a:lnTo>
                <a:lnTo>
                  <a:pt x="48303" y="134"/>
                </a:lnTo>
                <a:lnTo>
                  <a:pt x="48017" y="36"/>
                </a:lnTo>
                <a:lnTo>
                  <a:pt x="47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1772" y="724276"/>
          <a:ext cx="8753052" cy="4021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7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 PHƯƠNG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endParaRPr lang="en-US" sz="2400" dirty="0" err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bẩn,</a:t>
                      </a:r>
                      <a:r>
                        <a:rPr lang="vi-VN" alt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52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400" b="0" baseline="0" dirty="0" err="1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2263966" y="823865"/>
            <a:ext cx="4544071" cy="25663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1615" y="1450102"/>
            <a:ext cx="43051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463;p40"/>
          <p:cNvGrpSpPr/>
          <p:nvPr/>
        </p:nvGrpSpPr>
        <p:grpSpPr>
          <a:xfrm>
            <a:off x="350054" y="2491122"/>
            <a:ext cx="2456746" cy="2996476"/>
            <a:chOff x="-222667" y="1230513"/>
            <a:chExt cx="3561110" cy="4397233"/>
          </a:xfrm>
        </p:grpSpPr>
        <p:sp>
          <p:nvSpPr>
            <p:cNvPr id="6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31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916820" y="39741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 luận nhóm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3" name="Google Shape;1513;p43"/>
          <p:cNvSpPr txBox="1">
            <a:spLocks noGrp="1"/>
          </p:cNvSpPr>
          <p:nvPr>
            <p:ph type="subTitle" idx="1"/>
          </p:nvPr>
        </p:nvSpPr>
        <p:spPr>
          <a:xfrm>
            <a:off x="1944197" y="1158844"/>
            <a:ext cx="5322300" cy="606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 thành phiếu học tập số 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" y="0"/>
            <a:ext cx="4971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—Pngtree—happy little boy illustration_46519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081" y="1699141"/>
            <a:ext cx="838503" cy="838503"/>
          </a:xfrm>
          <a:prstGeom prst="rect">
            <a:avLst/>
          </a:prstGeom>
        </p:spPr>
      </p:pic>
      <p:pic>
        <p:nvPicPr>
          <p:cNvPr id="8" name="Picture 7" descr="—Pngtree—angry little boy is crying_516329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48" t="9788" r="26296" b="42593"/>
          <a:stretch>
            <a:fillRect/>
          </a:stretch>
        </p:blipFill>
        <p:spPr>
          <a:xfrm>
            <a:off x="3085475" y="1699141"/>
            <a:ext cx="644554" cy="755337"/>
          </a:xfrm>
          <a:prstGeom prst="rect">
            <a:avLst/>
          </a:prstGeom>
        </p:spPr>
      </p:pic>
      <p:pic>
        <p:nvPicPr>
          <p:cNvPr id="9" name="Picture 8" descr="—Pngtree—cartoon hand drawn cute little_4463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8897" y="1572434"/>
            <a:ext cx="1111313" cy="11113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2454478"/>
            <a:ext cx="1863467" cy="25556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26330" y="2480651"/>
            <a:ext cx="1974534" cy="25294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08910" y="2480650"/>
            <a:ext cx="2018922" cy="25294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dirty="0"/>
          </a:p>
        </p:txBody>
      </p:sp>
      <p:pic>
        <p:nvPicPr>
          <p:cNvPr id="13" name="Picture 12" descr="—Pngtree—happy little boy illustration_46519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9671" y="1760887"/>
            <a:ext cx="838503" cy="83850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935708" y="2481696"/>
            <a:ext cx="1863467" cy="25556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" grpId="0"/>
      <p:bldP spid="1513" grpId="0" build="p"/>
      <p:bldP spid="2" grpId="0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116965" y="397510"/>
            <a:ext cx="6125845" cy="842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32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hoạt động</a:t>
            </a:r>
            <a:r>
              <a:rPr lang="en-GB" sz="32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nhóm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" y="0"/>
            <a:ext cx="4971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cartoon hand drawn cute little_44634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897" y="1572434"/>
            <a:ext cx="1111313" cy="11113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6720" y="1139190"/>
            <a:ext cx="2143760" cy="38176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vi-VN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1600" dirty="0"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1600" dirty="0"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1600" dirty="0">
                <a:cs typeface="Times New Roman" panose="02020603050405020304" pitchFamily="18" charset="0"/>
                <a:sym typeface="+mn-ea"/>
              </a:rPr>
              <a:t>- </a:t>
            </a:r>
            <a:r>
              <a:rPr lang="vi-VN" sz="1600" dirty="0">
                <a:cs typeface="Times New Roman" panose="02020603050405020304" pitchFamily="18" charset="0"/>
                <a:sym typeface="+mn-ea"/>
              </a:rPr>
              <a:t>Đặt </a:t>
            </a:r>
            <a:r>
              <a:rPr lang="en-US" sz="1600" dirty="0" err="1"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1600" dirty="0"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cs typeface="Times New Roman" panose="02020603050405020304" pitchFamily="18" charset="0"/>
                <a:sym typeface="+mn-ea"/>
              </a:rPr>
              <a:t>danh</a:t>
            </a:r>
            <a:r>
              <a:rPr lang="vi-VN" sz="1600" dirty="0">
                <a:cs typeface="Times New Roman" panose="02020603050405020304" pitchFamily="18" charset="0"/>
                <a:sym typeface="+mn-ea"/>
              </a:rPr>
              <a:t> cho em là Mèo</a:t>
            </a:r>
          </a:p>
          <a:p>
            <a:pPr algn="l"/>
            <a:r>
              <a:rPr lang="en-US" sz="1600" i="1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i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Vui</a:t>
            </a:r>
            <a:r>
              <a:rPr lang="en-US" sz="1600" i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1600" i="1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600" i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sz="1600" i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</a:p>
          <a:p>
            <a:pPr algn="l"/>
            <a:r>
              <a:rPr lang="vi-VN" sz="1600" dirty="0"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1600" dirty="0"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Khi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thấy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em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pha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m</a:t>
            </a:r>
            <a:r>
              <a:rPr lang="en-US" altLang="zh-CN" sz="1600" dirty="0" err="1">
                <a:cs typeface="Times New Roman" panose="02020603050405020304" pitchFamily="18" charset="0"/>
                <a:sym typeface="+mn-ea"/>
              </a:rPr>
              <a:t>à</a:t>
            </a:r>
            <a:r>
              <a:rPr lang="en-US" altLang="zh-CN" sz="1600" dirty="0" err="1">
                <a:sym typeface="+mn-ea"/>
              </a:rPr>
              <a:t>u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vẽ</a:t>
            </a:r>
            <a:endParaRPr lang="vi-VN" sz="16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i="1" dirty="0">
                <a:sym typeface="Wingdings" panose="05000000000000000000" pitchFamily="2" charset="2"/>
              </a:rPr>
              <a:t> </a:t>
            </a:r>
            <a:r>
              <a:rPr lang="en-US" altLang="zh-CN" sz="1600" i="1" dirty="0" err="1">
                <a:sym typeface="+mn-ea"/>
              </a:rPr>
              <a:t>Vừa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ngạc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nhiên</a:t>
            </a:r>
            <a:r>
              <a:rPr lang="en-US" altLang="zh-CN" sz="1600" i="1" dirty="0">
                <a:sym typeface="+mn-ea"/>
              </a:rPr>
              <a:t>, </a:t>
            </a:r>
            <a:r>
              <a:rPr lang="en-US" altLang="zh-CN" sz="1600" i="1" dirty="0" err="1">
                <a:sym typeface="+mn-ea"/>
              </a:rPr>
              <a:t>vừa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xem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thường</a:t>
            </a:r>
            <a:r>
              <a:rPr lang="en-US" altLang="zh-CN" sz="1600" i="1" dirty="0">
                <a:sym typeface="+mn-ea"/>
              </a:rPr>
              <a:t>, </a:t>
            </a:r>
            <a:r>
              <a:rPr lang="en-US" altLang="zh-CN" sz="1600" i="1" dirty="0" err="1">
                <a:sym typeface="+mn-ea"/>
              </a:rPr>
              <a:t>coi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đó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là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trò</a:t>
            </a:r>
            <a:r>
              <a:rPr lang="en-US" altLang="zh-CN" sz="1600" i="1" dirty="0">
                <a:sym typeface="+mn-ea"/>
              </a:rPr>
              <a:t> </a:t>
            </a:r>
            <a:r>
              <a:rPr lang="en-US" altLang="zh-CN" sz="1600" i="1" dirty="0" err="1">
                <a:sym typeface="+mn-ea"/>
              </a:rPr>
              <a:t>trẻ</a:t>
            </a:r>
            <a:r>
              <a:rPr lang="en-US" altLang="zh-CN" sz="1600" i="1" dirty="0">
                <a:sym typeface="+mn-ea"/>
              </a:rPr>
              <a:t> con</a:t>
            </a:r>
            <a:endParaRPr lang="vi-VN" sz="16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vi-VN" sz="1600" i="1" dirty="0">
              <a:latin typeface="+mn-lt"/>
              <a:cs typeface="Times New Roman" panose="02020603050405020304" pitchFamily="18" charset="0"/>
            </a:endParaRPr>
          </a:p>
          <a:p>
            <a:pPr algn="ctr"/>
            <a:endParaRPr lang="vi-VN" sz="1600" dirty="0">
              <a:latin typeface="+mn-lt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2426330" y="2480651"/>
            <a:ext cx="1974534" cy="25294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08910" y="2480650"/>
            <a:ext cx="2018922" cy="25294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dirty="0"/>
          </a:p>
        </p:txBody>
      </p:sp>
      <p:pic>
        <p:nvPicPr>
          <p:cNvPr id="13" name="Picture 12" descr="—Pngtree—happy little boy illustration_465198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9671" y="1760887"/>
            <a:ext cx="838503" cy="83850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935708" y="2481696"/>
            <a:ext cx="1863467" cy="25556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" grpId="0"/>
      <p:bldP spid="2" grpId="0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266" y="703649"/>
            <a:ext cx="803947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N1.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0524" y="1441420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+mn-lt"/>
                <a:cs typeface="Times New Roman" panose="02020603050405020304" pitchFamily="18" charset="0"/>
              </a:rPr>
              <a:t>Đặt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danh</a:t>
            </a:r>
            <a:r>
              <a:rPr lang="vi-VN" sz="2000" dirty="0">
                <a:latin typeface="+mn-lt"/>
                <a:cs typeface="Times New Roman" panose="02020603050405020304" pitchFamily="18" charset="0"/>
              </a:rPr>
              <a:t> cho em là Mèo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0524" y="2683698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0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+mn-lt"/>
              </a:rPr>
              <a:t>Khi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thấy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em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pha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m</a:t>
            </a:r>
            <a:r>
              <a:rPr lang="en-US" altLang="zh-CN" sz="2000" dirty="0" err="1">
                <a:latin typeface="+mn-lt"/>
                <a:cs typeface="Times New Roman" panose="02020603050405020304" pitchFamily="18" charset="0"/>
              </a:rPr>
              <a:t>à</a:t>
            </a:r>
            <a:r>
              <a:rPr lang="en-US" altLang="zh-CN" sz="2000" dirty="0" err="1">
                <a:latin typeface="+mn-lt"/>
              </a:rPr>
              <a:t>u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vẽ</a:t>
            </a:r>
            <a:endParaRPr lang="vi-VN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1524" y="3369498"/>
            <a:ext cx="4038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zh-CN" sz="2000" i="1" dirty="0" err="1">
                <a:latin typeface="+mn-lt"/>
              </a:rPr>
              <a:t>Vừa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ngạc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nhiên</a:t>
            </a:r>
            <a:r>
              <a:rPr lang="en-US" altLang="zh-CN" sz="2000" i="1" dirty="0">
                <a:latin typeface="+mn-lt"/>
              </a:rPr>
              <a:t>, </a:t>
            </a:r>
            <a:r>
              <a:rPr lang="en-US" altLang="zh-CN" sz="2000" i="1" dirty="0" err="1">
                <a:latin typeface="+mn-lt"/>
              </a:rPr>
              <a:t>vừa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xem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thường</a:t>
            </a:r>
            <a:r>
              <a:rPr lang="en-US" altLang="zh-CN" sz="2000" i="1" dirty="0">
                <a:latin typeface="+mn-lt"/>
              </a:rPr>
              <a:t>, </a:t>
            </a:r>
            <a:r>
              <a:rPr lang="en-US" altLang="zh-CN" sz="2000" i="1" dirty="0" err="1">
                <a:latin typeface="+mn-lt"/>
              </a:rPr>
              <a:t>coi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đó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là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trò</a:t>
            </a:r>
            <a:r>
              <a:rPr lang="en-US" altLang="zh-CN" sz="2000" i="1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trẻ</a:t>
            </a:r>
            <a:r>
              <a:rPr lang="en-US" altLang="zh-CN" sz="2000" i="1" dirty="0">
                <a:latin typeface="+mn-lt"/>
              </a:rPr>
              <a:t> con</a:t>
            </a:r>
            <a:endParaRPr lang="vi-VN" sz="20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91524" y="2062430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Vui</a:t>
            </a:r>
            <a:r>
              <a:rPr lang="en-US" sz="2000" i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2000" i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i="1" dirty="0" err="1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sz="2000" i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endParaRPr lang="vi-VN" sz="20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5885" y="3139440"/>
            <a:ext cx="30734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2000" dirty="0">
                <a:latin typeface="+mn-lt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000" dirty="0">
                <a:latin typeface="+mn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Khi</a:t>
            </a:r>
            <a:r>
              <a:rPr lang="en-US" altLang="zh-CN" sz="2000" dirty="0">
                <a:latin typeface="+mn-lt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thấy</a:t>
            </a:r>
            <a:r>
              <a:rPr lang="en-US" altLang="zh-CN" sz="2000" dirty="0">
                <a:latin typeface="+mn-lt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em</a:t>
            </a:r>
            <a:r>
              <a:rPr lang="en-US" altLang="zh-CN" sz="2000" dirty="0">
                <a:latin typeface="+mn-lt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pha</a:t>
            </a:r>
            <a:r>
              <a:rPr lang="en-US" altLang="zh-CN" sz="2000" dirty="0">
                <a:latin typeface="+mn-lt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m</a:t>
            </a:r>
            <a:r>
              <a:rPr lang="en-US" altLang="zh-CN" sz="2000" dirty="0" err="1">
                <a:latin typeface="+mn-lt"/>
                <a:cs typeface="Times New Roman" panose="02020603050405020304" pitchFamily="18" charset="0"/>
                <a:sym typeface="+mn-ea"/>
              </a:rPr>
              <a:t>à</a:t>
            </a:r>
            <a:r>
              <a:rPr lang="en-US" altLang="zh-CN" sz="2000" dirty="0" err="1">
                <a:latin typeface="+mn-lt"/>
                <a:sym typeface="+mn-ea"/>
              </a:rPr>
              <a:t>u</a:t>
            </a:r>
            <a:r>
              <a:rPr lang="en-US" altLang="zh-CN" sz="2000" dirty="0">
                <a:latin typeface="+mn-lt"/>
                <a:sym typeface="+mn-ea"/>
              </a:rPr>
              <a:t> </a:t>
            </a:r>
            <a:r>
              <a:rPr lang="en-US" altLang="zh-CN" sz="2000" dirty="0" err="1">
                <a:latin typeface="+mn-lt"/>
                <a:sym typeface="+mn-ea"/>
              </a:rPr>
              <a:t>vẽ</a:t>
            </a:r>
            <a:endParaRPr lang="vi-VN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0645" y="3916680"/>
            <a:ext cx="65824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000" i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zh-CN" sz="2000" i="1" dirty="0" err="1">
                <a:latin typeface="+mn-lt"/>
                <a:sym typeface="+mn-ea"/>
              </a:rPr>
              <a:t>Vừa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ngạc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nhiên</a:t>
            </a:r>
            <a:r>
              <a:rPr lang="en-US" altLang="zh-CN" sz="2000" i="1" dirty="0">
                <a:latin typeface="+mn-lt"/>
                <a:sym typeface="+mn-ea"/>
              </a:rPr>
              <a:t>, </a:t>
            </a:r>
            <a:r>
              <a:rPr lang="en-US" altLang="zh-CN" sz="2000" i="1" dirty="0" err="1">
                <a:latin typeface="+mn-lt"/>
                <a:sym typeface="+mn-ea"/>
              </a:rPr>
              <a:t>vừa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xem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thường</a:t>
            </a:r>
            <a:r>
              <a:rPr lang="en-US" altLang="zh-CN" sz="2000" i="1" dirty="0">
                <a:latin typeface="+mn-lt"/>
                <a:sym typeface="+mn-ea"/>
              </a:rPr>
              <a:t>, </a:t>
            </a:r>
            <a:r>
              <a:rPr lang="en-US" altLang="zh-CN" sz="2000" i="1" dirty="0" err="1">
                <a:latin typeface="+mn-lt"/>
                <a:sym typeface="+mn-ea"/>
              </a:rPr>
              <a:t>coi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đó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là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trò</a:t>
            </a:r>
            <a:r>
              <a:rPr lang="en-US" altLang="zh-CN" sz="2000" i="1" dirty="0">
                <a:latin typeface="+mn-lt"/>
                <a:sym typeface="+mn-ea"/>
              </a:rPr>
              <a:t> </a:t>
            </a:r>
            <a:r>
              <a:rPr lang="en-US" altLang="zh-CN" sz="2000" i="1" dirty="0" err="1">
                <a:latin typeface="+mn-lt"/>
                <a:sym typeface="+mn-ea"/>
              </a:rPr>
              <a:t>trẻ</a:t>
            </a:r>
            <a:r>
              <a:rPr lang="en-US" altLang="zh-CN" sz="2000" i="1" dirty="0">
                <a:latin typeface="+mn-lt"/>
                <a:sym typeface="+mn-ea"/>
              </a:rPr>
              <a:t> con</a:t>
            </a:r>
            <a:endParaRPr lang="vi-VN" sz="2000" i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086" y="742384"/>
            <a:ext cx="803947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N2.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1529030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+mn-lt"/>
                <a:cs typeface="Times New Roman" panose="02020603050405020304" pitchFamily="18" charset="0"/>
              </a:rPr>
              <a:t>Cảm thấy mình bất tài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" y="2752695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000" dirty="0">
                <a:latin typeface="+mn-lt"/>
                <a:cs typeface="Times New Roman" panose="02020603050405020304" pitchFamily="18" charset="0"/>
              </a:rPr>
              <a:t>- Gắt um lên, không thân với Mèo như trước nữa.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3369498"/>
            <a:ext cx="4038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000" dirty="0">
                <a:latin typeface="+mn-lt"/>
                <a:cs typeface="Times New Roman" panose="02020603050405020304" pitchFamily="18" charset="0"/>
              </a:rPr>
              <a:t>- Xem trộm tranh – thở dài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2138630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+mn-lt"/>
                <a:cs typeface="Times New Roman" panose="02020603050405020304" pitchFamily="18" charset="0"/>
              </a:rPr>
              <a:t>Chỉ muốn gục xuống khóc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3971895"/>
            <a:ext cx="4038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000" dirty="0">
                <a:latin typeface="+mn-lt"/>
                <a:cs typeface="Times New Roman" panose="02020603050405020304" pitchFamily="18" charset="0"/>
              </a:rPr>
              <a:t>- Viện cớ dở việc đẩy em ra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6858000" y="1381095"/>
            <a:ext cx="457200" cy="32004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91400" y="1938337"/>
            <a:ext cx="15240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Buồn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bã</a:t>
            </a:r>
            <a:endParaRPr lang="en-US" sz="2000" i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Mặc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cảm</a:t>
            </a:r>
            <a:endParaRPr lang="en-US" sz="2000" i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Đố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086" y="742384"/>
            <a:ext cx="803947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N3.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1805285"/>
            <a:ext cx="6324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2414885"/>
            <a:ext cx="5257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2948285"/>
            <a:ext cx="4038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9" descr="Bức tranh của em gái tô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35469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38835" y="3481923"/>
            <a:ext cx="76962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alt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alt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vi-VN" alt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0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gái</a:t>
            </a:r>
            <a:endParaRPr lang="en-US" sz="2000" b="1" i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731100" y="454475"/>
            <a:ext cx="76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 smtClean="0">
                <a:solidFill>
                  <a:schemeClr val="lt2"/>
                </a:solidFill>
                <a:latin typeface="Bahnschrift SemiBold" panose="020B0502040204020203" pitchFamily="34" charset="0"/>
              </a:rPr>
              <a:t>HOẠT ĐỘNG KHỞI ĐỘNG</a:t>
            </a:r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4" name="Google Shape;1407;p36"/>
          <p:cNvSpPr txBox="1"/>
          <p:nvPr/>
        </p:nvSpPr>
        <p:spPr>
          <a:xfrm>
            <a:off x="-1114022" y="1191417"/>
            <a:ext cx="88275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 panose="00000500000000000000"/>
              <a:buNone/>
              <a:defRPr sz="3300" b="0" i="0" u="none" strike="noStrike" cap="none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  <a:buFont typeface="Arial" panose="020B0604020202020204"/>
              <a:buNone/>
            </a:pPr>
            <a:r>
              <a:rPr lang="en-US" sz="2800" dirty="0" smtClean="0">
                <a:latin typeface="Bahnschrift SemiBold" panose="020B0502040204020203" pitchFamily="34" charset="0"/>
              </a:rPr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7" y="2660410"/>
            <a:ext cx="2331604" cy="2316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77" y="2660410"/>
            <a:ext cx="2346819" cy="23165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1946" r="21608"/>
          <a:stretch>
            <a:fillRect/>
          </a:stretch>
        </p:blipFill>
        <p:spPr bwMode="auto">
          <a:xfrm>
            <a:off x="5993395" y="2660410"/>
            <a:ext cx="2399168" cy="22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368" y="1800331"/>
            <a:ext cx="782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Google Shape;1406;p36"/>
          <p:cNvSpPr txBox="1">
            <a:spLocks noGrp="1"/>
          </p:cNvSpPr>
          <p:nvPr>
            <p:ph type="body" idx="1"/>
          </p:nvPr>
        </p:nvSpPr>
        <p:spPr>
          <a:xfrm>
            <a:off x="136525" y="1763395"/>
            <a:ext cx="8766810" cy="760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7" grpId="0"/>
      <p:bldP spid="4" grpId="0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3866" y="1225793"/>
            <a:ext cx="803947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N4.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155" y="2064385"/>
            <a:ext cx="64554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298450" y="1397000"/>
            <a:ext cx="3409950" cy="28289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850" y="2361565"/>
            <a:ext cx="298132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Tại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sao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bức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vậy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grpSp>
        <p:nvGrpSpPr>
          <p:cNvPr id="5" name="Google Shape;1463;p40"/>
          <p:cNvGrpSpPr/>
          <p:nvPr/>
        </p:nvGrpSpPr>
        <p:grpSpPr>
          <a:xfrm>
            <a:off x="-38591" y="3400631"/>
            <a:ext cx="1403762" cy="1991428"/>
            <a:chOff x="-222667" y="1230513"/>
            <a:chExt cx="3561110" cy="4397233"/>
          </a:xfrm>
        </p:grpSpPr>
        <p:sp>
          <p:nvSpPr>
            <p:cNvPr id="6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31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Round Diagonal Corner Rectangle 38"/>
          <p:cNvSpPr/>
          <p:nvPr/>
        </p:nvSpPr>
        <p:spPr>
          <a:xfrm>
            <a:off x="3711921" y="1059255"/>
            <a:ext cx="4997513" cy="15381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06570" y="11269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Bức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tranh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tác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phẩm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chính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sáng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năng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tình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cảm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sáng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gái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  <a:endParaRPr lang="en-US" sz="1800" b="1" dirty="0">
              <a:solidFill>
                <a:schemeClr val="bg1"/>
              </a:solidFill>
              <a:latin typeface="+mn-lt"/>
              <a:cs typeface="#9Slide03 Arima Madurai" panose="00000500000000000000" pitchFamily="2" charset="0"/>
            </a:endParaRPr>
          </a:p>
        </p:txBody>
      </p:sp>
      <p:sp>
        <p:nvSpPr>
          <p:cNvPr id="3" name="Curved Up Arrow 2"/>
          <p:cNvSpPr/>
          <p:nvPr/>
        </p:nvSpPr>
        <p:spPr>
          <a:xfrm rot="19753434">
            <a:off x="3322622" y="2838036"/>
            <a:ext cx="1095469" cy="5625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" grpId="0"/>
      <p:bldP spid="39" grpId="0" animBg="1"/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2"/>
          <p:cNvSpPr txBox="1">
            <a:spLocks noGrp="1"/>
          </p:cNvSpPr>
          <p:nvPr>
            <p:ph type="title"/>
          </p:nvPr>
        </p:nvSpPr>
        <p:spPr>
          <a:xfrm>
            <a:off x="1884253" y="226337"/>
            <a:ext cx="5286092" cy="751437"/>
          </a:xfrm>
        </p:spPr>
        <p:txBody>
          <a:bodyPr/>
          <a:lstStyle/>
          <a:p>
            <a:pPr lvl="0"/>
            <a:r>
              <a:rPr lang="en-US" sz="2400" b="1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anose="02020603050405020304" pitchFamily="18" charset="0"/>
              </a:rPr>
              <a:t>rút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anose="02020603050405020304" pitchFamily="18" charset="0"/>
              </a:rPr>
              <a:t>ra</a:t>
            </a:r>
            <a:endParaRPr lang="en-US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828165" y="1109980"/>
            <a:ext cx="6518275" cy="5975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468" y="2227152"/>
            <a:ext cx="717034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" grpId="0"/>
      <p:bldP spid="3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2"/>
          <p:cNvSpPr txBox="1">
            <a:spLocks noGrp="1"/>
          </p:cNvSpPr>
          <p:nvPr>
            <p:ph type="title"/>
          </p:nvPr>
        </p:nvSpPr>
        <p:spPr>
          <a:xfrm>
            <a:off x="905346" y="1458288"/>
            <a:ext cx="7734300" cy="732652"/>
          </a:xfrm>
        </p:spPr>
        <p:txBody>
          <a:bodyPr/>
          <a:lstStyle/>
          <a:p>
            <a:pPr lvl="0"/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III. VIẾT KẾT NỐI ĐỌC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346" y="2670772"/>
            <a:ext cx="75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 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văn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chủ</a:t>
            </a:r>
            <a:r>
              <a:rPr lang="en-US" sz="1800" dirty="0" smtClean="0"/>
              <a:t> </a:t>
            </a:r>
            <a:r>
              <a:rPr lang="en-US" sz="1800" dirty="0" err="1" smtClean="0"/>
              <a:t>đề</a:t>
            </a:r>
            <a:r>
              <a:rPr lang="en-US" sz="1800" dirty="0" smtClean="0"/>
              <a:t> 2, con </a:t>
            </a:r>
            <a:r>
              <a:rPr lang="en-US" sz="1800" dirty="0" err="1" smtClean="0"/>
              <a:t>nhận</a:t>
            </a:r>
            <a:r>
              <a:rPr lang="en-US" sz="1800" dirty="0" smtClean="0"/>
              <a:t> </a:t>
            </a:r>
            <a:r>
              <a:rPr lang="en-US" sz="1800" dirty="0" err="1" smtClean="0"/>
              <a:t>thấy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điều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gắn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gia</a:t>
            </a:r>
            <a:r>
              <a:rPr lang="en-US" sz="1800" dirty="0" smtClean="0"/>
              <a:t> </a:t>
            </a:r>
            <a:r>
              <a:rPr lang="en-US" sz="1800" dirty="0" err="1" smtClean="0"/>
              <a:t>đình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gì</a:t>
            </a:r>
            <a:r>
              <a:rPr lang="en-US" sz="1800" dirty="0" smtClean="0"/>
              <a:t>?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trình</a:t>
            </a:r>
            <a:r>
              <a:rPr lang="en-US" sz="1800" dirty="0" smtClean="0"/>
              <a:t> </a:t>
            </a:r>
            <a:r>
              <a:rPr lang="en-US" sz="1800" dirty="0" err="1" smtClean="0"/>
              <a:t>bày</a:t>
            </a:r>
            <a:r>
              <a:rPr lang="en-US" sz="1800" dirty="0" smtClean="0"/>
              <a:t> ý </a:t>
            </a:r>
            <a:r>
              <a:rPr lang="en-US" sz="1800" dirty="0" err="1" smtClean="0"/>
              <a:t>kiến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đoạn</a:t>
            </a:r>
            <a:r>
              <a:rPr lang="en-US" sz="1800" dirty="0" smtClean="0"/>
              <a:t> </a:t>
            </a:r>
            <a:r>
              <a:rPr lang="en-US" sz="1800" dirty="0" err="1" smtClean="0"/>
              <a:t>văn</a:t>
            </a:r>
            <a:r>
              <a:rPr lang="en-US" sz="1800" dirty="0" smtClean="0"/>
              <a:t> (5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7 </a:t>
            </a:r>
            <a:r>
              <a:rPr lang="en-US" sz="1800" dirty="0" err="1" smtClean="0"/>
              <a:t>câu</a:t>
            </a:r>
            <a:r>
              <a:rPr lang="en-US" sz="1800" dirty="0" smtClean="0"/>
              <a:t>). </a:t>
            </a:r>
            <a:endParaRPr lang="en-US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37"/>
          <p:cNvSpPr txBox="1">
            <a:spLocks noGrp="1"/>
          </p:cNvSpPr>
          <p:nvPr>
            <p:ph type="subTitle" idx="2"/>
          </p:nvPr>
        </p:nvSpPr>
        <p:spPr>
          <a:xfrm>
            <a:off x="1381494" y="3157044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0" name="Google Shape;1420;p37"/>
          <p:cNvSpPr txBox="1">
            <a:spLocks noGrp="1"/>
          </p:cNvSpPr>
          <p:nvPr>
            <p:ph type="subTitle" idx="5"/>
          </p:nvPr>
        </p:nvSpPr>
        <p:spPr>
          <a:xfrm>
            <a:off x="4894716" y="2750406"/>
            <a:ext cx="3901553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em như thể tay chân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 lành đùm bọc, dở hay đỡ đần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1" y="705761"/>
            <a:ext cx="3101662" cy="21469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90" y="534001"/>
            <a:ext cx="3285253" cy="22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433" y="3903925"/>
            <a:ext cx="36696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6812" y="4010685"/>
            <a:ext cx="26600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" grpId="0" build="p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/>
          <p:cNvSpPr txBox="1">
            <a:spLocks noGrp="1"/>
          </p:cNvSpPr>
          <p:nvPr>
            <p:ph type="title"/>
          </p:nvPr>
        </p:nvSpPr>
        <p:spPr>
          <a:xfrm>
            <a:off x="946598" y="488620"/>
            <a:ext cx="7283002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Plain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GÕ CỬA TRÁI TIM</a:t>
            </a:r>
            <a:r>
              <a:rPr lang="en-US" sz="2400" dirty="0" smtClean="0">
                <a:latin typeface="Bahnschrift SemiBold" panose="020B0502040204020203" pitchFamily="34" charset="0"/>
              </a:rPr>
              <a:t/>
            </a:r>
            <a:br>
              <a:rPr lang="en-US" sz="2400" dirty="0" smtClean="0">
                <a:latin typeface="Bahnschrift SemiBold" panose="020B0502040204020203" pitchFamily="34" charset="0"/>
              </a:rPr>
            </a:br>
            <a:r>
              <a:rPr lang="vi-V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21: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Văn bản 3</a:t>
            </a:r>
            <a:r>
              <a:rPr lang="en-GB" sz="3600" dirty="0" smtClean="0">
                <a:latin typeface="Bahnschrift SemiBold" panose="020B0502040204020203" pitchFamily="34" charset="0"/>
              </a:rPr>
              <a:t/>
            </a:r>
            <a:br>
              <a:rPr lang="en-GB" sz="3600" dirty="0" smtClean="0">
                <a:latin typeface="Bahnschrift SemiBold" panose="020B0502040204020203" pitchFamily="34" charset="0"/>
              </a:rPr>
            </a:br>
            <a:r>
              <a:rPr lang="en-GB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em gái tôi</a:t>
            </a:r>
            <a:endParaRPr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0" name="Google Shape;1430;p38"/>
          <p:cNvSpPr txBox="1">
            <a:spLocks noGrp="1"/>
          </p:cNvSpPr>
          <p:nvPr>
            <p:ph type="subTitle" idx="1"/>
          </p:nvPr>
        </p:nvSpPr>
        <p:spPr>
          <a:xfrm>
            <a:off x="3441785" y="1591259"/>
            <a:ext cx="2128327" cy="778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(</a:t>
            </a:r>
            <a:r>
              <a:rPr lang="en-US" dirty="0" err="1" smtClean="0"/>
              <a:t>Tạ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)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7" y="2285150"/>
            <a:ext cx="3346031" cy="2858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" grpId="0"/>
      <p:bldP spid="14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52"/>
          <p:cNvSpPr txBox="1">
            <a:spLocks noGrp="1"/>
          </p:cNvSpPr>
          <p:nvPr>
            <p:ph type="title"/>
          </p:nvPr>
        </p:nvSpPr>
        <p:spPr>
          <a:xfrm>
            <a:off x="2162751" y="1240329"/>
            <a:ext cx="6174900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5400" dirty="0" err="1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sz="54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táº¡ duy 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5750"/>
            <a:ext cx="2193528" cy="2629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598345" y="1077362"/>
            <a:ext cx="860079" cy="5231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5172" y="751436"/>
            <a:ext cx="5160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(1959),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Chu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8345" y="1600484"/>
            <a:ext cx="796705" cy="13147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bia_sach_Ta_Duy_Anh.jpg"/>
          <p:cNvPicPr>
            <a:picLocks noChangeAspect="1" noChangeArrowheads="1"/>
          </p:cNvPicPr>
          <p:nvPr/>
        </p:nvPicPr>
        <p:blipFill>
          <a:blip r:embed="rId3"/>
          <a:srcRect r="50556"/>
          <a:stretch>
            <a:fillRect/>
          </a:stretch>
        </p:blipFill>
        <p:spPr bwMode="auto">
          <a:xfrm>
            <a:off x="3585172" y="2915216"/>
            <a:ext cx="1330859" cy="17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0420" y="2915216"/>
            <a:ext cx="1297663" cy="175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E:\12-9.jpg"/>
          <p:cNvPicPr>
            <a:picLocks noChangeAspect="1" noChangeArrowheads="1"/>
          </p:cNvPicPr>
          <p:nvPr/>
        </p:nvPicPr>
        <p:blipFill>
          <a:blip r:embed="rId5"/>
          <a:srcRect l="50791"/>
          <a:stretch>
            <a:fillRect/>
          </a:stretch>
        </p:blipFill>
        <p:spPr bwMode="auto">
          <a:xfrm>
            <a:off x="7060785" y="2854516"/>
            <a:ext cx="1377046" cy="180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9"/>
          <p:cNvSpPr txBox="1">
            <a:spLocks noGrp="1"/>
          </p:cNvSpPr>
          <p:nvPr>
            <p:ph type="title"/>
          </p:nvPr>
        </p:nvSpPr>
        <p:spPr>
          <a:xfrm>
            <a:off x="276897" y="626347"/>
            <a:ext cx="8867103" cy="753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khi đọc văn bản các bạn hãy hoàn thành phiếu học tập số 1</a:t>
            </a:r>
            <a:endParaRPr sz="2400"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8" name="Google Shape;1438;p39"/>
          <p:cNvGrpSpPr/>
          <p:nvPr/>
        </p:nvGrpSpPr>
        <p:grpSpPr>
          <a:xfrm>
            <a:off x="1203875" y="2818847"/>
            <a:ext cx="1615450" cy="1692250"/>
            <a:chOff x="523200" y="2161175"/>
            <a:chExt cx="1615450" cy="1692250"/>
          </a:xfrm>
        </p:grpSpPr>
        <p:sp>
          <p:nvSpPr>
            <p:cNvPr id="1439" name="Google Shape;1439;p39"/>
            <p:cNvSpPr/>
            <p:nvPr/>
          </p:nvSpPr>
          <p:spPr>
            <a:xfrm>
              <a:off x="829950" y="2161175"/>
              <a:ext cx="307650" cy="289125"/>
            </a:xfrm>
            <a:custGeom>
              <a:avLst/>
              <a:gdLst/>
              <a:ahLst/>
              <a:cxnLst/>
              <a:rect l="l" t="t" r="r" b="b"/>
              <a:pathLst>
                <a:path w="12306" h="11565" extrusionOk="0">
                  <a:moveTo>
                    <a:pt x="10591" y="0"/>
                  </a:moveTo>
                  <a:lnTo>
                    <a:pt x="10395" y="36"/>
                  </a:lnTo>
                  <a:lnTo>
                    <a:pt x="10305" y="63"/>
                  </a:lnTo>
                  <a:lnTo>
                    <a:pt x="10145" y="152"/>
                  </a:lnTo>
                  <a:lnTo>
                    <a:pt x="9895" y="393"/>
                  </a:lnTo>
                  <a:lnTo>
                    <a:pt x="9769" y="715"/>
                  </a:lnTo>
                  <a:lnTo>
                    <a:pt x="9769" y="1063"/>
                  </a:lnTo>
                  <a:lnTo>
                    <a:pt x="9823" y="1233"/>
                  </a:lnTo>
                  <a:lnTo>
                    <a:pt x="9903" y="1394"/>
                  </a:lnTo>
                  <a:lnTo>
                    <a:pt x="10153" y="1635"/>
                  </a:lnTo>
                  <a:lnTo>
                    <a:pt x="10466" y="1769"/>
                  </a:lnTo>
                  <a:lnTo>
                    <a:pt x="10814" y="1769"/>
                  </a:lnTo>
                  <a:lnTo>
                    <a:pt x="10984" y="1715"/>
                  </a:lnTo>
                  <a:lnTo>
                    <a:pt x="11100" y="1652"/>
                  </a:lnTo>
                  <a:lnTo>
                    <a:pt x="11305" y="1492"/>
                  </a:lnTo>
                  <a:lnTo>
                    <a:pt x="11377" y="1394"/>
                  </a:lnTo>
                  <a:lnTo>
                    <a:pt x="11457" y="1581"/>
                  </a:lnTo>
                  <a:lnTo>
                    <a:pt x="11582" y="2045"/>
                  </a:lnTo>
                  <a:lnTo>
                    <a:pt x="11645" y="2644"/>
                  </a:lnTo>
                  <a:lnTo>
                    <a:pt x="11627" y="3394"/>
                  </a:lnTo>
                  <a:lnTo>
                    <a:pt x="11582" y="3840"/>
                  </a:lnTo>
                  <a:lnTo>
                    <a:pt x="11457" y="4653"/>
                  </a:lnTo>
                  <a:lnTo>
                    <a:pt x="11127" y="6242"/>
                  </a:lnTo>
                  <a:lnTo>
                    <a:pt x="10930" y="6984"/>
                  </a:lnTo>
                  <a:lnTo>
                    <a:pt x="10591" y="8162"/>
                  </a:lnTo>
                  <a:lnTo>
                    <a:pt x="8055" y="10922"/>
                  </a:lnTo>
                  <a:lnTo>
                    <a:pt x="9859" y="10172"/>
                  </a:lnTo>
                  <a:lnTo>
                    <a:pt x="9832" y="10234"/>
                  </a:lnTo>
                  <a:lnTo>
                    <a:pt x="9832" y="10368"/>
                  </a:lnTo>
                  <a:lnTo>
                    <a:pt x="9868" y="10484"/>
                  </a:lnTo>
                  <a:lnTo>
                    <a:pt x="9957" y="10582"/>
                  </a:lnTo>
                  <a:lnTo>
                    <a:pt x="10011" y="10618"/>
                  </a:lnTo>
                  <a:lnTo>
                    <a:pt x="10073" y="10645"/>
                  </a:lnTo>
                  <a:lnTo>
                    <a:pt x="10207" y="10645"/>
                  </a:lnTo>
                  <a:lnTo>
                    <a:pt x="10332" y="10600"/>
                  </a:lnTo>
                  <a:lnTo>
                    <a:pt x="10430" y="10520"/>
                  </a:lnTo>
                  <a:lnTo>
                    <a:pt x="10457" y="10457"/>
                  </a:lnTo>
                  <a:lnTo>
                    <a:pt x="10618" y="10100"/>
                  </a:lnTo>
                  <a:lnTo>
                    <a:pt x="11225" y="8368"/>
                  </a:lnTo>
                  <a:lnTo>
                    <a:pt x="11573" y="7162"/>
                  </a:lnTo>
                  <a:lnTo>
                    <a:pt x="11779" y="6394"/>
                  </a:lnTo>
                  <a:lnTo>
                    <a:pt x="12127" y="4751"/>
                  </a:lnTo>
                  <a:lnTo>
                    <a:pt x="12243" y="3921"/>
                  </a:lnTo>
                  <a:lnTo>
                    <a:pt x="12306" y="3340"/>
                  </a:lnTo>
                  <a:lnTo>
                    <a:pt x="12288" y="2376"/>
                  </a:lnTo>
                  <a:lnTo>
                    <a:pt x="12154" y="1617"/>
                  </a:lnTo>
                  <a:lnTo>
                    <a:pt x="11931" y="1045"/>
                  </a:lnTo>
                  <a:lnTo>
                    <a:pt x="11672" y="626"/>
                  </a:lnTo>
                  <a:lnTo>
                    <a:pt x="11413" y="340"/>
                  </a:lnTo>
                  <a:lnTo>
                    <a:pt x="11109" y="125"/>
                  </a:lnTo>
                  <a:lnTo>
                    <a:pt x="11055" y="108"/>
                  </a:lnTo>
                  <a:lnTo>
                    <a:pt x="11055" y="99"/>
                  </a:lnTo>
                  <a:lnTo>
                    <a:pt x="10877" y="27"/>
                  </a:lnTo>
                  <a:lnTo>
                    <a:pt x="10591" y="0"/>
                  </a:lnTo>
                  <a:close/>
                  <a:moveTo>
                    <a:pt x="768" y="4028"/>
                  </a:moveTo>
                  <a:lnTo>
                    <a:pt x="598" y="4090"/>
                  </a:lnTo>
                  <a:lnTo>
                    <a:pt x="429" y="4171"/>
                  </a:lnTo>
                  <a:lnTo>
                    <a:pt x="179" y="4439"/>
                  </a:lnTo>
                  <a:lnTo>
                    <a:pt x="107" y="4599"/>
                  </a:lnTo>
                  <a:lnTo>
                    <a:pt x="89" y="4626"/>
                  </a:lnTo>
                  <a:lnTo>
                    <a:pt x="80" y="4653"/>
                  </a:lnTo>
                  <a:lnTo>
                    <a:pt x="54" y="4698"/>
                  </a:lnTo>
                  <a:lnTo>
                    <a:pt x="0" y="5073"/>
                  </a:lnTo>
                  <a:lnTo>
                    <a:pt x="18" y="5457"/>
                  </a:lnTo>
                  <a:lnTo>
                    <a:pt x="125" y="5930"/>
                  </a:lnTo>
                  <a:lnTo>
                    <a:pt x="384" y="6493"/>
                  </a:lnTo>
                  <a:lnTo>
                    <a:pt x="822" y="7135"/>
                  </a:lnTo>
                  <a:lnTo>
                    <a:pt x="1491" y="7823"/>
                  </a:lnTo>
                  <a:lnTo>
                    <a:pt x="1947" y="8189"/>
                  </a:lnTo>
                  <a:lnTo>
                    <a:pt x="2617" y="8689"/>
                  </a:lnTo>
                  <a:lnTo>
                    <a:pt x="4019" y="9600"/>
                  </a:lnTo>
                  <a:lnTo>
                    <a:pt x="4706" y="10002"/>
                  </a:lnTo>
                  <a:lnTo>
                    <a:pt x="5805" y="10609"/>
                  </a:lnTo>
                  <a:lnTo>
                    <a:pt x="7466" y="11404"/>
                  </a:lnTo>
                  <a:lnTo>
                    <a:pt x="7832" y="11547"/>
                  </a:lnTo>
                  <a:lnTo>
                    <a:pt x="7894" y="11565"/>
                  </a:lnTo>
                  <a:lnTo>
                    <a:pt x="8028" y="11556"/>
                  </a:lnTo>
                  <a:lnTo>
                    <a:pt x="8135" y="11502"/>
                  </a:lnTo>
                  <a:lnTo>
                    <a:pt x="8225" y="11404"/>
                  </a:lnTo>
                  <a:lnTo>
                    <a:pt x="8251" y="11341"/>
                  </a:lnTo>
                  <a:lnTo>
                    <a:pt x="8269" y="11279"/>
                  </a:lnTo>
                  <a:lnTo>
                    <a:pt x="8260" y="11154"/>
                  </a:lnTo>
                  <a:lnTo>
                    <a:pt x="8207" y="11038"/>
                  </a:lnTo>
                  <a:lnTo>
                    <a:pt x="8117" y="10949"/>
                  </a:lnTo>
                  <a:lnTo>
                    <a:pt x="8055" y="10922"/>
                  </a:lnTo>
                  <a:lnTo>
                    <a:pt x="7707" y="10788"/>
                  </a:lnTo>
                  <a:lnTo>
                    <a:pt x="6108" y="10020"/>
                  </a:lnTo>
                  <a:lnTo>
                    <a:pt x="5046" y="9422"/>
                  </a:lnTo>
                  <a:lnTo>
                    <a:pt x="4376" y="9038"/>
                  </a:lnTo>
                  <a:lnTo>
                    <a:pt x="3010" y="8145"/>
                  </a:lnTo>
                  <a:lnTo>
                    <a:pt x="2349" y="7662"/>
                  </a:lnTo>
                  <a:lnTo>
                    <a:pt x="2000" y="7377"/>
                  </a:lnTo>
                  <a:lnTo>
                    <a:pt x="1465" y="6859"/>
                  </a:lnTo>
                  <a:lnTo>
                    <a:pt x="1081" y="6385"/>
                  </a:lnTo>
                  <a:lnTo>
                    <a:pt x="840" y="5966"/>
                  </a:lnTo>
                  <a:lnTo>
                    <a:pt x="768" y="5787"/>
                  </a:lnTo>
                  <a:lnTo>
                    <a:pt x="893" y="5805"/>
                  </a:lnTo>
                  <a:lnTo>
                    <a:pt x="1152" y="5778"/>
                  </a:lnTo>
                  <a:lnTo>
                    <a:pt x="1277" y="5733"/>
                  </a:lnTo>
                  <a:lnTo>
                    <a:pt x="1438" y="5653"/>
                  </a:lnTo>
                  <a:lnTo>
                    <a:pt x="1688" y="5403"/>
                  </a:lnTo>
                  <a:lnTo>
                    <a:pt x="1813" y="5091"/>
                  </a:lnTo>
                  <a:lnTo>
                    <a:pt x="1822" y="4742"/>
                  </a:lnTo>
                  <a:lnTo>
                    <a:pt x="1759" y="4573"/>
                  </a:lnTo>
                  <a:lnTo>
                    <a:pt x="1679" y="4412"/>
                  </a:lnTo>
                  <a:lnTo>
                    <a:pt x="1429" y="4162"/>
                  </a:lnTo>
                  <a:lnTo>
                    <a:pt x="1116" y="4037"/>
                  </a:lnTo>
                  <a:lnTo>
                    <a:pt x="768" y="40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353675" y="2230825"/>
              <a:ext cx="242700" cy="523775"/>
            </a:xfrm>
            <a:custGeom>
              <a:avLst/>
              <a:gdLst/>
              <a:ahLst/>
              <a:cxnLst/>
              <a:rect l="l" t="t" r="r" b="b"/>
              <a:pathLst>
                <a:path w="9708" h="20951" extrusionOk="0">
                  <a:moveTo>
                    <a:pt x="8172" y="1"/>
                  </a:moveTo>
                  <a:lnTo>
                    <a:pt x="8047" y="45"/>
                  </a:lnTo>
                  <a:lnTo>
                    <a:pt x="7922" y="108"/>
                  </a:lnTo>
                  <a:lnTo>
                    <a:pt x="7743" y="295"/>
                  </a:lnTo>
                  <a:lnTo>
                    <a:pt x="7645" y="527"/>
                  </a:lnTo>
                  <a:lnTo>
                    <a:pt x="7645" y="795"/>
                  </a:lnTo>
                  <a:lnTo>
                    <a:pt x="7690" y="920"/>
                  </a:lnTo>
                  <a:lnTo>
                    <a:pt x="7734" y="1019"/>
                  </a:lnTo>
                  <a:lnTo>
                    <a:pt x="7975" y="1760"/>
                  </a:lnTo>
                  <a:lnTo>
                    <a:pt x="8154" y="2519"/>
                  </a:lnTo>
                  <a:lnTo>
                    <a:pt x="8306" y="3474"/>
                  </a:lnTo>
                  <a:lnTo>
                    <a:pt x="8377" y="4600"/>
                  </a:lnTo>
                  <a:lnTo>
                    <a:pt x="8332" y="5885"/>
                  </a:lnTo>
                  <a:lnTo>
                    <a:pt x="8190" y="6930"/>
                  </a:lnTo>
                  <a:lnTo>
                    <a:pt x="8038" y="7654"/>
                  </a:lnTo>
                  <a:lnTo>
                    <a:pt x="7940" y="8029"/>
                  </a:lnTo>
                  <a:lnTo>
                    <a:pt x="7841" y="8368"/>
                  </a:lnTo>
                  <a:lnTo>
                    <a:pt x="7600" y="9073"/>
                  </a:lnTo>
                  <a:lnTo>
                    <a:pt x="7145" y="10163"/>
                  </a:lnTo>
                  <a:lnTo>
                    <a:pt x="6395" y="11663"/>
                  </a:lnTo>
                  <a:lnTo>
                    <a:pt x="5511" y="13181"/>
                  </a:lnTo>
                  <a:lnTo>
                    <a:pt x="5028" y="13922"/>
                  </a:lnTo>
                  <a:lnTo>
                    <a:pt x="4412" y="14842"/>
                  </a:lnTo>
                  <a:lnTo>
                    <a:pt x="3135" y="16566"/>
                  </a:lnTo>
                  <a:lnTo>
                    <a:pt x="1885" y="18084"/>
                  </a:lnTo>
                  <a:lnTo>
                    <a:pt x="724" y="19316"/>
                  </a:lnTo>
                  <a:lnTo>
                    <a:pt x="224" y="19780"/>
                  </a:lnTo>
                  <a:lnTo>
                    <a:pt x="126" y="19879"/>
                  </a:lnTo>
                  <a:lnTo>
                    <a:pt x="10" y="20111"/>
                  </a:lnTo>
                  <a:lnTo>
                    <a:pt x="1" y="20370"/>
                  </a:lnTo>
                  <a:lnTo>
                    <a:pt x="81" y="20611"/>
                  </a:lnTo>
                  <a:lnTo>
                    <a:pt x="162" y="20727"/>
                  </a:lnTo>
                  <a:lnTo>
                    <a:pt x="260" y="20816"/>
                  </a:lnTo>
                  <a:lnTo>
                    <a:pt x="501" y="20932"/>
                  </a:lnTo>
                  <a:lnTo>
                    <a:pt x="751" y="20950"/>
                  </a:lnTo>
                  <a:lnTo>
                    <a:pt x="1001" y="20870"/>
                  </a:lnTo>
                  <a:lnTo>
                    <a:pt x="1108" y="20781"/>
                  </a:lnTo>
                  <a:lnTo>
                    <a:pt x="1644" y="20289"/>
                  </a:lnTo>
                  <a:lnTo>
                    <a:pt x="2858" y="19003"/>
                  </a:lnTo>
                  <a:lnTo>
                    <a:pt x="4171" y="17414"/>
                  </a:lnTo>
                  <a:lnTo>
                    <a:pt x="5511" y="15610"/>
                  </a:lnTo>
                  <a:lnTo>
                    <a:pt x="6154" y="14655"/>
                  </a:lnTo>
                  <a:lnTo>
                    <a:pt x="6654" y="13878"/>
                  </a:lnTo>
                  <a:lnTo>
                    <a:pt x="7582" y="12279"/>
                  </a:lnTo>
                  <a:lnTo>
                    <a:pt x="8377" y="10681"/>
                  </a:lnTo>
                  <a:lnTo>
                    <a:pt x="8859" y="9511"/>
                  </a:lnTo>
                  <a:lnTo>
                    <a:pt x="9118" y="8752"/>
                  </a:lnTo>
                  <a:lnTo>
                    <a:pt x="9225" y="8386"/>
                  </a:lnTo>
                  <a:lnTo>
                    <a:pt x="9333" y="7966"/>
                  </a:lnTo>
                  <a:lnTo>
                    <a:pt x="9502" y="7153"/>
                  </a:lnTo>
                  <a:lnTo>
                    <a:pt x="9618" y="6377"/>
                  </a:lnTo>
                  <a:lnTo>
                    <a:pt x="9681" y="5618"/>
                  </a:lnTo>
                  <a:lnTo>
                    <a:pt x="9708" y="4555"/>
                  </a:lnTo>
                  <a:lnTo>
                    <a:pt x="9618" y="3278"/>
                  </a:lnTo>
                  <a:lnTo>
                    <a:pt x="9449" y="2206"/>
                  </a:lnTo>
                  <a:lnTo>
                    <a:pt x="9243" y="1349"/>
                  </a:lnTo>
                  <a:lnTo>
                    <a:pt x="8967" y="519"/>
                  </a:lnTo>
                  <a:lnTo>
                    <a:pt x="8922" y="402"/>
                  </a:lnTo>
                  <a:lnTo>
                    <a:pt x="8859" y="277"/>
                  </a:lnTo>
                  <a:lnTo>
                    <a:pt x="8672" y="99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508850" y="2622850"/>
              <a:ext cx="483350" cy="404775"/>
            </a:xfrm>
            <a:custGeom>
              <a:avLst/>
              <a:gdLst/>
              <a:ahLst/>
              <a:cxnLst/>
              <a:rect l="l" t="t" r="r" b="b"/>
              <a:pathLst>
                <a:path w="19334" h="16191" extrusionOk="0">
                  <a:moveTo>
                    <a:pt x="18771" y="1"/>
                  </a:moveTo>
                  <a:lnTo>
                    <a:pt x="18512" y="9"/>
                  </a:lnTo>
                  <a:lnTo>
                    <a:pt x="18280" y="117"/>
                  </a:lnTo>
                  <a:lnTo>
                    <a:pt x="18101" y="304"/>
                  </a:lnTo>
                  <a:lnTo>
                    <a:pt x="18039" y="429"/>
                  </a:lnTo>
                  <a:lnTo>
                    <a:pt x="18003" y="545"/>
                  </a:lnTo>
                  <a:lnTo>
                    <a:pt x="17360" y="1626"/>
                  </a:lnTo>
                  <a:lnTo>
                    <a:pt x="16467" y="2894"/>
                  </a:lnTo>
                  <a:lnTo>
                    <a:pt x="15797" y="3742"/>
                  </a:lnTo>
                  <a:lnTo>
                    <a:pt x="15601" y="3992"/>
                  </a:lnTo>
                  <a:lnTo>
                    <a:pt x="15038" y="4564"/>
                  </a:lnTo>
                  <a:lnTo>
                    <a:pt x="13922" y="5600"/>
                  </a:lnTo>
                  <a:lnTo>
                    <a:pt x="11966" y="7234"/>
                  </a:lnTo>
                  <a:lnTo>
                    <a:pt x="9662" y="9011"/>
                  </a:lnTo>
                  <a:lnTo>
                    <a:pt x="8439" y="9913"/>
                  </a:lnTo>
                  <a:lnTo>
                    <a:pt x="7305" y="10725"/>
                  </a:lnTo>
                  <a:lnTo>
                    <a:pt x="5063" y="12261"/>
                  </a:lnTo>
                  <a:lnTo>
                    <a:pt x="2965" y="13574"/>
                  </a:lnTo>
                  <a:lnTo>
                    <a:pt x="1581" y="14351"/>
                  </a:lnTo>
                  <a:lnTo>
                    <a:pt x="768" y="14753"/>
                  </a:lnTo>
                  <a:lnTo>
                    <a:pt x="411" y="14905"/>
                  </a:lnTo>
                  <a:lnTo>
                    <a:pt x="286" y="14967"/>
                  </a:lnTo>
                  <a:lnTo>
                    <a:pt x="98" y="15155"/>
                  </a:lnTo>
                  <a:lnTo>
                    <a:pt x="0" y="15387"/>
                  </a:lnTo>
                  <a:lnTo>
                    <a:pt x="0" y="15655"/>
                  </a:lnTo>
                  <a:lnTo>
                    <a:pt x="45" y="15780"/>
                  </a:lnTo>
                  <a:lnTo>
                    <a:pt x="107" y="15905"/>
                  </a:lnTo>
                  <a:lnTo>
                    <a:pt x="295" y="16083"/>
                  </a:lnTo>
                  <a:lnTo>
                    <a:pt x="527" y="16182"/>
                  </a:lnTo>
                  <a:lnTo>
                    <a:pt x="795" y="16191"/>
                  </a:lnTo>
                  <a:lnTo>
                    <a:pt x="920" y="16146"/>
                  </a:lnTo>
                  <a:lnTo>
                    <a:pt x="1295" y="15985"/>
                  </a:lnTo>
                  <a:lnTo>
                    <a:pt x="2143" y="15565"/>
                  </a:lnTo>
                  <a:lnTo>
                    <a:pt x="3581" y="14762"/>
                  </a:lnTo>
                  <a:lnTo>
                    <a:pt x="5751" y="13404"/>
                  </a:lnTo>
                  <a:lnTo>
                    <a:pt x="8064" y="11833"/>
                  </a:lnTo>
                  <a:lnTo>
                    <a:pt x="9225" y="10993"/>
                  </a:lnTo>
                  <a:lnTo>
                    <a:pt x="10484" y="10074"/>
                  </a:lnTo>
                  <a:lnTo>
                    <a:pt x="12850" y="8234"/>
                  </a:lnTo>
                  <a:lnTo>
                    <a:pt x="14877" y="6537"/>
                  </a:lnTo>
                  <a:lnTo>
                    <a:pt x="16038" y="5457"/>
                  </a:lnTo>
                  <a:lnTo>
                    <a:pt x="16628" y="4841"/>
                  </a:lnTo>
                  <a:lnTo>
                    <a:pt x="16842" y="4582"/>
                  </a:lnTo>
                  <a:lnTo>
                    <a:pt x="17556" y="3671"/>
                  </a:lnTo>
                  <a:lnTo>
                    <a:pt x="18530" y="2278"/>
                  </a:lnTo>
                  <a:lnTo>
                    <a:pt x="19244" y="1045"/>
                  </a:lnTo>
                  <a:lnTo>
                    <a:pt x="19298" y="902"/>
                  </a:lnTo>
                  <a:lnTo>
                    <a:pt x="19334" y="769"/>
                  </a:lnTo>
                  <a:lnTo>
                    <a:pt x="19325" y="510"/>
                  </a:lnTo>
                  <a:lnTo>
                    <a:pt x="19217" y="277"/>
                  </a:lnTo>
                  <a:lnTo>
                    <a:pt x="19030" y="99"/>
                  </a:lnTo>
                  <a:lnTo>
                    <a:pt x="18905" y="4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629850" y="3203075"/>
              <a:ext cx="508800" cy="158750"/>
            </a:xfrm>
            <a:custGeom>
              <a:avLst/>
              <a:gdLst/>
              <a:ahLst/>
              <a:cxnLst/>
              <a:rect l="l" t="t" r="r" b="b"/>
              <a:pathLst>
                <a:path w="20352" h="6350" extrusionOk="0">
                  <a:moveTo>
                    <a:pt x="679" y="0"/>
                  </a:moveTo>
                  <a:lnTo>
                    <a:pt x="536" y="9"/>
                  </a:lnTo>
                  <a:lnTo>
                    <a:pt x="295" y="108"/>
                  </a:lnTo>
                  <a:lnTo>
                    <a:pt x="116" y="286"/>
                  </a:lnTo>
                  <a:lnTo>
                    <a:pt x="18" y="527"/>
                  </a:lnTo>
                  <a:lnTo>
                    <a:pt x="0" y="661"/>
                  </a:lnTo>
                  <a:lnTo>
                    <a:pt x="9" y="804"/>
                  </a:lnTo>
                  <a:lnTo>
                    <a:pt x="116" y="1045"/>
                  </a:lnTo>
                  <a:lnTo>
                    <a:pt x="295" y="1224"/>
                  </a:lnTo>
                  <a:lnTo>
                    <a:pt x="527" y="1322"/>
                  </a:lnTo>
                  <a:lnTo>
                    <a:pt x="670" y="1331"/>
                  </a:lnTo>
                  <a:lnTo>
                    <a:pt x="1563" y="1358"/>
                  </a:lnTo>
                  <a:lnTo>
                    <a:pt x="4492" y="1572"/>
                  </a:lnTo>
                  <a:lnTo>
                    <a:pt x="6930" y="1858"/>
                  </a:lnTo>
                  <a:lnTo>
                    <a:pt x="8225" y="2072"/>
                  </a:lnTo>
                  <a:lnTo>
                    <a:pt x="8966" y="2197"/>
                  </a:lnTo>
                  <a:lnTo>
                    <a:pt x="10439" y="2510"/>
                  </a:lnTo>
                  <a:lnTo>
                    <a:pt x="11877" y="2876"/>
                  </a:lnTo>
                  <a:lnTo>
                    <a:pt x="13217" y="3313"/>
                  </a:lnTo>
                  <a:lnTo>
                    <a:pt x="13833" y="3555"/>
                  </a:lnTo>
                  <a:lnTo>
                    <a:pt x="15413" y="4233"/>
                  </a:lnTo>
                  <a:lnTo>
                    <a:pt x="17574" y="5242"/>
                  </a:lnTo>
                  <a:lnTo>
                    <a:pt x="19146" y="6109"/>
                  </a:lnTo>
                  <a:lnTo>
                    <a:pt x="19262" y="6207"/>
                  </a:lnTo>
                  <a:lnTo>
                    <a:pt x="19378" y="6278"/>
                  </a:lnTo>
                  <a:lnTo>
                    <a:pt x="19628" y="6350"/>
                  </a:lnTo>
                  <a:lnTo>
                    <a:pt x="19878" y="6323"/>
                  </a:lnTo>
                  <a:lnTo>
                    <a:pt x="20110" y="6198"/>
                  </a:lnTo>
                  <a:lnTo>
                    <a:pt x="20200" y="6100"/>
                  </a:lnTo>
                  <a:lnTo>
                    <a:pt x="20280" y="5984"/>
                  </a:lnTo>
                  <a:lnTo>
                    <a:pt x="20352" y="5733"/>
                  </a:lnTo>
                  <a:lnTo>
                    <a:pt x="20325" y="5475"/>
                  </a:lnTo>
                  <a:lnTo>
                    <a:pt x="20200" y="5242"/>
                  </a:lnTo>
                  <a:lnTo>
                    <a:pt x="20093" y="5153"/>
                  </a:lnTo>
                  <a:lnTo>
                    <a:pt x="19959" y="5046"/>
                  </a:lnTo>
                  <a:lnTo>
                    <a:pt x="18262" y="4099"/>
                  </a:lnTo>
                  <a:lnTo>
                    <a:pt x="15994" y="3028"/>
                  </a:lnTo>
                  <a:lnTo>
                    <a:pt x="14351" y="2331"/>
                  </a:lnTo>
                  <a:lnTo>
                    <a:pt x="13690" y="2063"/>
                  </a:lnTo>
                  <a:lnTo>
                    <a:pt x="12270" y="1599"/>
                  </a:lnTo>
                  <a:lnTo>
                    <a:pt x="10770" y="1206"/>
                  </a:lnTo>
                  <a:lnTo>
                    <a:pt x="9225" y="885"/>
                  </a:lnTo>
                  <a:lnTo>
                    <a:pt x="8448" y="751"/>
                  </a:lnTo>
                  <a:lnTo>
                    <a:pt x="7117" y="536"/>
                  </a:lnTo>
                  <a:lnTo>
                    <a:pt x="4617" y="242"/>
                  </a:lnTo>
                  <a:lnTo>
                    <a:pt x="1608" y="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38825" y="2647400"/>
              <a:ext cx="515050" cy="245825"/>
            </a:xfrm>
            <a:custGeom>
              <a:avLst/>
              <a:gdLst/>
              <a:ahLst/>
              <a:cxnLst/>
              <a:rect l="l" t="t" r="r" b="b"/>
              <a:pathLst>
                <a:path w="20602" h="9833" extrusionOk="0">
                  <a:moveTo>
                    <a:pt x="545" y="1"/>
                  </a:moveTo>
                  <a:lnTo>
                    <a:pt x="411" y="46"/>
                  </a:lnTo>
                  <a:lnTo>
                    <a:pt x="286" y="108"/>
                  </a:lnTo>
                  <a:lnTo>
                    <a:pt x="108" y="296"/>
                  </a:lnTo>
                  <a:lnTo>
                    <a:pt x="9" y="528"/>
                  </a:lnTo>
                  <a:lnTo>
                    <a:pt x="0" y="787"/>
                  </a:lnTo>
                  <a:lnTo>
                    <a:pt x="45" y="921"/>
                  </a:lnTo>
                  <a:lnTo>
                    <a:pt x="90" y="1037"/>
                  </a:lnTo>
                  <a:lnTo>
                    <a:pt x="483" y="1814"/>
                  </a:lnTo>
                  <a:lnTo>
                    <a:pt x="947" y="2564"/>
                  </a:lnTo>
                  <a:lnTo>
                    <a:pt x="1590" y="3448"/>
                  </a:lnTo>
                  <a:lnTo>
                    <a:pt x="2420" y="4412"/>
                  </a:lnTo>
                  <a:lnTo>
                    <a:pt x="3197" y="5144"/>
                  </a:lnTo>
                  <a:lnTo>
                    <a:pt x="3769" y="5636"/>
                  </a:lnTo>
                  <a:lnTo>
                    <a:pt x="4403" y="6109"/>
                  </a:lnTo>
                  <a:lnTo>
                    <a:pt x="5099" y="6564"/>
                  </a:lnTo>
                  <a:lnTo>
                    <a:pt x="5475" y="6779"/>
                  </a:lnTo>
                  <a:lnTo>
                    <a:pt x="5805" y="6966"/>
                  </a:lnTo>
                  <a:lnTo>
                    <a:pt x="6528" y="7314"/>
                  </a:lnTo>
                  <a:lnTo>
                    <a:pt x="7689" y="7806"/>
                  </a:lnTo>
                  <a:lnTo>
                    <a:pt x="9386" y="8368"/>
                  </a:lnTo>
                  <a:lnTo>
                    <a:pt x="11172" y="8841"/>
                  </a:lnTo>
                  <a:lnTo>
                    <a:pt x="12083" y="9038"/>
                  </a:lnTo>
                  <a:lnTo>
                    <a:pt x="13217" y="9261"/>
                  </a:lnTo>
                  <a:lnTo>
                    <a:pt x="15431" y="9592"/>
                  </a:lnTo>
                  <a:lnTo>
                    <a:pt x="17485" y="9779"/>
                  </a:lnTo>
                  <a:lnTo>
                    <a:pt x="19253" y="9833"/>
                  </a:lnTo>
                  <a:lnTo>
                    <a:pt x="19977" y="9806"/>
                  </a:lnTo>
                  <a:lnTo>
                    <a:pt x="20111" y="9788"/>
                  </a:lnTo>
                  <a:lnTo>
                    <a:pt x="20352" y="9672"/>
                  </a:lnTo>
                  <a:lnTo>
                    <a:pt x="20522" y="9476"/>
                  </a:lnTo>
                  <a:lnTo>
                    <a:pt x="20602" y="9234"/>
                  </a:lnTo>
                  <a:lnTo>
                    <a:pt x="20602" y="9092"/>
                  </a:lnTo>
                  <a:lnTo>
                    <a:pt x="20584" y="8958"/>
                  </a:lnTo>
                  <a:lnTo>
                    <a:pt x="20468" y="8725"/>
                  </a:lnTo>
                  <a:lnTo>
                    <a:pt x="20280" y="8556"/>
                  </a:lnTo>
                  <a:lnTo>
                    <a:pt x="20030" y="8466"/>
                  </a:lnTo>
                  <a:lnTo>
                    <a:pt x="19896" y="8466"/>
                  </a:lnTo>
                  <a:lnTo>
                    <a:pt x="19209" y="8493"/>
                  </a:lnTo>
                  <a:lnTo>
                    <a:pt x="17530" y="8440"/>
                  </a:lnTo>
                  <a:lnTo>
                    <a:pt x="15565" y="8261"/>
                  </a:lnTo>
                  <a:lnTo>
                    <a:pt x="13440" y="7940"/>
                  </a:lnTo>
                  <a:lnTo>
                    <a:pt x="12360" y="7725"/>
                  </a:lnTo>
                  <a:lnTo>
                    <a:pt x="11493" y="7538"/>
                  </a:lnTo>
                  <a:lnTo>
                    <a:pt x="9797" y="7091"/>
                  </a:lnTo>
                  <a:lnTo>
                    <a:pt x="8198" y="6564"/>
                  </a:lnTo>
                  <a:lnTo>
                    <a:pt x="7109" y="6118"/>
                  </a:lnTo>
                  <a:lnTo>
                    <a:pt x="6439" y="5787"/>
                  </a:lnTo>
                  <a:lnTo>
                    <a:pt x="6126" y="5618"/>
                  </a:lnTo>
                  <a:lnTo>
                    <a:pt x="5796" y="5421"/>
                  </a:lnTo>
                  <a:lnTo>
                    <a:pt x="5171" y="5019"/>
                  </a:lnTo>
                  <a:lnTo>
                    <a:pt x="4331" y="4377"/>
                  </a:lnTo>
                  <a:lnTo>
                    <a:pt x="3394" y="3510"/>
                  </a:lnTo>
                  <a:lnTo>
                    <a:pt x="2653" y="2653"/>
                  </a:lnTo>
                  <a:lnTo>
                    <a:pt x="2081" y="1867"/>
                  </a:lnTo>
                  <a:lnTo>
                    <a:pt x="1670" y="1206"/>
                  </a:lnTo>
                  <a:lnTo>
                    <a:pt x="1322" y="519"/>
                  </a:lnTo>
                  <a:lnTo>
                    <a:pt x="1277" y="421"/>
                  </a:lnTo>
                  <a:lnTo>
                    <a:pt x="1224" y="296"/>
                  </a:lnTo>
                  <a:lnTo>
                    <a:pt x="1036" y="108"/>
                  </a:lnTo>
                  <a:lnTo>
                    <a:pt x="804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23200" y="3162000"/>
              <a:ext cx="613950" cy="110525"/>
            </a:xfrm>
            <a:custGeom>
              <a:avLst/>
              <a:gdLst/>
              <a:ahLst/>
              <a:cxnLst/>
              <a:rect l="l" t="t" r="r" b="b"/>
              <a:pathLst>
                <a:path w="24558" h="4421" extrusionOk="0">
                  <a:moveTo>
                    <a:pt x="23772" y="0"/>
                  </a:moveTo>
                  <a:lnTo>
                    <a:pt x="23647" y="45"/>
                  </a:lnTo>
                  <a:lnTo>
                    <a:pt x="23281" y="197"/>
                  </a:lnTo>
                  <a:lnTo>
                    <a:pt x="22423" y="483"/>
                  </a:lnTo>
                  <a:lnTo>
                    <a:pt x="20896" y="911"/>
                  </a:lnTo>
                  <a:lnTo>
                    <a:pt x="18476" y="1465"/>
                  </a:lnTo>
                  <a:lnTo>
                    <a:pt x="15806" y="1974"/>
                  </a:lnTo>
                  <a:lnTo>
                    <a:pt x="14431" y="2197"/>
                  </a:lnTo>
                  <a:lnTo>
                    <a:pt x="12931" y="2429"/>
                  </a:lnTo>
                  <a:lnTo>
                    <a:pt x="10047" y="2795"/>
                  </a:lnTo>
                  <a:lnTo>
                    <a:pt x="7510" y="3028"/>
                  </a:lnTo>
                  <a:lnTo>
                    <a:pt x="5983" y="3081"/>
                  </a:lnTo>
                  <a:lnTo>
                    <a:pt x="5180" y="3072"/>
                  </a:lnTo>
                  <a:lnTo>
                    <a:pt x="4867" y="3037"/>
                  </a:lnTo>
                  <a:lnTo>
                    <a:pt x="3796" y="2912"/>
                  </a:lnTo>
                  <a:lnTo>
                    <a:pt x="2269" y="2644"/>
                  </a:lnTo>
                  <a:lnTo>
                    <a:pt x="1054" y="2331"/>
                  </a:lnTo>
                  <a:lnTo>
                    <a:pt x="938" y="2286"/>
                  </a:lnTo>
                  <a:lnTo>
                    <a:pt x="804" y="2233"/>
                  </a:lnTo>
                  <a:lnTo>
                    <a:pt x="545" y="2233"/>
                  </a:lnTo>
                  <a:lnTo>
                    <a:pt x="304" y="2322"/>
                  </a:lnTo>
                  <a:lnTo>
                    <a:pt x="116" y="2501"/>
                  </a:lnTo>
                  <a:lnTo>
                    <a:pt x="54" y="2617"/>
                  </a:lnTo>
                  <a:lnTo>
                    <a:pt x="9" y="2751"/>
                  </a:lnTo>
                  <a:lnTo>
                    <a:pt x="0" y="3010"/>
                  </a:lnTo>
                  <a:lnTo>
                    <a:pt x="90" y="3242"/>
                  </a:lnTo>
                  <a:lnTo>
                    <a:pt x="268" y="3438"/>
                  </a:lnTo>
                  <a:lnTo>
                    <a:pt x="384" y="3501"/>
                  </a:lnTo>
                  <a:lnTo>
                    <a:pt x="527" y="3563"/>
                  </a:lnTo>
                  <a:lnTo>
                    <a:pt x="1902" y="3930"/>
                  </a:lnTo>
                  <a:lnTo>
                    <a:pt x="3572" y="4224"/>
                  </a:lnTo>
                  <a:lnTo>
                    <a:pt x="4724" y="4367"/>
                  </a:lnTo>
                  <a:lnTo>
                    <a:pt x="5064" y="4403"/>
                  </a:lnTo>
                  <a:lnTo>
                    <a:pt x="5903" y="4421"/>
                  </a:lnTo>
                  <a:lnTo>
                    <a:pt x="7493" y="4358"/>
                  </a:lnTo>
                  <a:lnTo>
                    <a:pt x="10127" y="4126"/>
                  </a:lnTo>
                  <a:lnTo>
                    <a:pt x="13101" y="3751"/>
                  </a:lnTo>
                  <a:lnTo>
                    <a:pt x="14645" y="3519"/>
                  </a:lnTo>
                  <a:lnTo>
                    <a:pt x="16056" y="3287"/>
                  </a:lnTo>
                  <a:lnTo>
                    <a:pt x="18807" y="2760"/>
                  </a:lnTo>
                  <a:lnTo>
                    <a:pt x="21298" y="2188"/>
                  </a:lnTo>
                  <a:lnTo>
                    <a:pt x="22888" y="1742"/>
                  </a:lnTo>
                  <a:lnTo>
                    <a:pt x="23772" y="1438"/>
                  </a:lnTo>
                  <a:lnTo>
                    <a:pt x="24156" y="1286"/>
                  </a:lnTo>
                  <a:lnTo>
                    <a:pt x="24281" y="1224"/>
                  </a:lnTo>
                  <a:lnTo>
                    <a:pt x="24460" y="1036"/>
                  </a:lnTo>
                  <a:lnTo>
                    <a:pt x="24558" y="804"/>
                  </a:lnTo>
                  <a:lnTo>
                    <a:pt x="24558" y="536"/>
                  </a:lnTo>
                  <a:lnTo>
                    <a:pt x="24522" y="411"/>
                  </a:lnTo>
                  <a:lnTo>
                    <a:pt x="24460" y="286"/>
                  </a:lnTo>
                  <a:lnTo>
                    <a:pt x="24272" y="108"/>
                  </a:lnTo>
                  <a:lnTo>
                    <a:pt x="24031" y="9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918575" y="3395525"/>
              <a:ext cx="280650" cy="457900"/>
            </a:xfrm>
            <a:custGeom>
              <a:avLst/>
              <a:gdLst/>
              <a:ahLst/>
              <a:cxnLst/>
              <a:rect l="l" t="t" r="r" b="b"/>
              <a:pathLst>
                <a:path w="11226" h="18316" extrusionOk="0">
                  <a:moveTo>
                    <a:pt x="10431" y="0"/>
                  </a:moveTo>
                  <a:lnTo>
                    <a:pt x="10189" y="98"/>
                  </a:lnTo>
                  <a:lnTo>
                    <a:pt x="10091" y="188"/>
                  </a:lnTo>
                  <a:lnTo>
                    <a:pt x="9448" y="857"/>
                  </a:lnTo>
                  <a:lnTo>
                    <a:pt x="7475" y="3152"/>
                  </a:lnTo>
                  <a:lnTo>
                    <a:pt x="5912" y="5126"/>
                  </a:lnTo>
                  <a:lnTo>
                    <a:pt x="5117" y="6215"/>
                  </a:lnTo>
                  <a:lnTo>
                    <a:pt x="4671" y="6858"/>
                  </a:lnTo>
                  <a:lnTo>
                    <a:pt x="3804" y="8180"/>
                  </a:lnTo>
                  <a:lnTo>
                    <a:pt x="3019" y="9519"/>
                  </a:lnTo>
                  <a:lnTo>
                    <a:pt x="2340" y="10850"/>
                  </a:lnTo>
                  <a:lnTo>
                    <a:pt x="2063" y="11502"/>
                  </a:lnTo>
                  <a:lnTo>
                    <a:pt x="1402" y="13163"/>
                  </a:lnTo>
                  <a:lnTo>
                    <a:pt x="545" y="15529"/>
                  </a:lnTo>
                  <a:lnTo>
                    <a:pt x="18" y="17396"/>
                  </a:lnTo>
                  <a:lnTo>
                    <a:pt x="0" y="17565"/>
                  </a:lnTo>
                  <a:lnTo>
                    <a:pt x="0" y="17699"/>
                  </a:lnTo>
                  <a:lnTo>
                    <a:pt x="72" y="17949"/>
                  </a:lnTo>
                  <a:lnTo>
                    <a:pt x="232" y="18155"/>
                  </a:lnTo>
                  <a:lnTo>
                    <a:pt x="456" y="18280"/>
                  </a:lnTo>
                  <a:lnTo>
                    <a:pt x="590" y="18306"/>
                  </a:lnTo>
                  <a:lnTo>
                    <a:pt x="733" y="18315"/>
                  </a:lnTo>
                  <a:lnTo>
                    <a:pt x="974" y="18244"/>
                  </a:lnTo>
                  <a:lnTo>
                    <a:pt x="1179" y="18083"/>
                  </a:lnTo>
                  <a:lnTo>
                    <a:pt x="1304" y="17851"/>
                  </a:lnTo>
                  <a:lnTo>
                    <a:pt x="1331" y="17717"/>
                  </a:lnTo>
                  <a:lnTo>
                    <a:pt x="1349" y="17574"/>
                  </a:lnTo>
                  <a:lnTo>
                    <a:pt x="1849" y="15842"/>
                  </a:lnTo>
                  <a:lnTo>
                    <a:pt x="2661" y="13600"/>
                  </a:lnTo>
                  <a:lnTo>
                    <a:pt x="3295" y="12011"/>
                  </a:lnTo>
                  <a:lnTo>
                    <a:pt x="3563" y="11395"/>
                  </a:lnTo>
                  <a:lnTo>
                    <a:pt x="4206" y="10144"/>
                  </a:lnTo>
                  <a:lnTo>
                    <a:pt x="4956" y="8868"/>
                  </a:lnTo>
                  <a:lnTo>
                    <a:pt x="5778" y="7608"/>
                  </a:lnTo>
                  <a:lnTo>
                    <a:pt x="6216" y="6992"/>
                  </a:lnTo>
                  <a:lnTo>
                    <a:pt x="6984" y="5930"/>
                  </a:lnTo>
                  <a:lnTo>
                    <a:pt x="8502" y="4001"/>
                  </a:lnTo>
                  <a:lnTo>
                    <a:pt x="10422" y="1777"/>
                  </a:lnTo>
                  <a:lnTo>
                    <a:pt x="11038" y="1125"/>
                  </a:lnTo>
                  <a:lnTo>
                    <a:pt x="11127" y="1027"/>
                  </a:lnTo>
                  <a:lnTo>
                    <a:pt x="11225" y="786"/>
                  </a:lnTo>
                  <a:lnTo>
                    <a:pt x="11225" y="527"/>
                  </a:lnTo>
                  <a:lnTo>
                    <a:pt x="11127" y="286"/>
                  </a:lnTo>
                  <a:lnTo>
                    <a:pt x="11038" y="179"/>
                  </a:lnTo>
                  <a:lnTo>
                    <a:pt x="10931" y="98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922800" y="2386650"/>
              <a:ext cx="376425" cy="352550"/>
            </a:xfrm>
            <a:custGeom>
              <a:avLst/>
              <a:gdLst/>
              <a:ahLst/>
              <a:cxnLst/>
              <a:rect l="l" t="t" r="r" b="b"/>
              <a:pathLst>
                <a:path w="15057" h="14102" extrusionOk="0">
                  <a:moveTo>
                    <a:pt x="10190" y="13476"/>
                  </a:moveTo>
                  <a:lnTo>
                    <a:pt x="10547" y="13315"/>
                  </a:lnTo>
                  <a:lnTo>
                    <a:pt x="11235" y="12958"/>
                  </a:lnTo>
                  <a:lnTo>
                    <a:pt x="11860" y="12547"/>
                  </a:lnTo>
                  <a:lnTo>
                    <a:pt x="12449" y="12083"/>
                  </a:lnTo>
                  <a:lnTo>
                    <a:pt x="12976" y="11574"/>
                  </a:lnTo>
                  <a:lnTo>
                    <a:pt x="13450" y="11029"/>
                  </a:lnTo>
                  <a:lnTo>
                    <a:pt x="13869" y="10449"/>
                  </a:lnTo>
                  <a:lnTo>
                    <a:pt x="14226" y="9841"/>
                  </a:lnTo>
                  <a:lnTo>
                    <a:pt x="14530" y="9207"/>
                  </a:lnTo>
                  <a:lnTo>
                    <a:pt x="14762" y="8556"/>
                  </a:lnTo>
                  <a:lnTo>
                    <a:pt x="14932" y="7886"/>
                  </a:lnTo>
                  <a:lnTo>
                    <a:pt x="15030" y="7198"/>
                  </a:lnTo>
                  <a:lnTo>
                    <a:pt x="15057" y="6511"/>
                  </a:lnTo>
                  <a:lnTo>
                    <a:pt x="15012" y="5823"/>
                  </a:lnTo>
                  <a:lnTo>
                    <a:pt x="14896" y="5144"/>
                  </a:lnTo>
                  <a:lnTo>
                    <a:pt x="14700" y="4466"/>
                  </a:lnTo>
                  <a:lnTo>
                    <a:pt x="14575" y="4135"/>
                  </a:lnTo>
                  <a:lnTo>
                    <a:pt x="14432" y="3805"/>
                  </a:lnTo>
                  <a:lnTo>
                    <a:pt x="14084" y="3189"/>
                  </a:lnTo>
                  <a:lnTo>
                    <a:pt x="13691" y="2626"/>
                  </a:lnTo>
                  <a:lnTo>
                    <a:pt x="13235" y="2108"/>
                  </a:lnTo>
                  <a:lnTo>
                    <a:pt x="12726" y="1644"/>
                  </a:lnTo>
                  <a:lnTo>
                    <a:pt x="12173" y="1233"/>
                  </a:lnTo>
                  <a:lnTo>
                    <a:pt x="11583" y="876"/>
                  </a:lnTo>
                  <a:lnTo>
                    <a:pt x="10949" y="572"/>
                  </a:lnTo>
                  <a:lnTo>
                    <a:pt x="10288" y="340"/>
                  </a:lnTo>
                  <a:lnTo>
                    <a:pt x="9610" y="161"/>
                  </a:lnTo>
                  <a:lnTo>
                    <a:pt x="8904" y="45"/>
                  </a:lnTo>
                  <a:lnTo>
                    <a:pt x="8181" y="1"/>
                  </a:lnTo>
                  <a:lnTo>
                    <a:pt x="7449" y="19"/>
                  </a:lnTo>
                  <a:lnTo>
                    <a:pt x="6707" y="99"/>
                  </a:lnTo>
                  <a:lnTo>
                    <a:pt x="5966" y="260"/>
                  </a:lnTo>
                  <a:lnTo>
                    <a:pt x="5234" y="483"/>
                  </a:lnTo>
                  <a:lnTo>
                    <a:pt x="4868" y="626"/>
                  </a:lnTo>
                  <a:lnTo>
                    <a:pt x="4511" y="787"/>
                  </a:lnTo>
                  <a:lnTo>
                    <a:pt x="3832" y="1144"/>
                  </a:lnTo>
                  <a:lnTo>
                    <a:pt x="3198" y="1554"/>
                  </a:lnTo>
                  <a:lnTo>
                    <a:pt x="2609" y="2019"/>
                  </a:lnTo>
                  <a:lnTo>
                    <a:pt x="2082" y="2528"/>
                  </a:lnTo>
                  <a:lnTo>
                    <a:pt x="1608" y="3073"/>
                  </a:lnTo>
                  <a:lnTo>
                    <a:pt x="1189" y="3653"/>
                  </a:lnTo>
                  <a:lnTo>
                    <a:pt x="831" y="4260"/>
                  </a:lnTo>
                  <a:lnTo>
                    <a:pt x="528" y="4894"/>
                  </a:lnTo>
                  <a:lnTo>
                    <a:pt x="296" y="5546"/>
                  </a:lnTo>
                  <a:lnTo>
                    <a:pt x="126" y="6216"/>
                  </a:lnTo>
                  <a:lnTo>
                    <a:pt x="28" y="6895"/>
                  </a:lnTo>
                  <a:lnTo>
                    <a:pt x="1" y="7582"/>
                  </a:lnTo>
                  <a:lnTo>
                    <a:pt x="46" y="8270"/>
                  </a:lnTo>
                  <a:lnTo>
                    <a:pt x="162" y="8957"/>
                  </a:lnTo>
                  <a:lnTo>
                    <a:pt x="358" y="9636"/>
                  </a:lnTo>
                  <a:lnTo>
                    <a:pt x="492" y="9966"/>
                  </a:lnTo>
                  <a:lnTo>
                    <a:pt x="635" y="10297"/>
                  </a:lnTo>
                  <a:lnTo>
                    <a:pt x="974" y="10913"/>
                  </a:lnTo>
                  <a:lnTo>
                    <a:pt x="1367" y="11476"/>
                  </a:lnTo>
                  <a:lnTo>
                    <a:pt x="1832" y="11994"/>
                  </a:lnTo>
                  <a:lnTo>
                    <a:pt x="2332" y="12458"/>
                  </a:lnTo>
                  <a:lnTo>
                    <a:pt x="2885" y="12869"/>
                  </a:lnTo>
                  <a:lnTo>
                    <a:pt x="3475" y="13226"/>
                  </a:lnTo>
                  <a:lnTo>
                    <a:pt x="4109" y="13521"/>
                  </a:lnTo>
                  <a:lnTo>
                    <a:pt x="4770" y="13762"/>
                  </a:lnTo>
                  <a:lnTo>
                    <a:pt x="5448" y="13940"/>
                  </a:lnTo>
                  <a:lnTo>
                    <a:pt x="6154" y="14056"/>
                  </a:lnTo>
                  <a:lnTo>
                    <a:pt x="6877" y="14101"/>
                  </a:lnTo>
                  <a:lnTo>
                    <a:pt x="7609" y="14083"/>
                  </a:lnTo>
                  <a:lnTo>
                    <a:pt x="8350" y="14003"/>
                  </a:lnTo>
                  <a:lnTo>
                    <a:pt x="9092" y="13842"/>
                  </a:lnTo>
                  <a:lnTo>
                    <a:pt x="9824" y="13619"/>
                  </a:lnTo>
                  <a:lnTo>
                    <a:pt x="10190" y="13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765650" y="2494700"/>
              <a:ext cx="1200200" cy="1267200"/>
            </a:xfrm>
            <a:custGeom>
              <a:avLst/>
              <a:gdLst/>
              <a:ahLst/>
              <a:cxnLst/>
              <a:rect l="l" t="t" r="r" b="b"/>
              <a:pathLst>
                <a:path w="48008" h="50688" extrusionOk="0">
                  <a:moveTo>
                    <a:pt x="13485" y="1501"/>
                  </a:moveTo>
                  <a:lnTo>
                    <a:pt x="14038" y="1278"/>
                  </a:lnTo>
                  <a:lnTo>
                    <a:pt x="15154" y="894"/>
                  </a:lnTo>
                  <a:lnTo>
                    <a:pt x="16280" y="581"/>
                  </a:lnTo>
                  <a:lnTo>
                    <a:pt x="17405" y="331"/>
                  </a:lnTo>
                  <a:lnTo>
                    <a:pt x="18539" y="153"/>
                  </a:lnTo>
                  <a:lnTo>
                    <a:pt x="19673" y="45"/>
                  </a:lnTo>
                  <a:lnTo>
                    <a:pt x="20807" y="1"/>
                  </a:lnTo>
                  <a:lnTo>
                    <a:pt x="21932" y="10"/>
                  </a:lnTo>
                  <a:lnTo>
                    <a:pt x="23066" y="90"/>
                  </a:lnTo>
                  <a:lnTo>
                    <a:pt x="24192" y="224"/>
                  </a:lnTo>
                  <a:lnTo>
                    <a:pt x="25308" y="420"/>
                  </a:lnTo>
                  <a:lnTo>
                    <a:pt x="26415" y="671"/>
                  </a:lnTo>
                  <a:lnTo>
                    <a:pt x="27522" y="965"/>
                  </a:lnTo>
                  <a:lnTo>
                    <a:pt x="28612" y="1322"/>
                  </a:lnTo>
                  <a:lnTo>
                    <a:pt x="29683" y="1733"/>
                  </a:lnTo>
                  <a:lnTo>
                    <a:pt x="30746" y="2180"/>
                  </a:lnTo>
                  <a:lnTo>
                    <a:pt x="31800" y="2680"/>
                  </a:lnTo>
                  <a:lnTo>
                    <a:pt x="32827" y="3233"/>
                  </a:lnTo>
                  <a:lnTo>
                    <a:pt x="33836" y="3823"/>
                  </a:lnTo>
                  <a:lnTo>
                    <a:pt x="34827" y="4457"/>
                  </a:lnTo>
                  <a:lnTo>
                    <a:pt x="35792" y="5127"/>
                  </a:lnTo>
                  <a:lnTo>
                    <a:pt x="36729" y="5832"/>
                  </a:lnTo>
                  <a:lnTo>
                    <a:pt x="37649" y="6582"/>
                  </a:lnTo>
                  <a:lnTo>
                    <a:pt x="38533" y="7368"/>
                  </a:lnTo>
                  <a:lnTo>
                    <a:pt x="39390" y="8181"/>
                  </a:lnTo>
                  <a:lnTo>
                    <a:pt x="40221" y="9029"/>
                  </a:lnTo>
                  <a:lnTo>
                    <a:pt x="41016" y="9904"/>
                  </a:lnTo>
                  <a:lnTo>
                    <a:pt x="41784" y="10815"/>
                  </a:lnTo>
                  <a:lnTo>
                    <a:pt x="42507" y="11744"/>
                  </a:lnTo>
                  <a:lnTo>
                    <a:pt x="43195" y="12699"/>
                  </a:lnTo>
                  <a:lnTo>
                    <a:pt x="43846" y="13681"/>
                  </a:lnTo>
                  <a:lnTo>
                    <a:pt x="44454" y="14682"/>
                  </a:lnTo>
                  <a:lnTo>
                    <a:pt x="45025" y="15709"/>
                  </a:lnTo>
                  <a:lnTo>
                    <a:pt x="45543" y="16744"/>
                  </a:lnTo>
                  <a:lnTo>
                    <a:pt x="46025" y="17798"/>
                  </a:lnTo>
                  <a:lnTo>
                    <a:pt x="46454" y="18870"/>
                  </a:lnTo>
                  <a:lnTo>
                    <a:pt x="46838" y="19950"/>
                  </a:lnTo>
                  <a:lnTo>
                    <a:pt x="47168" y="21049"/>
                  </a:lnTo>
                  <a:lnTo>
                    <a:pt x="47445" y="22147"/>
                  </a:lnTo>
                  <a:lnTo>
                    <a:pt x="47668" y="23263"/>
                  </a:lnTo>
                  <a:lnTo>
                    <a:pt x="47838" y="24380"/>
                  </a:lnTo>
                  <a:lnTo>
                    <a:pt x="47954" y="25496"/>
                  </a:lnTo>
                  <a:lnTo>
                    <a:pt x="48008" y="26621"/>
                  </a:lnTo>
                  <a:lnTo>
                    <a:pt x="47999" y="27746"/>
                  </a:lnTo>
                  <a:lnTo>
                    <a:pt x="47936" y="28862"/>
                  </a:lnTo>
                  <a:lnTo>
                    <a:pt x="47802" y="29988"/>
                  </a:lnTo>
                  <a:lnTo>
                    <a:pt x="47606" y="31104"/>
                  </a:lnTo>
                  <a:lnTo>
                    <a:pt x="47347" y="32211"/>
                  </a:lnTo>
                  <a:lnTo>
                    <a:pt x="47008" y="33309"/>
                  </a:lnTo>
                  <a:lnTo>
                    <a:pt x="46606" y="34399"/>
                  </a:lnTo>
                  <a:lnTo>
                    <a:pt x="46132" y="35479"/>
                  </a:lnTo>
                  <a:lnTo>
                    <a:pt x="45588" y="36551"/>
                  </a:lnTo>
                  <a:lnTo>
                    <a:pt x="44963" y="37605"/>
                  </a:lnTo>
                  <a:lnTo>
                    <a:pt x="44266" y="38641"/>
                  </a:lnTo>
                  <a:lnTo>
                    <a:pt x="43489" y="39659"/>
                  </a:lnTo>
                  <a:lnTo>
                    <a:pt x="42632" y="40659"/>
                  </a:lnTo>
                  <a:lnTo>
                    <a:pt x="41694" y="41632"/>
                  </a:lnTo>
                  <a:lnTo>
                    <a:pt x="40676" y="42588"/>
                  </a:lnTo>
                  <a:lnTo>
                    <a:pt x="39569" y="43516"/>
                  </a:lnTo>
                  <a:lnTo>
                    <a:pt x="38372" y="44418"/>
                  </a:lnTo>
                  <a:lnTo>
                    <a:pt x="37095" y="45293"/>
                  </a:lnTo>
                  <a:lnTo>
                    <a:pt x="35720" y="46133"/>
                  </a:lnTo>
                  <a:lnTo>
                    <a:pt x="34256" y="46945"/>
                  </a:lnTo>
                  <a:lnTo>
                    <a:pt x="32702" y="47722"/>
                  </a:lnTo>
                  <a:lnTo>
                    <a:pt x="31880" y="48097"/>
                  </a:lnTo>
                  <a:lnTo>
                    <a:pt x="31130" y="48428"/>
                  </a:lnTo>
                  <a:lnTo>
                    <a:pt x="29639" y="49017"/>
                  </a:lnTo>
                  <a:lnTo>
                    <a:pt x="28192" y="49517"/>
                  </a:lnTo>
                  <a:lnTo>
                    <a:pt x="26772" y="49919"/>
                  </a:lnTo>
                  <a:lnTo>
                    <a:pt x="25379" y="50241"/>
                  </a:lnTo>
                  <a:lnTo>
                    <a:pt x="24031" y="50473"/>
                  </a:lnTo>
                  <a:lnTo>
                    <a:pt x="22709" y="50625"/>
                  </a:lnTo>
                  <a:lnTo>
                    <a:pt x="21423" y="50687"/>
                  </a:lnTo>
                  <a:lnTo>
                    <a:pt x="20173" y="50687"/>
                  </a:lnTo>
                  <a:lnTo>
                    <a:pt x="18950" y="50598"/>
                  </a:lnTo>
                  <a:lnTo>
                    <a:pt x="17771" y="50446"/>
                  </a:lnTo>
                  <a:lnTo>
                    <a:pt x="16619" y="50223"/>
                  </a:lnTo>
                  <a:lnTo>
                    <a:pt x="15512" y="49928"/>
                  </a:lnTo>
                  <a:lnTo>
                    <a:pt x="14431" y="49562"/>
                  </a:lnTo>
                  <a:lnTo>
                    <a:pt x="13395" y="49142"/>
                  </a:lnTo>
                  <a:lnTo>
                    <a:pt x="12386" y="48660"/>
                  </a:lnTo>
                  <a:lnTo>
                    <a:pt x="11422" y="48115"/>
                  </a:lnTo>
                  <a:lnTo>
                    <a:pt x="10493" y="47517"/>
                  </a:lnTo>
                  <a:lnTo>
                    <a:pt x="9600" y="46865"/>
                  </a:lnTo>
                  <a:lnTo>
                    <a:pt x="8743" y="46160"/>
                  </a:lnTo>
                  <a:lnTo>
                    <a:pt x="7930" y="45410"/>
                  </a:lnTo>
                  <a:lnTo>
                    <a:pt x="7144" y="44615"/>
                  </a:lnTo>
                  <a:lnTo>
                    <a:pt x="6403" y="43775"/>
                  </a:lnTo>
                  <a:lnTo>
                    <a:pt x="5707" y="42891"/>
                  </a:lnTo>
                  <a:lnTo>
                    <a:pt x="5046" y="41971"/>
                  </a:lnTo>
                  <a:lnTo>
                    <a:pt x="4421" y="41016"/>
                  </a:lnTo>
                  <a:lnTo>
                    <a:pt x="3831" y="40025"/>
                  </a:lnTo>
                  <a:lnTo>
                    <a:pt x="3287" y="38998"/>
                  </a:lnTo>
                  <a:lnTo>
                    <a:pt x="2786" y="37944"/>
                  </a:lnTo>
                  <a:lnTo>
                    <a:pt x="2322" y="36872"/>
                  </a:lnTo>
                  <a:lnTo>
                    <a:pt x="1902" y="35765"/>
                  </a:lnTo>
                  <a:lnTo>
                    <a:pt x="1518" y="34640"/>
                  </a:lnTo>
                  <a:lnTo>
                    <a:pt x="1179" y="33497"/>
                  </a:lnTo>
                  <a:lnTo>
                    <a:pt x="884" y="32336"/>
                  </a:lnTo>
                  <a:lnTo>
                    <a:pt x="634" y="31166"/>
                  </a:lnTo>
                  <a:lnTo>
                    <a:pt x="420" y="29979"/>
                  </a:lnTo>
                  <a:lnTo>
                    <a:pt x="250" y="28782"/>
                  </a:lnTo>
                  <a:lnTo>
                    <a:pt x="116" y="27576"/>
                  </a:lnTo>
                  <a:lnTo>
                    <a:pt x="36" y="26371"/>
                  </a:lnTo>
                  <a:lnTo>
                    <a:pt x="0" y="25156"/>
                  </a:lnTo>
                  <a:lnTo>
                    <a:pt x="0" y="23942"/>
                  </a:lnTo>
                  <a:lnTo>
                    <a:pt x="45" y="22736"/>
                  </a:lnTo>
                  <a:lnTo>
                    <a:pt x="143" y="21531"/>
                  </a:lnTo>
                  <a:lnTo>
                    <a:pt x="277" y="20334"/>
                  </a:lnTo>
                  <a:lnTo>
                    <a:pt x="465" y="19155"/>
                  </a:lnTo>
                  <a:lnTo>
                    <a:pt x="688" y="17977"/>
                  </a:lnTo>
                  <a:lnTo>
                    <a:pt x="965" y="16825"/>
                  </a:lnTo>
                  <a:lnTo>
                    <a:pt x="1286" y="15682"/>
                  </a:lnTo>
                  <a:lnTo>
                    <a:pt x="1652" y="14557"/>
                  </a:lnTo>
                  <a:lnTo>
                    <a:pt x="2063" y="13458"/>
                  </a:lnTo>
                  <a:lnTo>
                    <a:pt x="2527" y="12387"/>
                  </a:lnTo>
                  <a:lnTo>
                    <a:pt x="3028" y="11333"/>
                  </a:lnTo>
                  <a:lnTo>
                    <a:pt x="3581" y="10315"/>
                  </a:lnTo>
                  <a:lnTo>
                    <a:pt x="4188" y="9333"/>
                  </a:lnTo>
                  <a:lnTo>
                    <a:pt x="4840" y="8377"/>
                  </a:lnTo>
                  <a:lnTo>
                    <a:pt x="5537" y="7457"/>
                  </a:lnTo>
                  <a:lnTo>
                    <a:pt x="6287" y="6582"/>
                  </a:lnTo>
                  <a:lnTo>
                    <a:pt x="7082" y="5752"/>
                  </a:lnTo>
                  <a:lnTo>
                    <a:pt x="7930" y="4957"/>
                  </a:lnTo>
                  <a:lnTo>
                    <a:pt x="8832" y="4216"/>
                  </a:lnTo>
                  <a:lnTo>
                    <a:pt x="9779" y="3519"/>
                  </a:lnTo>
                  <a:lnTo>
                    <a:pt x="10770" y="2867"/>
                  </a:lnTo>
                  <a:lnTo>
                    <a:pt x="11815" y="2278"/>
                  </a:lnTo>
                  <a:lnTo>
                    <a:pt x="12913" y="1742"/>
                  </a:lnTo>
                  <a:lnTo>
                    <a:pt x="13485" y="15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063925" y="2544350"/>
              <a:ext cx="551834" cy="1168853"/>
            </a:xfrm>
            <a:custGeom>
              <a:avLst/>
              <a:gdLst/>
              <a:ahLst/>
              <a:cxnLst/>
              <a:rect l="l" t="t" r="r" b="b"/>
              <a:pathLst>
                <a:path w="23425" h="50160" extrusionOk="0">
                  <a:moveTo>
                    <a:pt x="1894" y="0"/>
                  </a:moveTo>
                  <a:lnTo>
                    <a:pt x="1" y="366"/>
                  </a:lnTo>
                  <a:lnTo>
                    <a:pt x="2207" y="5930"/>
                  </a:lnTo>
                  <a:lnTo>
                    <a:pt x="16119" y="41033"/>
                  </a:lnTo>
                  <a:lnTo>
                    <a:pt x="19781" y="50160"/>
                  </a:lnTo>
                  <a:lnTo>
                    <a:pt x="23424" y="48490"/>
                  </a:lnTo>
                  <a:lnTo>
                    <a:pt x="22844" y="47106"/>
                  </a:lnTo>
                  <a:lnTo>
                    <a:pt x="20593" y="41935"/>
                  </a:lnTo>
                  <a:lnTo>
                    <a:pt x="15628" y="30728"/>
                  </a:lnTo>
                  <a:lnTo>
                    <a:pt x="4314" y="54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446775" y="2820175"/>
              <a:ext cx="400750" cy="382900"/>
            </a:xfrm>
            <a:custGeom>
              <a:avLst/>
              <a:gdLst/>
              <a:ahLst/>
              <a:cxnLst/>
              <a:rect l="l" t="t" r="r" b="b"/>
              <a:pathLst>
                <a:path w="16030" h="15316" extrusionOk="0">
                  <a:moveTo>
                    <a:pt x="5117" y="652"/>
                  </a:moveTo>
                  <a:lnTo>
                    <a:pt x="4733" y="822"/>
                  </a:lnTo>
                  <a:lnTo>
                    <a:pt x="4010" y="1206"/>
                  </a:lnTo>
                  <a:lnTo>
                    <a:pt x="3340" y="1644"/>
                  </a:lnTo>
                  <a:lnTo>
                    <a:pt x="2724" y="2144"/>
                  </a:lnTo>
                  <a:lnTo>
                    <a:pt x="2162" y="2688"/>
                  </a:lnTo>
                  <a:lnTo>
                    <a:pt x="1662" y="3269"/>
                  </a:lnTo>
                  <a:lnTo>
                    <a:pt x="1224" y="3894"/>
                  </a:lnTo>
                  <a:lnTo>
                    <a:pt x="849" y="4555"/>
                  </a:lnTo>
                  <a:lnTo>
                    <a:pt x="536" y="5242"/>
                  </a:lnTo>
                  <a:lnTo>
                    <a:pt x="295" y="5948"/>
                  </a:lnTo>
                  <a:lnTo>
                    <a:pt x="126" y="6671"/>
                  </a:lnTo>
                  <a:lnTo>
                    <a:pt x="27" y="7412"/>
                  </a:lnTo>
                  <a:lnTo>
                    <a:pt x="1" y="8154"/>
                  </a:lnTo>
                  <a:lnTo>
                    <a:pt x="54" y="8904"/>
                  </a:lnTo>
                  <a:lnTo>
                    <a:pt x="188" y="9645"/>
                  </a:lnTo>
                  <a:lnTo>
                    <a:pt x="402" y="10386"/>
                  </a:lnTo>
                  <a:lnTo>
                    <a:pt x="545" y="10752"/>
                  </a:lnTo>
                  <a:lnTo>
                    <a:pt x="706" y="11109"/>
                  </a:lnTo>
                  <a:lnTo>
                    <a:pt x="1072" y="11779"/>
                  </a:lnTo>
                  <a:lnTo>
                    <a:pt x="1510" y="12404"/>
                  </a:lnTo>
                  <a:lnTo>
                    <a:pt x="2001" y="12976"/>
                  </a:lnTo>
                  <a:lnTo>
                    <a:pt x="2546" y="13485"/>
                  </a:lnTo>
                  <a:lnTo>
                    <a:pt x="3135" y="13940"/>
                  </a:lnTo>
                  <a:lnTo>
                    <a:pt x="3769" y="14333"/>
                  </a:lnTo>
                  <a:lnTo>
                    <a:pt x="4439" y="14664"/>
                  </a:lnTo>
                  <a:lnTo>
                    <a:pt x="5144" y="14922"/>
                  </a:lnTo>
                  <a:lnTo>
                    <a:pt x="5877" y="15128"/>
                  </a:lnTo>
                  <a:lnTo>
                    <a:pt x="6627" y="15253"/>
                  </a:lnTo>
                  <a:lnTo>
                    <a:pt x="7395" y="15315"/>
                  </a:lnTo>
                  <a:lnTo>
                    <a:pt x="8172" y="15306"/>
                  </a:lnTo>
                  <a:lnTo>
                    <a:pt x="8957" y="15217"/>
                  </a:lnTo>
                  <a:lnTo>
                    <a:pt x="9752" y="15056"/>
                  </a:lnTo>
                  <a:lnTo>
                    <a:pt x="10529" y="14815"/>
                  </a:lnTo>
                  <a:lnTo>
                    <a:pt x="10922" y="14664"/>
                  </a:lnTo>
                  <a:lnTo>
                    <a:pt x="11297" y="14494"/>
                  </a:lnTo>
                  <a:lnTo>
                    <a:pt x="12020" y="14110"/>
                  </a:lnTo>
                  <a:lnTo>
                    <a:pt x="12699" y="13672"/>
                  </a:lnTo>
                  <a:lnTo>
                    <a:pt x="13315" y="13172"/>
                  </a:lnTo>
                  <a:lnTo>
                    <a:pt x="13869" y="12636"/>
                  </a:lnTo>
                  <a:lnTo>
                    <a:pt x="14369" y="12047"/>
                  </a:lnTo>
                  <a:lnTo>
                    <a:pt x="14815" y="11422"/>
                  </a:lnTo>
                  <a:lnTo>
                    <a:pt x="15190" y="10761"/>
                  </a:lnTo>
                  <a:lnTo>
                    <a:pt x="15494" y="10082"/>
                  </a:lnTo>
                  <a:lnTo>
                    <a:pt x="15735" y="9368"/>
                  </a:lnTo>
                  <a:lnTo>
                    <a:pt x="15914" y="8645"/>
                  </a:lnTo>
                  <a:lnTo>
                    <a:pt x="16012" y="7904"/>
                  </a:lnTo>
                  <a:lnTo>
                    <a:pt x="16030" y="7162"/>
                  </a:lnTo>
                  <a:lnTo>
                    <a:pt x="15976" y="6412"/>
                  </a:lnTo>
                  <a:lnTo>
                    <a:pt x="15842" y="5662"/>
                  </a:lnTo>
                  <a:lnTo>
                    <a:pt x="15628" y="4930"/>
                  </a:lnTo>
                  <a:lnTo>
                    <a:pt x="15485" y="4564"/>
                  </a:lnTo>
                  <a:lnTo>
                    <a:pt x="15324" y="4207"/>
                  </a:lnTo>
                  <a:lnTo>
                    <a:pt x="14958" y="3528"/>
                  </a:lnTo>
                  <a:lnTo>
                    <a:pt x="14530" y="2912"/>
                  </a:lnTo>
                  <a:lnTo>
                    <a:pt x="14039" y="2340"/>
                  </a:lnTo>
                  <a:lnTo>
                    <a:pt x="13494" y="1831"/>
                  </a:lnTo>
                  <a:lnTo>
                    <a:pt x="12895" y="1376"/>
                  </a:lnTo>
                  <a:lnTo>
                    <a:pt x="12261" y="983"/>
                  </a:lnTo>
                  <a:lnTo>
                    <a:pt x="11592" y="661"/>
                  </a:lnTo>
                  <a:lnTo>
                    <a:pt x="10895" y="393"/>
                  </a:lnTo>
                  <a:lnTo>
                    <a:pt x="10163" y="197"/>
                  </a:lnTo>
                  <a:lnTo>
                    <a:pt x="9404" y="63"/>
                  </a:lnTo>
                  <a:lnTo>
                    <a:pt x="8636" y="1"/>
                  </a:lnTo>
                  <a:lnTo>
                    <a:pt x="7859" y="9"/>
                  </a:lnTo>
                  <a:lnTo>
                    <a:pt x="7073" y="99"/>
                  </a:lnTo>
                  <a:lnTo>
                    <a:pt x="6287" y="260"/>
                  </a:lnTo>
                  <a:lnTo>
                    <a:pt x="5501" y="501"/>
                  </a:lnTo>
                  <a:lnTo>
                    <a:pt x="5117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56450" y="2561700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2" y="492"/>
                  </a:moveTo>
                  <a:lnTo>
                    <a:pt x="3537" y="617"/>
                  </a:lnTo>
                  <a:lnTo>
                    <a:pt x="3001" y="903"/>
                  </a:lnTo>
                  <a:lnTo>
                    <a:pt x="2492" y="1233"/>
                  </a:lnTo>
                  <a:lnTo>
                    <a:pt x="2036" y="1599"/>
                  </a:lnTo>
                  <a:lnTo>
                    <a:pt x="1617" y="2010"/>
                  </a:lnTo>
                  <a:lnTo>
                    <a:pt x="1242" y="2448"/>
                  </a:lnTo>
                  <a:lnTo>
                    <a:pt x="911" y="2912"/>
                  </a:lnTo>
                  <a:lnTo>
                    <a:pt x="625" y="3403"/>
                  </a:lnTo>
                  <a:lnTo>
                    <a:pt x="393" y="3921"/>
                  </a:lnTo>
                  <a:lnTo>
                    <a:pt x="215" y="4448"/>
                  </a:lnTo>
                  <a:lnTo>
                    <a:pt x="90" y="4993"/>
                  </a:lnTo>
                  <a:lnTo>
                    <a:pt x="18" y="5546"/>
                  </a:lnTo>
                  <a:lnTo>
                    <a:pt x="0" y="6100"/>
                  </a:lnTo>
                  <a:lnTo>
                    <a:pt x="36" y="6662"/>
                  </a:lnTo>
                  <a:lnTo>
                    <a:pt x="134" y="7225"/>
                  </a:lnTo>
                  <a:lnTo>
                    <a:pt x="304" y="7779"/>
                  </a:lnTo>
                  <a:lnTo>
                    <a:pt x="411" y="8047"/>
                  </a:lnTo>
                  <a:lnTo>
                    <a:pt x="527" y="8314"/>
                  </a:lnTo>
                  <a:lnTo>
                    <a:pt x="804" y="8823"/>
                  </a:lnTo>
                  <a:lnTo>
                    <a:pt x="1125" y="9288"/>
                  </a:lnTo>
                  <a:lnTo>
                    <a:pt x="1492" y="9708"/>
                  </a:lnTo>
                  <a:lnTo>
                    <a:pt x="1902" y="10092"/>
                  </a:lnTo>
                  <a:lnTo>
                    <a:pt x="2340" y="10431"/>
                  </a:lnTo>
                  <a:lnTo>
                    <a:pt x="2813" y="10726"/>
                  </a:lnTo>
                  <a:lnTo>
                    <a:pt x="3322" y="10976"/>
                  </a:lnTo>
                  <a:lnTo>
                    <a:pt x="3849" y="11172"/>
                  </a:lnTo>
                  <a:lnTo>
                    <a:pt x="4394" y="11324"/>
                  </a:lnTo>
                  <a:lnTo>
                    <a:pt x="4956" y="11422"/>
                  </a:lnTo>
                  <a:lnTo>
                    <a:pt x="5528" y="11467"/>
                  </a:lnTo>
                  <a:lnTo>
                    <a:pt x="6117" y="11458"/>
                  </a:lnTo>
                  <a:lnTo>
                    <a:pt x="6707" y="11386"/>
                  </a:lnTo>
                  <a:lnTo>
                    <a:pt x="7296" y="11270"/>
                  </a:lnTo>
                  <a:lnTo>
                    <a:pt x="7877" y="11092"/>
                  </a:lnTo>
                  <a:lnTo>
                    <a:pt x="8171" y="10976"/>
                  </a:lnTo>
                  <a:lnTo>
                    <a:pt x="8457" y="10851"/>
                  </a:lnTo>
                  <a:lnTo>
                    <a:pt x="8993" y="10565"/>
                  </a:lnTo>
                  <a:lnTo>
                    <a:pt x="9502" y="10234"/>
                  </a:lnTo>
                  <a:lnTo>
                    <a:pt x="9957" y="9859"/>
                  </a:lnTo>
                  <a:lnTo>
                    <a:pt x="10377" y="9458"/>
                  </a:lnTo>
                  <a:lnTo>
                    <a:pt x="10752" y="9011"/>
                  </a:lnTo>
                  <a:lnTo>
                    <a:pt x="11082" y="8547"/>
                  </a:lnTo>
                  <a:lnTo>
                    <a:pt x="11368" y="8056"/>
                  </a:lnTo>
                  <a:lnTo>
                    <a:pt x="11600" y="7547"/>
                  </a:lnTo>
                  <a:lnTo>
                    <a:pt x="11779" y="7011"/>
                  </a:lnTo>
                  <a:lnTo>
                    <a:pt x="11904" y="6466"/>
                  </a:lnTo>
                  <a:lnTo>
                    <a:pt x="11975" y="5921"/>
                  </a:lnTo>
                  <a:lnTo>
                    <a:pt x="11993" y="5359"/>
                  </a:lnTo>
                  <a:lnTo>
                    <a:pt x="11958" y="4796"/>
                  </a:lnTo>
                  <a:lnTo>
                    <a:pt x="11850" y="4242"/>
                  </a:lnTo>
                  <a:lnTo>
                    <a:pt x="11690" y="3689"/>
                  </a:lnTo>
                  <a:lnTo>
                    <a:pt x="11582" y="3412"/>
                  </a:lnTo>
                  <a:lnTo>
                    <a:pt x="11466" y="3144"/>
                  </a:lnTo>
                  <a:lnTo>
                    <a:pt x="11190" y="2644"/>
                  </a:lnTo>
                  <a:lnTo>
                    <a:pt x="10868" y="2180"/>
                  </a:lnTo>
                  <a:lnTo>
                    <a:pt x="10502" y="1751"/>
                  </a:lnTo>
                  <a:lnTo>
                    <a:pt x="10091" y="1367"/>
                  </a:lnTo>
                  <a:lnTo>
                    <a:pt x="9654" y="1028"/>
                  </a:lnTo>
                  <a:lnTo>
                    <a:pt x="9180" y="733"/>
                  </a:lnTo>
                  <a:lnTo>
                    <a:pt x="8671" y="492"/>
                  </a:lnTo>
                  <a:lnTo>
                    <a:pt x="8144" y="295"/>
                  </a:lnTo>
                  <a:lnTo>
                    <a:pt x="7600" y="144"/>
                  </a:lnTo>
                  <a:lnTo>
                    <a:pt x="7037" y="45"/>
                  </a:lnTo>
                  <a:lnTo>
                    <a:pt x="6466" y="1"/>
                  </a:lnTo>
                  <a:lnTo>
                    <a:pt x="5876" y="10"/>
                  </a:lnTo>
                  <a:lnTo>
                    <a:pt x="5287" y="72"/>
                  </a:lnTo>
                  <a:lnTo>
                    <a:pt x="4697" y="197"/>
                  </a:lnTo>
                  <a:lnTo>
                    <a:pt x="4117" y="376"/>
                  </a:lnTo>
                  <a:lnTo>
                    <a:pt x="382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577188" y="326865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08975" y="3161988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3" y="492"/>
                  </a:moveTo>
                  <a:lnTo>
                    <a:pt x="4118" y="376"/>
                  </a:lnTo>
                  <a:lnTo>
                    <a:pt x="4707" y="197"/>
                  </a:lnTo>
                  <a:lnTo>
                    <a:pt x="5296" y="72"/>
                  </a:lnTo>
                  <a:lnTo>
                    <a:pt x="5886" y="10"/>
                  </a:lnTo>
                  <a:lnTo>
                    <a:pt x="6466" y="1"/>
                  </a:lnTo>
                  <a:lnTo>
                    <a:pt x="7038" y="46"/>
                  </a:lnTo>
                  <a:lnTo>
                    <a:pt x="7600" y="144"/>
                  </a:lnTo>
                  <a:lnTo>
                    <a:pt x="8154" y="296"/>
                  </a:lnTo>
                  <a:lnTo>
                    <a:pt x="8681" y="492"/>
                  </a:lnTo>
                  <a:lnTo>
                    <a:pt x="9181" y="742"/>
                  </a:lnTo>
                  <a:lnTo>
                    <a:pt x="9654" y="1037"/>
                  </a:lnTo>
                  <a:lnTo>
                    <a:pt x="10101" y="1376"/>
                  </a:lnTo>
                  <a:lnTo>
                    <a:pt x="10503" y="1751"/>
                  </a:lnTo>
                  <a:lnTo>
                    <a:pt x="10869" y="2180"/>
                  </a:lnTo>
                  <a:lnTo>
                    <a:pt x="11199" y="2644"/>
                  </a:lnTo>
                  <a:lnTo>
                    <a:pt x="11467" y="3153"/>
                  </a:lnTo>
                  <a:lnTo>
                    <a:pt x="11592" y="3421"/>
                  </a:lnTo>
                  <a:lnTo>
                    <a:pt x="11699" y="3689"/>
                  </a:lnTo>
                  <a:lnTo>
                    <a:pt x="11860" y="4243"/>
                  </a:lnTo>
                  <a:lnTo>
                    <a:pt x="11958" y="4805"/>
                  </a:lnTo>
                  <a:lnTo>
                    <a:pt x="11994" y="5359"/>
                  </a:lnTo>
                  <a:lnTo>
                    <a:pt x="11985" y="5921"/>
                  </a:lnTo>
                  <a:lnTo>
                    <a:pt x="11905" y="6475"/>
                  </a:lnTo>
                  <a:lnTo>
                    <a:pt x="11780" y="7020"/>
                  </a:lnTo>
                  <a:lnTo>
                    <a:pt x="11601" y="7547"/>
                  </a:lnTo>
                  <a:lnTo>
                    <a:pt x="11369" y="8056"/>
                  </a:lnTo>
                  <a:lnTo>
                    <a:pt x="11083" y="8547"/>
                  </a:lnTo>
                  <a:lnTo>
                    <a:pt x="10753" y="9020"/>
                  </a:lnTo>
                  <a:lnTo>
                    <a:pt x="10386" y="9458"/>
                  </a:lnTo>
                  <a:lnTo>
                    <a:pt x="9967" y="9868"/>
                  </a:lnTo>
                  <a:lnTo>
                    <a:pt x="9502" y="10235"/>
                  </a:lnTo>
                  <a:lnTo>
                    <a:pt x="9002" y="10565"/>
                  </a:lnTo>
                  <a:lnTo>
                    <a:pt x="8458" y="10851"/>
                  </a:lnTo>
                  <a:lnTo>
                    <a:pt x="8172" y="10976"/>
                  </a:lnTo>
                  <a:lnTo>
                    <a:pt x="7877" y="11092"/>
                  </a:lnTo>
                  <a:lnTo>
                    <a:pt x="7297" y="11270"/>
                  </a:lnTo>
                  <a:lnTo>
                    <a:pt x="6707" y="11396"/>
                  </a:lnTo>
                  <a:lnTo>
                    <a:pt x="6118" y="11458"/>
                  </a:lnTo>
                  <a:lnTo>
                    <a:pt x="5529" y="11467"/>
                  </a:lnTo>
                  <a:lnTo>
                    <a:pt x="4957" y="11422"/>
                  </a:lnTo>
                  <a:lnTo>
                    <a:pt x="4394" y="11324"/>
                  </a:lnTo>
                  <a:lnTo>
                    <a:pt x="3850" y="11172"/>
                  </a:lnTo>
                  <a:lnTo>
                    <a:pt x="3323" y="10976"/>
                  </a:lnTo>
                  <a:lnTo>
                    <a:pt x="2814" y="10726"/>
                  </a:lnTo>
                  <a:lnTo>
                    <a:pt x="2341" y="10431"/>
                  </a:lnTo>
                  <a:lnTo>
                    <a:pt x="1903" y="10101"/>
                  </a:lnTo>
                  <a:lnTo>
                    <a:pt x="1492" y="9717"/>
                  </a:lnTo>
                  <a:lnTo>
                    <a:pt x="1126" y="9288"/>
                  </a:lnTo>
                  <a:lnTo>
                    <a:pt x="805" y="8824"/>
                  </a:lnTo>
                  <a:lnTo>
                    <a:pt x="528" y="8315"/>
                  </a:lnTo>
                  <a:lnTo>
                    <a:pt x="412" y="8047"/>
                  </a:lnTo>
                  <a:lnTo>
                    <a:pt x="305" y="7779"/>
                  </a:lnTo>
                  <a:lnTo>
                    <a:pt x="144" y="7225"/>
                  </a:lnTo>
                  <a:lnTo>
                    <a:pt x="37" y="6663"/>
                  </a:lnTo>
                  <a:lnTo>
                    <a:pt x="1" y="6109"/>
                  </a:lnTo>
                  <a:lnTo>
                    <a:pt x="19" y="5546"/>
                  </a:lnTo>
                  <a:lnTo>
                    <a:pt x="90" y="4993"/>
                  </a:lnTo>
                  <a:lnTo>
                    <a:pt x="215" y="4457"/>
                  </a:lnTo>
                  <a:lnTo>
                    <a:pt x="403" y="3921"/>
                  </a:lnTo>
                  <a:lnTo>
                    <a:pt x="626" y="3412"/>
                  </a:lnTo>
                  <a:lnTo>
                    <a:pt x="912" y="2921"/>
                  </a:lnTo>
                  <a:lnTo>
                    <a:pt x="1242" y="2448"/>
                  </a:lnTo>
                  <a:lnTo>
                    <a:pt x="1617" y="2010"/>
                  </a:lnTo>
                  <a:lnTo>
                    <a:pt x="2037" y="1608"/>
                  </a:lnTo>
                  <a:lnTo>
                    <a:pt x="2492" y="1233"/>
                  </a:lnTo>
                  <a:lnTo>
                    <a:pt x="3001" y="903"/>
                  </a:lnTo>
                  <a:lnTo>
                    <a:pt x="3537" y="617"/>
                  </a:lnTo>
                  <a:lnTo>
                    <a:pt x="3823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14775" y="2456075"/>
              <a:ext cx="112775" cy="105625"/>
            </a:xfrm>
            <a:custGeom>
              <a:avLst/>
              <a:gdLst/>
              <a:ahLst/>
              <a:cxnLst/>
              <a:rect l="l" t="t" r="r" b="b"/>
              <a:pathLst>
                <a:path w="4511" h="4225" extrusionOk="0">
                  <a:moveTo>
                    <a:pt x="3046" y="4037"/>
                  </a:moveTo>
                  <a:lnTo>
                    <a:pt x="3260" y="3939"/>
                  </a:lnTo>
                  <a:lnTo>
                    <a:pt x="3644" y="3689"/>
                  </a:lnTo>
                  <a:lnTo>
                    <a:pt x="3956" y="3385"/>
                  </a:lnTo>
                  <a:lnTo>
                    <a:pt x="4215" y="3046"/>
                  </a:lnTo>
                  <a:lnTo>
                    <a:pt x="4385" y="2662"/>
                  </a:lnTo>
                  <a:lnTo>
                    <a:pt x="4492" y="2260"/>
                  </a:lnTo>
                  <a:lnTo>
                    <a:pt x="4510" y="1849"/>
                  </a:lnTo>
                  <a:lnTo>
                    <a:pt x="4439" y="1439"/>
                  </a:lnTo>
                  <a:lnTo>
                    <a:pt x="4367" y="1242"/>
                  </a:lnTo>
                  <a:lnTo>
                    <a:pt x="4278" y="1046"/>
                  </a:lnTo>
                  <a:lnTo>
                    <a:pt x="4037" y="706"/>
                  </a:lnTo>
                  <a:lnTo>
                    <a:pt x="3733" y="430"/>
                  </a:lnTo>
                  <a:lnTo>
                    <a:pt x="3376" y="215"/>
                  </a:lnTo>
                  <a:lnTo>
                    <a:pt x="2983" y="72"/>
                  </a:lnTo>
                  <a:lnTo>
                    <a:pt x="2554" y="1"/>
                  </a:lnTo>
                  <a:lnTo>
                    <a:pt x="2117" y="10"/>
                  </a:lnTo>
                  <a:lnTo>
                    <a:pt x="1670" y="108"/>
                  </a:lnTo>
                  <a:lnTo>
                    <a:pt x="1456" y="188"/>
                  </a:lnTo>
                  <a:lnTo>
                    <a:pt x="1242" y="287"/>
                  </a:lnTo>
                  <a:lnTo>
                    <a:pt x="867" y="537"/>
                  </a:lnTo>
                  <a:lnTo>
                    <a:pt x="545" y="840"/>
                  </a:lnTo>
                  <a:lnTo>
                    <a:pt x="295" y="1180"/>
                  </a:lnTo>
                  <a:lnTo>
                    <a:pt x="117" y="1564"/>
                  </a:lnTo>
                  <a:lnTo>
                    <a:pt x="18" y="1965"/>
                  </a:lnTo>
                  <a:lnTo>
                    <a:pt x="1" y="2376"/>
                  </a:lnTo>
                  <a:lnTo>
                    <a:pt x="72" y="2787"/>
                  </a:lnTo>
                  <a:lnTo>
                    <a:pt x="143" y="2992"/>
                  </a:lnTo>
                  <a:lnTo>
                    <a:pt x="233" y="3180"/>
                  </a:lnTo>
                  <a:lnTo>
                    <a:pt x="474" y="3519"/>
                  </a:lnTo>
                  <a:lnTo>
                    <a:pt x="777" y="3796"/>
                  </a:lnTo>
                  <a:lnTo>
                    <a:pt x="1126" y="4010"/>
                  </a:lnTo>
                  <a:lnTo>
                    <a:pt x="1528" y="4153"/>
                  </a:lnTo>
                  <a:lnTo>
                    <a:pt x="1947" y="4225"/>
                  </a:lnTo>
                  <a:lnTo>
                    <a:pt x="2385" y="4216"/>
                  </a:lnTo>
                  <a:lnTo>
                    <a:pt x="2831" y="4118"/>
                  </a:lnTo>
                  <a:lnTo>
                    <a:pt x="3046" y="40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113925" y="2369475"/>
              <a:ext cx="112750" cy="105600"/>
            </a:xfrm>
            <a:custGeom>
              <a:avLst/>
              <a:gdLst/>
              <a:ahLst/>
              <a:cxnLst/>
              <a:rect l="l" t="t" r="r" b="b"/>
              <a:pathLst>
                <a:path w="4510" h="4224" extrusionOk="0">
                  <a:moveTo>
                    <a:pt x="3054" y="4036"/>
                  </a:moveTo>
                  <a:lnTo>
                    <a:pt x="3268" y="3938"/>
                  </a:lnTo>
                  <a:lnTo>
                    <a:pt x="3643" y="3688"/>
                  </a:lnTo>
                  <a:lnTo>
                    <a:pt x="3965" y="3385"/>
                  </a:lnTo>
                  <a:lnTo>
                    <a:pt x="4215" y="3045"/>
                  </a:lnTo>
                  <a:lnTo>
                    <a:pt x="4394" y="2661"/>
                  </a:lnTo>
                  <a:lnTo>
                    <a:pt x="4492" y="2259"/>
                  </a:lnTo>
                  <a:lnTo>
                    <a:pt x="4510" y="1849"/>
                  </a:lnTo>
                  <a:lnTo>
                    <a:pt x="4438" y="1438"/>
                  </a:lnTo>
                  <a:lnTo>
                    <a:pt x="4358" y="1232"/>
                  </a:lnTo>
                  <a:lnTo>
                    <a:pt x="4269" y="1045"/>
                  </a:lnTo>
                  <a:lnTo>
                    <a:pt x="4036" y="697"/>
                  </a:lnTo>
                  <a:lnTo>
                    <a:pt x="3733" y="420"/>
                  </a:lnTo>
                  <a:lnTo>
                    <a:pt x="3376" y="205"/>
                  </a:lnTo>
                  <a:lnTo>
                    <a:pt x="2983" y="63"/>
                  </a:lnTo>
                  <a:lnTo>
                    <a:pt x="2554" y="0"/>
                  </a:lnTo>
                  <a:lnTo>
                    <a:pt x="2116" y="9"/>
                  </a:lnTo>
                  <a:lnTo>
                    <a:pt x="1679" y="98"/>
                  </a:lnTo>
                  <a:lnTo>
                    <a:pt x="1456" y="179"/>
                  </a:lnTo>
                  <a:lnTo>
                    <a:pt x="1241" y="277"/>
                  </a:lnTo>
                  <a:lnTo>
                    <a:pt x="866" y="527"/>
                  </a:lnTo>
                  <a:lnTo>
                    <a:pt x="545" y="831"/>
                  </a:lnTo>
                  <a:lnTo>
                    <a:pt x="295" y="1179"/>
                  </a:lnTo>
                  <a:lnTo>
                    <a:pt x="116" y="1554"/>
                  </a:lnTo>
                  <a:lnTo>
                    <a:pt x="18" y="1956"/>
                  </a:lnTo>
                  <a:lnTo>
                    <a:pt x="0" y="2375"/>
                  </a:lnTo>
                  <a:lnTo>
                    <a:pt x="71" y="2786"/>
                  </a:lnTo>
                  <a:lnTo>
                    <a:pt x="143" y="2983"/>
                  </a:lnTo>
                  <a:lnTo>
                    <a:pt x="232" y="3179"/>
                  </a:lnTo>
                  <a:lnTo>
                    <a:pt x="473" y="3518"/>
                  </a:lnTo>
                  <a:lnTo>
                    <a:pt x="777" y="3795"/>
                  </a:lnTo>
                  <a:lnTo>
                    <a:pt x="1134" y="4010"/>
                  </a:lnTo>
                  <a:lnTo>
                    <a:pt x="1527" y="4152"/>
                  </a:lnTo>
                  <a:lnTo>
                    <a:pt x="1956" y="4224"/>
                  </a:lnTo>
                  <a:lnTo>
                    <a:pt x="2393" y="4206"/>
                  </a:lnTo>
                  <a:lnTo>
                    <a:pt x="2831" y="4117"/>
                  </a:lnTo>
                  <a:lnTo>
                    <a:pt x="3054" y="4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37588" y="3470265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868450" y="281280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9650" y="1538362"/>
          <a:ext cx="6096000" cy="1171277"/>
        </p:xfrm>
        <a:graphic>
          <a:graphicData uri="http://schemas.openxmlformats.org/drawingml/2006/table">
            <a:tbl>
              <a:tblPr firstRow="1" bandRow="1">
                <a:tableStyleId>{6484E7CB-4BAF-4609-B1A6-A83DE5C0B3FC}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3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0"/>
          <p:cNvGrpSpPr/>
          <p:nvPr/>
        </p:nvGrpSpPr>
        <p:grpSpPr>
          <a:xfrm>
            <a:off x="-679916" y="2562080"/>
            <a:ext cx="2456746" cy="2996476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075319" y="799923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Phiếu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16953" y="1883611"/>
          <a:ext cx="7892894" cy="2468880"/>
        </p:xfrm>
        <a:graphic>
          <a:graphicData uri="http://schemas.openxmlformats.org/drawingml/2006/table">
            <a:tbl>
              <a:tblPr firstRow="1" bandRow="1">
                <a:tableStyleId>{6484E7CB-4BAF-4609-B1A6-A83DE5C0B3FC}</a:tableStyleId>
              </a:tblPr>
              <a:tblGrid>
                <a:gridCol w="125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31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1"/>
          <p:cNvSpPr txBox="1">
            <a:spLocks noGrp="1"/>
          </p:cNvSpPr>
          <p:nvPr>
            <p:ph type="subTitle" idx="1"/>
          </p:nvPr>
        </p:nvSpPr>
        <p:spPr>
          <a:xfrm>
            <a:off x="1408966" y="0"/>
            <a:ext cx="6311918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669701" y="936604"/>
            <a:ext cx="8229600" cy="386700"/>
          </a:xfrm>
        </p:spPr>
        <p:txBody>
          <a:bodyPr/>
          <a:lstStyle/>
          <a:p>
            <a:pPr algn="l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về hai anh em Mèo – Kiều Phương: anh trai bực vì em gái hay lục lọi đồ vật...</a:t>
            </a:r>
          </a:p>
          <a:p>
            <a:pPr algn="l"/>
            <a:endParaRPr lang="en-US" dirty="0"/>
          </a:p>
        </p:txBody>
      </p:sp>
      <p:sp>
        <p:nvSpPr>
          <p:cNvPr id="5" name="4-Point Star 4"/>
          <p:cNvSpPr/>
          <p:nvPr/>
        </p:nvSpPr>
        <p:spPr>
          <a:xfrm>
            <a:off x="399245" y="1059287"/>
            <a:ext cx="270456" cy="2640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99245" y="1594833"/>
            <a:ext cx="270456" cy="2640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14270" y="2117501"/>
            <a:ext cx="270456" cy="2640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412123" y="2643388"/>
            <a:ext cx="270456" cy="2640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414270" y="3174641"/>
            <a:ext cx="296214" cy="29084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1"/>
          <p:cNvSpPr txBox="1"/>
          <p:nvPr/>
        </p:nvSpPr>
        <p:spPr>
          <a:xfrm>
            <a:off x="669701" y="1533491"/>
            <a:ext cx="8229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rio" panose="00000500000000000000"/>
              <a:buNone/>
              <a:defRPr sz="1800" b="0" i="0" u="none" strike="noStrike" cap="none">
                <a:solidFill>
                  <a:schemeClr val="accent4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Mèo bí mật học vẽ và tài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 hoạ của Mèo được bất ngờ phát hiện.</a:t>
            </a:r>
          </a:p>
          <a:p>
            <a:pPr algn="l"/>
            <a:endParaRPr lang="en-US" dirty="0"/>
          </a:p>
        </p:txBody>
      </p:sp>
      <p:sp>
        <p:nvSpPr>
          <p:cNvPr id="15" name="Subtitle 1"/>
          <p:cNvSpPr txBox="1"/>
          <p:nvPr/>
        </p:nvSpPr>
        <p:spPr>
          <a:xfrm>
            <a:off x="669701" y="2052365"/>
            <a:ext cx="8229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rio" panose="00000500000000000000"/>
              <a:buNone/>
              <a:defRPr sz="1800" b="0" i="0" u="none" strike="noStrike" cap="none">
                <a:solidFill>
                  <a:schemeClr val="accent4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không vui, ghen ghét, đố kị với tài năng của em, cảm thấy thua kém em.</a:t>
            </a:r>
          </a:p>
          <a:p>
            <a:pPr algn="l"/>
            <a:endParaRPr lang="en-US" dirty="0"/>
          </a:p>
        </p:txBody>
      </p:sp>
      <p:sp>
        <p:nvSpPr>
          <p:cNvPr id="16" name="Subtitle 1"/>
          <p:cNvSpPr txBox="1"/>
          <p:nvPr/>
        </p:nvSpPr>
        <p:spPr>
          <a:xfrm>
            <a:off x="669701" y="2561264"/>
            <a:ext cx="8229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rio" panose="00000500000000000000"/>
              <a:buNone/>
              <a:defRPr sz="1800" b="0" i="0" u="none" strike="noStrike" cap="none">
                <a:solidFill>
                  <a:schemeClr val="accent4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gái thành công cả nhà mừng vui, người anh đi xem triển lãm tranh của em gái</a:t>
            </a:r>
            <a:r>
              <a:rPr lang="vi-VN" dirty="0"/>
              <a:t>.</a:t>
            </a:r>
          </a:p>
          <a:p>
            <a:pPr algn="l"/>
            <a:endParaRPr lang="en-US" dirty="0"/>
          </a:p>
        </p:txBody>
      </p:sp>
      <p:sp>
        <p:nvSpPr>
          <p:cNvPr id="17" name="Subtitle 1"/>
          <p:cNvSpPr txBox="1"/>
          <p:nvPr/>
        </p:nvSpPr>
        <p:spPr>
          <a:xfrm>
            <a:off x="710484" y="3126714"/>
            <a:ext cx="8229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rio" panose="00000500000000000000"/>
              <a:buNone/>
              <a:defRPr sz="1800" b="0" i="0" u="none" strike="noStrike" cap="none">
                <a:solidFill>
                  <a:schemeClr val="accent4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trước bức tranh của Kiều Phương, người anh hối hận vô cùng.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" grpId="0" build="p"/>
      <p:bldP spid="2" grpId="0" build="p"/>
      <p:bldP spid="14" grpId="0" build="p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1082</Words>
  <Application>Microsoft Office PowerPoint</Application>
  <PresentationFormat>On-screen Show (16:9)</PresentationFormat>
  <Paragraphs>136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Bahnschrift SemiBold</vt:lpstr>
      <vt:lpstr>Wingdings</vt:lpstr>
      <vt:lpstr>Calibri</vt:lpstr>
      <vt:lpstr>Barrio</vt:lpstr>
      <vt:lpstr>Times New Roman</vt:lpstr>
      <vt:lpstr>Arial</vt:lpstr>
      <vt:lpstr>#9Slide03 Arima Madurai</vt:lpstr>
      <vt:lpstr>SimSun</vt:lpstr>
      <vt:lpstr>Gear Drives</vt:lpstr>
      <vt:lpstr>Chào mừng quý thầy cô giáo đến tham dự  tiết học hôm nay</vt:lpstr>
      <vt:lpstr>HOẠT ĐỘNG KHỞI ĐỘNG</vt:lpstr>
      <vt:lpstr>PowerPoint Presentation</vt:lpstr>
      <vt:lpstr>BÀI 2: GÕ CỬA TRÁI TIM Tiết 21: Văn bản 3 Bức tranh của em gái tôi</vt:lpstr>
      <vt:lpstr>I . Đọc văn bản</vt:lpstr>
      <vt:lpstr>PowerPoint Presentation</vt:lpstr>
      <vt:lpstr>Sau khi đọc văn bản các bạn hãy hoàn thành phiếu học tập số 1</vt:lpstr>
      <vt:lpstr>PowerPoint Presentation</vt:lpstr>
      <vt:lpstr>PowerPoint Presentation</vt:lpstr>
      <vt:lpstr>PowerPoint Presentation</vt:lpstr>
      <vt:lpstr>II. Khám phá văn bản </vt:lpstr>
      <vt:lpstr>Thảo luận nhóm (cặp đôi)</vt:lpstr>
      <vt:lpstr>PowerPoint Presentation</vt:lpstr>
      <vt:lpstr>PowerPoint Presentation</vt:lpstr>
      <vt:lpstr>Thảo luận nhóm</vt:lpstr>
      <vt:lpstr>Kết quả 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Bài học rút ra</vt:lpstr>
      <vt:lpstr>III. VIẾT KẾT NỐI ĐỌC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Forest Presentaton</dc:title>
  <dc:creator/>
  <cp:lastModifiedBy>TUAN HUYEN</cp:lastModifiedBy>
  <cp:revision>62</cp:revision>
  <dcterms:created xsi:type="dcterms:W3CDTF">2022-10-11T10:45:00Z</dcterms:created>
  <dcterms:modified xsi:type="dcterms:W3CDTF">2024-11-27T15:59:38Z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38AA60E0B6D04159AB0DBB07EBDAAEA7_13</vt:lpwstr>
  </property>
  <property fmtid="{D5CDD505-2E9C-101B-9397-08002B2CF9AE}" pid="3" name="KSOProductBuildVer">
    <vt:lpwstr>1033-12.2.0.13489</vt:lpwstr>
  </property>
</Properties>
</file>