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83" r:id="rId3"/>
    <p:sldMasterId id="2147483719" r:id="rId4"/>
    <p:sldMasterId id="2147483731" r:id="rId5"/>
    <p:sldMasterId id="2147484162" r:id="rId6"/>
  </p:sldMasterIdLst>
  <p:notesMasterIdLst>
    <p:notesMasterId r:id="rId70"/>
  </p:notesMasterIdLst>
  <p:sldIdLst>
    <p:sldId id="2007577432" r:id="rId7"/>
    <p:sldId id="2007577391" r:id="rId8"/>
    <p:sldId id="2007577433" r:id="rId9"/>
    <p:sldId id="2007577394" r:id="rId10"/>
    <p:sldId id="2007577395" r:id="rId11"/>
    <p:sldId id="258" r:id="rId12"/>
    <p:sldId id="2007577434" r:id="rId13"/>
    <p:sldId id="2007577398" r:id="rId14"/>
    <p:sldId id="2007577400" r:id="rId15"/>
    <p:sldId id="2007577401" r:id="rId16"/>
    <p:sldId id="2007577437" r:id="rId17"/>
    <p:sldId id="2007577403" r:id="rId18"/>
    <p:sldId id="2007577442" r:id="rId19"/>
    <p:sldId id="2007577443" r:id="rId20"/>
    <p:sldId id="2007577438" r:id="rId21"/>
    <p:sldId id="2007577407" r:id="rId22"/>
    <p:sldId id="2007577408" r:id="rId23"/>
    <p:sldId id="2007577435" r:id="rId24"/>
    <p:sldId id="2007577410" r:id="rId25"/>
    <p:sldId id="2007577439" r:id="rId26"/>
    <p:sldId id="2007577412" r:id="rId27"/>
    <p:sldId id="2007577440" r:id="rId28"/>
    <p:sldId id="2007577414" r:id="rId29"/>
    <p:sldId id="2007577415" r:id="rId30"/>
    <p:sldId id="2007577417" r:id="rId31"/>
    <p:sldId id="2007577418" r:id="rId32"/>
    <p:sldId id="2007577421" r:id="rId33"/>
    <p:sldId id="2007577422" r:id="rId34"/>
    <p:sldId id="2007577430" r:id="rId35"/>
    <p:sldId id="2007577385" r:id="rId36"/>
    <p:sldId id="2007577373" r:id="rId37"/>
    <p:sldId id="2007577386" r:id="rId38"/>
    <p:sldId id="2007577388" r:id="rId39"/>
    <p:sldId id="2007577389" r:id="rId40"/>
    <p:sldId id="350" r:id="rId41"/>
    <p:sldId id="632" r:id="rId42"/>
    <p:sldId id="2007577426" r:id="rId43"/>
    <p:sldId id="2007577449" r:id="rId44"/>
    <p:sldId id="2007577450" r:id="rId45"/>
    <p:sldId id="2007577451" r:id="rId46"/>
    <p:sldId id="2007577441" r:id="rId47"/>
    <p:sldId id="2007577359" r:id="rId48"/>
    <p:sldId id="620" r:id="rId49"/>
    <p:sldId id="2007577361" r:id="rId50"/>
    <p:sldId id="615" r:id="rId51"/>
    <p:sldId id="2007577362" r:id="rId52"/>
    <p:sldId id="372" r:id="rId53"/>
    <p:sldId id="331" r:id="rId54"/>
    <p:sldId id="2007577364" r:id="rId55"/>
    <p:sldId id="2007577431" r:id="rId56"/>
    <p:sldId id="338" r:id="rId57"/>
    <p:sldId id="2007577366" r:id="rId58"/>
    <p:sldId id="256" r:id="rId59"/>
    <p:sldId id="2007577367" r:id="rId60"/>
    <p:sldId id="2007577369" r:id="rId61"/>
    <p:sldId id="2007577368" r:id="rId62"/>
    <p:sldId id="2007577370" r:id="rId63"/>
    <p:sldId id="2007577371" r:id="rId64"/>
    <p:sldId id="363" r:id="rId65"/>
    <p:sldId id="2007577360" r:id="rId66"/>
    <p:sldId id="2007577436" r:id="rId67"/>
    <p:sldId id="284" r:id="rId68"/>
    <p:sldId id="2007577425" r:id="rId6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pos="416">
          <p15:clr>
            <a:srgbClr val="A4A3A4"/>
          </p15:clr>
        </p15:guide>
        <p15:guide id="2" pos="7248">
          <p15:clr>
            <a:srgbClr val="A4A3A4"/>
          </p15:clr>
        </p15:guide>
        <p15:guide id="3" orient="horz" pos="648">
          <p15:clr>
            <a:srgbClr val="A4A3A4"/>
          </p15:clr>
        </p15:guide>
        <p15:guide id="4" orient="horz" pos="712">
          <p15:clr>
            <a:srgbClr val="A4A3A4"/>
          </p15:clr>
        </p15:guide>
        <p15:guide id="5" orient="horz" pos="3928">
          <p15:clr>
            <a:srgbClr val="A4A3A4"/>
          </p15:clr>
        </p15:guide>
        <p15:guide id="6" orient="horz"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99"/>
    <a:srgbClr val="99CCFF"/>
    <a:srgbClr val="FFF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6341"/>
  </p:normalViewPr>
  <p:slideViewPr>
    <p:cSldViewPr snapToGrid="0" snapToObjects="1">
      <p:cViewPr varScale="1">
        <p:scale>
          <a:sx n="86" d="100"/>
          <a:sy n="86" d="100"/>
        </p:scale>
        <p:origin x="461" y="72"/>
      </p:cViewPr>
      <p:guideLst>
        <p:guide pos="416"/>
        <p:guide pos="7248"/>
        <p:guide orient="horz" pos="648"/>
        <p:guide orient="horz" pos="712"/>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E5F4F0-32AA-E0E9-6C5D-704FD1E37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x-none"/>
          </a:p>
        </p:txBody>
      </p:sp>
      <p:sp>
        <p:nvSpPr>
          <p:cNvPr id="3" name="Date Placeholder 2">
            <a:extLst>
              <a:ext uri="{FF2B5EF4-FFF2-40B4-BE49-F238E27FC236}">
                <a16:creationId xmlns:a16="http://schemas.microsoft.com/office/drawing/2014/main" id="{33E5AF26-E368-4CE0-3AB9-53022767815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FBDEB32-12CC-4E82-A135-5863BB189D45}" type="datetimeFigureOut">
              <a:rPr lang="en-US"/>
              <a:pPr>
                <a:defRPr/>
              </a:pPr>
              <a:t>12/15/2024</a:t>
            </a:fld>
            <a:endParaRPr lang="x-none"/>
          </a:p>
        </p:txBody>
      </p:sp>
      <p:sp>
        <p:nvSpPr>
          <p:cNvPr id="4" name="Slide Image Placeholder 3">
            <a:extLst>
              <a:ext uri="{FF2B5EF4-FFF2-40B4-BE49-F238E27FC236}">
                <a16:creationId xmlns:a16="http://schemas.microsoft.com/office/drawing/2014/main" id="{7B05A8F7-52DA-6F92-6F98-BB6D5B45AD1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Notes Placeholder 4">
            <a:extLst>
              <a:ext uri="{FF2B5EF4-FFF2-40B4-BE49-F238E27FC236}">
                <a16:creationId xmlns:a16="http://schemas.microsoft.com/office/drawing/2014/main" id="{5213C269-A9E4-69CB-C54C-D642EA4E7D2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x-none" noProof="0"/>
          </a:p>
        </p:txBody>
      </p:sp>
      <p:sp>
        <p:nvSpPr>
          <p:cNvPr id="6" name="Footer Placeholder 5">
            <a:extLst>
              <a:ext uri="{FF2B5EF4-FFF2-40B4-BE49-F238E27FC236}">
                <a16:creationId xmlns:a16="http://schemas.microsoft.com/office/drawing/2014/main" id="{9DEBBF12-3D87-EA0D-C034-7430BF4924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x-none"/>
          </a:p>
        </p:txBody>
      </p:sp>
      <p:sp>
        <p:nvSpPr>
          <p:cNvPr id="7" name="Slide Number Placeholder 6">
            <a:extLst>
              <a:ext uri="{FF2B5EF4-FFF2-40B4-BE49-F238E27FC236}">
                <a16:creationId xmlns:a16="http://schemas.microsoft.com/office/drawing/2014/main" id="{B6AE46CB-90AE-237A-C741-42BD1C692E26}"/>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40A88E4-4B4F-414E-AA43-253453D2389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F4149E0-B333-E389-3303-8F2FC02DC1E9}"/>
              </a:ext>
            </a:extLst>
          </p:cNvPr>
          <p:cNvSpPr>
            <a:spLocks noGrp="1" noRot="1" noChangeAspect="1" noTextEdit="1"/>
          </p:cNvSpPr>
          <p:nvPr>
            <p:ph type="sldImg" idx="2"/>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Text Placeholder 2">
            <a:extLst>
              <a:ext uri="{FF2B5EF4-FFF2-40B4-BE49-F238E27FC236}">
                <a16:creationId xmlns:a16="http://schemas.microsoft.com/office/drawing/2014/main" id="{D540BB09-ACA3-9782-CC7E-0A2BCDD96567}"/>
              </a:ext>
            </a:extLst>
          </p:cNvPr>
          <p:cNvSpPr>
            <a:spLocks noGrp="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8">
            <a:extLst>
              <a:ext uri="{FF2B5EF4-FFF2-40B4-BE49-F238E27FC236}">
                <a16:creationId xmlns:a16="http://schemas.microsoft.com/office/drawing/2014/main" id="{57C3544F-6A39-ECAA-D2A2-EA081FBF1B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marL="215900" indent="-214313">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1pPr>
            <a:lvl2pPr marL="742950" indent="-28575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2pPr>
            <a:lvl3pPr marL="11430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3pPr>
            <a:lvl4pPr marL="16002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4pPr>
            <a:lvl5pPr marL="20574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9pPr>
          </a:lstStyle>
          <a:p>
            <a:pPr>
              <a:buSzPct val="45000"/>
            </a:pPr>
            <a:fld id="{14C88857-7121-489C-B54D-AB19170D5F7F}" type="slidenum">
              <a:rPr lang="en-US" altLang="vi-VN">
                <a:solidFill>
                  <a:srgbClr val="000000"/>
                </a:solidFill>
                <a:latin typeface="Times New Roman" panose="02020603050405020304" pitchFamily="18" charset="0"/>
              </a:rPr>
              <a:pPr>
                <a:buSzPct val="45000"/>
              </a:pPr>
              <a:t>50</a:t>
            </a:fld>
            <a:endParaRPr lang="en-US" altLang="vi-VN">
              <a:solidFill>
                <a:srgbClr val="000000"/>
              </a:solidFill>
              <a:latin typeface="Times New Roman" panose="02020603050405020304" pitchFamily="18" charset="0"/>
            </a:endParaRPr>
          </a:p>
        </p:txBody>
      </p:sp>
      <p:sp>
        <p:nvSpPr>
          <p:cNvPr id="87043" name="Rectangle 1">
            <a:extLst>
              <a:ext uri="{FF2B5EF4-FFF2-40B4-BE49-F238E27FC236}">
                <a16:creationId xmlns:a16="http://schemas.microsoft.com/office/drawing/2014/main" id="{3DF4AD47-8082-2A88-522E-8D7C310E418C}"/>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a:extLst>
              <a:ext uri="{FF2B5EF4-FFF2-40B4-BE49-F238E27FC236}">
                <a16:creationId xmlns:a16="http://schemas.microsoft.com/office/drawing/2014/main" id="{D9762736-1301-21EE-EDA0-A65BB777FD28}"/>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vi-VN" alt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a:extLst>
              <a:ext uri="{FF2B5EF4-FFF2-40B4-BE49-F238E27FC236}">
                <a16:creationId xmlns:a16="http://schemas.microsoft.com/office/drawing/2014/main" id="{78149494-41B9-163D-2F49-385899583A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marL="215900" indent="-214313">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1pPr>
            <a:lvl2pPr marL="742950" indent="-28575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2pPr>
            <a:lvl3pPr marL="11430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3pPr>
            <a:lvl4pPr marL="16002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4pPr>
            <a:lvl5pPr marL="20574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9pPr>
          </a:lstStyle>
          <a:p>
            <a:pPr>
              <a:buSzPct val="45000"/>
            </a:pPr>
            <a:fld id="{D232ABF6-3E37-487C-8AEB-2B5E9E7F8F0A}" type="slidenum">
              <a:rPr lang="en-US" altLang="vi-VN">
                <a:solidFill>
                  <a:srgbClr val="000000"/>
                </a:solidFill>
                <a:latin typeface="Times New Roman" panose="02020603050405020304" pitchFamily="18" charset="0"/>
              </a:rPr>
              <a:pPr>
                <a:buSzPct val="45000"/>
              </a:pPr>
              <a:t>24</a:t>
            </a:fld>
            <a:endParaRPr lang="en-US" altLang="vi-VN">
              <a:solidFill>
                <a:srgbClr val="000000"/>
              </a:solidFill>
              <a:latin typeface="Times New Roman" panose="02020603050405020304" pitchFamily="18" charset="0"/>
            </a:endParaRPr>
          </a:p>
        </p:txBody>
      </p:sp>
      <p:sp>
        <p:nvSpPr>
          <p:cNvPr id="52227" name="Rectangle 1">
            <a:extLst>
              <a:ext uri="{FF2B5EF4-FFF2-40B4-BE49-F238E27FC236}">
                <a16:creationId xmlns:a16="http://schemas.microsoft.com/office/drawing/2014/main" id="{0DE8DCBB-08D3-40F9-3A3A-715E28BD0831}"/>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a:extLst>
              <a:ext uri="{FF2B5EF4-FFF2-40B4-BE49-F238E27FC236}">
                <a16:creationId xmlns:a16="http://schemas.microsoft.com/office/drawing/2014/main" id="{9F8B8A16-7BE1-729B-E942-DE7DB962F06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vi-VN" alt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a:extLst>
              <a:ext uri="{FF2B5EF4-FFF2-40B4-BE49-F238E27FC236}">
                <a16:creationId xmlns:a16="http://schemas.microsoft.com/office/drawing/2014/main" id="{FE830671-811F-6054-499D-2C5CE42262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marL="215900" indent="-214313">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1pPr>
            <a:lvl2pPr marL="742950" indent="-28575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2pPr>
            <a:lvl3pPr marL="11430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3pPr>
            <a:lvl4pPr marL="16002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4pPr>
            <a:lvl5pPr marL="2057400" indent="-2286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chemeClr val="tx1"/>
                </a:solidFill>
                <a:latin typeface="Arial" panose="020B0604020202020204" pitchFamily="34" charset="0"/>
              </a:defRPr>
            </a:lvl9pPr>
          </a:lstStyle>
          <a:p>
            <a:pPr>
              <a:buSzPct val="45000"/>
            </a:pPr>
            <a:fld id="{2A77BEDB-2A02-413F-B910-9607634012FF}" type="slidenum">
              <a:rPr lang="en-US" altLang="vi-VN">
                <a:solidFill>
                  <a:srgbClr val="000000"/>
                </a:solidFill>
                <a:latin typeface="Times New Roman" panose="02020603050405020304" pitchFamily="18" charset="0"/>
              </a:rPr>
              <a:pPr>
                <a:buSzPct val="45000"/>
              </a:pPr>
              <a:t>28</a:t>
            </a:fld>
            <a:endParaRPr lang="en-US" altLang="vi-VN">
              <a:solidFill>
                <a:srgbClr val="000000"/>
              </a:solidFill>
              <a:latin typeface="Times New Roman" panose="02020603050405020304" pitchFamily="18" charset="0"/>
            </a:endParaRPr>
          </a:p>
        </p:txBody>
      </p:sp>
      <p:sp>
        <p:nvSpPr>
          <p:cNvPr id="57347" name="Rectangle 1">
            <a:extLst>
              <a:ext uri="{FF2B5EF4-FFF2-40B4-BE49-F238E27FC236}">
                <a16:creationId xmlns:a16="http://schemas.microsoft.com/office/drawing/2014/main" id="{C8559C4A-CC0E-AA12-D4E3-8008A0CC8F31}"/>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a:extLst>
              <a:ext uri="{FF2B5EF4-FFF2-40B4-BE49-F238E27FC236}">
                <a16:creationId xmlns:a16="http://schemas.microsoft.com/office/drawing/2014/main" id="{72C1E07E-CFD5-6584-4F3E-12E82A75933F}"/>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pPr eaLnBrk="1" hangingPunct="1">
              <a:spcBef>
                <a:spcPct val="0"/>
              </a:spcBef>
            </a:pPr>
            <a:endParaRPr lang="vi-VN" alt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Google Shape;1473;ga9179a95dd_0_373:notes">
            <a:extLst>
              <a:ext uri="{FF2B5EF4-FFF2-40B4-BE49-F238E27FC236}">
                <a16:creationId xmlns:a16="http://schemas.microsoft.com/office/drawing/2014/main" id="{FD5C6F9F-DCA3-FF0A-B149-22720DAEDDDC}"/>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5539" name="Google Shape;1474;ga9179a95dd_0_373:notes">
            <a:extLst>
              <a:ext uri="{FF2B5EF4-FFF2-40B4-BE49-F238E27FC236}">
                <a16:creationId xmlns:a16="http://schemas.microsoft.com/office/drawing/2014/main" id="{85D6CA3D-7212-6AC1-B220-27499479408E}"/>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104;p2:notes">
            <a:extLst>
              <a:ext uri="{FF2B5EF4-FFF2-40B4-BE49-F238E27FC236}">
                <a16:creationId xmlns:a16="http://schemas.microsoft.com/office/drawing/2014/main" id="{B9ABA06B-A201-1E6B-12AC-DCCF6EF94F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en-US" altLang="en-US"/>
          </a:p>
        </p:txBody>
      </p:sp>
      <p:sp>
        <p:nvSpPr>
          <p:cNvPr id="69635" name="Google Shape;105;p2:notes">
            <a:extLst>
              <a:ext uri="{FF2B5EF4-FFF2-40B4-BE49-F238E27FC236}">
                <a16:creationId xmlns:a16="http://schemas.microsoft.com/office/drawing/2014/main" id="{842C0BCE-3019-A894-3A89-7FC7C66736E3}"/>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a:extLst>
              <a:ext uri="{FF2B5EF4-FFF2-40B4-BE49-F238E27FC236}">
                <a16:creationId xmlns:a16="http://schemas.microsoft.com/office/drawing/2014/main" id="{88D35F2D-90AE-F793-C2E4-1193E0C2F0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备注占位符 2">
            <a:extLst>
              <a:ext uri="{FF2B5EF4-FFF2-40B4-BE49-F238E27FC236}">
                <a16:creationId xmlns:a16="http://schemas.microsoft.com/office/drawing/2014/main" id="{8DFE35CC-D118-4D70-CDDF-4355F4B9FA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74756" name="灯片编号占位符 3">
            <a:extLst>
              <a:ext uri="{FF2B5EF4-FFF2-40B4-BE49-F238E27FC236}">
                <a16:creationId xmlns:a16="http://schemas.microsoft.com/office/drawing/2014/main" id="{D260D1A8-4B81-4A10-9A2A-6B925076F1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6C68FF-7A4E-4DB9-BDDA-8B5BE55ACA3A}" type="slidenum">
              <a:rPr lang="zh-CN" altLang="en-US">
                <a:solidFill>
                  <a:srgbClr val="000000"/>
                </a:solidFill>
                <a:latin typeface="等线" panose="02010600030101010101" pitchFamily="2" charset="-122"/>
                <a:cs typeface="等线" panose="02010600030101010101" pitchFamily="2" charset="-122"/>
              </a:rPr>
              <a:pPr/>
              <a:t>42</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a:extLst>
              <a:ext uri="{FF2B5EF4-FFF2-40B4-BE49-F238E27FC236}">
                <a16:creationId xmlns:a16="http://schemas.microsoft.com/office/drawing/2014/main" id="{8C1335C5-5345-6B32-74A0-A621F99D59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a:extLst>
              <a:ext uri="{FF2B5EF4-FFF2-40B4-BE49-F238E27FC236}">
                <a16:creationId xmlns:a16="http://schemas.microsoft.com/office/drawing/2014/main" id="{CC97CBD0-CA71-711C-BAF4-E2059D43D8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77828" name="灯片编号占位符 3">
            <a:extLst>
              <a:ext uri="{FF2B5EF4-FFF2-40B4-BE49-F238E27FC236}">
                <a16:creationId xmlns:a16="http://schemas.microsoft.com/office/drawing/2014/main" id="{4C56FC89-F776-39B0-519E-064A122A54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71C850-F9F2-46BE-90CD-0C37C8972B46}" type="slidenum">
              <a:rPr lang="zh-CN" altLang="en-US">
                <a:solidFill>
                  <a:srgbClr val="000000"/>
                </a:solidFill>
                <a:latin typeface="等线" panose="02010600030101010101" pitchFamily="2" charset="-122"/>
                <a:cs typeface="等线" panose="02010600030101010101" pitchFamily="2" charset="-122"/>
              </a:rPr>
              <a:pPr/>
              <a:t>44</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a:extLst>
              <a:ext uri="{FF2B5EF4-FFF2-40B4-BE49-F238E27FC236}">
                <a16:creationId xmlns:a16="http://schemas.microsoft.com/office/drawing/2014/main" id="{D6076CC3-F808-1312-1E59-8137C5D5BB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备注占位符 2">
            <a:extLst>
              <a:ext uri="{FF2B5EF4-FFF2-40B4-BE49-F238E27FC236}">
                <a16:creationId xmlns:a16="http://schemas.microsoft.com/office/drawing/2014/main" id="{7CC4EBE2-E752-21DD-8EB6-B7B880611A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80900" name="灯片编号占位符 3">
            <a:extLst>
              <a:ext uri="{FF2B5EF4-FFF2-40B4-BE49-F238E27FC236}">
                <a16:creationId xmlns:a16="http://schemas.microsoft.com/office/drawing/2014/main" id="{9116863D-D46A-3095-0AF0-733CF9C971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A4F42D-C871-494F-8166-6A3489F4517B}" type="slidenum">
              <a:rPr lang="zh-CN" altLang="en-US">
                <a:solidFill>
                  <a:srgbClr val="000000"/>
                </a:solidFill>
                <a:latin typeface="等线" panose="02010600030101010101" pitchFamily="2" charset="-122"/>
                <a:cs typeface="等线" panose="02010600030101010101" pitchFamily="2" charset="-122"/>
              </a:rPr>
              <a:pPr/>
              <a:t>46</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a:extLst>
              <a:ext uri="{FF2B5EF4-FFF2-40B4-BE49-F238E27FC236}">
                <a16:creationId xmlns:a16="http://schemas.microsoft.com/office/drawing/2014/main" id="{A51B9295-F86E-0636-629F-F7FF0D4C1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备注占位符 2">
            <a:extLst>
              <a:ext uri="{FF2B5EF4-FFF2-40B4-BE49-F238E27FC236}">
                <a16:creationId xmlns:a16="http://schemas.microsoft.com/office/drawing/2014/main" id="{175B76B6-9A2D-1EBE-4772-E5596DBB39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cs typeface="等线" panose="02010600030101010101" pitchFamily="2" charset="-122"/>
            </a:endParaRPr>
          </a:p>
        </p:txBody>
      </p:sp>
      <p:sp>
        <p:nvSpPr>
          <p:cNvPr id="84996" name="灯片编号占位符 3">
            <a:extLst>
              <a:ext uri="{FF2B5EF4-FFF2-40B4-BE49-F238E27FC236}">
                <a16:creationId xmlns:a16="http://schemas.microsoft.com/office/drawing/2014/main" id="{964D5AF6-3631-EE7E-5A61-449D8E6E72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858108-5198-429E-9B73-05A007DC6FF5}" type="slidenum">
              <a:rPr lang="zh-CN" altLang="en-US">
                <a:solidFill>
                  <a:srgbClr val="000000"/>
                </a:solidFill>
                <a:latin typeface="等线" panose="02010600030101010101" pitchFamily="2" charset="-122"/>
                <a:cs typeface="等线" panose="02010600030101010101" pitchFamily="2" charset="-122"/>
              </a:rPr>
              <a:pPr/>
              <a:t>49</a:t>
            </a:fld>
            <a:endParaRPr lang="zh-CN" altLang="en-US">
              <a:solidFill>
                <a:srgbClr val="000000"/>
              </a:solidFill>
              <a:latin typeface="等线" panose="02010600030101010101" pitchFamily="2" charset="-122"/>
              <a:cs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2" name="Google Shape;10;p2">
            <a:extLst>
              <a:ext uri="{FF2B5EF4-FFF2-40B4-BE49-F238E27FC236}">
                <a16:creationId xmlns:a16="http://schemas.microsoft.com/office/drawing/2014/main" id="{DC4E14CD-633F-305D-B15E-68F7E729B91E}"/>
              </a:ext>
            </a:extLst>
          </p:cNvPr>
          <p:cNvSpPr>
            <a:spLocks/>
          </p:cNvSpPr>
          <p:nvPr/>
        </p:nvSpPr>
        <p:spPr bwMode="auto">
          <a:xfrm>
            <a:off x="0" y="0"/>
            <a:ext cx="12192000" cy="6848475"/>
          </a:xfrm>
          <a:custGeom>
            <a:avLst/>
            <a:gdLst>
              <a:gd name="T0" fmla="*/ 2147483646 w 84821"/>
              <a:gd name="T1" fmla="*/ 0 h 47649"/>
              <a:gd name="T2" fmla="*/ 2147483646 w 84821"/>
              <a:gd name="T3" fmla="*/ 2147483646 h 47649"/>
              <a:gd name="T4" fmla="*/ 2147483646 w 84821"/>
              <a:gd name="T5" fmla="*/ 2147483646 h 47649"/>
              <a:gd name="T6" fmla="*/ 2147483646 w 84821"/>
              <a:gd name="T7" fmla="*/ 0 h 47649"/>
              <a:gd name="T8" fmla="*/ 2147483646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11;p2">
            <a:extLst>
              <a:ext uri="{FF2B5EF4-FFF2-40B4-BE49-F238E27FC236}">
                <a16:creationId xmlns:a16="http://schemas.microsoft.com/office/drawing/2014/main" id="{EE57F2C9-277C-0916-BBD1-41B353512AA1}"/>
              </a:ext>
            </a:extLst>
          </p:cNvPr>
          <p:cNvSpPr>
            <a:spLocks/>
          </p:cNvSpPr>
          <p:nvPr/>
        </p:nvSpPr>
        <p:spPr bwMode="auto">
          <a:xfrm>
            <a:off x="442913" y="227013"/>
            <a:ext cx="11376025" cy="6386512"/>
          </a:xfrm>
          <a:custGeom>
            <a:avLst/>
            <a:gdLst>
              <a:gd name="T0" fmla="*/ 2147483646 w 79142"/>
              <a:gd name="T1" fmla="*/ 2147483646 h 44428"/>
              <a:gd name="T2" fmla="*/ 2147483646 w 79142"/>
              <a:gd name="T3" fmla="*/ 2147483646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2147483646 h 44428"/>
              <a:gd name="T16" fmla="*/ 2147483646 w 79142"/>
              <a:gd name="T17" fmla="*/ 2147483646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2147483646 h 44428"/>
              <a:gd name="T30" fmla="*/ 2147483646 w 79142"/>
              <a:gd name="T31" fmla="*/ 2147483646 h 44428"/>
              <a:gd name="T32" fmla="*/ 2147483646 w 79142"/>
              <a:gd name="T33" fmla="*/ 2147483646 h 44428"/>
              <a:gd name="T34" fmla="*/ 2147483646 w 79142"/>
              <a:gd name="T35" fmla="*/ 2147483646 h 44428"/>
              <a:gd name="T36" fmla="*/ 2147483646 w 79142"/>
              <a:gd name="T37" fmla="*/ 2147483646 h 44428"/>
              <a:gd name="T38" fmla="*/ 214748364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2147483646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12;p2">
            <a:extLst>
              <a:ext uri="{FF2B5EF4-FFF2-40B4-BE49-F238E27FC236}">
                <a16:creationId xmlns:a16="http://schemas.microsoft.com/office/drawing/2014/main" id="{D64F3F7C-8500-B630-DBFA-B761354A5697}"/>
              </a:ext>
            </a:extLst>
          </p:cNvPr>
          <p:cNvSpPr>
            <a:spLocks/>
          </p:cNvSpPr>
          <p:nvPr/>
        </p:nvSpPr>
        <p:spPr bwMode="auto">
          <a:xfrm>
            <a:off x="415925" y="201613"/>
            <a:ext cx="11423650" cy="6423025"/>
          </a:xfrm>
          <a:custGeom>
            <a:avLst/>
            <a:gdLst>
              <a:gd name="T0" fmla="*/ 2147483646 w 79475"/>
              <a:gd name="T1" fmla="*/ 214748364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147483646 w 79475"/>
              <a:gd name="T29" fmla="*/ 2147483646 h 44691"/>
              <a:gd name="T30" fmla="*/ 2147483646 w 79475"/>
              <a:gd name="T31" fmla="*/ 2147483646 h 44691"/>
              <a:gd name="T32" fmla="*/ 2147483646 w 79475"/>
              <a:gd name="T33" fmla="*/ 2147483646 h 44691"/>
              <a:gd name="T34" fmla="*/ 2147483646 w 79475"/>
              <a:gd name="T35" fmla="*/ 2147483646 h 44691"/>
              <a:gd name="T36" fmla="*/ 2147483646 w 79475"/>
              <a:gd name="T37" fmla="*/ 2147483646 h 44691"/>
              <a:gd name="T38" fmla="*/ 2147483646 w 79475"/>
              <a:gd name="T39" fmla="*/ 2147483646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2147483646 h 44691"/>
              <a:gd name="T58" fmla="*/ 2147483646 w 79475"/>
              <a:gd name="T59" fmla="*/ 2147483646 h 44691"/>
              <a:gd name="T60" fmla="*/ 2147483646 w 79475"/>
              <a:gd name="T61" fmla="*/ 0 h 44691"/>
              <a:gd name="T62" fmla="*/ 2147483646 w 79475"/>
              <a:gd name="T63" fmla="*/ 2147483646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2147483646 h 44691"/>
              <a:gd name="T76" fmla="*/ 2147483646 w 79475"/>
              <a:gd name="T77" fmla="*/ 2147483646 h 44691"/>
              <a:gd name="T78" fmla="*/ 2147483646 w 79475"/>
              <a:gd name="T79" fmla="*/ 2147483646 h 44691"/>
              <a:gd name="T80" fmla="*/ 2147483646 w 79475"/>
              <a:gd name="T81" fmla="*/ 2147483646 h 44691"/>
              <a:gd name="T82" fmla="*/ 2147483646 w 79475"/>
              <a:gd name="T83" fmla="*/ 2147483646 h 44691"/>
              <a:gd name="T84" fmla="*/ 2147483646 w 79475"/>
              <a:gd name="T85" fmla="*/ 2147483646 h 44691"/>
              <a:gd name="T86" fmla="*/ 2147483646 w 79475"/>
              <a:gd name="T87" fmla="*/ 2147483646 h 44691"/>
              <a:gd name="T88" fmla="*/ 2147483646 w 79475"/>
              <a:gd name="T89" fmla="*/ 2147483646 h 44691"/>
              <a:gd name="T90" fmla="*/ 214748364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5" name="Google Shape;13;p2">
            <a:extLst>
              <a:ext uri="{FF2B5EF4-FFF2-40B4-BE49-F238E27FC236}">
                <a16:creationId xmlns:a16="http://schemas.microsoft.com/office/drawing/2014/main" id="{94C6D535-0394-7CE2-F10D-BC01B48B2EFA}"/>
              </a:ext>
            </a:extLst>
          </p:cNvPr>
          <p:cNvSpPr>
            <a:spLocks/>
          </p:cNvSpPr>
          <p:nvPr/>
        </p:nvSpPr>
        <p:spPr bwMode="auto">
          <a:xfrm flipH="1">
            <a:off x="7723188" y="1238250"/>
            <a:ext cx="11382375" cy="4381500"/>
          </a:xfrm>
          <a:custGeom>
            <a:avLst/>
            <a:gdLst>
              <a:gd name="T0" fmla="*/ 2147483646 w 341459"/>
              <a:gd name="T1" fmla="*/ 2147483646 h 131457"/>
              <a:gd name="T2" fmla="*/ 2147483646 w 341459"/>
              <a:gd name="T3" fmla="*/ 2147483646 h 131457"/>
              <a:gd name="T4" fmla="*/ 2147483646 w 341459"/>
              <a:gd name="T5" fmla="*/ 2147483646 h 131457"/>
              <a:gd name="T6" fmla="*/ 2147483646 w 341459"/>
              <a:gd name="T7" fmla="*/ 2147483646 h 131457"/>
              <a:gd name="T8" fmla="*/ 2147483646 w 341459"/>
              <a:gd name="T9" fmla="*/ 2147483646 h 131457"/>
              <a:gd name="T10" fmla="*/ 2147483646 w 341459"/>
              <a:gd name="T11" fmla="*/ 2147483646 h 131457"/>
              <a:gd name="T12" fmla="*/ 2147483646 w 341459"/>
              <a:gd name="T13" fmla="*/ 2147483646 h 131457"/>
              <a:gd name="T14" fmla="*/ 2147483646 w 341459"/>
              <a:gd name="T15" fmla="*/ 2147483646 h 1314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bg2"/>
            </a:solidFill>
            <a:prstDash val="dash"/>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Google Shape;16;p2">
            <a:extLst>
              <a:ext uri="{FF2B5EF4-FFF2-40B4-BE49-F238E27FC236}">
                <a16:creationId xmlns:a16="http://schemas.microsoft.com/office/drawing/2014/main" id="{869A19E1-7BF9-AEF7-EB4C-B93C90C6D341}"/>
              </a:ext>
            </a:extLst>
          </p:cNvPr>
          <p:cNvSpPr>
            <a:spLocks/>
          </p:cNvSpPr>
          <p:nvPr/>
        </p:nvSpPr>
        <p:spPr bwMode="auto">
          <a:xfrm>
            <a:off x="-3305175" y="4318000"/>
            <a:ext cx="11382375" cy="4381500"/>
          </a:xfrm>
          <a:custGeom>
            <a:avLst/>
            <a:gdLst>
              <a:gd name="T0" fmla="*/ 2147483646 w 341459"/>
              <a:gd name="T1" fmla="*/ 2147483646 h 131457"/>
              <a:gd name="T2" fmla="*/ 2147483646 w 341459"/>
              <a:gd name="T3" fmla="*/ 2147483646 h 131457"/>
              <a:gd name="T4" fmla="*/ 2147483646 w 341459"/>
              <a:gd name="T5" fmla="*/ 2147483646 h 131457"/>
              <a:gd name="T6" fmla="*/ 2147483646 w 341459"/>
              <a:gd name="T7" fmla="*/ 2147483646 h 131457"/>
              <a:gd name="T8" fmla="*/ 2147483646 w 341459"/>
              <a:gd name="T9" fmla="*/ 2147483646 h 131457"/>
              <a:gd name="T10" fmla="*/ 2147483646 w 341459"/>
              <a:gd name="T11" fmla="*/ 2147483646 h 131457"/>
              <a:gd name="T12" fmla="*/ 2147483646 w 341459"/>
              <a:gd name="T13" fmla="*/ 2147483646 h 131457"/>
              <a:gd name="T14" fmla="*/ 2147483646 w 341459"/>
              <a:gd name="T15" fmla="*/ 2147483646 h 1314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bg2"/>
            </a:solidFill>
            <a:prstDash val="dash"/>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 name="Google Shape;17;p2">
            <a:extLst>
              <a:ext uri="{FF2B5EF4-FFF2-40B4-BE49-F238E27FC236}">
                <a16:creationId xmlns:a16="http://schemas.microsoft.com/office/drawing/2014/main" id="{293CC72D-9AC4-F95E-C70B-686B7272A790}"/>
              </a:ext>
            </a:extLst>
          </p:cNvPr>
          <p:cNvGrpSpPr>
            <a:grpSpLocks/>
          </p:cNvGrpSpPr>
          <p:nvPr/>
        </p:nvGrpSpPr>
        <p:grpSpPr bwMode="auto">
          <a:xfrm>
            <a:off x="5362575" y="2921000"/>
            <a:ext cx="7132638" cy="3937000"/>
            <a:chOff x="2845275" y="2257250"/>
            <a:chExt cx="2385750" cy="1316550"/>
          </a:xfrm>
        </p:grpSpPr>
        <p:sp>
          <p:nvSpPr>
            <p:cNvPr id="8" name="Google Shape;18;p2">
              <a:extLst>
                <a:ext uri="{FF2B5EF4-FFF2-40B4-BE49-F238E27FC236}">
                  <a16:creationId xmlns:a16="http://schemas.microsoft.com/office/drawing/2014/main" id="{AFB2BE19-072D-EE2B-D05A-06B2EF294ABC}"/>
                </a:ext>
              </a:extLst>
            </p:cNvPr>
            <p:cNvSpPr>
              <a:spLocks/>
            </p:cNvSpPr>
            <p:nvPr/>
          </p:nvSpPr>
          <p:spPr bwMode="auto">
            <a:xfrm>
              <a:off x="4670500" y="2258150"/>
              <a:ext cx="116425" cy="34975"/>
            </a:xfrm>
            <a:custGeom>
              <a:avLst/>
              <a:gdLst>
                <a:gd name="T0" fmla="*/ 2147483646 w 4657"/>
                <a:gd name="T1" fmla="*/ 0 h 1399"/>
                <a:gd name="T2" fmla="*/ 2147483646 w 4657"/>
                <a:gd name="T3" fmla="*/ 351562500 h 1399"/>
                <a:gd name="T4" fmla="*/ 2147483646 w 4657"/>
                <a:gd name="T5" fmla="*/ 820312500 h 1399"/>
                <a:gd name="T6" fmla="*/ 2147483646 w 4657"/>
                <a:gd name="T7" fmla="*/ 1044921875 h 1399"/>
                <a:gd name="T8" fmla="*/ 2147483646 w 4657"/>
                <a:gd name="T9" fmla="*/ 1513671875 h 1399"/>
                <a:gd name="T10" fmla="*/ 9765625 w 4657"/>
                <a:gd name="T11" fmla="*/ 2147483646 h 1399"/>
                <a:gd name="T12" fmla="*/ 9765625 w 4657"/>
                <a:gd name="T13" fmla="*/ 2147483646 h 1399"/>
                <a:gd name="T14" fmla="*/ 2147483646 w 4657"/>
                <a:gd name="T15" fmla="*/ 2147483646 h 1399"/>
                <a:gd name="T16" fmla="*/ 2147483646 w 4657"/>
                <a:gd name="T17" fmla="*/ 2147483646 h 1399"/>
                <a:gd name="T18" fmla="*/ 2147483646 w 4657"/>
                <a:gd name="T19" fmla="*/ 2147483646 h 1399"/>
                <a:gd name="T20" fmla="*/ 2147483646 w 4657"/>
                <a:gd name="T21" fmla="*/ 2147483646 h 1399"/>
                <a:gd name="T22" fmla="*/ 2147483646 w 4657"/>
                <a:gd name="T23" fmla="*/ 2147483646 h 1399"/>
                <a:gd name="T24" fmla="*/ 2147483646 w 4657"/>
                <a:gd name="T25" fmla="*/ 2147483646 h 1399"/>
                <a:gd name="T26" fmla="*/ 2147483646 w 4657"/>
                <a:gd name="T27" fmla="*/ 2147483646 h 1399"/>
                <a:gd name="T28" fmla="*/ 2147483646 w 4657"/>
                <a:gd name="T29" fmla="*/ 2147483646 h 1399"/>
                <a:gd name="T30" fmla="*/ 2147483646 w 4657"/>
                <a:gd name="T31" fmla="*/ 2147483646 h 1399"/>
                <a:gd name="T32" fmla="*/ 2147483646 w 4657"/>
                <a:gd name="T33" fmla="*/ 2147483646 h 1399"/>
                <a:gd name="T34" fmla="*/ 2147483646 w 4657"/>
                <a:gd name="T35" fmla="*/ 2099609375 h 1399"/>
                <a:gd name="T36" fmla="*/ 2147483646 w 4657"/>
                <a:gd name="T37" fmla="*/ 0 h 13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9;p2">
              <a:extLst>
                <a:ext uri="{FF2B5EF4-FFF2-40B4-BE49-F238E27FC236}">
                  <a16:creationId xmlns:a16="http://schemas.microsoft.com/office/drawing/2014/main" id="{BC3C9A92-BB5D-C633-B18B-76CE36A1FA43}"/>
                </a:ext>
              </a:extLst>
            </p:cNvPr>
            <p:cNvSpPr>
              <a:spLocks/>
            </p:cNvSpPr>
            <p:nvPr/>
          </p:nvSpPr>
          <p:spPr bwMode="auto">
            <a:xfrm>
              <a:off x="4670225" y="2312425"/>
              <a:ext cx="116700" cy="35975"/>
            </a:xfrm>
            <a:custGeom>
              <a:avLst/>
              <a:gdLst>
                <a:gd name="T0" fmla="*/ 2147483646 w 4668"/>
                <a:gd name="T1" fmla="*/ 9765625 h 1439"/>
                <a:gd name="T2" fmla="*/ 0 w 4668"/>
                <a:gd name="T3" fmla="*/ 2147483646 h 1439"/>
                <a:gd name="T4" fmla="*/ 0 w 4668"/>
                <a:gd name="T5" fmla="*/ 2147483646 h 1439"/>
                <a:gd name="T6" fmla="*/ 2147483646 w 4668"/>
                <a:gd name="T7" fmla="*/ 2147483646 h 1439"/>
                <a:gd name="T8" fmla="*/ 2147483646 w 4668"/>
                <a:gd name="T9" fmla="*/ 2147483646 h 1439"/>
                <a:gd name="T10" fmla="*/ 2147483646 w 4668"/>
                <a:gd name="T11" fmla="*/ 2147483646 h 1439"/>
                <a:gd name="T12" fmla="*/ 2147483646 w 4668"/>
                <a:gd name="T13" fmla="*/ 2147483646 h 1439"/>
                <a:gd name="T14" fmla="*/ 2147483646 w 4668"/>
                <a:gd name="T15" fmla="*/ 2147483646 h 1439"/>
                <a:gd name="T16" fmla="*/ 2147483646 w 4668"/>
                <a:gd name="T17" fmla="*/ 2147483646 h 1439"/>
                <a:gd name="T18" fmla="*/ 2147483646 w 4668"/>
                <a:gd name="T19" fmla="*/ 2147483646 h 1439"/>
                <a:gd name="T20" fmla="*/ 2147483646 w 4668"/>
                <a:gd name="T21" fmla="*/ 1943359375 h 1439"/>
                <a:gd name="T22" fmla="*/ 2147483646 w 4668"/>
                <a:gd name="T23" fmla="*/ 9765625 h 14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0;p2">
              <a:extLst>
                <a:ext uri="{FF2B5EF4-FFF2-40B4-BE49-F238E27FC236}">
                  <a16:creationId xmlns:a16="http://schemas.microsoft.com/office/drawing/2014/main" id="{3BCD103B-3A73-926E-DA01-6DD663CADAC2}"/>
                </a:ext>
              </a:extLst>
            </p:cNvPr>
            <p:cNvSpPr>
              <a:spLocks/>
            </p:cNvSpPr>
            <p:nvPr/>
          </p:nvSpPr>
          <p:spPr bwMode="auto">
            <a:xfrm>
              <a:off x="4670500" y="2281250"/>
              <a:ext cx="117600" cy="42900"/>
            </a:xfrm>
            <a:custGeom>
              <a:avLst/>
              <a:gdLst>
                <a:gd name="T0" fmla="*/ 2147483646 w 4704"/>
                <a:gd name="T1" fmla="*/ 0 h 1716"/>
                <a:gd name="T2" fmla="*/ 9765625 w 4704"/>
                <a:gd name="T3" fmla="*/ 2147483646 h 1716"/>
                <a:gd name="T4" fmla="*/ 9765625 w 4704"/>
                <a:gd name="T5" fmla="*/ 2147483646 h 1716"/>
                <a:gd name="T6" fmla="*/ 1054687500 w 4704"/>
                <a:gd name="T7" fmla="*/ 2147483646 h 1716"/>
                <a:gd name="T8" fmla="*/ 2147483646 w 4704"/>
                <a:gd name="T9" fmla="*/ 2147483646 h 1716"/>
                <a:gd name="T10" fmla="*/ 2147483646 w 4704"/>
                <a:gd name="T11" fmla="*/ 2147483646 h 1716"/>
                <a:gd name="T12" fmla="*/ 2147483646 w 4704"/>
                <a:gd name="T13" fmla="*/ 2147483646 h 1716"/>
                <a:gd name="T14" fmla="*/ 2147483646 w 4704"/>
                <a:gd name="T15" fmla="*/ 2147483646 h 1716"/>
                <a:gd name="T16" fmla="*/ 2147483646 w 4704"/>
                <a:gd name="T17" fmla="*/ 2147483646 h 1716"/>
                <a:gd name="T18" fmla="*/ 2147483646 w 4704"/>
                <a:gd name="T19" fmla="*/ 2147483646 h 1716"/>
                <a:gd name="T20" fmla="*/ 2147483646 w 4704"/>
                <a:gd name="T21" fmla="*/ 2147483646 h 1716"/>
                <a:gd name="T22" fmla="*/ 2147483646 w 4704"/>
                <a:gd name="T23" fmla="*/ 2147483646 h 1716"/>
                <a:gd name="T24" fmla="*/ 2147483646 w 4704"/>
                <a:gd name="T25" fmla="*/ 2147483646 h 1716"/>
                <a:gd name="T26" fmla="*/ 2147483646 w 4704"/>
                <a:gd name="T27" fmla="*/ 2147483646 h 1716"/>
                <a:gd name="T28" fmla="*/ 2147483646 w 4704"/>
                <a:gd name="T29" fmla="*/ 2147483646 h 1716"/>
                <a:gd name="T30" fmla="*/ 2147483646 w 4704"/>
                <a:gd name="T31" fmla="*/ 2147483646 h 1716"/>
                <a:gd name="T32" fmla="*/ 2147483646 w 4704"/>
                <a:gd name="T33" fmla="*/ 2147483646 h 1716"/>
                <a:gd name="T34" fmla="*/ 2147483646 w 4704"/>
                <a:gd name="T35" fmla="*/ 0 h 17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1;p2">
              <a:extLst>
                <a:ext uri="{FF2B5EF4-FFF2-40B4-BE49-F238E27FC236}">
                  <a16:creationId xmlns:a16="http://schemas.microsoft.com/office/drawing/2014/main" id="{A05FCE5C-B8D0-B313-787C-1EB689B7A02F}"/>
                </a:ext>
              </a:extLst>
            </p:cNvPr>
            <p:cNvSpPr>
              <a:spLocks/>
            </p:cNvSpPr>
            <p:nvPr/>
          </p:nvSpPr>
          <p:spPr bwMode="auto">
            <a:xfrm>
              <a:off x="4668725" y="2257250"/>
              <a:ext cx="3900" cy="187550"/>
            </a:xfrm>
            <a:custGeom>
              <a:avLst/>
              <a:gdLst>
                <a:gd name="T0" fmla="*/ 703125000 w 156"/>
                <a:gd name="T1" fmla="*/ 9765625 h 7502"/>
                <a:gd name="T2" fmla="*/ 9765625 w 156"/>
                <a:gd name="T3" fmla="*/ 468750000 h 7502"/>
                <a:gd name="T4" fmla="*/ 9765625 w 156"/>
                <a:gd name="T5" fmla="*/ 2147483646 h 7502"/>
                <a:gd name="T6" fmla="*/ 1513671875 w 156"/>
                <a:gd name="T7" fmla="*/ 2147483646 h 7502"/>
                <a:gd name="T8" fmla="*/ 1513671875 w 156"/>
                <a:gd name="T9" fmla="*/ 468750000 h 7502"/>
                <a:gd name="T10" fmla="*/ 703125000 w 156"/>
                <a:gd name="T11" fmla="*/ 9765625 h 75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2;p2">
              <a:extLst>
                <a:ext uri="{FF2B5EF4-FFF2-40B4-BE49-F238E27FC236}">
                  <a16:creationId xmlns:a16="http://schemas.microsoft.com/office/drawing/2014/main" id="{86B6AA25-1E66-7988-8AFD-745D55F6187D}"/>
                </a:ext>
              </a:extLst>
            </p:cNvPr>
            <p:cNvSpPr>
              <a:spLocks/>
            </p:cNvSpPr>
            <p:nvPr/>
          </p:nvSpPr>
          <p:spPr bwMode="auto">
            <a:xfrm>
              <a:off x="4669925" y="2257250"/>
              <a:ext cx="2700" cy="187550"/>
            </a:xfrm>
            <a:custGeom>
              <a:avLst/>
              <a:gdLst>
                <a:gd name="T0" fmla="*/ 0 w 108"/>
                <a:gd name="T1" fmla="*/ 9765625 h 7502"/>
                <a:gd name="T2" fmla="*/ 351562500 w 108"/>
                <a:gd name="T3" fmla="*/ 468750000 h 7502"/>
                <a:gd name="T4" fmla="*/ 351562500 w 108"/>
                <a:gd name="T5" fmla="*/ 2147483646 h 7502"/>
                <a:gd name="T6" fmla="*/ 1044921875 w 108"/>
                <a:gd name="T7" fmla="*/ 2147483646 h 7502"/>
                <a:gd name="T8" fmla="*/ 1044921875 w 108"/>
                <a:gd name="T9" fmla="*/ 468750000 h 7502"/>
                <a:gd name="T10" fmla="*/ 234375000 w 108"/>
                <a:gd name="T11" fmla="*/ 9765625 h 7502"/>
                <a:gd name="T12" fmla="*/ 0 w 108"/>
                <a:gd name="T13" fmla="*/ 9765625 h 75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7502" extrusionOk="0">
                  <a:moveTo>
                    <a:pt x="0" y="1"/>
                  </a:moveTo>
                  <a:cubicBezTo>
                    <a:pt x="24" y="1"/>
                    <a:pt x="36" y="13"/>
                    <a:pt x="36" y="48"/>
                  </a:cubicBezTo>
                  <a:lnTo>
                    <a:pt x="36" y="7502"/>
                  </a:lnTo>
                  <a:lnTo>
                    <a:pt x="107" y="7502"/>
                  </a:lnTo>
                  <a:lnTo>
                    <a:pt x="107" y="48"/>
                  </a:lnTo>
                  <a:cubicBezTo>
                    <a:pt x="107" y="13"/>
                    <a:pt x="72" y="1"/>
                    <a:pt x="24" y="1"/>
                  </a:cubicBezTo>
                  <a:lnTo>
                    <a:pt x="0" y="1"/>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3;p2">
              <a:extLst>
                <a:ext uri="{FF2B5EF4-FFF2-40B4-BE49-F238E27FC236}">
                  <a16:creationId xmlns:a16="http://schemas.microsoft.com/office/drawing/2014/main" id="{02FBB1A9-3DAB-6313-BB32-6B1D98E5D8E6}"/>
                </a:ext>
              </a:extLst>
            </p:cNvPr>
            <p:cNvSpPr>
              <a:spLocks/>
            </p:cNvSpPr>
            <p:nvPr/>
          </p:nvSpPr>
          <p:spPr bwMode="auto">
            <a:xfrm>
              <a:off x="4668725" y="2443875"/>
              <a:ext cx="3900" cy="1525"/>
            </a:xfrm>
            <a:custGeom>
              <a:avLst/>
              <a:gdLst>
                <a:gd name="T0" fmla="*/ 703125000 w 156"/>
                <a:gd name="T1" fmla="*/ 9765625 h 61"/>
                <a:gd name="T2" fmla="*/ 9765625 w 156"/>
                <a:gd name="T3" fmla="*/ 361328125 h 61"/>
                <a:gd name="T4" fmla="*/ 703125000 w 156"/>
                <a:gd name="T5" fmla="*/ 585937500 h 61"/>
                <a:gd name="T6" fmla="*/ 1513671875 w 156"/>
                <a:gd name="T7" fmla="*/ 361328125 h 61"/>
                <a:gd name="T8" fmla="*/ 703125000 w 156"/>
                <a:gd name="T9" fmla="*/ 9765625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4;p2">
              <a:extLst>
                <a:ext uri="{FF2B5EF4-FFF2-40B4-BE49-F238E27FC236}">
                  <a16:creationId xmlns:a16="http://schemas.microsoft.com/office/drawing/2014/main" id="{B3A1C73A-E88E-8D5E-D3F7-22CD2DF8C653}"/>
                </a:ext>
              </a:extLst>
            </p:cNvPr>
            <p:cNvSpPr>
              <a:spLocks/>
            </p:cNvSpPr>
            <p:nvPr/>
          </p:nvSpPr>
          <p:spPr bwMode="auto">
            <a:xfrm>
              <a:off x="4669625" y="2258450"/>
              <a:ext cx="900" cy="15500"/>
            </a:xfrm>
            <a:custGeom>
              <a:avLst/>
              <a:gdLst>
                <a:gd name="T0" fmla="*/ 234375000 w 36"/>
                <a:gd name="T1" fmla="*/ 0 h 620"/>
                <a:gd name="T2" fmla="*/ 117187500 w 36"/>
                <a:gd name="T3" fmla="*/ 117187500 h 620"/>
                <a:gd name="T4" fmla="*/ 0 w 36"/>
                <a:gd name="T5" fmla="*/ 820312500 h 620"/>
                <a:gd name="T6" fmla="*/ 0 w 36"/>
                <a:gd name="T7" fmla="*/ 1279296875 h 620"/>
                <a:gd name="T8" fmla="*/ 0 w 36"/>
                <a:gd name="T9" fmla="*/ 1865234375 h 620"/>
                <a:gd name="T10" fmla="*/ 0 w 36"/>
                <a:gd name="T11" fmla="*/ 2147483646 h 620"/>
                <a:gd name="T12" fmla="*/ 117187500 w 36"/>
                <a:gd name="T13" fmla="*/ 2147483646 h 620"/>
                <a:gd name="T14" fmla="*/ 234375000 w 36"/>
                <a:gd name="T15" fmla="*/ 2147483646 h 620"/>
                <a:gd name="T16" fmla="*/ 234375000 w 36"/>
                <a:gd name="T17" fmla="*/ 1865234375 h 620"/>
                <a:gd name="T18" fmla="*/ 234375000 w 36"/>
                <a:gd name="T19" fmla="*/ 1279296875 h 620"/>
                <a:gd name="T20" fmla="*/ 234375000 w 36"/>
                <a:gd name="T21" fmla="*/ 820312500 h 620"/>
                <a:gd name="T22" fmla="*/ 234375000 w 36"/>
                <a:gd name="T23" fmla="*/ 234375000 h 620"/>
                <a:gd name="T24" fmla="*/ 351562500 w 36"/>
                <a:gd name="T25" fmla="*/ 0 h 620"/>
                <a:gd name="T26" fmla="*/ 234375000 w 36"/>
                <a:gd name="T27" fmla="*/ 0 h 6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lnTo>
                    <a:pt x="24" y="0"/>
                  </a:ln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5;p2">
              <a:extLst>
                <a:ext uri="{FF2B5EF4-FFF2-40B4-BE49-F238E27FC236}">
                  <a16:creationId xmlns:a16="http://schemas.microsoft.com/office/drawing/2014/main" id="{E753BEA2-A6AB-10AC-F090-F6B6DB9F39DD}"/>
                </a:ext>
              </a:extLst>
            </p:cNvPr>
            <p:cNvSpPr>
              <a:spLocks/>
            </p:cNvSpPr>
            <p:nvPr/>
          </p:nvSpPr>
          <p:spPr bwMode="auto">
            <a:xfrm>
              <a:off x="4669025" y="2275400"/>
              <a:ext cx="1225" cy="2725"/>
            </a:xfrm>
            <a:custGeom>
              <a:avLst/>
              <a:gdLst>
                <a:gd name="T0" fmla="*/ 234375000 w 49"/>
                <a:gd name="T1" fmla="*/ 9765625 h 109"/>
                <a:gd name="T2" fmla="*/ 0 w 49"/>
                <a:gd name="T3" fmla="*/ 478515625 h 109"/>
                <a:gd name="T4" fmla="*/ 234375000 w 49"/>
                <a:gd name="T5" fmla="*/ 1054687500 h 109"/>
                <a:gd name="T6" fmla="*/ 351562500 w 49"/>
                <a:gd name="T7" fmla="*/ 585937500 h 109"/>
                <a:gd name="T8" fmla="*/ 234375000 w 49"/>
                <a:gd name="T9" fmla="*/ 9765625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26;p2">
              <a:extLst>
                <a:ext uri="{FF2B5EF4-FFF2-40B4-BE49-F238E27FC236}">
                  <a16:creationId xmlns:a16="http://schemas.microsoft.com/office/drawing/2014/main" id="{7D01A8FF-74FF-04F6-6DA1-05B33A98C386}"/>
                </a:ext>
              </a:extLst>
            </p:cNvPr>
            <p:cNvSpPr>
              <a:spLocks/>
            </p:cNvSpPr>
            <p:nvPr/>
          </p:nvSpPr>
          <p:spPr bwMode="auto">
            <a:xfrm>
              <a:off x="3367075" y="2258150"/>
              <a:ext cx="116700" cy="34975"/>
            </a:xfrm>
            <a:custGeom>
              <a:avLst/>
              <a:gdLst>
                <a:gd name="T0" fmla="*/ 2147483646 w 4668"/>
                <a:gd name="T1" fmla="*/ 0 h 1399"/>
                <a:gd name="T2" fmla="*/ 2147483646 w 4668"/>
                <a:gd name="T3" fmla="*/ 351562500 h 1399"/>
                <a:gd name="T4" fmla="*/ 2147483646 w 4668"/>
                <a:gd name="T5" fmla="*/ 820312500 h 1399"/>
                <a:gd name="T6" fmla="*/ 2147483646 w 4668"/>
                <a:gd name="T7" fmla="*/ 1044921875 h 1399"/>
                <a:gd name="T8" fmla="*/ 2147483646 w 4668"/>
                <a:gd name="T9" fmla="*/ 1513671875 h 1399"/>
                <a:gd name="T10" fmla="*/ 9765625 w 4668"/>
                <a:gd name="T11" fmla="*/ 2147483646 h 1399"/>
                <a:gd name="T12" fmla="*/ 9765625 w 4668"/>
                <a:gd name="T13" fmla="*/ 2147483646 h 1399"/>
                <a:gd name="T14" fmla="*/ 2147483646 w 4668"/>
                <a:gd name="T15" fmla="*/ 2147483646 h 1399"/>
                <a:gd name="T16" fmla="*/ 2147483646 w 4668"/>
                <a:gd name="T17" fmla="*/ 2147483646 h 1399"/>
                <a:gd name="T18" fmla="*/ 2147483646 w 4668"/>
                <a:gd name="T19" fmla="*/ 2147483646 h 1399"/>
                <a:gd name="T20" fmla="*/ 2147483646 w 4668"/>
                <a:gd name="T21" fmla="*/ 2147483646 h 1399"/>
                <a:gd name="T22" fmla="*/ 2147483646 w 4668"/>
                <a:gd name="T23" fmla="*/ 2147483646 h 1399"/>
                <a:gd name="T24" fmla="*/ 2147483646 w 4668"/>
                <a:gd name="T25" fmla="*/ 2147483646 h 1399"/>
                <a:gd name="T26" fmla="*/ 2147483646 w 4668"/>
                <a:gd name="T27" fmla="*/ 2147483646 h 1399"/>
                <a:gd name="T28" fmla="*/ 2147483646 w 4668"/>
                <a:gd name="T29" fmla="*/ 2147483646 h 1399"/>
                <a:gd name="T30" fmla="*/ 2147483646 w 4668"/>
                <a:gd name="T31" fmla="*/ 2147483646 h 1399"/>
                <a:gd name="T32" fmla="*/ 2147483646 w 4668"/>
                <a:gd name="T33" fmla="*/ 2147483646 h 1399"/>
                <a:gd name="T34" fmla="*/ 2147483646 w 4668"/>
                <a:gd name="T35" fmla="*/ 2099609375 h 1399"/>
                <a:gd name="T36" fmla="*/ 2147483646 w 4668"/>
                <a:gd name="T37" fmla="*/ 0 h 13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27;p2">
              <a:extLst>
                <a:ext uri="{FF2B5EF4-FFF2-40B4-BE49-F238E27FC236}">
                  <a16:creationId xmlns:a16="http://schemas.microsoft.com/office/drawing/2014/main" id="{B8320B08-4042-65CA-9EF2-978FBE19D5AF}"/>
                </a:ext>
              </a:extLst>
            </p:cNvPr>
            <p:cNvSpPr>
              <a:spLocks/>
            </p:cNvSpPr>
            <p:nvPr/>
          </p:nvSpPr>
          <p:spPr bwMode="auto">
            <a:xfrm>
              <a:off x="3366775" y="2312425"/>
              <a:ext cx="117000" cy="35975"/>
            </a:xfrm>
            <a:custGeom>
              <a:avLst/>
              <a:gdLst>
                <a:gd name="T0" fmla="*/ 2147483646 w 4680"/>
                <a:gd name="T1" fmla="*/ 9765625 h 1439"/>
                <a:gd name="T2" fmla="*/ 9765625 w 4680"/>
                <a:gd name="T3" fmla="*/ 2147483646 h 1439"/>
                <a:gd name="T4" fmla="*/ 9765625 w 4680"/>
                <a:gd name="T5" fmla="*/ 2147483646 h 1439"/>
                <a:gd name="T6" fmla="*/ 2147483646 w 4680"/>
                <a:gd name="T7" fmla="*/ 2147483646 h 1439"/>
                <a:gd name="T8" fmla="*/ 2147483646 w 4680"/>
                <a:gd name="T9" fmla="*/ 2147483646 h 1439"/>
                <a:gd name="T10" fmla="*/ 2147483646 w 4680"/>
                <a:gd name="T11" fmla="*/ 2147483646 h 1439"/>
                <a:gd name="T12" fmla="*/ 2147483646 w 4680"/>
                <a:gd name="T13" fmla="*/ 2147483646 h 1439"/>
                <a:gd name="T14" fmla="*/ 2147483646 w 4680"/>
                <a:gd name="T15" fmla="*/ 2147483646 h 1439"/>
                <a:gd name="T16" fmla="*/ 2147483646 w 4680"/>
                <a:gd name="T17" fmla="*/ 2147483646 h 1439"/>
                <a:gd name="T18" fmla="*/ 2147483646 w 4680"/>
                <a:gd name="T19" fmla="*/ 2147483646 h 1439"/>
                <a:gd name="T20" fmla="*/ 2147483646 w 4680"/>
                <a:gd name="T21" fmla="*/ 1943359375 h 1439"/>
                <a:gd name="T22" fmla="*/ 2147483646 w 4680"/>
                <a:gd name="T23" fmla="*/ 9765625 h 14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28;p2">
              <a:extLst>
                <a:ext uri="{FF2B5EF4-FFF2-40B4-BE49-F238E27FC236}">
                  <a16:creationId xmlns:a16="http://schemas.microsoft.com/office/drawing/2014/main" id="{06A1161F-9AA9-33BC-4504-3510503BAD0C}"/>
                </a:ext>
              </a:extLst>
            </p:cNvPr>
            <p:cNvSpPr>
              <a:spLocks/>
            </p:cNvSpPr>
            <p:nvPr/>
          </p:nvSpPr>
          <p:spPr bwMode="auto">
            <a:xfrm>
              <a:off x="3367375" y="2281250"/>
              <a:ext cx="117300" cy="42900"/>
            </a:xfrm>
            <a:custGeom>
              <a:avLst/>
              <a:gdLst>
                <a:gd name="T0" fmla="*/ 2147483646 w 4692"/>
                <a:gd name="T1" fmla="*/ 0 h 1716"/>
                <a:gd name="T2" fmla="*/ 0 w 4692"/>
                <a:gd name="T3" fmla="*/ 2147483646 h 1716"/>
                <a:gd name="T4" fmla="*/ 0 w 4692"/>
                <a:gd name="T5" fmla="*/ 2147483646 h 1716"/>
                <a:gd name="T6" fmla="*/ 937500000 w 4692"/>
                <a:gd name="T7" fmla="*/ 2147483646 h 1716"/>
                <a:gd name="T8" fmla="*/ 2099609375 w 4692"/>
                <a:gd name="T9" fmla="*/ 2147483646 h 1716"/>
                <a:gd name="T10" fmla="*/ 2147483646 w 4692"/>
                <a:gd name="T11" fmla="*/ 2147483646 h 1716"/>
                <a:gd name="T12" fmla="*/ 2147483646 w 4692"/>
                <a:gd name="T13" fmla="*/ 2147483646 h 1716"/>
                <a:gd name="T14" fmla="*/ 2147483646 w 4692"/>
                <a:gd name="T15" fmla="*/ 2147483646 h 1716"/>
                <a:gd name="T16" fmla="*/ 2147483646 w 4692"/>
                <a:gd name="T17" fmla="*/ 2147483646 h 1716"/>
                <a:gd name="T18" fmla="*/ 2147483646 w 4692"/>
                <a:gd name="T19" fmla="*/ 2147483646 h 1716"/>
                <a:gd name="T20" fmla="*/ 2147483646 w 4692"/>
                <a:gd name="T21" fmla="*/ 2147483646 h 1716"/>
                <a:gd name="T22" fmla="*/ 2147483646 w 4692"/>
                <a:gd name="T23" fmla="*/ 2147483646 h 1716"/>
                <a:gd name="T24" fmla="*/ 2147483646 w 4692"/>
                <a:gd name="T25" fmla="*/ 2147483646 h 1716"/>
                <a:gd name="T26" fmla="*/ 2147483646 w 4692"/>
                <a:gd name="T27" fmla="*/ 2147483646 h 1716"/>
                <a:gd name="T28" fmla="*/ 2147483646 w 4692"/>
                <a:gd name="T29" fmla="*/ 2147483646 h 1716"/>
                <a:gd name="T30" fmla="*/ 2147483646 w 4692"/>
                <a:gd name="T31" fmla="*/ 2147483646 h 1716"/>
                <a:gd name="T32" fmla="*/ 2147483646 w 4692"/>
                <a:gd name="T33" fmla="*/ 2147483646 h 1716"/>
                <a:gd name="T34" fmla="*/ 2147483646 w 4692"/>
                <a:gd name="T35" fmla="*/ 0 h 17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9;p2">
              <a:extLst>
                <a:ext uri="{FF2B5EF4-FFF2-40B4-BE49-F238E27FC236}">
                  <a16:creationId xmlns:a16="http://schemas.microsoft.com/office/drawing/2014/main" id="{6E034375-8CC9-54DF-A73D-3C4DA941E604}"/>
                </a:ext>
              </a:extLst>
            </p:cNvPr>
            <p:cNvSpPr>
              <a:spLocks/>
            </p:cNvSpPr>
            <p:nvPr/>
          </p:nvSpPr>
          <p:spPr bwMode="auto">
            <a:xfrm>
              <a:off x="3365300" y="2257250"/>
              <a:ext cx="3875" cy="187550"/>
            </a:xfrm>
            <a:custGeom>
              <a:avLst/>
              <a:gdLst>
                <a:gd name="T0" fmla="*/ 810546875 w 155"/>
                <a:gd name="T1" fmla="*/ 9765625 h 7502"/>
                <a:gd name="T2" fmla="*/ 0 w 155"/>
                <a:gd name="T3" fmla="*/ 468750000 h 7502"/>
                <a:gd name="T4" fmla="*/ 0 w 155"/>
                <a:gd name="T5" fmla="*/ 2147483646 h 7502"/>
                <a:gd name="T6" fmla="*/ 1513671875 w 155"/>
                <a:gd name="T7" fmla="*/ 2147483646 h 7502"/>
                <a:gd name="T8" fmla="*/ 1513671875 w 155"/>
                <a:gd name="T9" fmla="*/ 468750000 h 7502"/>
                <a:gd name="T10" fmla="*/ 810546875 w 155"/>
                <a:gd name="T11" fmla="*/ 9765625 h 75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0;p2">
              <a:extLst>
                <a:ext uri="{FF2B5EF4-FFF2-40B4-BE49-F238E27FC236}">
                  <a16:creationId xmlns:a16="http://schemas.microsoft.com/office/drawing/2014/main" id="{33299D01-8EE8-31F5-2286-1E1C7E8051A2}"/>
                </a:ext>
              </a:extLst>
            </p:cNvPr>
            <p:cNvSpPr>
              <a:spLocks/>
            </p:cNvSpPr>
            <p:nvPr/>
          </p:nvSpPr>
          <p:spPr bwMode="auto">
            <a:xfrm>
              <a:off x="3366475" y="2257250"/>
              <a:ext cx="2700" cy="187550"/>
            </a:xfrm>
            <a:custGeom>
              <a:avLst/>
              <a:gdLst>
                <a:gd name="T0" fmla="*/ 9765625 w 108"/>
                <a:gd name="T1" fmla="*/ 9765625 h 7502"/>
                <a:gd name="T2" fmla="*/ 468750000 w 108"/>
                <a:gd name="T3" fmla="*/ 468750000 h 7502"/>
                <a:gd name="T4" fmla="*/ 468750000 w 108"/>
                <a:gd name="T5" fmla="*/ 2147483646 h 7502"/>
                <a:gd name="T6" fmla="*/ 1054687500 w 108"/>
                <a:gd name="T7" fmla="*/ 2147483646 h 7502"/>
                <a:gd name="T8" fmla="*/ 1054687500 w 108"/>
                <a:gd name="T9" fmla="*/ 468750000 h 7502"/>
                <a:gd name="T10" fmla="*/ 351562500 w 108"/>
                <a:gd name="T11" fmla="*/ 9765625 h 7502"/>
                <a:gd name="T12" fmla="*/ 9765625 w 108"/>
                <a:gd name="T13" fmla="*/ 9765625 h 75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8" h="7502" extrusionOk="0">
                  <a:moveTo>
                    <a:pt x="1" y="1"/>
                  </a:moveTo>
                  <a:cubicBezTo>
                    <a:pt x="36" y="1"/>
                    <a:pt x="48" y="13"/>
                    <a:pt x="48" y="48"/>
                  </a:cubicBezTo>
                  <a:lnTo>
                    <a:pt x="48" y="7502"/>
                  </a:lnTo>
                  <a:lnTo>
                    <a:pt x="108" y="7502"/>
                  </a:lnTo>
                  <a:lnTo>
                    <a:pt x="108" y="48"/>
                  </a:lnTo>
                  <a:cubicBezTo>
                    <a:pt x="108" y="13"/>
                    <a:pt x="72" y="1"/>
                    <a:pt x="36" y="1"/>
                  </a:cubicBezTo>
                  <a:lnTo>
                    <a:pt x="1" y="1"/>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1;p2">
              <a:extLst>
                <a:ext uri="{FF2B5EF4-FFF2-40B4-BE49-F238E27FC236}">
                  <a16:creationId xmlns:a16="http://schemas.microsoft.com/office/drawing/2014/main" id="{E3B06DA5-E836-AE64-7108-C3B33874ED60}"/>
                </a:ext>
              </a:extLst>
            </p:cNvPr>
            <p:cNvSpPr>
              <a:spLocks/>
            </p:cNvSpPr>
            <p:nvPr/>
          </p:nvSpPr>
          <p:spPr bwMode="auto">
            <a:xfrm>
              <a:off x="3365300" y="2443875"/>
              <a:ext cx="3875" cy="1525"/>
            </a:xfrm>
            <a:custGeom>
              <a:avLst/>
              <a:gdLst>
                <a:gd name="T0" fmla="*/ 810546875 w 155"/>
                <a:gd name="T1" fmla="*/ 9765625 h 61"/>
                <a:gd name="T2" fmla="*/ 0 w 155"/>
                <a:gd name="T3" fmla="*/ 361328125 h 61"/>
                <a:gd name="T4" fmla="*/ 810546875 w 155"/>
                <a:gd name="T5" fmla="*/ 585937500 h 61"/>
                <a:gd name="T6" fmla="*/ 1513671875 w 155"/>
                <a:gd name="T7" fmla="*/ 361328125 h 61"/>
                <a:gd name="T8" fmla="*/ 810546875 w 155"/>
                <a:gd name="T9" fmla="*/ 9765625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2;p2">
              <a:extLst>
                <a:ext uri="{FF2B5EF4-FFF2-40B4-BE49-F238E27FC236}">
                  <a16:creationId xmlns:a16="http://schemas.microsoft.com/office/drawing/2014/main" id="{1EFB401E-24D9-423B-B6C1-A5C5088EB9EA}"/>
                </a:ext>
              </a:extLst>
            </p:cNvPr>
            <p:cNvSpPr>
              <a:spLocks/>
            </p:cNvSpPr>
            <p:nvPr/>
          </p:nvSpPr>
          <p:spPr bwMode="auto">
            <a:xfrm>
              <a:off x="3366175" y="2258450"/>
              <a:ext cx="1225" cy="15500"/>
            </a:xfrm>
            <a:custGeom>
              <a:avLst/>
              <a:gdLst>
                <a:gd name="T0" fmla="*/ 244140625 w 49"/>
                <a:gd name="T1" fmla="*/ 0 h 620"/>
                <a:gd name="T2" fmla="*/ 126953125 w 49"/>
                <a:gd name="T3" fmla="*/ 117187500 h 620"/>
                <a:gd name="T4" fmla="*/ 9765625 w 49"/>
                <a:gd name="T5" fmla="*/ 820312500 h 620"/>
                <a:gd name="T6" fmla="*/ 9765625 w 49"/>
                <a:gd name="T7" fmla="*/ 1279296875 h 620"/>
                <a:gd name="T8" fmla="*/ 9765625 w 49"/>
                <a:gd name="T9" fmla="*/ 1865234375 h 620"/>
                <a:gd name="T10" fmla="*/ 9765625 w 49"/>
                <a:gd name="T11" fmla="*/ 2147483646 h 620"/>
                <a:gd name="T12" fmla="*/ 126953125 w 49"/>
                <a:gd name="T13" fmla="*/ 2147483646 h 620"/>
                <a:gd name="T14" fmla="*/ 244140625 w 49"/>
                <a:gd name="T15" fmla="*/ 2147483646 h 620"/>
                <a:gd name="T16" fmla="*/ 244140625 w 49"/>
                <a:gd name="T17" fmla="*/ 1865234375 h 620"/>
                <a:gd name="T18" fmla="*/ 244140625 w 49"/>
                <a:gd name="T19" fmla="*/ 1279296875 h 620"/>
                <a:gd name="T20" fmla="*/ 244140625 w 49"/>
                <a:gd name="T21" fmla="*/ 820312500 h 620"/>
                <a:gd name="T22" fmla="*/ 244140625 w 49"/>
                <a:gd name="T23" fmla="*/ 234375000 h 620"/>
                <a:gd name="T24" fmla="*/ 468750000 w 49"/>
                <a:gd name="T25" fmla="*/ 0 h 620"/>
                <a:gd name="T26" fmla="*/ 244140625 w 49"/>
                <a:gd name="T27" fmla="*/ 0 h 6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lnTo>
                    <a:pt x="25" y="0"/>
                  </a:ln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3;p2">
              <a:extLst>
                <a:ext uri="{FF2B5EF4-FFF2-40B4-BE49-F238E27FC236}">
                  <a16:creationId xmlns:a16="http://schemas.microsoft.com/office/drawing/2014/main" id="{715FCA8C-D228-DCD5-A56C-31E6D091428D}"/>
                </a:ext>
              </a:extLst>
            </p:cNvPr>
            <p:cNvSpPr>
              <a:spLocks/>
            </p:cNvSpPr>
            <p:nvPr/>
          </p:nvSpPr>
          <p:spPr bwMode="auto">
            <a:xfrm>
              <a:off x="3365875" y="2275400"/>
              <a:ext cx="925" cy="2725"/>
            </a:xfrm>
            <a:custGeom>
              <a:avLst/>
              <a:gdLst>
                <a:gd name="T0" fmla="*/ 126953125 w 37"/>
                <a:gd name="T1" fmla="*/ 9765625 h 109"/>
                <a:gd name="T2" fmla="*/ 9765625 w 37"/>
                <a:gd name="T3" fmla="*/ 478515625 h 109"/>
                <a:gd name="T4" fmla="*/ 126953125 w 37"/>
                <a:gd name="T5" fmla="*/ 1054687500 h 109"/>
                <a:gd name="T6" fmla="*/ 244140625 w 37"/>
                <a:gd name="T7" fmla="*/ 585937500 h 109"/>
                <a:gd name="T8" fmla="*/ 126953125 w 37"/>
                <a:gd name="T9" fmla="*/ 9765625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4;p2">
              <a:extLst>
                <a:ext uri="{FF2B5EF4-FFF2-40B4-BE49-F238E27FC236}">
                  <a16:creationId xmlns:a16="http://schemas.microsoft.com/office/drawing/2014/main" id="{2C3A0A19-B86B-70DA-2E16-8275B1F8CACB}"/>
                </a:ext>
              </a:extLst>
            </p:cNvPr>
            <p:cNvSpPr>
              <a:spLocks/>
            </p:cNvSpPr>
            <p:nvPr/>
          </p:nvSpPr>
          <p:spPr bwMode="auto">
            <a:xfrm>
              <a:off x="2845275" y="2562950"/>
              <a:ext cx="567075" cy="232500"/>
            </a:xfrm>
            <a:custGeom>
              <a:avLst/>
              <a:gdLst>
                <a:gd name="T0" fmla="*/ 2147483646 w 22683"/>
                <a:gd name="T1" fmla="*/ 0 h 9300"/>
                <a:gd name="T2" fmla="*/ 2147483646 w 22683"/>
                <a:gd name="T3" fmla="*/ 2147483646 h 9300"/>
                <a:gd name="T4" fmla="*/ 2147483646 w 22683"/>
                <a:gd name="T5" fmla="*/ 2147483646 h 9300"/>
                <a:gd name="T6" fmla="*/ 2147483646 w 22683"/>
                <a:gd name="T7" fmla="*/ 2147483646 h 9300"/>
                <a:gd name="T8" fmla="*/ 2147483646 w 22683"/>
                <a:gd name="T9" fmla="*/ 2147483646 h 9300"/>
                <a:gd name="T10" fmla="*/ 2147483646 w 22683"/>
                <a:gd name="T11" fmla="*/ 2147483646 h 9300"/>
                <a:gd name="T12" fmla="*/ 9765625 w 22683"/>
                <a:gd name="T13" fmla="*/ 2147483646 h 9300"/>
                <a:gd name="T14" fmla="*/ 2147483646 w 22683"/>
                <a:gd name="T15" fmla="*/ 2147483646 h 9300"/>
                <a:gd name="T16" fmla="*/ 2147483646 w 22683"/>
                <a:gd name="T17" fmla="*/ 2147483646 h 9300"/>
                <a:gd name="T18" fmla="*/ 2147483646 w 22683"/>
                <a:gd name="T19" fmla="*/ 2147483646 h 9300"/>
                <a:gd name="T20" fmla="*/ 2147483646 w 22683"/>
                <a:gd name="T21" fmla="*/ 2147483646 h 9300"/>
                <a:gd name="T22" fmla="*/ 2147483646 w 22683"/>
                <a:gd name="T23" fmla="*/ 2147483646 h 9300"/>
                <a:gd name="T24" fmla="*/ 2147483646 w 22683"/>
                <a:gd name="T25" fmla="*/ 2147483646 h 9300"/>
                <a:gd name="T26" fmla="*/ 2147483646 w 22683"/>
                <a:gd name="T27" fmla="*/ 2147483646 h 9300"/>
                <a:gd name="T28" fmla="*/ 2147483646 w 22683"/>
                <a:gd name="T29" fmla="*/ 2147483646 h 9300"/>
                <a:gd name="T30" fmla="*/ 2147483646 w 22683"/>
                <a:gd name="T31" fmla="*/ 0 h 9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p2">
              <a:extLst>
                <a:ext uri="{FF2B5EF4-FFF2-40B4-BE49-F238E27FC236}">
                  <a16:creationId xmlns:a16="http://schemas.microsoft.com/office/drawing/2014/main" id="{3E738F79-5177-F01A-23D6-4F70EAF1CAD9}"/>
                </a:ext>
              </a:extLst>
            </p:cNvPr>
            <p:cNvSpPr>
              <a:spLocks/>
            </p:cNvSpPr>
            <p:nvPr/>
          </p:nvSpPr>
          <p:spPr bwMode="auto">
            <a:xfrm>
              <a:off x="4552650" y="2916850"/>
              <a:ext cx="632825" cy="230725"/>
            </a:xfrm>
            <a:custGeom>
              <a:avLst/>
              <a:gdLst>
                <a:gd name="T0" fmla="*/ 2147483646 w 25313"/>
                <a:gd name="T1" fmla="*/ 9765625 h 9229"/>
                <a:gd name="T2" fmla="*/ 2147483646 w 25313"/>
                <a:gd name="T3" fmla="*/ 2147483646 h 9229"/>
                <a:gd name="T4" fmla="*/ 2147483646 w 25313"/>
                <a:gd name="T5" fmla="*/ 2147483646 h 9229"/>
                <a:gd name="T6" fmla="*/ 2147483646 w 25313"/>
                <a:gd name="T7" fmla="*/ 2147483646 h 9229"/>
                <a:gd name="T8" fmla="*/ 2147483646 w 25313"/>
                <a:gd name="T9" fmla="*/ 2147483646 h 9229"/>
                <a:gd name="T10" fmla="*/ 2147483646 w 25313"/>
                <a:gd name="T11" fmla="*/ 2147483646 h 9229"/>
                <a:gd name="T12" fmla="*/ 2147483646 w 25313"/>
                <a:gd name="T13" fmla="*/ 2147483646 h 9229"/>
                <a:gd name="T14" fmla="*/ 2147483646 w 25313"/>
                <a:gd name="T15" fmla="*/ 2147483646 h 9229"/>
                <a:gd name="T16" fmla="*/ 0 w 25313"/>
                <a:gd name="T17" fmla="*/ 2147483646 h 9229"/>
                <a:gd name="T18" fmla="*/ 2147483646 w 25313"/>
                <a:gd name="T19" fmla="*/ 2147483646 h 9229"/>
                <a:gd name="T20" fmla="*/ 2147483646 w 25313"/>
                <a:gd name="T21" fmla="*/ 2147483646 h 9229"/>
                <a:gd name="T22" fmla="*/ 2147483646 w 25313"/>
                <a:gd name="T23" fmla="*/ 2147483646 h 9229"/>
                <a:gd name="T24" fmla="*/ 2147483646 w 25313"/>
                <a:gd name="T25" fmla="*/ 2147483646 h 9229"/>
                <a:gd name="T26" fmla="*/ 2147483646 w 25313"/>
                <a:gd name="T27" fmla="*/ 2147483646 h 9229"/>
                <a:gd name="T28" fmla="*/ 2147483646 w 25313"/>
                <a:gd name="T29" fmla="*/ 2147483646 h 9229"/>
                <a:gd name="T30" fmla="*/ 2147483646 w 25313"/>
                <a:gd name="T31" fmla="*/ 2147483646 h 9229"/>
                <a:gd name="T32" fmla="*/ 2147483646 w 25313"/>
                <a:gd name="T33" fmla="*/ 2147483646 h 9229"/>
                <a:gd name="T34" fmla="*/ 2147483646 w 25313"/>
                <a:gd name="T35" fmla="*/ 2147483646 h 9229"/>
                <a:gd name="T36" fmla="*/ 2147483646 w 25313"/>
                <a:gd name="T37" fmla="*/ 2147483646 h 9229"/>
                <a:gd name="T38" fmla="*/ 2147483646 w 25313"/>
                <a:gd name="T39" fmla="*/ 9765625 h 9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6;p2">
              <a:extLst>
                <a:ext uri="{FF2B5EF4-FFF2-40B4-BE49-F238E27FC236}">
                  <a16:creationId xmlns:a16="http://schemas.microsoft.com/office/drawing/2014/main" id="{8206CA81-3B87-A556-6A5C-47DCCC76E888}"/>
                </a:ext>
              </a:extLst>
            </p:cNvPr>
            <p:cNvSpPr>
              <a:spLocks/>
            </p:cNvSpPr>
            <p:nvPr/>
          </p:nvSpPr>
          <p:spPr bwMode="auto">
            <a:xfrm>
              <a:off x="3890050" y="2555800"/>
              <a:ext cx="275375" cy="1016825"/>
            </a:xfrm>
            <a:custGeom>
              <a:avLst/>
              <a:gdLst>
                <a:gd name="T0" fmla="*/ 9765625 w 11015"/>
                <a:gd name="T1" fmla="*/ 9765625 h 40673"/>
                <a:gd name="T2" fmla="*/ 9765625 w 11015"/>
                <a:gd name="T3" fmla="*/ 2147483646 h 40673"/>
                <a:gd name="T4" fmla="*/ 2147483646 w 11015"/>
                <a:gd name="T5" fmla="*/ 2147483646 h 40673"/>
                <a:gd name="T6" fmla="*/ 2147483646 w 11015"/>
                <a:gd name="T7" fmla="*/ 9765625 h 40673"/>
                <a:gd name="T8" fmla="*/ 9765625 w 11015"/>
                <a:gd name="T9" fmla="*/ 9765625 h 40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15" h="40673" extrusionOk="0">
                  <a:moveTo>
                    <a:pt x="1" y="1"/>
                  </a:moveTo>
                  <a:lnTo>
                    <a:pt x="1" y="40672"/>
                  </a:lnTo>
                  <a:lnTo>
                    <a:pt x="11014" y="40672"/>
                  </a:lnTo>
                  <a:lnTo>
                    <a:pt x="11014" y="1"/>
                  </a:lnTo>
                  <a:lnTo>
                    <a:pt x="1"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7;p2">
              <a:extLst>
                <a:ext uri="{FF2B5EF4-FFF2-40B4-BE49-F238E27FC236}">
                  <a16:creationId xmlns:a16="http://schemas.microsoft.com/office/drawing/2014/main" id="{145707A4-11C2-4514-FC3A-727DC5AA426D}"/>
                </a:ext>
              </a:extLst>
            </p:cNvPr>
            <p:cNvSpPr>
              <a:spLocks/>
            </p:cNvSpPr>
            <p:nvPr/>
          </p:nvSpPr>
          <p:spPr bwMode="auto">
            <a:xfrm>
              <a:off x="3872500" y="2468300"/>
              <a:ext cx="310775" cy="122650"/>
            </a:xfrm>
            <a:custGeom>
              <a:avLst/>
              <a:gdLst>
                <a:gd name="T0" fmla="*/ 2147483646 w 12431"/>
                <a:gd name="T1" fmla="*/ 0 h 4906"/>
                <a:gd name="T2" fmla="*/ 2147483646 w 12431"/>
                <a:gd name="T3" fmla="*/ 2147483646 h 4906"/>
                <a:gd name="T4" fmla="*/ 2147483646 w 12431"/>
                <a:gd name="T5" fmla="*/ 2147483646 h 4906"/>
                <a:gd name="T6" fmla="*/ 2147483646 w 12431"/>
                <a:gd name="T7" fmla="*/ 117187500 h 4906"/>
                <a:gd name="T8" fmla="*/ 2147483646 w 12431"/>
                <a:gd name="T9" fmla="*/ 117187500 h 4906"/>
                <a:gd name="T10" fmla="*/ 2147483646 w 12431"/>
                <a:gd name="T11" fmla="*/ 2147483646 h 4906"/>
                <a:gd name="T12" fmla="*/ 2147483646 w 12431"/>
                <a:gd name="T13" fmla="*/ 2147483646 h 4906"/>
                <a:gd name="T14" fmla="*/ 2147483646 w 12431"/>
                <a:gd name="T15" fmla="*/ 117187500 h 4906"/>
                <a:gd name="T16" fmla="*/ 0 w 12431"/>
                <a:gd name="T17" fmla="*/ 117187500 h 4906"/>
                <a:gd name="T18" fmla="*/ 0 w 12431"/>
                <a:gd name="T19" fmla="*/ 2147483646 h 4906"/>
                <a:gd name="T20" fmla="*/ 2147483646 w 12431"/>
                <a:gd name="T21" fmla="*/ 2147483646 h 4906"/>
                <a:gd name="T22" fmla="*/ 2147483646 w 12431"/>
                <a:gd name="T23" fmla="*/ 117187500 h 4906"/>
                <a:gd name="T24" fmla="*/ 2147483646 w 12431"/>
                <a:gd name="T25" fmla="*/ 117187500 h 4906"/>
                <a:gd name="T26" fmla="*/ 2147483646 w 12431"/>
                <a:gd name="T27" fmla="*/ 2147483646 h 4906"/>
                <a:gd name="T28" fmla="*/ 2147483646 w 12431"/>
                <a:gd name="T29" fmla="*/ 2147483646 h 4906"/>
                <a:gd name="T30" fmla="*/ 2147483646 w 12431"/>
                <a:gd name="T31" fmla="*/ 117187500 h 4906"/>
                <a:gd name="T32" fmla="*/ 2147483646 w 12431"/>
                <a:gd name="T33" fmla="*/ 117187500 h 4906"/>
                <a:gd name="T34" fmla="*/ 2147483646 w 12431"/>
                <a:gd name="T35" fmla="*/ 2147483646 h 4906"/>
                <a:gd name="T36" fmla="*/ 2147483646 w 12431"/>
                <a:gd name="T37" fmla="*/ 2147483646 h 4906"/>
                <a:gd name="T38" fmla="*/ 2147483646 w 12431"/>
                <a:gd name="T39" fmla="*/ 0 h 4906"/>
                <a:gd name="T40" fmla="*/ 2147483646 w 12431"/>
                <a:gd name="T41" fmla="*/ 0 h 49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lnTo>
                    <a:pt x="5465"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8;p2">
              <a:extLst>
                <a:ext uri="{FF2B5EF4-FFF2-40B4-BE49-F238E27FC236}">
                  <a16:creationId xmlns:a16="http://schemas.microsoft.com/office/drawing/2014/main" id="{59315A5C-ADF6-F4C0-1EBB-3723A5FE6F97}"/>
                </a:ext>
              </a:extLst>
            </p:cNvPr>
            <p:cNvSpPr>
              <a:spLocks/>
            </p:cNvSpPr>
            <p:nvPr/>
          </p:nvSpPr>
          <p:spPr bwMode="auto">
            <a:xfrm>
              <a:off x="3994825" y="2647775"/>
              <a:ext cx="58975" cy="89925"/>
            </a:xfrm>
            <a:custGeom>
              <a:avLst/>
              <a:gdLst>
                <a:gd name="T0" fmla="*/ 2147483646 w 2359"/>
                <a:gd name="T1" fmla="*/ 9765625 h 3597"/>
                <a:gd name="T2" fmla="*/ 9765625 w 2359"/>
                <a:gd name="T3" fmla="*/ 2147483646 h 3597"/>
                <a:gd name="T4" fmla="*/ 9765625 w 2359"/>
                <a:gd name="T5" fmla="*/ 2147483646 h 3597"/>
                <a:gd name="T6" fmla="*/ 2147483646 w 2359"/>
                <a:gd name="T7" fmla="*/ 2147483646 h 3597"/>
                <a:gd name="T8" fmla="*/ 2147483646 w 2359"/>
                <a:gd name="T9" fmla="*/ 2147483646 h 3597"/>
                <a:gd name="T10" fmla="*/ 2147483646 w 2359"/>
                <a:gd name="T11" fmla="*/ 2147483646 h 3597"/>
                <a:gd name="T12" fmla="*/ 2147483646 w 2359"/>
                <a:gd name="T13" fmla="*/ 9765625 h 35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9;p2">
              <a:extLst>
                <a:ext uri="{FF2B5EF4-FFF2-40B4-BE49-F238E27FC236}">
                  <a16:creationId xmlns:a16="http://schemas.microsoft.com/office/drawing/2014/main" id="{B51182C1-CE76-8F6A-6227-CB7C155E54EF}"/>
                </a:ext>
              </a:extLst>
            </p:cNvPr>
            <p:cNvSpPr>
              <a:spLocks/>
            </p:cNvSpPr>
            <p:nvPr/>
          </p:nvSpPr>
          <p:spPr bwMode="auto">
            <a:xfrm>
              <a:off x="3979350" y="2733200"/>
              <a:ext cx="88425" cy="14025"/>
            </a:xfrm>
            <a:custGeom>
              <a:avLst/>
              <a:gdLst>
                <a:gd name="T0" fmla="*/ 2147483646 w 3537"/>
                <a:gd name="T1" fmla="*/ 9765625 h 561"/>
                <a:gd name="T2" fmla="*/ 9765625 w 3537"/>
                <a:gd name="T3" fmla="*/ 2147483646 h 561"/>
                <a:gd name="T4" fmla="*/ 2147483646 w 3537"/>
                <a:gd name="T5" fmla="*/ 2147483646 h 561"/>
                <a:gd name="T6" fmla="*/ 2147483646 w 3537"/>
                <a:gd name="T7" fmla="*/ 2147483646 h 561"/>
                <a:gd name="T8" fmla="*/ 2147483646 w 3537"/>
                <a:gd name="T9" fmla="*/ 2147483646 h 561"/>
                <a:gd name="T10" fmla="*/ 2147483646 w 3537"/>
                <a:gd name="T11" fmla="*/ 9765625 h 561"/>
                <a:gd name="T12" fmla="*/ 2147483646 w 3537"/>
                <a:gd name="T13" fmla="*/ 9765625 h 5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lnTo>
                    <a:pt x="275"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40;p2">
              <a:extLst>
                <a:ext uri="{FF2B5EF4-FFF2-40B4-BE49-F238E27FC236}">
                  <a16:creationId xmlns:a16="http://schemas.microsoft.com/office/drawing/2014/main" id="{99C5897C-FB14-1F12-0EB4-568BAD127DCE}"/>
                </a:ext>
              </a:extLst>
            </p:cNvPr>
            <p:cNvSpPr>
              <a:spLocks/>
            </p:cNvSpPr>
            <p:nvPr/>
          </p:nvSpPr>
          <p:spPr bwMode="auto">
            <a:xfrm>
              <a:off x="3994825" y="2804050"/>
              <a:ext cx="58975" cy="89925"/>
            </a:xfrm>
            <a:custGeom>
              <a:avLst/>
              <a:gdLst>
                <a:gd name="T0" fmla="*/ 2147483646 w 2359"/>
                <a:gd name="T1" fmla="*/ 0 h 3597"/>
                <a:gd name="T2" fmla="*/ 9765625 w 2359"/>
                <a:gd name="T3" fmla="*/ 2147483646 h 3597"/>
                <a:gd name="T4" fmla="*/ 9765625 w 2359"/>
                <a:gd name="T5" fmla="*/ 2147483646 h 3597"/>
                <a:gd name="T6" fmla="*/ 2147483646 w 2359"/>
                <a:gd name="T7" fmla="*/ 2147483646 h 3597"/>
                <a:gd name="T8" fmla="*/ 2147483646 w 2359"/>
                <a:gd name="T9" fmla="*/ 2147483646 h 3597"/>
                <a:gd name="T10" fmla="*/ 2147483646 w 2359"/>
                <a:gd name="T11" fmla="*/ 2147483646 h 3597"/>
                <a:gd name="T12" fmla="*/ 2147483646 w 2359"/>
                <a:gd name="T13" fmla="*/ 0 h 35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41;p2">
              <a:extLst>
                <a:ext uri="{FF2B5EF4-FFF2-40B4-BE49-F238E27FC236}">
                  <a16:creationId xmlns:a16="http://schemas.microsoft.com/office/drawing/2014/main" id="{351F672A-33E2-9AE2-A1B6-C34A163ADA4E}"/>
                </a:ext>
              </a:extLst>
            </p:cNvPr>
            <p:cNvSpPr>
              <a:spLocks/>
            </p:cNvSpPr>
            <p:nvPr/>
          </p:nvSpPr>
          <p:spPr bwMode="auto">
            <a:xfrm>
              <a:off x="3979350" y="2889775"/>
              <a:ext cx="88425" cy="14000"/>
            </a:xfrm>
            <a:custGeom>
              <a:avLst/>
              <a:gdLst>
                <a:gd name="T0" fmla="*/ 2147483646 w 3537"/>
                <a:gd name="T1" fmla="*/ 0 h 560"/>
                <a:gd name="T2" fmla="*/ 9765625 w 3537"/>
                <a:gd name="T3" fmla="*/ 2147483646 h 560"/>
                <a:gd name="T4" fmla="*/ 2147483646 w 3537"/>
                <a:gd name="T5" fmla="*/ 2147483646 h 560"/>
                <a:gd name="T6" fmla="*/ 2147483646 w 3537"/>
                <a:gd name="T7" fmla="*/ 2147483646 h 560"/>
                <a:gd name="T8" fmla="*/ 2147483646 w 3537"/>
                <a:gd name="T9" fmla="*/ 2147483646 h 560"/>
                <a:gd name="T10" fmla="*/ 2147483646 w 3537"/>
                <a:gd name="T11" fmla="*/ 0 h 560"/>
                <a:gd name="T12" fmla="*/ 2147483646 w 3537"/>
                <a:gd name="T13" fmla="*/ 0 h 5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lnTo>
                    <a:pt x="275"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42;p2">
              <a:extLst>
                <a:ext uri="{FF2B5EF4-FFF2-40B4-BE49-F238E27FC236}">
                  <a16:creationId xmlns:a16="http://schemas.microsoft.com/office/drawing/2014/main" id="{A109EEE1-CC5B-E373-8B51-7B8D17D964DA}"/>
                </a:ext>
              </a:extLst>
            </p:cNvPr>
            <p:cNvSpPr>
              <a:spLocks/>
            </p:cNvSpPr>
            <p:nvPr/>
          </p:nvSpPr>
          <p:spPr bwMode="auto">
            <a:xfrm>
              <a:off x="3353975" y="2974600"/>
              <a:ext cx="1318050" cy="598025"/>
            </a:xfrm>
            <a:custGeom>
              <a:avLst/>
              <a:gdLst>
                <a:gd name="T0" fmla="*/ 9765625 w 52722"/>
                <a:gd name="T1" fmla="*/ 9765625 h 23921"/>
                <a:gd name="T2" fmla="*/ 9765625 w 52722"/>
                <a:gd name="T3" fmla="*/ 2147483646 h 23921"/>
                <a:gd name="T4" fmla="*/ 2147483646 w 52722"/>
                <a:gd name="T5" fmla="*/ 2147483646 h 23921"/>
                <a:gd name="T6" fmla="*/ 2147483646 w 52722"/>
                <a:gd name="T7" fmla="*/ 9765625 h 23921"/>
                <a:gd name="T8" fmla="*/ 9765625 w 52722"/>
                <a:gd name="T9" fmla="*/ 9765625 h 239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22" h="23921" extrusionOk="0">
                  <a:moveTo>
                    <a:pt x="1" y="1"/>
                  </a:moveTo>
                  <a:lnTo>
                    <a:pt x="1" y="23920"/>
                  </a:lnTo>
                  <a:lnTo>
                    <a:pt x="52722" y="23920"/>
                  </a:lnTo>
                  <a:lnTo>
                    <a:pt x="52722" y="1"/>
                  </a:lnTo>
                  <a:lnTo>
                    <a:pt x="1" y="1"/>
                  </a:lnTo>
                  <a:close/>
                </a:path>
              </a:pathLst>
            </a:custGeom>
            <a:solidFill>
              <a:srgbClr val="88929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43;p2">
              <a:extLst>
                <a:ext uri="{FF2B5EF4-FFF2-40B4-BE49-F238E27FC236}">
                  <a16:creationId xmlns:a16="http://schemas.microsoft.com/office/drawing/2014/main" id="{2A1E8F54-8B89-0635-BB51-733B4170BFCA}"/>
                </a:ext>
              </a:extLst>
            </p:cNvPr>
            <p:cNvSpPr>
              <a:spLocks/>
            </p:cNvSpPr>
            <p:nvPr/>
          </p:nvSpPr>
          <p:spPr bwMode="auto">
            <a:xfrm>
              <a:off x="3449225" y="2972225"/>
              <a:ext cx="1162675" cy="40500"/>
            </a:xfrm>
            <a:custGeom>
              <a:avLst/>
              <a:gdLst>
                <a:gd name="T0" fmla="*/ 9765625 w 46507"/>
                <a:gd name="T1" fmla="*/ 0 h 1620"/>
                <a:gd name="T2" fmla="*/ 9765625 w 46507"/>
                <a:gd name="T3" fmla="*/ 2147483646 h 1620"/>
                <a:gd name="T4" fmla="*/ 2147483646 w 46507"/>
                <a:gd name="T5" fmla="*/ 2147483646 h 1620"/>
                <a:gd name="T6" fmla="*/ 2147483646 w 46507"/>
                <a:gd name="T7" fmla="*/ 0 h 1620"/>
                <a:gd name="T8" fmla="*/ 9765625 w 46507"/>
                <a:gd name="T9" fmla="*/ 0 h 16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507" h="1620" extrusionOk="0">
                  <a:moveTo>
                    <a:pt x="1" y="0"/>
                  </a:moveTo>
                  <a:lnTo>
                    <a:pt x="1" y="1620"/>
                  </a:lnTo>
                  <a:lnTo>
                    <a:pt x="46506" y="1620"/>
                  </a:lnTo>
                  <a:lnTo>
                    <a:pt x="46506" y="0"/>
                  </a:lnTo>
                  <a:lnTo>
                    <a:pt x="1"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44;p2">
              <a:extLst>
                <a:ext uri="{FF2B5EF4-FFF2-40B4-BE49-F238E27FC236}">
                  <a16:creationId xmlns:a16="http://schemas.microsoft.com/office/drawing/2014/main" id="{03C9EEE9-4CA1-62BE-5969-F7979E17FF3C}"/>
                </a:ext>
              </a:extLst>
            </p:cNvPr>
            <p:cNvSpPr>
              <a:spLocks/>
            </p:cNvSpPr>
            <p:nvPr/>
          </p:nvSpPr>
          <p:spPr bwMode="auto">
            <a:xfrm>
              <a:off x="3893025" y="3148425"/>
              <a:ext cx="270600" cy="424200"/>
            </a:xfrm>
            <a:custGeom>
              <a:avLst/>
              <a:gdLst>
                <a:gd name="T0" fmla="*/ 2147483646 w 10824"/>
                <a:gd name="T1" fmla="*/ 9765625 h 16968"/>
                <a:gd name="T2" fmla="*/ 2147483646 w 10824"/>
                <a:gd name="T3" fmla="*/ 9765625 h 16968"/>
                <a:gd name="T4" fmla="*/ 2147483646 w 10824"/>
                <a:gd name="T5" fmla="*/ 9765625 h 16968"/>
                <a:gd name="T6" fmla="*/ 9765625 w 10824"/>
                <a:gd name="T7" fmla="*/ 2147483646 h 16968"/>
                <a:gd name="T8" fmla="*/ 9765625 w 10824"/>
                <a:gd name="T9" fmla="*/ 2147483646 h 16968"/>
                <a:gd name="T10" fmla="*/ 2147483646 w 10824"/>
                <a:gd name="T11" fmla="*/ 2147483646 h 16968"/>
                <a:gd name="T12" fmla="*/ 2147483646 w 10824"/>
                <a:gd name="T13" fmla="*/ 2147483646 h 16968"/>
                <a:gd name="T14" fmla="*/ 2147483646 w 10824"/>
                <a:gd name="T15" fmla="*/ 9765625 h 1696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45;p2">
              <a:extLst>
                <a:ext uri="{FF2B5EF4-FFF2-40B4-BE49-F238E27FC236}">
                  <a16:creationId xmlns:a16="http://schemas.microsoft.com/office/drawing/2014/main" id="{D9B4CF9D-D23E-FE26-8229-3D5A6E4697F8}"/>
                </a:ext>
              </a:extLst>
            </p:cNvPr>
            <p:cNvSpPr>
              <a:spLocks/>
            </p:cNvSpPr>
            <p:nvPr/>
          </p:nvSpPr>
          <p:spPr bwMode="auto">
            <a:xfrm>
              <a:off x="3675450" y="2502825"/>
              <a:ext cx="83950" cy="47650"/>
            </a:xfrm>
            <a:custGeom>
              <a:avLst/>
              <a:gdLst>
                <a:gd name="T0" fmla="*/ 0 w 3358"/>
                <a:gd name="T1" fmla="*/ 0 h 1906"/>
                <a:gd name="T2" fmla="*/ 0 w 3358"/>
                <a:gd name="T3" fmla="*/ 2147483646 h 1906"/>
                <a:gd name="T4" fmla="*/ 2147483646 w 3358"/>
                <a:gd name="T5" fmla="*/ 2147483646 h 1906"/>
                <a:gd name="T6" fmla="*/ 2147483646 w 3358"/>
                <a:gd name="T7" fmla="*/ 2147483646 h 1906"/>
                <a:gd name="T8" fmla="*/ 2147483646 w 3358"/>
                <a:gd name="T9" fmla="*/ 0 h 1906"/>
                <a:gd name="T10" fmla="*/ 0 w 3358"/>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58" h="1906" extrusionOk="0">
                  <a:moveTo>
                    <a:pt x="0" y="0"/>
                  </a:moveTo>
                  <a:lnTo>
                    <a:pt x="0" y="1905"/>
                  </a:lnTo>
                  <a:lnTo>
                    <a:pt x="3358" y="1905"/>
                  </a:lnTo>
                  <a:lnTo>
                    <a:pt x="2679" y="977"/>
                  </a:lnTo>
                  <a:lnTo>
                    <a:pt x="3358" y="0"/>
                  </a:lnTo>
                  <a:lnTo>
                    <a:pt x="0"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46;p2">
              <a:extLst>
                <a:ext uri="{FF2B5EF4-FFF2-40B4-BE49-F238E27FC236}">
                  <a16:creationId xmlns:a16="http://schemas.microsoft.com/office/drawing/2014/main" id="{FCA29F01-742B-BE71-BB79-F029CC2DBB34}"/>
                </a:ext>
              </a:extLst>
            </p:cNvPr>
            <p:cNvSpPr>
              <a:spLocks/>
            </p:cNvSpPr>
            <p:nvPr/>
          </p:nvSpPr>
          <p:spPr bwMode="auto">
            <a:xfrm>
              <a:off x="3671875" y="2493600"/>
              <a:ext cx="4500" cy="283075"/>
            </a:xfrm>
            <a:custGeom>
              <a:avLst/>
              <a:gdLst>
                <a:gd name="T0" fmla="*/ 9765625 w 180"/>
                <a:gd name="T1" fmla="*/ 0 h 11323"/>
                <a:gd name="T2" fmla="*/ 9765625 w 180"/>
                <a:gd name="T3" fmla="*/ 2147483646 h 11323"/>
                <a:gd name="T4" fmla="*/ 1748046875 w 180"/>
                <a:gd name="T5" fmla="*/ 2147483646 h 11323"/>
                <a:gd name="T6" fmla="*/ 1748046875 w 180"/>
                <a:gd name="T7" fmla="*/ 0 h 11323"/>
                <a:gd name="T8" fmla="*/ 9765625 w 180"/>
                <a:gd name="T9" fmla="*/ 0 h 113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1323" extrusionOk="0">
                  <a:moveTo>
                    <a:pt x="1" y="0"/>
                  </a:moveTo>
                  <a:lnTo>
                    <a:pt x="1" y="11323"/>
                  </a:lnTo>
                  <a:lnTo>
                    <a:pt x="179" y="11323"/>
                  </a:lnTo>
                  <a:lnTo>
                    <a:pt x="179" y="0"/>
                  </a:lnTo>
                  <a:lnTo>
                    <a:pt x="1"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47;p2">
              <a:extLst>
                <a:ext uri="{FF2B5EF4-FFF2-40B4-BE49-F238E27FC236}">
                  <a16:creationId xmlns:a16="http://schemas.microsoft.com/office/drawing/2014/main" id="{245B5A38-054D-CC26-165F-7F9CD43EAE32}"/>
                </a:ext>
              </a:extLst>
            </p:cNvPr>
            <p:cNvSpPr>
              <a:spLocks/>
            </p:cNvSpPr>
            <p:nvPr/>
          </p:nvSpPr>
          <p:spPr bwMode="auto">
            <a:xfrm>
              <a:off x="3668600" y="2489125"/>
              <a:ext cx="11925" cy="11925"/>
            </a:xfrm>
            <a:custGeom>
              <a:avLst/>
              <a:gdLst>
                <a:gd name="T0" fmla="*/ 2147483646 w 477"/>
                <a:gd name="T1" fmla="*/ 9765625 h 477"/>
                <a:gd name="T2" fmla="*/ 9765625 w 477"/>
                <a:gd name="T3" fmla="*/ 2147483646 h 477"/>
                <a:gd name="T4" fmla="*/ 2147483646 w 477"/>
                <a:gd name="T5" fmla="*/ 2147483646 h 477"/>
                <a:gd name="T6" fmla="*/ 2147483646 w 477"/>
                <a:gd name="T7" fmla="*/ 2147483646 h 477"/>
                <a:gd name="T8" fmla="*/ 2147483646 w 477"/>
                <a:gd name="T9" fmla="*/ 9765625 h 4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48;p2">
              <a:extLst>
                <a:ext uri="{FF2B5EF4-FFF2-40B4-BE49-F238E27FC236}">
                  <a16:creationId xmlns:a16="http://schemas.microsoft.com/office/drawing/2014/main" id="{6D61B75B-030C-6750-E01D-27DE99FD6D1C}"/>
                </a:ext>
              </a:extLst>
            </p:cNvPr>
            <p:cNvSpPr>
              <a:spLocks/>
            </p:cNvSpPr>
            <p:nvPr/>
          </p:nvSpPr>
          <p:spPr bwMode="auto">
            <a:xfrm>
              <a:off x="3575125" y="2793625"/>
              <a:ext cx="202150" cy="778700"/>
            </a:xfrm>
            <a:custGeom>
              <a:avLst/>
              <a:gdLst>
                <a:gd name="T0" fmla="*/ 9765625 w 8086"/>
                <a:gd name="T1" fmla="*/ 9765625 h 31148"/>
                <a:gd name="T2" fmla="*/ 9765625 w 8086"/>
                <a:gd name="T3" fmla="*/ 2147483646 h 31148"/>
                <a:gd name="T4" fmla="*/ 2147483646 w 8086"/>
                <a:gd name="T5" fmla="*/ 2147483646 h 31148"/>
                <a:gd name="T6" fmla="*/ 2147483646 w 8086"/>
                <a:gd name="T7" fmla="*/ 9765625 h 31148"/>
                <a:gd name="T8" fmla="*/ 9765625 w 8086"/>
                <a:gd name="T9" fmla="*/ 9765625 h 31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86" h="31148" extrusionOk="0">
                  <a:moveTo>
                    <a:pt x="1" y="1"/>
                  </a:moveTo>
                  <a:lnTo>
                    <a:pt x="1" y="31147"/>
                  </a:lnTo>
                  <a:lnTo>
                    <a:pt x="8085" y="31147"/>
                  </a:lnTo>
                  <a:lnTo>
                    <a:pt x="8085" y="1"/>
                  </a:lnTo>
                  <a:lnTo>
                    <a:pt x="1"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49;p2">
              <a:extLst>
                <a:ext uri="{FF2B5EF4-FFF2-40B4-BE49-F238E27FC236}">
                  <a16:creationId xmlns:a16="http://schemas.microsoft.com/office/drawing/2014/main" id="{F41E86EC-9349-1525-B561-2B89DCBDC0C8}"/>
                </a:ext>
              </a:extLst>
            </p:cNvPr>
            <p:cNvSpPr>
              <a:spLocks/>
            </p:cNvSpPr>
            <p:nvPr/>
          </p:nvSpPr>
          <p:spPr bwMode="auto">
            <a:xfrm>
              <a:off x="3562350" y="2729325"/>
              <a:ext cx="228025" cy="90225"/>
            </a:xfrm>
            <a:custGeom>
              <a:avLst/>
              <a:gdLst>
                <a:gd name="T0" fmla="*/ 2147483646 w 9121"/>
                <a:gd name="T1" fmla="*/ 9765625 h 3609"/>
                <a:gd name="T2" fmla="*/ 2147483646 w 9121"/>
                <a:gd name="T3" fmla="*/ 2147483646 h 3609"/>
                <a:gd name="T4" fmla="*/ 2147483646 w 9121"/>
                <a:gd name="T5" fmla="*/ 2147483646 h 3609"/>
                <a:gd name="T6" fmla="*/ 2147483646 w 9121"/>
                <a:gd name="T7" fmla="*/ 126953125 h 3609"/>
                <a:gd name="T8" fmla="*/ 2147483646 w 9121"/>
                <a:gd name="T9" fmla="*/ 126953125 h 3609"/>
                <a:gd name="T10" fmla="*/ 2147483646 w 9121"/>
                <a:gd name="T11" fmla="*/ 2147483646 h 3609"/>
                <a:gd name="T12" fmla="*/ 2147483646 w 9121"/>
                <a:gd name="T13" fmla="*/ 2147483646 h 3609"/>
                <a:gd name="T14" fmla="*/ 2147483646 w 9121"/>
                <a:gd name="T15" fmla="*/ 126953125 h 3609"/>
                <a:gd name="T16" fmla="*/ 0 w 9121"/>
                <a:gd name="T17" fmla="*/ 126953125 h 3609"/>
                <a:gd name="T18" fmla="*/ 0 w 9121"/>
                <a:gd name="T19" fmla="*/ 2147483646 h 3609"/>
                <a:gd name="T20" fmla="*/ 2147483646 w 9121"/>
                <a:gd name="T21" fmla="*/ 2147483646 h 3609"/>
                <a:gd name="T22" fmla="*/ 2147483646 w 9121"/>
                <a:gd name="T23" fmla="*/ 126953125 h 3609"/>
                <a:gd name="T24" fmla="*/ 2147483646 w 9121"/>
                <a:gd name="T25" fmla="*/ 126953125 h 3609"/>
                <a:gd name="T26" fmla="*/ 2147483646 w 9121"/>
                <a:gd name="T27" fmla="*/ 2147483646 h 3609"/>
                <a:gd name="T28" fmla="*/ 2147483646 w 9121"/>
                <a:gd name="T29" fmla="*/ 2147483646 h 3609"/>
                <a:gd name="T30" fmla="*/ 2147483646 w 9121"/>
                <a:gd name="T31" fmla="*/ 126953125 h 3609"/>
                <a:gd name="T32" fmla="*/ 2147483646 w 9121"/>
                <a:gd name="T33" fmla="*/ 126953125 h 3609"/>
                <a:gd name="T34" fmla="*/ 2147483646 w 9121"/>
                <a:gd name="T35" fmla="*/ 2147483646 h 3609"/>
                <a:gd name="T36" fmla="*/ 2147483646 w 9121"/>
                <a:gd name="T37" fmla="*/ 2147483646 h 3609"/>
                <a:gd name="T38" fmla="*/ 2147483646 w 9121"/>
                <a:gd name="T39" fmla="*/ 9765625 h 3609"/>
                <a:gd name="T40" fmla="*/ 2147483646 w 9121"/>
                <a:gd name="T41" fmla="*/ 9765625 h 36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lnTo>
                    <a:pt x="4001"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50;p2">
              <a:extLst>
                <a:ext uri="{FF2B5EF4-FFF2-40B4-BE49-F238E27FC236}">
                  <a16:creationId xmlns:a16="http://schemas.microsoft.com/office/drawing/2014/main" id="{8E84A94D-E97C-0915-DFC0-9EC4771198BF}"/>
                </a:ext>
              </a:extLst>
            </p:cNvPr>
            <p:cNvSpPr>
              <a:spLocks/>
            </p:cNvSpPr>
            <p:nvPr/>
          </p:nvSpPr>
          <p:spPr bwMode="auto">
            <a:xfrm>
              <a:off x="3656400" y="2899300"/>
              <a:ext cx="43175" cy="66100"/>
            </a:xfrm>
            <a:custGeom>
              <a:avLst/>
              <a:gdLst>
                <a:gd name="T0" fmla="*/ 2147483646 w 1727"/>
                <a:gd name="T1" fmla="*/ 0 h 2644"/>
                <a:gd name="T2" fmla="*/ 0 w 1727"/>
                <a:gd name="T3" fmla="*/ 2147483646 h 2644"/>
                <a:gd name="T4" fmla="*/ 0 w 1727"/>
                <a:gd name="T5" fmla="*/ 2147483646 h 2644"/>
                <a:gd name="T6" fmla="*/ 2147483646 w 1727"/>
                <a:gd name="T7" fmla="*/ 2147483646 h 2644"/>
                <a:gd name="T8" fmla="*/ 2147483646 w 1727"/>
                <a:gd name="T9" fmla="*/ 2147483646 h 2644"/>
                <a:gd name="T10" fmla="*/ 2147483646 w 1727"/>
                <a:gd name="T11" fmla="*/ 2147483646 h 2644"/>
                <a:gd name="T12" fmla="*/ 2147483646 w 1727"/>
                <a:gd name="T13" fmla="*/ 0 h 26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51;p2">
              <a:extLst>
                <a:ext uri="{FF2B5EF4-FFF2-40B4-BE49-F238E27FC236}">
                  <a16:creationId xmlns:a16="http://schemas.microsoft.com/office/drawing/2014/main" id="{3BBF12E6-BD09-0E1D-5D41-FBD099E2B7D4}"/>
                </a:ext>
              </a:extLst>
            </p:cNvPr>
            <p:cNvSpPr>
              <a:spLocks/>
            </p:cNvSpPr>
            <p:nvPr/>
          </p:nvSpPr>
          <p:spPr bwMode="auto">
            <a:xfrm>
              <a:off x="3644800" y="2961800"/>
              <a:ext cx="65200" cy="10450"/>
            </a:xfrm>
            <a:custGeom>
              <a:avLst/>
              <a:gdLst>
                <a:gd name="T0" fmla="*/ 2089843750 w 2608"/>
                <a:gd name="T1" fmla="*/ 9765625 h 418"/>
                <a:gd name="T2" fmla="*/ 0 w 2608"/>
                <a:gd name="T3" fmla="*/ 2099609375 h 418"/>
                <a:gd name="T4" fmla="*/ 2089843750 w 2608"/>
                <a:gd name="T5" fmla="*/ 2147483646 h 418"/>
                <a:gd name="T6" fmla="*/ 2147483646 w 2608"/>
                <a:gd name="T7" fmla="*/ 2147483646 h 418"/>
                <a:gd name="T8" fmla="*/ 2147483646 w 2608"/>
                <a:gd name="T9" fmla="*/ 2099609375 h 418"/>
                <a:gd name="T10" fmla="*/ 2147483646 w 2608"/>
                <a:gd name="T11" fmla="*/ 9765625 h 418"/>
                <a:gd name="T12" fmla="*/ 2089843750 w 2608"/>
                <a:gd name="T13" fmla="*/ 9765625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lnTo>
                    <a:pt x="214"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52;p2">
              <a:extLst>
                <a:ext uri="{FF2B5EF4-FFF2-40B4-BE49-F238E27FC236}">
                  <a16:creationId xmlns:a16="http://schemas.microsoft.com/office/drawing/2014/main" id="{96DCEBA7-BFC6-A5B5-E345-B611A84D1702}"/>
                </a:ext>
              </a:extLst>
            </p:cNvPr>
            <p:cNvSpPr>
              <a:spLocks/>
            </p:cNvSpPr>
            <p:nvPr/>
          </p:nvSpPr>
          <p:spPr bwMode="auto">
            <a:xfrm>
              <a:off x="3656400" y="3023725"/>
              <a:ext cx="43175" cy="65800"/>
            </a:xfrm>
            <a:custGeom>
              <a:avLst/>
              <a:gdLst>
                <a:gd name="T0" fmla="*/ 2147483646 w 1727"/>
                <a:gd name="T1" fmla="*/ 0 h 2632"/>
                <a:gd name="T2" fmla="*/ 0 w 1727"/>
                <a:gd name="T3" fmla="*/ 2147483646 h 2632"/>
                <a:gd name="T4" fmla="*/ 0 w 1727"/>
                <a:gd name="T5" fmla="*/ 2147483646 h 2632"/>
                <a:gd name="T6" fmla="*/ 2147483646 w 1727"/>
                <a:gd name="T7" fmla="*/ 2147483646 h 2632"/>
                <a:gd name="T8" fmla="*/ 2147483646 w 1727"/>
                <a:gd name="T9" fmla="*/ 2147483646 h 2632"/>
                <a:gd name="T10" fmla="*/ 2147483646 w 1727"/>
                <a:gd name="T11" fmla="*/ 2147483646 h 2632"/>
                <a:gd name="T12" fmla="*/ 2147483646 w 1727"/>
                <a:gd name="T13" fmla="*/ 0 h 2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53;p2">
              <a:extLst>
                <a:ext uri="{FF2B5EF4-FFF2-40B4-BE49-F238E27FC236}">
                  <a16:creationId xmlns:a16="http://schemas.microsoft.com/office/drawing/2014/main" id="{13C538E6-0A37-1ED1-50AF-F49B0AE3A257}"/>
                </a:ext>
              </a:extLst>
            </p:cNvPr>
            <p:cNvSpPr>
              <a:spLocks/>
            </p:cNvSpPr>
            <p:nvPr/>
          </p:nvSpPr>
          <p:spPr bwMode="auto">
            <a:xfrm>
              <a:off x="3644800" y="3086225"/>
              <a:ext cx="65200" cy="10450"/>
            </a:xfrm>
            <a:custGeom>
              <a:avLst/>
              <a:gdLst>
                <a:gd name="T0" fmla="*/ 2089843750 w 2608"/>
                <a:gd name="T1" fmla="*/ 0 h 418"/>
                <a:gd name="T2" fmla="*/ 0 w 2608"/>
                <a:gd name="T3" fmla="*/ 1982421875 h 418"/>
                <a:gd name="T4" fmla="*/ 2089843750 w 2608"/>
                <a:gd name="T5" fmla="*/ 2147483646 h 418"/>
                <a:gd name="T6" fmla="*/ 2147483646 w 2608"/>
                <a:gd name="T7" fmla="*/ 2147483646 h 418"/>
                <a:gd name="T8" fmla="*/ 2147483646 w 2608"/>
                <a:gd name="T9" fmla="*/ 1982421875 h 418"/>
                <a:gd name="T10" fmla="*/ 2147483646 w 2608"/>
                <a:gd name="T11" fmla="*/ 0 h 418"/>
                <a:gd name="T12" fmla="*/ 2089843750 w 2608"/>
                <a:gd name="T13" fmla="*/ 0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54;p2">
              <a:extLst>
                <a:ext uri="{FF2B5EF4-FFF2-40B4-BE49-F238E27FC236}">
                  <a16:creationId xmlns:a16="http://schemas.microsoft.com/office/drawing/2014/main" id="{4377660D-DBC0-F10D-17F6-572FEAE289BD}"/>
                </a:ext>
              </a:extLst>
            </p:cNvPr>
            <p:cNvSpPr>
              <a:spLocks/>
            </p:cNvSpPr>
            <p:nvPr/>
          </p:nvSpPr>
          <p:spPr bwMode="auto">
            <a:xfrm>
              <a:off x="3656400" y="3145450"/>
              <a:ext cx="43175" cy="65825"/>
            </a:xfrm>
            <a:custGeom>
              <a:avLst/>
              <a:gdLst>
                <a:gd name="T0" fmla="*/ 2147483646 w 1727"/>
                <a:gd name="T1" fmla="*/ 9765625 h 2633"/>
                <a:gd name="T2" fmla="*/ 0 w 1727"/>
                <a:gd name="T3" fmla="*/ 2147483646 h 2633"/>
                <a:gd name="T4" fmla="*/ 0 w 1727"/>
                <a:gd name="T5" fmla="*/ 2147483646 h 2633"/>
                <a:gd name="T6" fmla="*/ 2147483646 w 1727"/>
                <a:gd name="T7" fmla="*/ 2147483646 h 2633"/>
                <a:gd name="T8" fmla="*/ 2147483646 w 1727"/>
                <a:gd name="T9" fmla="*/ 2147483646 h 2633"/>
                <a:gd name="T10" fmla="*/ 2147483646 w 1727"/>
                <a:gd name="T11" fmla="*/ 2147483646 h 2633"/>
                <a:gd name="T12" fmla="*/ 2147483646 w 1727"/>
                <a:gd name="T13" fmla="*/ 9765625 h 26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55;p2">
              <a:extLst>
                <a:ext uri="{FF2B5EF4-FFF2-40B4-BE49-F238E27FC236}">
                  <a16:creationId xmlns:a16="http://schemas.microsoft.com/office/drawing/2014/main" id="{D7C4BE6F-A938-013C-2A43-BDB76EBC99D1}"/>
                </a:ext>
              </a:extLst>
            </p:cNvPr>
            <p:cNvSpPr>
              <a:spLocks/>
            </p:cNvSpPr>
            <p:nvPr/>
          </p:nvSpPr>
          <p:spPr bwMode="auto">
            <a:xfrm>
              <a:off x="3644800" y="3207975"/>
              <a:ext cx="65200" cy="10425"/>
            </a:xfrm>
            <a:custGeom>
              <a:avLst/>
              <a:gdLst>
                <a:gd name="T0" fmla="*/ 2089843750 w 2608"/>
                <a:gd name="T1" fmla="*/ 0 h 417"/>
                <a:gd name="T2" fmla="*/ 0 w 2608"/>
                <a:gd name="T3" fmla="*/ 1972656250 h 417"/>
                <a:gd name="T4" fmla="*/ 2089843750 w 2608"/>
                <a:gd name="T5" fmla="*/ 2147483646 h 417"/>
                <a:gd name="T6" fmla="*/ 2147483646 w 2608"/>
                <a:gd name="T7" fmla="*/ 2147483646 h 417"/>
                <a:gd name="T8" fmla="*/ 2147483646 w 2608"/>
                <a:gd name="T9" fmla="*/ 1972656250 h 417"/>
                <a:gd name="T10" fmla="*/ 2147483646 w 2608"/>
                <a:gd name="T11" fmla="*/ 0 h 417"/>
                <a:gd name="T12" fmla="*/ 2089843750 w 2608"/>
                <a:gd name="T13" fmla="*/ 0 h 4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56;p2">
              <a:extLst>
                <a:ext uri="{FF2B5EF4-FFF2-40B4-BE49-F238E27FC236}">
                  <a16:creationId xmlns:a16="http://schemas.microsoft.com/office/drawing/2014/main" id="{ABA493E3-F931-DF1C-9D9C-1DB3A94DAC56}"/>
                </a:ext>
              </a:extLst>
            </p:cNvPr>
            <p:cNvSpPr>
              <a:spLocks/>
            </p:cNvSpPr>
            <p:nvPr/>
          </p:nvSpPr>
          <p:spPr bwMode="auto">
            <a:xfrm>
              <a:off x="4369875" y="2503125"/>
              <a:ext cx="84275" cy="47650"/>
            </a:xfrm>
            <a:custGeom>
              <a:avLst/>
              <a:gdLst>
                <a:gd name="T0" fmla="*/ 9765625 w 3371"/>
                <a:gd name="T1" fmla="*/ 0 h 1906"/>
                <a:gd name="T2" fmla="*/ 9765625 w 3371"/>
                <a:gd name="T3" fmla="*/ 2147483646 h 1906"/>
                <a:gd name="T4" fmla="*/ 2147483646 w 3371"/>
                <a:gd name="T5" fmla="*/ 2147483646 h 1906"/>
                <a:gd name="T6" fmla="*/ 2147483646 w 3371"/>
                <a:gd name="T7" fmla="*/ 2147483646 h 1906"/>
                <a:gd name="T8" fmla="*/ 2147483646 w 3371"/>
                <a:gd name="T9" fmla="*/ 0 h 1906"/>
                <a:gd name="T10" fmla="*/ 9765625 w 3371"/>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1" h="1906" extrusionOk="0">
                  <a:moveTo>
                    <a:pt x="1" y="0"/>
                  </a:moveTo>
                  <a:lnTo>
                    <a:pt x="1" y="1905"/>
                  </a:lnTo>
                  <a:lnTo>
                    <a:pt x="3370" y="1905"/>
                  </a:lnTo>
                  <a:lnTo>
                    <a:pt x="2680" y="988"/>
                  </a:lnTo>
                  <a:lnTo>
                    <a:pt x="3370" y="0"/>
                  </a:lnTo>
                  <a:lnTo>
                    <a:pt x="1"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57;p2">
              <a:extLst>
                <a:ext uri="{FF2B5EF4-FFF2-40B4-BE49-F238E27FC236}">
                  <a16:creationId xmlns:a16="http://schemas.microsoft.com/office/drawing/2014/main" id="{D9993BCE-CFBD-BA80-437C-E42CAF3B83C1}"/>
                </a:ext>
              </a:extLst>
            </p:cNvPr>
            <p:cNvSpPr>
              <a:spLocks/>
            </p:cNvSpPr>
            <p:nvPr/>
          </p:nvSpPr>
          <p:spPr bwMode="auto">
            <a:xfrm>
              <a:off x="4366900" y="2493900"/>
              <a:ext cx="4500" cy="283075"/>
            </a:xfrm>
            <a:custGeom>
              <a:avLst/>
              <a:gdLst>
                <a:gd name="T0" fmla="*/ 9765625 w 180"/>
                <a:gd name="T1" fmla="*/ 0 h 11323"/>
                <a:gd name="T2" fmla="*/ 9765625 w 180"/>
                <a:gd name="T3" fmla="*/ 2147483646 h 11323"/>
                <a:gd name="T4" fmla="*/ 1748046875 w 180"/>
                <a:gd name="T5" fmla="*/ 2147483646 h 11323"/>
                <a:gd name="T6" fmla="*/ 1748046875 w 180"/>
                <a:gd name="T7" fmla="*/ 0 h 11323"/>
                <a:gd name="T8" fmla="*/ 9765625 w 180"/>
                <a:gd name="T9" fmla="*/ 0 h 113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11323" extrusionOk="0">
                  <a:moveTo>
                    <a:pt x="1" y="0"/>
                  </a:moveTo>
                  <a:lnTo>
                    <a:pt x="1" y="11323"/>
                  </a:lnTo>
                  <a:lnTo>
                    <a:pt x="179" y="11323"/>
                  </a:lnTo>
                  <a:lnTo>
                    <a:pt x="179" y="0"/>
                  </a:lnTo>
                  <a:lnTo>
                    <a:pt x="1"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58;p2">
              <a:extLst>
                <a:ext uri="{FF2B5EF4-FFF2-40B4-BE49-F238E27FC236}">
                  <a16:creationId xmlns:a16="http://schemas.microsoft.com/office/drawing/2014/main" id="{F1A78BD4-3BBB-9235-C6F8-445C03CC13BF}"/>
                </a:ext>
              </a:extLst>
            </p:cNvPr>
            <p:cNvSpPr>
              <a:spLocks/>
            </p:cNvSpPr>
            <p:nvPr/>
          </p:nvSpPr>
          <p:spPr bwMode="auto">
            <a:xfrm>
              <a:off x="4363325" y="2489425"/>
              <a:ext cx="11925" cy="11925"/>
            </a:xfrm>
            <a:custGeom>
              <a:avLst/>
              <a:gdLst>
                <a:gd name="T0" fmla="*/ 2147483646 w 477"/>
                <a:gd name="T1" fmla="*/ 0 h 477"/>
                <a:gd name="T2" fmla="*/ 9765625 w 477"/>
                <a:gd name="T3" fmla="*/ 2147483646 h 477"/>
                <a:gd name="T4" fmla="*/ 2147483646 w 477"/>
                <a:gd name="T5" fmla="*/ 2147483646 h 477"/>
                <a:gd name="T6" fmla="*/ 2147483646 w 477"/>
                <a:gd name="T7" fmla="*/ 2147483646 h 477"/>
                <a:gd name="T8" fmla="*/ 2147483646 w 477"/>
                <a:gd name="T9" fmla="*/ 0 h 4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59;p2">
              <a:extLst>
                <a:ext uri="{FF2B5EF4-FFF2-40B4-BE49-F238E27FC236}">
                  <a16:creationId xmlns:a16="http://schemas.microsoft.com/office/drawing/2014/main" id="{ACC93F7A-7B21-D800-DAF2-44D237B2A876}"/>
                </a:ext>
              </a:extLst>
            </p:cNvPr>
            <p:cNvSpPr>
              <a:spLocks/>
            </p:cNvSpPr>
            <p:nvPr/>
          </p:nvSpPr>
          <p:spPr bwMode="auto">
            <a:xfrm>
              <a:off x="4266600" y="2793625"/>
              <a:ext cx="201825" cy="778700"/>
            </a:xfrm>
            <a:custGeom>
              <a:avLst/>
              <a:gdLst>
                <a:gd name="T0" fmla="*/ 0 w 8073"/>
                <a:gd name="T1" fmla="*/ 9765625 h 31148"/>
                <a:gd name="T2" fmla="*/ 0 w 8073"/>
                <a:gd name="T3" fmla="*/ 2147483646 h 31148"/>
                <a:gd name="T4" fmla="*/ 2147483646 w 8073"/>
                <a:gd name="T5" fmla="*/ 2147483646 h 31148"/>
                <a:gd name="T6" fmla="*/ 2147483646 w 8073"/>
                <a:gd name="T7" fmla="*/ 9765625 h 31148"/>
                <a:gd name="T8" fmla="*/ 0 w 8073"/>
                <a:gd name="T9" fmla="*/ 9765625 h 311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73" h="31148" extrusionOk="0">
                  <a:moveTo>
                    <a:pt x="0" y="1"/>
                  </a:moveTo>
                  <a:lnTo>
                    <a:pt x="0" y="31147"/>
                  </a:lnTo>
                  <a:lnTo>
                    <a:pt x="8073" y="31147"/>
                  </a:lnTo>
                  <a:lnTo>
                    <a:pt x="8073" y="1"/>
                  </a:lnTo>
                  <a:lnTo>
                    <a:pt x="0"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60;p2">
              <a:extLst>
                <a:ext uri="{FF2B5EF4-FFF2-40B4-BE49-F238E27FC236}">
                  <a16:creationId xmlns:a16="http://schemas.microsoft.com/office/drawing/2014/main" id="{AC119838-F4C8-46D2-B071-FE186F95E8AF}"/>
                </a:ext>
              </a:extLst>
            </p:cNvPr>
            <p:cNvSpPr>
              <a:spLocks/>
            </p:cNvSpPr>
            <p:nvPr/>
          </p:nvSpPr>
          <p:spPr bwMode="auto">
            <a:xfrm>
              <a:off x="4253500" y="2729325"/>
              <a:ext cx="227725" cy="90225"/>
            </a:xfrm>
            <a:custGeom>
              <a:avLst/>
              <a:gdLst>
                <a:gd name="T0" fmla="*/ 2147483646 w 9109"/>
                <a:gd name="T1" fmla="*/ 9765625 h 3609"/>
                <a:gd name="T2" fmla="*/ 2147483646 w 9109"/>
                <a:gd name="T3" fmla="*/ 2147483646 h 3609"/>
                <a:gd name="T4" fmla="*/ 2147483646 w 9109"/>
                <a:gd name="T5" fmla="*/ 2147483646 h 3609"/>
                <a:gd name="T6" fmla="*/ 2147483646 w 9109"/>
                <a:gd name="T7" fmla="*/ 126953125 h 3609"/>
                <a:gd name="T8" fmla="*/ 2147483646 w 9109"/>
                <a:gd name="T9" fmla="*/ 126953125 h 3609"/>
                <a:gd name="T10" fmla="*/ 2147483646 w 9109"/>
                <a:gd name="T11" fmla="*/ 2147483646 h 3609"/>
                <a:gd name="T12" fmla="*/ 2147483646 w 9109"/>
                <a:gd name="T13" fmla="*/ 2147483646 h 3609"/>
                <a:gd name="T14" fmla="*/ 2147483646 w 9109"/>
                <a:gd name="T15" fmla="*/ 126953125 h 3609"/>
                <a:gd name="T16" fmla="*/ 0 w 9109"/>
                <a:gd name="T17" fmla="*/ 126953125 h 3609"/>
                <a:gd name="T18" fmla="*/ 0 w 9109"/>
                <a:gd name="T19" fmla="*/ 2147483646 h 3609"/>
                <a:gd name="T20" fmla="*/ 2147483646 w 9109"/>
                <a:gd name="T21" fmla="*/ 2147483646 h 3609"/>
                <a:gd name="T22" fmla="*/ 2147483646 w 9109"/>
                <a:gd name="T23" fmla="*/ 126953125 h 3609"/>
                <a:gd name="T24" fmla="*/ 2147483646 w 9109"/>
                <a:gd name="T25" fmla="*/ 126953125 h 3609"/>
                <a:gd name="T26" fmla="*/ 2147483646 w 9109"/>
                <a:gd name="T27" fmla="*/ 2147483646 h 3609"/>
                <a:gd name="T28" fmla="*/ 2147483646 w 9109"/>
                <a:gd name="T29" fmla="*/ 2147483646 h 3609"/>
                <a:gd name="T30" fmla="*/ 2147483646 w 9109"/>
                <a:gd name="T31" fmla="*/ 126953125 h 3609"/>
                <a:gd name="T32" fmla="*/ 2147483646 w 9109"/>
                <a:gd name="T33" fmla="*/ 126953125 h 3609"/>
                <a:gd name="T34" fmla="*/ 2147483646 w 9109"/>
                <a:gd name="T35" fmla="*/ 2147483646 h 3609"/>
                <a:gd name="T36" fmla="*/ 2147483646 w 9109"/>
                <a:gd name="T37" fmla="*/ 2147483646 h 3609"/>
                <a:gd name="T38" fmla="*/ 2147483646 w 9109"/>
                <a:gd name="T39" fmla="*/ 9765625 h 3609"/>
                <a:gd name="T40" fmla="*/ 2147483646 w 9109"/>
                <a:gd name="T41" fmla="*/ 9765625 h 36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lnTo>
                    <a:pt x="4108"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61;p2">
              <a:extLst>
                <a:ext uri="{FF2B5EF4-FFF2-40B4-BE49-F238E27FC236}">
                  <a16:creationId xmlns:a16="http://schemas.microsoft.com/office/drawing/2014/main" id="{6A255CCB-CAA0-4560-BDC9-966A6FA245D3}"/>
                </a:ext>
              </a:extLst>
            </p:cNvPr>
            <p:cNvSpPr>
              <a:spLocks/>
            </p:cNvSpPr>
            <p:nvPr/>
          </p:nvSpPr>
          <p:spPr bwMode="auto">
            <a:xfrm>
              <a:off x="4344275" y="2899300"/>
              <a:ext cx="43200" cy="66100"/>
            </a:xfrm>
            <a:custGeom>
              <a:avLst/>
              <a:gdLst>
                <a:gd name="T0" fmla="*/ 2147483646 w 1728"/>
                <a:gd name="T1" fmla="*/ 0 h 2644"/>
                <a:gd name="T2" fmla="*/ 9765625 w 1728"/>
                <a:gd name="T3" fmla="*/ 2147483646 h 2644"/>
                <a:gd name="T4" fmla="*/ 126953125 w 1728"/>
                <a:gd name="T5" fmla="*/ 2147483646 h 2644"/>
                <a:gd name="T6" fmla="*/ 126953125 w 1728"/>
                <a:gd name="T7" fmla="*/ 2147483646 h 2644"/>
                <a:gd name="T8" fmla="*/ 2147483646 w 1728"/>
                <a:gd name="T9" fmla="*/ 2147483646 h 2644"/>
                <a:gd name="T10" fmla="*/ 2147483646 w 1728"/>
                <a:gd name="T11" fmla="*/ 2147483646 h 2644"/>
                <a:gd name="T12" fmla="*/ 2147483646 w 1728"/>
                <a:gd name="T13" fmla="*/ 0 h 26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62;p2">
              <a:extLst>
                <a:ext uri="{FF2B5EF4-FFF2-40B4-BE49-F238E27FC236}">
                  <a16:creationId xmlns:a16="http://schemas.microsoft.com/office/drawing/2014/main" id="{BE8DBD4D-5BDF-BD63-101D-535D503E2842}"/>
                </a:ext>
              </a:extLst>
            </p:cNvPr>
            <p:cNvSpPr>
              <a:spLocks/>
            </p:cNvSpPr>
            <p:nvPr/>
          </p:nvSpPr>
          <p:spPr bwMode="auto">
            <a:xfrm>
              <a:off x="4333875" y="2961800"/>
              <a:ext cx="65200" cy="10450"/>
            </a:xfrm>
            <a:custGeom>
              <a:avLst/>
              <a:gdLst>
                <a:gd name="T0" fmla="*/ 2089843750 w 2608"/>
                <a:gd name="T1" fmla="*/ 9765625 h 418"/>
                <a:gd name="T2" fmla="*/ 0 w 2608"/>
                <a:gd name="T3" fmla="*/ 2099609375 h 418"/>
                <a:gd name="T4" fmla="*/ 2089843750 w 2608"/>
                <a:gd name="T5" fmla="*/ 2147483646 h 418"/>
                <a:gd name="T6" fmla="*/ 2147483646 w 2608"/>
                <a:gd name="T7" fmla="*/ 2147483646 h 418"/>
                <a:gd name="T8" fmla="*/ 2147483646 w 2608"/>
                <a:gd name="T9" fmla="*/ 2099609375 h 418"/>
                <a:gd name="T10" fmla="*/ 2147483646 w 2608"/>
                <a:gd name="T11" fmla="*/ 9765625 h 418"/>
                <a:gd name="T12" fmla="*/ 2089843750 w 2608"/>
                <a:gd name="T13" fmla="*/ 9765625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lnTo>
                    <a:pt x="214"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63;p2">
              <a:extLst>
                <a:ext uri="{FF2B5EF4-FFF2-40B4-BE49-F238E27FC236}">
                  <a16:creationId xmlns:a16="http://schemas.microsoft.com/office/drawing/2014/main" id="{C098FBFE-5FAA-032F-0308-24A95B049DB2}"/>
                </a:ext>
              </a:extLst>
            </p:cNvPr>
            <p:cNvSpPr>
              <a:spLocks/>
            </p:cNvSpPr>
            <p:nvPr/>
          </p:nvSpPr>
          <p:spPr bwMode="auto">
            <a:xfrm>
              <a:off x="4344275" y="3023725"/>
              <a:ext cx="43200" cy="65800"/>
            </a:xfrm>
            <a:custGeom>
              <a:avLst/>
              <a:gdLst>
                <a:gd name="T0" fmla="*/ 2147483646 w 1728"/>
                <a:gd name="T1" fmla="*/ 0 h 2632"/>
                <a:gd name="T2" fmla="*/ 9765625 w 1728"/>
                <a:gd name="T3" fmla="*/ 2147483646 h 2632"/>
                <a:gd name="T4" fmla="*/ 126953125 w 1728"/>
                <a:gd name="T5" fmla="*/ 2147483646 h 2632"/>
                <a:gd name="T6" fmla="*/ 126953125 w 1728"/>
                <a:gd name="T7" fmla="*/ 2147483646 h 2632"/>
                <a:gd name="T8" fmla="*/ 2147483646 w 1728"/>
                <a:gd name="T9" fmla="*/ 2147483646 h 2632"/>
                <a:gd name="T10" fmla="*/ 2147483646 w 1728"/>
                <a:gd name="T11" fmla="*/ 2147483646 h 2632"/>
                <a:gd name="T12" fmla="*/ 2147483646 w 1728"/>
                <a:gd name="T13" fmla="*/ 0 h 2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64;p2">
              <a:extLst>
                <a:ext uri="{FF2B5EF4-FFF2-40B4-BE49-F238E27FC236}">
                  <a16:creationId xmlns:a16="http://schemas.microsoft.com/office/drawing/2014/main" id="{D30C6F4B-F91F-F996-705F-64AA4CDEED5A}"/>
                </a:ext>
              </a:extLst>
            </p:cNvPr>
            <p:cNvSpPr>
              <a:spLocks/>
            </p:cNvSpPr>
            <p:nvPr/>
          </p:nvSpPr>
          <p:spPr bwMode="auto">
            <a:xfrm>
              <a:off x="4333875" y="3086225"/>
              <a:ext cx="65200" cy="10450"/>
            </a:xfrm>
            <a:custGeom>
              <a:avLst/>
              <a:gdLst>
                <a:gd name="T0" fmla="*/ 2089843750 w 2608"/>
                <a:gd name="T1" fmla="*/ 0 h 418"/>
                <a:gd name="T2" fmla="*/ 0 w 2608"/>
                <a:gd name="T3" fmla="*/ 1982421875 h 418"/>
                <a:gd name="T4" fmla="*/ 2089843750 w 2608"/>
                <a:gd name="T5" fmla="*/ 2147483646 h 418"/>
                <a:gd name="T6" fmla="*/ 2147483646 w 2608"/>
                <a:gd name="T7" fmla="*/ 2147483646 h 418"/>
                <a:gd name="T8" fmla="*/ 2147483646 w 2608"/>
                <a:gd name="T9" fmla="*/ 1982421875 h 418"/>
                <a:gd name="T10" fmla="*/ 2147483646 w 2608"/>
                <a:gd name="T11" fmla="*/ 0 h 418"/>
                <a:gd name="T12" fmla="*/ 2089843750 w 2608"/>
                <a:gd name="T13" fmla="*/ 0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65;p2">
              <a:extLst>
                <a:ext uri="{FF2B5EF4-FFF2-40B4-BE49-F238E27FC236}">
                  <a16:creationId xmlns:a16="http://schemas.microsoft.com/office/drawing/2014/main" id="{F44F28FA-EA7E-835A-35CB-0884403F2BD1}"/>
                </a:ext>
              </a:extLst>
            </p:cNvPr>
            <p:cNvSpPr>
              <a:spLocks/>
            </p:cNvSpPr>
            <p:nvPr/>
          </p:nvSpPr>
          <p:spPr bwMode="auto">
            <a:xfrm>
              <a:off x="4580325" y="2689450"/>
              <a:ext cx="182175" cy="882575"/>
            </a:xfrm>
            <a:custGeom>
              <a:avLst/>
              <a:gdLst>
                <a:gd name="T0" fmla="*/ 0 w 7287"/>
                <a:gd name="T1" fmla="*/ 0 h 35303"/>
                <a:gd name="T2" fmla="*/ 0 w 7287"/>
                <a:gd name="T3" fmla="*/ 2147483646 h 35303"/>
                <a:gd name="T4" fmla="*/ 2147483646 w 7287"/>
                <a:gd name="T5" fmla="*/ 2147483646 h 35303"/>
                <a:gd name="T6" fmla="*/ 2147483646 w 7287"/>
                <a:gd name="T7" fmla="*/ 0 h 35303"/>
                <a:gd name="T8" fmla="*/ 0 w 7287"/>
                <a:gd name="T9" fmla="*/ 0 h 35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7" h="35303" extrusionOk="0">
                  <a:moveTo>
                    <a:pt x="0" y="0"/>
                  </a:moveTo>
                  <a:lnTo>
                    <a:pt x="0" y="35302"/>
                  </a:lnTo>
                  <a:lnTo>
                    <a:pt x="7287" y="35302"/>
                  </a:lnTo>
                  <a:lnTo>
                    <a:pt x="7287" y="0"/>
                  </a:lnTo>
                  <a:lnTo>
                    <a:pt x="0"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66;p2">
              <a:extLst>
                <a:ext uri="{FF2B5EF4-FFF2-40B4-BE49-F238E27FC236}">
                  <a16:creationId xmlns:a16="http://schemas.microsoft.com/office/drawing/2014/main" id="{2F9B3BD9-75BF-5884-0A3D-63A431FB6126}"/>
                </a:ext>
              </a:extLst>
            </p:cNvPr>
            <p:cNvSpPr>
              <a:spLocks/>
            </p:cNvSpPr>
            <p:nvPr/>
          </p:nvSpPr>
          <p:spPr bwMode="auto">
            <a:xfrm>
              <a:off x="4648775" y="2785600"/>
              <a:ext cx="43200" cy="65800"/>
            </a:xfrm>
            <a:custGeom>
              <a:avLst/>
              <a:gdLst>
                <a:gd name="T0" fmla="*/ 2147483646 w 1728"/>
                <a:gd name="T1" fmla="*/ 0 h 2632"/>
                <a:gd name="T2" fmla="*/ 9765625 w 1728"/>
                <a:gd name="T3" fmla="*/ 2147483646 h 2632"/>
                <a:gd name="T4" fmla="*/ 9765625 w 1728"/>
                <a:gd name="T5" fmla="*/ 2147483646 h 2632"/>
                <a:gd name="T6" fmla="*/ 2147483646 w 1728"/>
                <a:gd name="T7" fmla="*/ 2147483646 h 2632"/>
                <a:gd name="T8" fmla="*/ 2147483646 w 1728"/>
                <a:gd name="T9" fmla="*/ 2147483646 h 2632"/>
                <a:gd name="T10" fmla="*/ 2147483646 w 1728"/>
                <a:gd name="T11" fmla="*/ 2147483646 h 2632"/>
                <a:gd name="T12" fmla="*/ 2147483646 w 1728"/>
                <a:gd name="T13" fmla="*/ 0 h 2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67;p2">
              <a:extLst>
                <a:ext uri="{FF2B5EF4-FFF2-40B4-BE49-F238E27FC236}">
                  <a16:creationId xmlns:a16="http://schemas.microsoft.com/office/drawing/2014/main" id="{7AA51D36-406C-6405-35B1-85E4C50C1F82}"/>
                </a:ext>
              </a:extLst>
            </p:cNvPr>
            <p:cNvSpPr>
              <a:spLocks/>
            </p:cNvSpPr>
            <p:nvPr/>
          </p:nvSpPr>
          <p:spPr bwMode="auto">
            <a:xfrm>
              <a:off x="4637175" y="2848100"/>
              <a:ext cx="65200" cy="10450"/>
            </a:xfrm>
            <a:custGeom>
              <a:avLst/>
              <a:gdLst>
                <a:gd name="T0" fmla="*/ 1982421875 w 2608"/>
                <a:gd name="T1" fmla="*/ 0 h 418"/>
                <a:gd name="T2" fmla="*/ 0 w 2608"/>
                <a:gd name="T3" fmla="*/ 1982421875 h 418"/>
                <a:gd name="T4" fmla="*/ 1982421875 w 2608"/>
                <a:gd name="T5" fmla="*/ 2147483646 h 418"/>
                <a:gd name="T6" fmla="*/ 2147483646 w 2608"/>
                <a:gd name="T7" fmla="*/ 2147483646 h 418"/>
                <a:gd name="T8" fmla="*/ 2147483646 w 2608"/>
                <a:gd name="T9" fmla="*/ 1982421875 h 418"/>
                <a:gd name="T10" fmla="*/ 2147483646 w 2608"/>
                <a:gd name="T11" fmla="*/ 0 h 418"/>
                <a:gd name="T12" fmla="*/ 1982421875 w 2608"/>
                <a:gd name="T13" fmla="*/ 0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lnTo>
                    <a:pt x="203"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68;p2">
              <a:extLst>
                <a:ext uri="{FF2B5EF4-FFF2-40B4-BE49-F238E27FC236}">
                  <a16:creationId xmlns:a16="http://schemas.microsoft.com/office/drawing/2014/main" id="{EAF300C5-EF00-4AE4-41E4-4EF8D3EB36C3}"/>
                </a:ext>
              </a:extLst>
            </p:cNvPr>
            <p:cNvSpPr>
              <a:spLocks/>
            </p:cNvSpPr>
            <p:nvPr/>
          </p:nvSpPr>
          <p:spPr bwMode="auto">
            <a:xfrm>
              <a:off x="4648775" y="2988300"/>
              <a:ext cx="43200" cy="65800"/>
            </a:xfrm>
            <a:custGeom>
              <a:avLst/>
              <a:gdLst>
                <a:gd name="T0" fmla="*/ 2147483646 w 1728"/>
                <a:gd name="T1" fmla="*/ 0 h 2632"/>
                <a:gd name="T2" fmla="*/ 9765625 w 1728"/>
                <a:gd name="T3" fmla="*/ 2147483646 h 2632"/>
                <a:gd name="T4" fmla="*/ 9765625 w 1728"/>
                <a:gd name="T5" fmla="*/ 2147483646 h 2632"/>
                <a:gd name="T6" fmla="*/ 2147483646 w 1728"/>
                <a:gd name="T7" fmla="*/ 2147483646 h 2632"/>
                <a:gd name="T8" fmla="*/ 2147483646 w 1728"/>
                <a:gd name="T9" fmla="*/ 2147483646 h 2632"/>
                <a:gd name="T10" fmla="*/ 2147483646 w 1728"/>
                <a:gd name="T11" fmla="*/ 2147483646 h 2632"/>
                <a:gd name="T12" fmla="*/ 2147483646 w 1728"/>
                <a:gd name="T13" fmla="*/ 0 h 2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69;p2">
              <a:extLst>
                <a:ext uri="{FF2B5EF4-FFF2-40B4-BE49-F238E27FC236}">
                  <a16:creationId xmlns:a16="http://schemas.microsoft.com/office/drawing/2014/main" id="{561488F9-13E6-1DFB-FED6-CB6D617B2509}"/>
                </a:ext>
              </a:extLst>
            </p:cNvPr>
            <p:cNvSpPr>
              <a:spLocks/>
            </p:cNvSpPr>
            <p:nvPr/>
          </p:nvSpPr>
          <p:spPr bwMode="auto">
            <a:xfrm>
              <a:off x="4637175" y="3050800"/>
              <a:ext cx="65200" cy="10450"/>
            </a:xfrm>
            <a:custGeom>
              <a:avLst/>
              <a:gdLst>
                <a:gd name="T0" fmla="*/ 1982421875 w 2608"/>
                <a:gd name="T1" fmla="*/ 9765625 h 418"/>
                <a:gd name="T2" fmla="*/ 0 w 2608"/>
                <a:gd name="T3" fmla="*/ 1982421875 h 418"/>
                <a:gd name="T4" fmla="*/ 1982421875 w 2608"/>
                <a:gd name="T5" fmla="*/ 2147483646 h 418"/>
                <a:gd name="T6" fmla="*/ 2147483646 w 2608"/>
                <a:gd name="T7" fmla="*/ 2147483646 h 418"/>
                <a:gd name="T8" fmla="*/ 2147483646 w 2608"/>
                <a:gd name="T9" fmla="*/ 1982421875 h 418"/>
                <a:gd name="T10" fmla="*/ 2147483646 w 2608"/>
                <a:gd name="T11" fmla="*/ 9765625 h 418"/>
                <a:gd name="T12" fmla="*/ 1982421875 w 2608"/>
                <a:gd name="T13" fmla="*/ 9765625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lnTo>
                    <a:pt x="203"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70;p2">
              <a:extLst>
                <a:ext uri="{FF2B5EF4-FFF2-40B4-BE49-F238E27FC236}">
                  <a16:creationId xmlns:a16="http://schemas.microsoft.com/office/drawing/2014/main" id="{D4D8F754-6800-F6EE-7EB4-2605C8AD6946}"/>
                </a:ext>
              </a:extLst>
            </p:cNvPr>
            <p:cNvSpPr>
              <a:spLocks/>
            </p:cNvSpPr>
            <p:nvPr/>
          </p:nvSpPr>
          <p:spPr bwMode="auto">
            <a:xfrm>
              <a:off x="4568725" y="2423050"/>
              <a:ext cx="205400" cy="296200"/>
            </a:xfrm>
            <a:custGeom>
              <a:avLst/>
              <a:gdLst>
                <a:gd name="T0" fmla="*/ 2147483646 w 8216"/>
                <a:gd name="T1" fmla="*/ 0 h 11848"/>
                <a:gd name="T2" fmla="*/ 0 w 8216"/>
                <a:gd name="T3" fmla="*/ 2147483646 h 11848"/>
                <a:gd name="T4" fmla="*/ 2147483646 w 8216"/>
                <a:gd name="T5" fmla="*/ 2147483646 h 11848"/>
                <a:gd name="T6" fmla="*/ 2147483646 w 8216"/>
                <a:gd name="T7" fmla="*/ 0 h 118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16" h="11848" extrusionOk="0">
                  <a:moveTo>
                    <a:pt x="4108" y="0"/>
                  </a:moveTo>
                  <a:lnTo>
                    <a:pt x="0" y="11847"/>
                  </a:lnTo>
                  <a:lnTo>
                    <a:pt x="8215" y="11847"/>
                  </a:lnTo>
                  <a:lnTo>
                    <a:pt x="4108"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71;p2">
              <a:extLst>
                <a:ext uri="{FF2B5EF4-FFF2-40B4-BE49-F238E27FC236}">
                  <a16:creationId xmlns:a16="http://schemas.microsoft.com/office/drawing/2014/main" id="{A1E21B1D-0E2D-E90F-7F65-37C296F1BCEC}"/>
                </a:ext>
              </a:extLst>
            </p:cNvPr>
            <p:cNvSpPr>
              <a:spLocks/>
            </p:cNvSpPr>
            <p:nvPr/>
          </p:nvSpPr>
          <p:spPr bwMode="auto">
            <a:xfrm>
              <a:off x="4555625" y="2711750"/>
              <a:ext cx="230700" cy="14325"/>
            </a:xfrm>
            <a:custGeom>
              <a:avLst/>
              <a:gdLst>
                <a:gd name="T0" fmla="*/ 2147483646 w 9228"/>
                <a:gd name="T1" fmla="*/ 9765625 h 573"/>
                <a:gd name="T2" fmla="*/ 2147483646 w 9228"/>
                <a:gd name="T3" fmla="*/ 9765625 h 573"/>
                <a:gd name="T4" fmla="*/ 2147483646 w 9228"/>
                <a:gd name="T5" fmla="*/ 9765625 h 573"/>
                <a:gd name="T6" fmla="*/ 0 w 9228"/>
                <a:gd name="T7" fmla="*/ 2147483646 h 573"/>
                <a:gd name="T8" fmla="*/ 2147483646 w 9228"/>
                <a:gd name="T9" fmla="*/ 2147483646 h 573"/>
                <a:gd name="T10" fmla="*/ 2147483646 w 9228"/>
                <a:gd name="T11" fmla="*/ 2147483646 h 573"/>
                <a:gd name="T12" fmla="*/ 2147483646 w 9228"/>
                <a:gd name="T13" fmla="*/ 2147483646 h 573"/>
                <a:gd name="T14" fmla="*/ 2147483646 w 9228"/>
                <a:gd name="T15" fmla="*/ 9765625 h 5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72;p2">
              <a:extLst>
                <a:ext uri="{FF2B5EF4-FFF2-40B4-BE49-F238E27FC236}">
                  <a16:creationId xmlns:a16="http://schemas.microsoft.com/office/drawing/2014/main" id="{395F9FCA-F857-E43A-F950-DC84BA13ABFF}"/>
                </a:ext>
              </a:extLst>
            </p:cNvPr>
            <p:cNvSpPr>
              <a:spLocks/>
            </p:cNvSpPr>
            <p:nvPr/>
          </p:nvSpPr>
          <p:spPr bwMode="auto">
            <a:xfrm>
              <a:off x="4661575" y="2418275"/>
              <a:ext cx="18775" cy="17300"/>
            </a:xfrm>
            <a:custGeom>
              <a:avLst/>
              <a:gdLst>
                <a:gd name="T0" fmla="*/ 2147483646 w 751"/>
                <a:gd name="T1" fmla="*/ 9765625 h 692"/>
                <a:gd name="T2" fmla="*/ 9765625 w 751"/>
                <a:gd name="T3" fmla="*/ 2147483646 h 692"/>
                <a:gd name="T4" fmla="*/ 2147483646 w 751"/>
                <a:gd name="T5" fmla="*/ 2147483646 h 692"/>
                <a:gd name="T6" fmla="*/ 2147483646 w 751"/>
                <a:gd name="T7" fmla="*/ 2147483646 h 692"/>
                <a:gd name="T8" fmla="*/ 2147483646 w 751"/>
                <a:gd name="T9" fmla="*/ 9765625 h 6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73;p2">
              <a:extLst>
                <a:ext uri="{FF2B5EF4-FFF2-40B4-BE49-F238E27FC236}">
                  <a16:creationId xmlns:a16="http://schemas.microsoft.com/office/drawing/2014/main" id="{54BF04A4-AC14-F119-3D0C-90E1BDA68AC9}"/>
                </a:ext>
              </a:extLst>
            </p:cNvPr>
            <p:cNvSpPr>
              <a:spLocks/>
            </p:cNvSpPr>
            <p:nvPr/>
          </p:nvSpPr>
          <p:spPr bwMode="auto">
            <a:xfrm>
              <a:off x="3276875" y="2689450"/>
              <a:ext cx="182200" cy="884350"/>
            </a:xfrm>
            <a:custGeom>
              <a:avLst/>
              <a:gdLst>
                <a:gd name="T0" fmla="*/ 9765625 w 7288"/>
                <a:gd name="T1" fmla="*/ 0 h 35374"/>
                <a:gd name="T2" fmla="*/ 9765625 w 7288"/>
                <a:gd name="T3" fmla="*/ 2147483646 h 35374"/>
                <a:gd name="T4" fmla="*/ 2147483646 w 7288"/>
                <a:gd name="T5" fmla="*/ 2147483646 h 35374"/>
                <a:gd name="T6" fmla="*/ 2147483646 w 7288"/>
                <a:gd name="T7" fmla="*/ 0 h 35374"/>
                <a:gd name="T8" fmla="*/ 9765625 w 7288"/>
                <a:gd name="T9" fmla="*/ 0 h 353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8" h="35374" extrusionOk="0">
                  <a:moveTo>
                    <a:pt x="1" y="0"/>
                  </a:moveTo>
                  <a:lnTo>
                    <a:pt x="1" y="35374"/>
                  </a:lnTo>
                  <a:lnTo>
                    <a:pt x="7288" y="35374"/>
                  </a:lnTo>
                  <a:lnTo>
                    <a:pt x="7288" y="0"/>
                  </a:lnTo>
                  <a:lnTo>
                    <a:pt x="1" y="0"/>
                  </a:lnTo>
                  <a:close/>
                </a:path>
              </a:pathLst>
            </a:custGeom>
            <a:solidFill>
              <a:srgbClr val="8C99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74;p2">
              <a:extLst>
                <a:ext uri="{FF2B5EF4-FFF2-40B4-BE49-F238E27FC236}">
                  <a16:creationId xmlns:a16="http://schemas.microsoft.com/office/drawing/2014/main" id="{DF3EA266-F04C-8AB2-34F2-53CDA061B796}"/>
                </a:ext>
              </a:extLst>
            </p:cNvPr>
            <p:cNvSpPr>
              <a:spLocks/>
            </p:cNvSpPr>
            <p:nvPr/>
          </p:nvSpPr>
          <p:spPr bwMode="auto">
            <a:xfrm>
              <a:off x="3345650" y="2785600"/>
              <a:ext cx="43175" cy="65800"/>
            </a:xfrm>
            <a:custGeom>
              <a:avLst/>
              <a:gdLst>
                <a:gd name="T0" fmla="*/ 2147483646 w 1727"/>
                <a:gd name="T1" fmla="*/ 0 h 2632"/>
                <a:gd name="T2" fmla="*/ 0 w 1727"/>
                <a:gd name="T3" fmla="*/ 2147483646 h 2632"/>
                <a:gd name="T4" fmla="*/ 0 w 1727"/>
                <a:gd name="T5" fmla="*/ 2147483646 h 2632"/>
                <a:gd name="T6" fmla="*/ 2147483646 w 1727"/>
                <a:gd name="T7" fmla="*/ 2147483646 h 2632"/>
                <a:gd name="T8" fmla="*/ 2147483646 w 1727"/>
                <a:gd name="T9" fmla="*/ 2147483646 h 2632"/>
                <a:gd name="T10" fmla="*/ 2147483646 w 1727"/>
                <a:gd name="T11" fmla="*/ 2147483646 h 2632"/>
                <a:gd name="T12" fmla="*/ 2147483646 w 1727"/>
                <a:gd name="T13" fmla="*/ 0 h 2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75;p2">
              <a:extLst>
                <a:ext uri="{FF2B5EF4-FFF2-40B4-BE49-F238E27FC236}">
                  <a16:creationId xmlns:a16="http://schemas.microsoft.com/office/drawing/2014/main" id="{CDD63A43-6377-AACD-0B37-740948B1FF43}"/>
                </a:ext>
              </a:extLst>
            </p:cNvPr>
            <p:cNvSpPr>
              <a:spLocks/>
            </p:cNvSpPr>
            <p:nvPr/>
          </p:nvSpPr>
          <p:spPr bwMode="auto">
            <a:xfrm>
              <a:off x="3333750" y="2848100"/>
              <a:ext cx="65200" cy="10450"/>
            </a:xfrm>
            <a:custGeom>
              <a:avLst/>
              <a:gdLst>
                <a:gd name="T0" fmla="*/ 2089843750 w 2608"/>
                <a:gd name="T1" fmla="*/ 0 h 418"/>
                <a:gd name="T2" fmla="*/ 0 w 2608"/>
                <a:gd name="T3" fmla="*/ 1982421875 h 418"/>
                <a:gd name="T4" fmla="*/ 2089843750 w 2608"/>
                <a:gd name="T5" fmla="*/ 2147483646 h 418"/>
                <a:gd name="T6" fmla="*/ 2147483646 w 2608"/>
                <a:gd name="T7" fmla="*/ 2147483646 h 418"/>
                <a:gd name="T8" fmla="*/ 2147483646 w 2608"/>
                <a:gd name="T9" fmla="*/ 1982421875 h 418"/>
                <a:gd name="T10" fmla="*/ 2147483646 w 2608"/>
                <a:gd name="T11" fmla="*/ 0 h 418"/>
                <a:gd name="T12" fmla="*/ 2089843750 w 2608"/>
                <a:gd name="T13" fmla="*/ 0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lnTo>
                    <a:pt x="214"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76;p2">
              <a:extLst>
                <a:ext uri="{FF2B5EF4-FFF2-40B4-BE49-F238E27FC236}">
                  <a16:creationId xmlns:a16="http://schemas.microsoft.com/office/drawing/2014/main" id="{0EE5E727-285C-2F36-5589-6AD7248A0EC3}"/>
                </a:ext>
              </a:extLst>
            </p:cNvPr>
            <p:cNvSpPr>
              <a:spLocks/>
            </p:cNvSpPr>
            <p:nvPr/>
          </p:nvSpPr>
          <p:spPr bwMode="auto">
            <a:xfrm>
              <a:off x="3345650" y="2988300"/>
              <a:ext cx="43175" cy="65800"/>
            </a:xfrm>
            <a:custGeom>
              <a:avLst/>
              <a:gdLst>
                <a:gd name="T0" fmla="*/ 2147483646 w 1727"/>
                <a:gd name="T1" fmla="*/ 0 h 2632"/>
                <a:gd name="T2" fmla="*/ 0 w 1727"/>
                <a:gd name="T3" fmla="*/ 2147483646 h 2632"/>
                <a:gd name="T4" fmla="*/ 0 w 1727"/>
                <a:gd name="T5" fmla="*/ 2147483646 h 2632"/>
                <a:gd name="T6" fmla="*/ 2147483646 w 1727"/>
                <a:gd name="T7" fmla="*/ 2147483646 h 2632"/>
                <a:gd name="T8" fmla="*/ 2147483646 w 1727"/>
                <a:gd name="T9" fmla="*/ 2147483646 h 2632"/>
                <a:gd name="T10" fmla="*/ 2147483646 w 1727"/>
                <a:gd name="T11" fmla="*/ 2147483646 h 2632"/>
                <a:gd name="T12" fmla="*/ 2147483646 w 1727"/>
                <a:gd name="T13" fmla="*/ 0 h 26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77;p2">
              <a:extLst>
                <a:ext uri="{FF2B5EF4-FFF2-40B4-BE49-F238E27FC236}">
                  <a16:creationId xmlns:a16="http://schemas.microsoft.com/office/drawing/2014/main" id="{8A2F5920-898D-D165-9403-FA212B5066B2}"/>
                </a:ext>
              </a:extLst>
            </p:cNvPr>
            <p:cNvSpPr>
              <a:spLocks/>
            </p:cNvSpPr>
            <p:nvPr/>
          </p:nvSpPr>
          <p:spPr bwMode="auto">
            <a:xfrm>
              <a:off x="3333750" y="3050800"/>
              <a:ext cx="65200" cy="10450"/>
            </a:xfrm>
            <a:custGeom>
              <a:avLst/>
              <a:gdLst>
                <a:gd name="T0" fmla="*/ 2089843750 w 2608"/>
                <a:gd name="T1" fmla="*/ 9765625 h 418"/>
                <a:gd name="T2" fmla="*/ 0 w 2608"/>
                <a:gd name="T3" fmla="*/ 1982421875 h 418"/>
                <a:gd name="T4" fmla="*/ 2089843750 w 2608"/>
                <a:gd name="T5" fmla="*/ 2147483646 h 418"/>
                <a:gd name="T6" fmla="*/ 2147483646 w 2608"/>
                <a:gd name="T7" fmla="*/ 2147483646 h 418"/>
                <a:gd name="T8" fmla="*/ 2147483646 w 2608"/>
                <a:gd name="T9" fmla="*/ 1982421875 h 418"/>
                <a:gd name="T10" fmla="*/ 2147483646 w 2608"/>
                <a:gd name="T11" fmla="*/ 9765625 h 418"/>
                <a:gd name="T12" fmla="*/ 2089843750 w 2608"/>
                <a:gd name="T13" fmla="*/ 9765625 h 4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lnTo>
                    <a:pt x="214"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78;p2">
              <a:extLst>
                <a:ext uri="{FF2B5EF4-FFF2-40B4-BE49-F238E27FC236}">
                  <a16:creationId xmlns:a16="http://schemas.microsoft.com/office/drawing/2014/main" id="{DEB8D58A-6D2F-EC01-0067-BFF30FB77B03}"/>
                </a:ext>
              </a:extLst>
            </p:cNvPr>
            <p:cNvSpPr>
              <a:spLocks/>
            </p:cNvSpPr>
            <p:nvPr/>
          </p:nvSpPr>
          <p:spPr bwMode="auto">
            <a:xfrm>
              <a:off x="3265275" y="2423050"/>
              <a:ext cx="205400" cy="296200"/>
            </a:xfrm>
            <a:custGeom>
              <a:avLst/>
              <a:gdLst>
                <a:gd name="T0" fmla="*/ 2147483646 w 8216"/>
                <a:gd name="T1" fmla="*/ 0 h 11848"/>
                <a:gd name="T2" fmla="*/ 9765625 w 8216"/>
                <a:gd name="T3" fmla="*/ 2147483646 h 11848"/>
                <a:gd name="T4" fmla="*/ 2147483646 w 8216"/>
                <a:gd name="T5" fmla="*/ 2147483646 h 11848"/>
                <a:gd name="T6" fmla="*/ 2147483646 w 8216"/>
                <a:gd name="T7" fmla="*/ 0 h 118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16" h="11848" extrusionOk="0">
                  <a:moveTo>
                    <a:pt x="4108" y="0"/>
                  </a:moveTo>
                  <a:lnTo>
                    <a:pt x="1" y="11847"/>
                  </a:lnTo>
                  <a:lnTo>
                    <a:pt x="8216" y="11847"/>
                  </a:lnTo>
                  <a:lnTo>
                    <a:pt x="4108" y="0"/>
                  </a:lnTo>
                  <a:close/>
                </a:path>
              </a:pathLst>
            </a:custGeom>
            <a:solidFill>
              <a:srgbClr val="87171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79;p2">
              <a:extLst>
                <a:ext uri="{FF2B5EF4-FFF2-40B4-BE49-F238E27FC236}">
                  <a16:creationId xmlns:a16="http://schemas.microsoft.com/office/drawing/2014/main" id="{6F96E621-E28B-63A5-CCFC-B4D495E4197F}"/>
                </a:ext>
              </a:extLst>
            </p:cNvPr>
            <p:cNvSpPr>
              <a:spLocks/>
            </p:cNvSpPr>
            <p:nvPr/>
          </p:nvSpPr>
          <p:spPr bwMode="auto">
            <a:xfrm>
              <a:off x="3252775" y="2711750"/>
              <a:ext cx="230700" cy="14325"/>
            </a:xfrm>
            <a:custGeom>
              <a:avLst/>
              <a:gdLst>
                <a:gd name="T0" fmla="*/ 2147483646 w 9228"/>
                <a:gd name="T1" fmla="*/ 9765625 h 573"/>
                <a:gd name="T2" fmla="*/ 2147483646 w 9228"/>
                <a:gd name="T3" fmla="*/ 9765625 h 573"/>
                <a:gd name="T4" fmla="*/ 2147483646 w 9228"/>
                <a:gd name="T5" fmla="*/ 9765625 h 573"/>
                <a:gd name="T6" fmla="*/ 9765625 w 9228"/>
                <a:gd name="T7" fmla="*/ 2147483646 h 573"/>
                <a:gd name="T8" fmla="*/ 2147483646 w 9228"/>
                <a:gd name="T9" fmla="*/ 2147483646 h 573"/>
                <a:gd name="T10" fmla="*/ 2147483646 w 9228"/>
                <a:gd name="T11" fmla="*/ 2147483646 h 573"/>
                <a:gd name="T12" fmla="*/ 2147483646 w 9228"/>
                <a:gd name="T13" fmla="*/ 2147483646 h 573"/>
                <a:gd name="T14" fmla="*/ 2147483646 w 9228"/>
                <a:gd name="T15" fmla="*/ 9765625 h 5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80;p2">
              <a:extLst>
                <a:ext uri="{FF2B5EF4-FFF2-40B4-BE49-F238E27FC236}">
                  <a16:creationId xmlns:a16="http://schemas.microsoft.com/office/drawing/2014/main" id="{DE72F626-6AA5-9AC2-9108-E2172DD2A954}"/>
                </a:ext>
              </a:extLst>
            </p:cNvPr>
            <p:cNvSpPr>
              <a:spLocks/>
            </p:cNvSpPr>
            <p:nvPr/>
          </p:nvSpPr>
          <p:spPr bwMode="auto">
            <a:xfrm>
              <a:off x="3358450" y="2418275"/>
              <a:ext cx="18475" cy="17300"/>
            </a:xfrm>
            <a:custGeom>
              <a:avLst/>
              <a:gdLst>
                <a:gd name="T0" fmla="*/ 2147483646 w 739"/>
                <a:gd name="T1" fmla="*/ 9765625 h 692"/>
                <a:gd name="T2" fmla="*/ 0 w 739"/>
                <a:gd name="T3" fmla="*/ 2147483646 h 692"/>
                <a:gd name="T4" fmla="*/ 2147483646 w 739"/>
                <a:gd name="T5" fmla="*/ 2147483646 h 692"/>
                <a:gd name="T6" fmla="*/ 2147483646 w 739"/>
                <a:gd name="T7" fmla="*/ 2147483646 h 692"/>
                <a:gd name="T8" fmla="*/ 2147483646 w 739"/>
                <a:gd name="T9" fmla="*/ 9765625 h 6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81;p2">
              <a:extLst>
                <a:ext uri="{FF2B5EF4-FFF2-40B4-BE49-F238E27FC236}">
                  <a16:creationId xmlns:a16="http://schemas.microsoft.com/office/drawing/2014/main" id="{BFD47878-B43F-5166-E0AF-6C0E40539421}"/>
                </a:ext>
              </a:extLst>
            </p:cNvPr>
            <p:cNvSpPr>
              <a:spLocks/>
            </p:cNvSpPr>
            <p:nvPr/>
          </p:nvSpPr>
          <p:spPr bwMode="auto">
            <a:xfrm>
              <a:off x="3276000" y="3244575"/>
              <a:ext cx="46750" cy="33650"/>
            </a:xfrm>
            <a:custGeom>
              <a:avLst/>
              <a:gdLst>
                <a:gd name="T0" fmla="*/ 0 w 1870"/>
                <a:gd name="T1" fmla="*/ 9765625 h 1346"/>
                <a:gd name="T2" fmla="*/ 0 w 1870"/>
                <a:gd name="T3" fmla="*/ 2147483646 h 1346"/>
                <a:gd name="T4" fmla="*/ 2147483646 w 1870"/>
                <a:gd name="T5" fmla="*/ 2147483646 h 1346"/>
                <a:gd name="T6" fmla="*/ 2147483646 w 1870"/>
                <a:gd name="T7" fmla="*/ 9765625 h 1346"/>
                <a:gd name="T8" fmla="*/ 0 w 1870"/>
                <a:gd name="T9" fmla="*/ 9765625 h 1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0" h="1346" extrusionOk="0">
                  <a:moveTo>
                    <a:pt x="0" y="1"/>
                  </a:moveTo>
                  <a:lnTo>
                    <a:pt x="0" y="1346"/>
                  </a:lnTo>
                  <a:lnTo>
                    <a:pt x="1869" y="1346"/>
                  </a:lnTo>
                  <a:lnTo>
                    <a:pt x="1869"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82;p2">
              <a:extLst>
                <a:ext uri="{FF2B5EF4-FFF2-40B4-BE49-F238E27FC236}">
                  <a16:creationId xmlns:a16="http://schemas.microsoft.com/office/drawing/2014/main" id="{3AD03E19-48E2-CD76-F18A-E2F5052DB1F6}"/>
                </a:ext>
              </a:extLst>
            </p:cNvPr>
            <p:cNvSpPr>
              <a:spLocks/>
            </p:cNvSpPr>
            <p:nvPr/>
          </p:nvSpPr>
          <p:spPr bwMode="auto">
            <a:xfrm>
              <a:off x="3294450" y="3291300"/>
              <a:ext cx="46450" cy="33375"/>
            </a:xfrm>
            <a:custGeom>
              <a:avLst/>
              <a:gdLst>
                <a:gd name="T0" fmla="*/ 0 w 1858"/>
                <a:gd name="T1" fmla="*/ 9765625 h 1335"/>
                <a:gd name="T2" fmla="*/ 0 w 1858"/>
                <a:gd name="T3" fmla="*/ 2147483646 h 1335"/>
                <a:gd name="T4" fmla="*/ 2147483646 w 1858"/>
                <a:gd name="T5" fmla="*/ 2147483646 h 1335"/>
                <a:gd name="T6" fmla="*/ 2147483646 w 1858"/>
                <a:gd name="T7" fmla="*/ 9765625 h 1335"/>
                <a:gd name="T8" fmla="*/ 0 w 1858"/>
                <a:gd name="T9" fmla="*/ 9765625 h 1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35" extrusionOk="0">
                  <a:moveTo>
                    <a:pt x="0" y="1"/>
                  </a:moveTo>
                  <a:lnTo>
                    <a:pt x="0" y="1334"/>
                  </a:lnTo>
                  <a:lnTo>
                    <a:pt x="1858" y="1334"/>
                  </a:lnTo>
                  <a:lnTo>
                    <a:pt x="1858"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83;p2">
              <a:extLst>
                <a:ext uri="{FF2B5EF4-FFF2-40B4-BE49-F238E27FC236}">
                  <a16:creationId xmlns:a16="http://schemas.microsoft.com/office/drawing/2014/main" id="{E917AB4E-1C72-5610-22B6-229A38D3D4CE}"/>
                </a:ext>
              </a:extLst>
            </p:cNvPr>
            <p:cNvSpPr>
              <a:spLocks/>
            </p:cNvSpPr>
            <p:nvPr/>
          </p:nvSpPr>
          <p:spPr bwMode="auto">
            <a:xfrm>
              <a:off x="3412925" y="3398175"/>
              <a:ext cx="46450" cy="33650"/>
            </a:xfrm>
            <a:custGeom>
              <a:avLst/>
              <a:gdLst>
                <a:gd name="T0" fmla="*/ 0 w 1858"/>
                <a:gd name="T1" fmla="*/ 0 h 1346"/>
                <a:gd name="T2" fmla="*/ 0 w 1858"/>
                <a:gd name="T3" fmla="*/ 2147483646 h 1346"/>
                <a:gd name="T4" fmla="*/ 2147483646 w 1858"/>
                <a:gd name="T5" fmla="*/ 2147483646 h 1346"/>
                <a:gd name="T6" fmla="*/ 2147483646 w 1858"/>
                <a:gd name="T7" fmla="*/ 0 h 1346"/>
                <a:gd name="T8" fmla="*/ 0 w 1858"/>
                <a:gd name="T9" fmla="*/ 0 h 1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46" extrusionOk="0">
                  <a:moveTo>
                    <a:pt x="0" y="0"/>
                  </a:moveTo>
                  <a:lnTo>
                    <a:pt x="0" y="1346"/>
                  </a:lnTo>
                  <a:lnTo>
                    <a:pt x="1857" y="1346"/>
                  </a:lnTo>
                  <a:lnTo>
                    <a:pt x="1857"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84;p2">
              <a:extLst>
                <a:ext uri="{FF2B5EF4-FFF2-40B4-BE49-F238E27FC236}">
                  <a16:creationId xmlns:a16="http://schemas.microsoft.com/office/drawing/2014/main" id="{AEE3F852-7366-AB01-502A-AD38346A8048}"/>
                </a:ext>
              </a:extLst>
            </p:cNvPr>
            <p:cNvSpPr>
              <a:spLocks/>
            </p:cNvSpPr>
            <p:nvPr/>
          </p:nvSpPr>
          <p:spPr bwMode="auto">
            <a:xfrm>
              <a:off x="4345775" y="3145450"/>
              <a:ext cx="43175" cy="65825"/>
            </a:xfrm>
            <a:custGeom>
              <a:avLst/>
              <a:gdLst>
                <a:gd name="T0" fmla="*/ 2147483646 w 1727"/>
                <a:gd name="T1" fmla="*/ 9765625 h 2633"/>
                <a:gd name="T2" fmla="*/ 0 w 1727"/>
                <a:gd name="T3" fmla="*/ 2147483646 h 2633"/>
                <a:gd name="T4" fmla="*/ 0 w 1727"/>
                <a:gd name="T5" fmla="*/ 2147483646 h 2633"/>
                <a:gd name="T6" fmla="*/ 2147483646 w 1727"/>
                <a:gd name="T7" fmla="*/ 2147483646 h 2633"/>
                <a:gd name="T8" fmla="*/ 2147483646 w 1727"/>
                <a:gd name="T9" fmla="*/ 2147483646 h 2633"/>
                <a:gd name="T10" fmla="*/ 2147483646 w 1727"/>
                <a:gd name="T11" fmla="*/ 2147483646 h 2633"/>
                <a:gd name="T12" fmla="*/ 2147483646 w 1727"/>
                <a:gd name="T13" fmla="*/ 9765625 h 26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85;p2">
              <a:extLst>
                <a:ext uri="{FF2B5EF4-FFF2-40B4-BE49-F238E27FC236}">
                  <a16:creationId xmlns:a16="http://schemas.microsoft.com/office/drawing/2014/main" id="{92698747-2F10-E5AA-16A1-4EA52E8B645D}"/>
                </a:ext>
              </a:extLst>
            </p:cNvPr>
            <p:cNvSpPr>
              <a:spLocks/>
            </p:cNvSpPr>
            <p:nvPr/>
          </p:nvSpPr>
          <p:spPr bwMode="auto">
            <a:xfrm>
              <a:off x="4333875" y="3207975"/>
              <a:ext cx="65200" cy="10425"/>
            </a:xfrm>
            <a:custGeom>
              <a:avLst/>
              <a:gdLst>
                <a:gd name="T0" fmla="*/ 1972656250 w 2608"/>
                <a:gd name="T1" fmla="*/ 0 h 417"/>
                <a:gd name="T2" fmla="*/ 0 w 2608"/>
                <a:gd name="T3" fmla="*/ 1972656250 h 417"/>
                <a:gd name="T4" fmla="*/ 1972656250 w 2608"/>
                <a:gd name="T5" fmla="*/ 2147483646 h 417"/>
                <a:gd name="T6" fmla="*/ 2147483646 w 2608"/>
                <a:gd name="T7" fmla="*/ 2147483646 h 417"/>
                <a:gd name="T8" fmla="*/ 2147483646 w 2608"/>
                <a:gd name="T9" fmla="*/ 1972656250 h 417"/>
                <a:gd name="T10" fmla="*/ 2147483646 w 2608"/>
                <a:gd name="T11" fmla="*/ 0 h 417"/>
                <a:gd name="T12" fmla="*/ 1972656250 w 2608"/>
                <a:gd name="T13" fmla="*/ 0 h 4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lnTo>
                    <a:pt x="202"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86;p2">
              <a:extLst>
                <a:ext uri="{FF2B5EF4-FFF2-40B4-BE49-F238E27FC236}">
                  <a16:creationId xmlns:a16="http://schemas.microsoft.com/office/drawing/2014/main" id="{7FBC5C7F-7858-274E-430A-5CCE32E53BEC}"/>
                </a:ext>
              </a:extLst>
            </p:cNvPr>
            <p:cNvSpPr>
              <a:spLocks/>
            </p:cNvSpPr>
            <p:nvPr/>
          </p:nvSpPr>
          <p:spPr bwMode="auto">
            <a:xfrm>
              <a:off x="3777250" y="3067175"/>
              <a:ext cx="46450" cy="33350"/>
            </a:xfrm>
            <a:custGeom>
              <a:avLst/>
              <a:gdLst>
                <a:gd name="T0" fmla="*/ 0 w 1858"/>
                <a:gd name="T1" fmla="*/ 0 h 1334"/>
                <a:gd name="T2" fmla="*/ 0 w 1858"/>
                <a:gd name="T3" fmla="*/ 2147483646 h 1334"/>
                <a:gd name="T4" fmla="*/ 2147483646 w 1858"/>
                <a:gd name="T5" fmla="*/ 2147483646 h 1334"/>
                <a:gd name="T6" fmla="*/ 2147483646 w 1858"/>
                <a:gd name="T7" fmla="*/ 0 h 1334"/>
                <a:gd name="T8" fmla="*/ 0 w 1858"/>
                <a:gd name="T9" fmla="*/ 0 h 1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34" extrusionOk="0">
                  <a:moveTo>
                    <a:pt x="0" y="0"/>
                  </a:moveTo>
                  <a:lnTo>
                    <a:pt x="0" y="1334"/>
                  </a:lnTo>
                  <a:lnTo>
                    <a:pt x="1858" y="1334"/>
                  </a:lnTo>
                  <a:lnTo>
                    <a:pt x="1858"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87;p2">
              <a:extLst>
                <a:ext uri="{FF2B5EF4-FFF2-40B4-BE49-F238E27FC236}">
                  <a16:creationId xmlns:a16="http://schemas.microsoft.com/office/drawing/2014/main" id="{FDC9DD47-D7E5-1B8D-354C-47CB00CE41D7}"/>
                </a:ext>
              </a:extLst>
            </p:cNvPr>
            <p:cNvSpPr>
              <a:spLocks/>
            </p:cNvSpPr>
            <p:nvPr/>
          </p:nvSpPr>
          <p:spPr bwMode="auto">
            <a:xfrm>
              <a:off x="3804625" y="3114500"/>
              <a:ext cx="46750" cy="33375"/>
            </a:xfrm>
            <a:custGeom>
              <a:avLst/>
              <a:gdLst>
                <a:gd name="T0" fmla="*/ 9765625 w 1870"/>
                <a:gd name="T1" fmla="*/ 9765625 h 1335"/>
                <a:gd name="T2" fmla="*/ 9765625 w 1870"/>
                <a:gd name="T3" fmla="*/ 2147483646 h 1335"/>
                <a:gd name="T4" fmla="*/ 2147483646 w 1870"/>
                <a:gd name="T5" fmla="*/ 2147483646 h 1335"/>
                <a:gd name="T6" fmla="*/ 2147483646 w 1870"/>
                <a:gd name="T7" fmla="*/ 9765625 h 1335"/>
                <a:gd name="T8" fmla="*/ 9765625 w 1870"/>
                <a:gd name="T9" fmla="*/ 9765625 h 1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0" h="1335" extrusionOk="0">
                  <a:moveTo>
                    <a:pt x="1" y="1"/>
                  </a:moveTo>
                  <a:lnTo>
                    <a:pt x="1" y="1334"/>
                  </a:lnTo>
                  <a:lnTo>
                    <a:pt x="1870" y="1334"/>
                  </a:lnTo>
                  <a:lnTo>
                    <a:pt x="1870" y="1"/>
                  </a:lnTo>
                  <a:lnTo>
                    <a:pt x="1"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88;p2">
              <a:extLst>
                <a:ext uri="{FF2B5EF4-FFF2-40B4-BE49-F238E27FC236}">
                  <a16:creationId xmlns:a16="http://schemas.microsoft.com/office/drawing/2014/main" id="{FEA506C4-C809-EB47-3276-BF2BA773CC4B}"/>
                </a:ext>
              </a:extLst>
            </p:cNvPr>
            <p:cNvSpPr>
              <a:spLocks/>
            </p:cNvSpPr>
            <p:nvPr/>
          </p:nvSpPr>
          <p:spPr bwMode="auto">
            <a:xfrm>
              <a:off x="4219275" y="3263925"/>
              <a:ext cx="46450" cy="33650"/>
            </a:xfrm>
            <a:custGeom>
              <a:avLst/>
              <a:gdLst>
                <a:gd name="T0" fmla="*/ 0 w 1858"/>
                <a:gd name="T1" fmla="*/ 0 h 1346"/>
                <a:gd name="T2" fmla="*/ 0 w 1858"/>
                <a:gd name="T3" fmla="*/ 2147483646 h 1346"/>
                <a:gd name="T4" fmla="*/ 2147483646 w 1858"/>
                <a:gd name="T5" fmla="*/ 2147483646 h 1346"/>
                <a:gd name="T6" fmla="*/ 2147483646 w 1858"/>
                <a:gd name="T7" fmla="*/ 0 h 1346"/>
                <a:gd name="T8" fmla="*/ 0 w 1858"/>
                <a:gd name="T9" fmla="*/ 0 h 1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46" extrusionOk="0">
                  <a:moveTo>
                    <a:pt x="0" y="0"/>
                  </a:moveTo>
                  <a:lnTo>
                    <a:pt x="0" y="1346"/>
                  </a:lnTo>
                  <a:lnTo>
                    <a:pt x="1857" y="1346"/>
                  </a:lnTo>
                  <a:lnTo>
                    <a:pt x="1857"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89;p2">
              <a:extLst>
                <a:ext uri="{FF2B5EF4-FFF2-40B4-BE49-F238E27FC236}">
                  <a16:creationId xmlns:a16="http://schemas.microsoft.com/office/drawing/2014/main" id="{DEE36ABC-DE00-FF0B-F5E1-2F153745FFA8}"/>
                </a:ext>
              </a:extLst>
            </p:cNvPr>
            <p:cNvSpPr>
              <a:spLocks/>
            </p:cNvSpPr>
            <p:nvPr/>
          </p:nvSpPr>
          <p:spPr bwMode="auto">
            <a:xfrm>
              <a:off x="4218675" y="3076100"/>
              <a:ext cx="46450" cy="33675"/>
            </a:xfrm>
            <a:custGeom>
              <a:avLst/>
              <a:gdLst>
                <a:gd name="T0" fmla="*/ 0 w 1858"/>
                <a:gd name="T1" fmla="*/ 9765625 h 1347"/>
                <a:gd name="T2" fmla="*/ 0 w 1858"/>
                <a:gd name="T3" fmla="*/ 2147483646 h 1347"/>
                <a:gd name="T4" fmla="*/ 2147483646 w 1858"/>
                <a:gd name="T5" fmla="*/ 2147483646 h 1347"/>
                <a:gd name="T6" fmla="*/ 2147483646 w 1858"/>
                <a:gd name="T7" fmla="*/ 9765625 h 1347"/>
                <a:gd name="T8" fmla="*/ 0 w 1858"/>
                <a:gd name="T9" fmla="*/ 9765625 h 13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47" extrusionOk="0">
                  <a:moveTo>
                    <a:pt x="0" y="1"/>
                  </a:moveTo>
                  <a:lnTo>
                    <a:pt x="0" y="1346"/>
                  </a:lnTo>
                  <a:lnTo>
                    <a:pt x="1858" y="1346"/>
                  </a:lnTo>
                  <a:lnTo>
                    <a:pt x="1858"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90;p2">
              <a:extLst>
                <a:ext uri="{FF2B5EF4-FFF2-40B4-BE49-F238E27FC236}">
                  <a16:creationId xmlns:a16="http://schemas.microsoft.com/office/drawing/2014/main" id="{FCB26CC2-C703-A38B-4ABA-48C5D7047DAF}"/>
                </a:ext>
              </a:extLst>
            </p:cNvPr>
            <p:cNvSpPr>
              <a:spLocks/>
            </p:cNvSpPr>
            <p:nvPr/>
          </p:nvSpPr>
          <p:spPr bwMode="auto">
            <a:xfrm>
              <a:off x="4187725" y="3123425"/>
              <a:ext cx="46450" cy="33375"/>
            </a:xfrm>
            <a:custGeom>
              <a:avLst/>
              <a:gdLst>
                <a:gd name="T0" fmla="*/ 0 w 1858"/>
                <a:gd name="T1" fmla="*/ 9765625 h 1335"/>
                <a:gd name="T2" fmla="*/ 0 w 1858"/>
                <a:gd name="T3" fmla="*/ 2147483646 h 1335"/>
                <a:gd name="T4" fmla="*/ 2147483646 w 1858"/>
                <a:gd name="T5" fmla="*/ 2147483646 h 1335"/>
                <a:gd name="T6" fmla="*/ 2147483646 w 1858"/>
                <a:gd name="T7" fmla="*/ 9765625 h 1335"/>
                <a:gd name="T8" fmla="*/ 0 w 1858"/>
                <a:gd name="T9" fmla="*/ 9765625 h 1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35" extrusionOk="0">
                  <a:moveTo>
                    <a:pt x="0" y="1"/>
                  </a:moveTo>
                  <a:lnTo>
                    <a:pt x="0" y="1334"/>
                  </a:lnTo>
                  <a:lnTo>
                    <a:pt x="1857" y="1334"/>
                  </a:lnTo>
                  <a:lnTo>
                    <a:pt x="1857"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91;p2">
              <a:extLst>
                <a:ext uri="{FF2B5EF4-FFF2-40B4-BE49-F238E27FC236}">
                  <a16:creationId xmlns:a16="http://schemas.microsoft.com/office/drawing/2014/main" id="{5F439FEA-F625-92C9-D1C6-F63677281492}"/>
                </a:ext>
              </a:extLst>
            </p:cNvPr>
            <p:cNvSpPr>
              <a:spLocks/>
            </p:cNvSpPr>
            <p:nvPr/>
          </p:nvSpPr>
          <p:spPr bwMode="auto">
            <a:xfrm>
              <a:off x="3574550" y="2856725"/>
              <a:ext cx="46450" cy="33375"/>
            </a:xfrm>
            <a:custGeom>
              <a:avLst/>
              <a:gdLst>
                <a:gd name="T0" fmla="*/ 0 w 1858"/>
                <a:gd name="T1" fmla="*/ 9765625 h 1335"/>
                <a:gd name="T2" fmla="*/ 0 w 1858"/>
                <a:gd name="T3" fmla="*/ 2147483646 h 1335"/>
                <a:gd name="T4" fmla="*/ 2147483646 w 1858"/>
                <a:gd name="T5" fmla="*/ 2147483646 h 1335"/>
                <a:gd name="T6" fmla="*/ 2147483646 w 1858"/>
                <a:gd name="T7" fmla="*/ 9765625 h 1335"/>
                <a:gd name="T8" fmla="*/ 0 w 1858"/>
                <a:gd name="T9" fmla="*/ 9765625 h 1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35" extrusionOk="0">
                  <a:moveTo>
                    <a:pt x="0" y="1"/>
                  </a:moveTo>
                  <a:lnTo>
                    <a:pt x="0" y="1334"/>
                  </a:lnTo>
                  <a:lnTo>
                    <a:pt x="1858" y="1334"/>
                  </a:lnTo>
                  <a:lnTo>
                    <a:pt x="1858" y="1"/>
                  </a:lnTo>
                  <a:lnTo>
                    <a:pt x="0"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92;p2">
              <a:extLst>
                <a:ext uri="{FF2B5EF4-FFF2-40B4-BE49-F238E27FC236}">
                  <a16:creationId xmlns:a16="http://schemas.microsoft.com/office/drawing/2014/main" id="{24A24EC1-54D3-7123-5057-153ACD0D1598}"/>
                </a:ext>
              </a:extLst>
            </p:cNvPr>
            <p:cNvSpPr>
              <a:spLocks/>
            </p:cNvSpPr>
            <p:nvPr/>
          </p:nvSpPr>
          <p:spPr bwMode="auto">
            <a:xfrm>
              <a:off x="4421675" y="2864475"/>
              <a:ext cx="46450" cy="33350"/>
            </a:xfrm>
            <a:custGeom>
              <a:avLst/>
              <a:gdLst>
                <a:gd name="T0" fmla="*/ 0 w 1858"/>
                <a:gd name="T1" fmla="*/ 0 h 1334"/>
                <a:gd name="T2" fmla="*/ 0 w 1858"/>
                <a:gd name="T3" fmla="*/ 2147483646 h 1334"/>
                <a:gd name="T4" fmla="*/ 2147483646 w 1858"/>
                <a:gd name="T5" fmla="*/ 2147483646 h 1334"/>
                <a:gd name="T6" fmla="*/ 2147483646 w 1858"/>
                <a:gd name="T7" fmla="*/ 0 h 1334"/>
                <a:gd name="T8" fmla="*/ 0 w 1858"/>
                <a:gd name="T9" fmla="*/ 0 h 1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34" extrusionOk="0">
                  <a:moveTo>
                    <a:pt x="0" y="0"/>
                  </a:moveTo>
                  <a:lnTo>
                    <a:pt x="0" y="1334"/>
                  </a:lnTo>
                  <a:lnTo>
                    <a:pt x="1858" y="1334"/>
                  </a:lnTo>
                  <a:lnTo>
                    <a:pt x="1858"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93;p2">
              <a:extLst>
                <a:ext uri="{FF2B5EF4-FFF2-40B4-BE49-F238E27FC236}">
                  <a16:creationId xmlns:a16="http://schemas.microsoft.com/office/drawing/2014/main" id="{66DE47F4-5C90-C6C0-889D-8460B5E9C8CE}"/>
                </a:ext>
              </a:extLst>
            </p:cNvPr>
            <p:cNvSpPr>
              <a:spLocks/>
            </p:cNvSpPr>
            <p:nvPr/>
          </p:nvSpPr>
          <p:spPr bwMode="auto">
            <a:xfrm>
              <a:off x="3890050" y="2821300"/>
              <a:ext cx="46475" cy="33375"/>
            </a:xfrm>
            <a:custGeom>
              <a:avLst/>
              <a:gdLst>
                <a:gd name="T0" fmla="*/ 9765625 w 1859"/>
                <a:gd name="T1" fmla="*/ 9765625 h 1335"/>
                <a:gd name="T2" fmla="*/ 9765625 w 1859"/>
                <a:gd name="T3" fmla="*/ 2147483646 h 1335"/>
                <a:gd name="T4" fmla="*/ 2147483646 w 1859"/>
                <a:gd name="T5" fmla="*/ 2147483646 h 1335"/>
                <a:gd name="T6" fmla="*/ 2147483646 w 1859"/>
                <a:gd name="T7" fmla="*/ 9765625 h 1335"/>
                <a:gd name="T8" fmla="*/ 9765625 w 1859"/>
                <a:gd name="T9" fmla="*/ 9765625 h 1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9" h="1335" extrusionOk="0">
                  <a:moveTo>
                    <a:pt x="1" y="1"/>
                  </a:moveTo>
                  <a:lnTo>
                    <a:pt x="1" y="1334"/>
                  </a:lnTo>
                  <a:lnTo>
                    <a:pt x="1858" y="1334"/>
                  </a:lnTo>
                  <a:lnTo>
                    <a:pt x="1858" y="1"/>
                  </a:lnTo>
                  <a:lnTo>
                    <a:pt x="1" y="1"/>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94;p2">
              <a:extLst>
                <a:ext uri="{FF2B5EF4-FFF2-40B4-BE49-F238E27FC236}">
                  <a16:creationId xmlns:a16="http://schemas.microsoft.com/office/drawing/2014/main" id="{8D975172-9B58-1A3A-E86B-FFBD8AAC4ED0}"/>
                </a:ext>
              </a:extLst>
            </p:cNvPr>
            <p:cNvSpPr>
              <a:spLocks/>
            </p:cNvSpPr>
            <p:nvPr/>
          </p:nvSpPr>
          <p:spPr bwMode="auto">
            <a:xfrm>
              <a:off x="4119250" y="2771900"/>
              <a:ext cx="46450" cy="33350"/>
            </a:xfrm>
            <a:custGeom>
              <a:avLst/>
              <a:gdLst>
                <a:gd name="T0" fmla="*/ 9765625 w 1858"/>
                <a:gd name="T1" fmla="*/ 0 h 1334"/>
                <a:gd name="T2" fmla="*/ 9765625 w 1858"/>
                <a:gd name="T3" fmla="*/ 2147483646 h 1334"/>
                <a:gd name="T4" fmla="*/ 2147483646 w 1858"/>
                <a:gd name="T5" fmla="*/ 2147483646 h 1334"/>
                <a:gd name="T6" fmla="*/ 2147483646 w 1858"/>
                <a:gd name="T7" fmla="*/ 0 h 1334"/>
                <a:gd name="T8" fmla="*/ 9765625 w 1858"/>
                <a:gd name="T9" fmla="*/ 0 h 1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 h="1334" extrusionOk="0">
                  <a:moveTo>
                    <a:pt x="1" y="0"/>
                  </a:moveTo>
                  <a:lnTo>
                    <a:pt x="1" y="1334"/>
                  </a:lnTo>
                  <a:lnTo>
                    <a:pt x="1858" y="1334"/>
                  </a:lnTo>
                  <a:lnTo>
                    <a:pt x="1858" y="0"/>
                  </a:lnTo>
                  <a:lnTo>
                    <a:pt x="1"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95;p2">
              <a:extLst>
                <a:ext uri="{FF2B5EF4-FFF2-40B4-BE49-F238E27FC236}">
                  <a16:creationId xmlns:a16="http://schemas.microsoft.com/office/drawing/2014/main" id="{DD82A828-A8E1-216E-C9B6-6F340B78A89F}"/>
                </a:ext>
              </a:extLst>
            </p:cNvPr>
            <p:cNvSpPr>
              <a:spLocks/>
            </p:cNvSpPr>
            <p:nvPr/>
          </p:nvSpPr>
          <p:spPr bwMode="auto">
            <a:xfrm>
              <a:off x="3890050" y="2617425"/>
              <a:ext cx="46475" cy="33350"/>
            </a:xfrm>
            <a:custGeom>
              <a:avLst/>
              <a:gdLst>
                <a:gd name="T0" fmla="*/ 9765625 w 1859"/>
                <a:gd name="T1" fmla="*/ 0 h 1334"/>
                <a:gd name="T2" fmla="*/ 9765625 w 1859"/>
                <a:gd name="T3" fmla="*/ 2147483646 h 1334"/>
                <a:gd name="T4" fmla="*/ 2147483646 w 1859"/>
                <a:gd name="T5" fmla="*/ 2147483646 h 1334"/>
                <a:gd name="T6" fmla="*/ 2147483646 w 1859"/>
                <a:gd name="T7" fmla="*/ 0 h 1334"/>
                <a:gd name="T8" fmla="*/ 9765625 w 1859"/>
                <a:gd name="T9" fmla="*/ 0 h 13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9" h="1334" extrusionOk="0">
                  <a:moveTo>
                    <a:pt x="1" y="0"/>
                  </a:moveTo>
                  <a:lnTo>
                    <a:pt x="1" y="1334"/>
                  </a:lnTo>
                  <a:lnTo>
                    <a:pt x="1858" y="1334"/>
                  </a:lnTo>
                  <a:lnTo>
                    <a:pt x="1858" y="0"/>
                  </a:lnTo>
                  <a:lnTo>
                    <a:pt x="1"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96;p2">
              <a:extLst>
                <a:ext uri="{FF2B5EF4-FFF2-40B4-BE49-F238E27FC236}">
                  <a16:creationId xmlns:a16="http://schemas.microsoft.com/office/drawing/2014/main" id="{5D3E136B-4D37-AB00-9E3B-7A41608BFFE9}"/>
                </a:ext>
              </a:extLst>
            </p:cNvPr>
            <p:cNvSpPr>
              <a:spLocks/>
            </p:cNvSpPr>
            <p:nvPr/>
          </p:nvSpPr>
          <p:spPr bwMode="auto">
            <a:xfrm>
              <a:off x="3917450" y="2664150"/>
              <a:ext cx="42575" cy="30675"/>
            </a:xfrm>
            <a:custGeom>
              <a:avLst/>
              <a:gdLst>
                <a:gd name="T0" fmla="*/ 0 w 1703"/>
                <a:gd name="T1" fmla="*/ 0 h 1227"/>
                <a:gd name="T2" fmla="*/ 0 w 1703"/>
                <a:gd name="T3" fmla="*/ 2147483646 h 1227"/>
                <a:gd name="T4" fmla="*/ 2147483646 w 1703"/>
                <a:gd name="T5" fmla="*/ 2147483646 h 1227"/>
                <a:gd name="T6" fmla="*/ 2147483646 w 1703"/>
                <a:gd name="T7" fmla="*/ 0 h 1227"/>
                <a:gd name="T8" fmla="*/ 0 w 1703"/>
                <a:gd name="T9" fmla="*/ 0 h 12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3" h="1227" extrusionOk="0">
                  <a:moveTo>
                    <a:pt x="0" y="0"/>
                  </a:moveTo>
                  <a:lnTo>
                    <a:pt x="0" y="1227"/>
                  </a:lnTo>
                  <a:lnTo>
                    <a:pt x="1703" y="1227"/>
                  </a:lnTo>
                  <a:lnTo>
                    <a:pt x="1703" y="0"/>
                  </a:lnTo>
                  <a:lnTo>
                    <a:pt x="0" y="0"/>
                  </a:lnTo>
                  <a:close/>
                </a:path>
              </a:pathLst>
            </a:custGeom>
            <a:solidFill>
              <a:srgbClr val="A3ACB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97;p2">
              <a:extLst>
                <a:ext uri="{FF2B5EF4-FFF2-40B4-BE49-F238E27FC236}">
                  <a16:creationId xmlns:a16="http://schemas.microsoft.com/office/drawing/2014/main" id="{E03C5A08-1249-3D20-57E7-73752C27D203}"/>
                </a:ext>
              </a:extLst>
            </p:cNvPr>
            <p:cNvSpPr>
              <a:spLocks/>
            </p:cNvSpPr>
            <p:nvPr/>
          </p:nvSpPr>
          <p:spPr bwMode="auto">
            <a:xfrm>
              <a:off x="4904775" y="2467400"/>
              <a:ext cx="326250" cy="134850"/>
            </a:xfrm>
            <a:custGeom>
              <a:avLst/>
              <a:gdLst>
                <a:gd name="T0" fmla="*/ 2147483646 w 13050"/>
                <a:gd name="T1" fmla="*/ 0 h 5394"/>
                <a:gd name="T2" fmla="*/ 2147483646 w 13050"/>
                <a:gd name="T3" fmla="*/ 2147483646 h 5394"/>
                <a:gd name="T4" fmla="*/ 2147483646 w 13050"/>
                <a:gd name="T5" fmla="*/ 2147483646 h 5394"/>
                <a:gd name="T6" fmla="*/ 2147483646 w 13050"/>
                <a:gd name="T7" fmla="*/ 2147483646 h 5394"/>
                <a:gd name="T8" fmla="*/ 2147483646 w 13050"/>
                <a:gd name="T9" fmla="*/ 2147483646 h 5394"/>
                <a:gd name="T10" fmla="*/ 2147483646 w 13050"/>
                <a:gd name="T11" fmla="*/ 2147483646 h 5394"/>
                <a:gd name="T12" fmla="*/ 0 w 13050"/>
                <a:gd name="T13" fmla="*/ 2147483646 h 5394"/>
                <a:gd name="T14" fmla="*/ 2147483646 w 13050"/>
                <a:gd name="T15" fmla="*/ 2147483646 h 5394"/>
                <a:gd name="T16" fmla="*/ 2147483646 w 13050"/>
                <a:gd name="T17" fmla="*/ 2147483646 h 5394"/>
                <a:gd name="T18" fmla="*/ 2147483646 w 13050"/>
                <a:gd name="T19" fmla="*/ 2147483646 h 5394"/>
                <a:gd name="T20" fmla="*/ 2147483646 w 13050"/>
                <a:gd name="T21" fmla="*/ 2147483646 h 5394"/>
                <a:gd name="T22" fmla="*/ 2147483646 w 13050"/>
                <a:gd name="T23" fmla="*/ 2147483646 h 5394"/>
                <a:gd name="T24" fmla="*/ 2147483646 w 13050"/>
                <a:gd name="T25" fmla="*/ 2147483646 h 5394"/>
                <a:gd name="T26" fmla="*/ 2147483646 w 13050"/>
                <a:gd name="T27" fmla="*/ 2147483646 h 5394"/>
                <a:gd name="T28" fmla="*/ 2147483646 w 13050"/>
                <a:gd name="T29" fmla="*/ 2147483646 h 5394"/>
                <a:gd name="T30" fmla="*/ 2147483646 w 13050"/>
                <a:gd name="T31" fmla="*/ 0 h 53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98;p2">
              <a:extLst>
                <a:ext uri="{FF2B5EF4-FFF2-40B4-BE49-F238E27FC236}">
                  <a16:creationId xmlns:a16="http://schemas.microsoft.com/office/drawing/2014/main" id="{1B7EF2B1-4B98-713F-24B8-6C720A017ADC}"/>
                </a:ext>
              </a:extLst>
            </p:cNvPr>
            <p:cNvSpPr>
              <a:spLocks/>
            </p:cNvSpPr>
            <p:nvPr/>
          </p:nvSpPr>
          <p:spPr bwMode="auto">
            <a:xfrm>
              <a:off x="4580925" y="2909725"/>
              <a:ext cx="184575" cy="16375"/>
            </a:xfrm>
            <a:custGeom>
              <a:avLst/>
              <a:gdLst>
                <a:gd name="T0" fmla="*/ 0 w 7383"/>
                <a:gd name="T1" fmla="*/ 0 h 655"/>
                <a:gd name="T2" fmla="*/ 0 w 7383"/>
                <a:gd name="T3" fmla="*/ 2147483646 h 655"/>
                <a:gd name="T4" fmla="*/ 2147483646 w 7383"/>
                <a:gd name="T5" fmla="*/ 2147483646 h 655"/>
                <a:gd name="T6" fmla="*/ 2147483646 w 7383"/>
                <a:gd name="T7" fmla="*/ 0 h 655"/>
                <a:gd name="T8" fmla="*/ 0 w 7383"/>
                <a:gd name="T9" fmla="*/ 0 h 6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83" h="655" extrusionOk="0">
                  <a:moveTo>
                    <a:pt x="0" y="0"/>
                  </a:moveTo>
                  <a:lnTo>
                    <a:pt x="0" y="655"/>
                  </a:lnTo>
                  <a:lnTo>
                    <a:pt x="7382" y="655"/>
                  </a:lnTo>
                  <a:lnTo>
                    <a:pt x="7382" y="0"/>
                  </a:lnTo>
                  <a:lnTo>
                    <a:pt x="0" y="0"/>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99;p2">
              <a:extLst>
                <a:ext uri="{FF2B5EF4-FFF2-40B4-BE49-F238E27FC236}">
                  <a16:creationId xmlns:a16="http://schemas.microsoft.com/office/drawing/2014/main" id="{521EF32F-FF38-D760-07FE-02C3529DFCCC}"/>
                </a:ext>
              </a:extLst>
            </p:cNvPr>
            <p:cNvSpPr>
              <a:spLocks/>
            </p:cNvSpPr>
            <p:nvPr/>
          </p:nvSpPr>
          <p:spPr bwMode="auto">
            <a:xfrm>
              <a:off x="4580925" y="3124025"/>
              <a:ext cx="184575" cy="16400"/>
            </a:xfrm>
            <a:custGeom>
              <a:avLst/>
              <a:gdLst>
                <a:gd name="T0" fmla="*/ 0 w 7383"/>
                <a:gd name="T1" fmla="*/ 9765625 h 656"/>
                <a:gd name="T2" fmla="*/ 0 w 7383"/>
                <a:gd name="T3" fmla="*/ 2147483646 h 656"/>
                <a:gd name="T4" fmla="*/ 2147483646 w 7383"/>
                <a:gd name="T5" fmla="*/ 2147483646 h 656"/>
                <a:gd name="T6" fmla="*/ 2147483646 w 7383"/>
                <a:gd name="T7" fmla="*/ 9765625 h 656"/>
                <a:gd name="T8" fmla="*/ 0 w 7383"/>
                <a:gd name="T9" fmla="*/ 9765625 h 6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83" h="656" extrusionOk="0">
                  <a:moveTo>
                    <a:pt x="0" y="1"/>
                  </a:moveTo>
                  <a:lnTo>
                    <a:pt x="0" y="655"/>
                  </a:lnTo>
                  <a:lnTo>
                    <a:pt x="7382" y="655"/>
                  </a:lnTo>
                  <a:lnTo>
                    <a:pt x="7382" y="1"/>
                  </a:lnTo>
                  <a:lnTo>
                    <a:pt x="0"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100;p2">
              <a:extLst>
                <a:ext uri="{FF2B5EF4-FFF2-40B4-BE49-F238E27FC236}">
                  <a16:creationId xmlns:a16="http://schemas.microsoft.com/office/drawing/2014/main" id="{9CD90620-124C-925C-DDE9-D17B9E924797}"/>
                </a:ext>
              </a:extLst>
            </p:cNvPr>
            <p:cNvSpPr>
              <a:spLocks/>
            </p:cNvSpPr>
            <p:nvPr/>
          </p:nvSpPr>
          <p:spPr bwMode="auto">
            <a:xfrm>
              <a:off x="3276300" y="2904950"/>
              <a:ext cx="182175" cy="17300"/>
            </a:xfrm>
            <a:custGeom>
              <a:avLst/>
              <a:gdLst>
                <a:gd name="T0" fmla="*/ 0 w 7287"/>
                <a:gd name="T1" fmla="*/ 9765625 h 692"/>
                <a:gd name="T2" fmla="*/ 0 w 7287"/>
                <a:gd name="T3" fmla="*/ 2147483646 h 692"/>
                <a:gd name="T4" fmla="*/ 2147483646 w 7287"/>
                <a:gd name="T5" fmla="*/ 2147483646 h 692"/>
                <a:gd name="T6" fmla="*/ 2147483646 w 7287"/>
                <a:gd name="T7" fmla="*/ 9765625 h 692"/>
                <a:gd name="T8" fmla="*/ 0 w 7287"/>
                <a:gd name="T9" fmla="*/ 9765625 h 6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7" h="692" extrusionOk="0">
                  <a:moveTo>
                    <a:pt x="0" y="1"/>
                  </a:moveTo>
                  <a:lnTo>
                    <a:pt x="0" y="691"/>
                  </a:lnTo>
                  <a:lnTo>
                    <a:pt x="7287" y="691"/>
                  </a:lnTo>
                  <a:lnTo>
                    <a:pt x="7287" y="1"/>
                  </a:lnTo>
                  <a:lnTo>
                    <a:pt x="0" y="1"/>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101;p2">
              <a:extLst>
                <a:ext uri="{FF2B5EF4-FFF2-40B4-BE49-F238E27FC236}">
                  <a16:creationId xmlns:a16="http://schemas.microsoft.com/office/drawing/2014/main" id="{56DF5648-E0CE-0B32-21D8-9BAB70AEE0F8}"/>
                </a:ext>
              </a:extLst>
            </p:cNvPr>
            <p:cNvSpPr>
              <a:spLocks/>
            </p:cNvSpPr>
            <p:nvPr/>
          </p:nvSpPr>
          <p:spPr bwMode="auto">
            <a:xfrm>
              <a:off x="3276300" y="3127900"/>
              <a:ext cx="182175" cy="16975"/>
            </a:xfrm>
            <a:custGeom>
              <a:avLst/>
              <a:gdLst>
                <a:gd name="T0" fmla="*/ 0 w 7287"/>
                <a:gd name="T1" fmla="*/ 0 h 679"/>
                <a:gd name="T2" fmla="*/ 0 w 7287"/>
                <a:gd name="T3" fmla="*/ 2147483646 h 679"/>
                <a:gd name="T4" fmla="*/ 2147483646 w 7287"/>
                <a:gd name="T5" fmla="*/ 2147483646 h 679"/>
                <a:gd name="T6" fmla="*/ 2147483646 w 7287"/>
                <a:gd name="T7" fmla="*/ 0 h 679"/>
                <a:gd name="T8" fmla="*/ 0 w 7287"/>
                <a:gd name="T9" fmla="*/ 0 h 6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87" h="679" extrusionOk="0">
                  <a:moveTo>
                    <a:pt x="0" y="0"/>
                  </a:moveTo>
                  <a:lnTo>
                    <a:pt x="0" y="679"/>
                  </a:lnTo>
                  <a:lnTo>
                    <a:pt x="7287" y="679"/>
                  </a:lnTo>
                  <a:lnTo>
                    <a:pt x="7287" y="0"/>
                  </a:lnTo>
                  <a:lnTo>
                    <a:pt x="0" y="0"/>
                  </a:lnTo>
                  <a:close/>
                </a:path>
              </a:pathLst>
            </a:custGeom>
            <a:solidFill>
              <a:srgbClr val="B5C3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4" name="Google Shape;14;p2"/>
          <p:cNvSpPr txBox="1">
            <a:spLocks noGrp="1"/>
          </p:cNvSpPr>
          <p:nvPr>
            <p:ph type="ctrTitle"/>
          </p:nvPr>
        </p:nvSpPr>
        <p:spPr>
          <a:xfrm>
            <a:off x="914400" y="1334567"/>
            <a:ext cx="7681200" cy="2395200"/>
          </a:xfrm>
          <a:prstGeom prst="rect">
            <a:avLst/>
          </a:prstGeom>
        </p:spPr>
        <p:txBody>
          <a:bodyPr spcFirstLastPara="1" anchor="b">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113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4928F98-4935-19D0-DB0E-A3CF429B6933}"/>
              </a:ext>
            </a:extLst>
          </p:cNvPr>
          <p:cNvSpPr>
            <a:spLocks noGrp="1"/>
          </p:cNvSpPr>
          <p:nvPr>
            <p:ph type="dt" sz="half" idx="10"/>
          </p:nvPr>
        </p:nvSpPr>
        <p:spPr/>
        <p:txBody>
          <a:bodyPr/>
          <a:lstStyle>
            <a:lvl1pPr>
              <a:defRPr/>
            </a:lvl1pPr>
          </a:lstStyle>
          <a:p>
            <a:pPr>
              <a:defRPr/>
            </a:pPr>
            <a:fld id="{0D36ECD2-CCA3-4BBB-9E9B-F37F8A4F72C4}" type="datetimeFigureOut">
              <a:rPr lang="en-US"/>
              <a:pPr>
                <a:defRPr/>
              </a:pPr>
              <a:t>12/15/2024</a:t>
            </a:fld>
            <a:endParaRPr lang="x-none"/>
          </a:p>
        </p:txBody>
      </p:sp>
      <p:sp>
        <p:nvSpPr>
          <p:cNvPr id="5" name="Footer Placeholder 4">
            <a:extLst>
              <a:ext uri="{FF2B5EF4-FFF2-40B4-BE49-F238E27FC236}">
                <a16:creationId xmlns:a16="http://schemas.microsoft.com/office/drawing/2014/main" id="{3014872A-EF5D-28BD-0C91-3F3BA7E0CF31}"/>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DE544152-B526-FE0C-D029-C9B0129991D7}"/>
              </a:ext>
            </a:extLst>
          </p:cNvPr>
          <p:cNvSpPr>
            <a:spLocks noGrp="1"/>
          </p:cNvSpPr>
          <p:nvPr>
            <p:ph type="sldNum" sz="quarter" idx="12"/>
          </p:nvPr>
        </p:nvSpPr>
        <p:spPr/>
        <p:txBody>
          <a:bodyPr/>
          <a:lstStyle>
            <a:lvl1pPr>
              <a:defRPr/>
            </a:lvl1pPr>
          </a:lstStyle>
          <a:p>
            <a:fld id="{F661F3D2-86C9-4C89-AC10-1052D7D12858}" type="slidenum">
              <a:rPr lang="en-US" altLang="en-US"/>
              <a:pPr/>
              <a:t>‹#›</a:t>
            </a:fld>
            <a:endParaRPr lang="en-US" altLang="en-US"/>
          </a:p>
        </p:txBody>
      </p:sp>
    </p:spTree>
    <p:extLst>
      <p:ext uri="{BB962C8B-B14F-4D97-AF65-F5344CB8AC3E}">
        <p14:creationId xmlns:p14="http://schemas.microsoft.com/office/powerpoint/2010/main" val="349729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78733F-A2C7-0077-94E2-3C8BF891E3DE}"/>
              </a:ext>
            </a:extLst>
          </p:cNvPr>
          <p:cNvSpPr>
            <a:spLocks noGrp="1"/>
          </p:cNvSpPr>
          <p:nvPr>
            <p:ph type="dt" sz="half" idx="10"/>
          </p:nvPr>
        </p:nvSpPr>
        <p:spPr/>
        <p:txBody>
          <a:bodyPr/>
          <a:lstStyle>
            <a:lvl1pPr>
              <a:defRPr/>
            </a:lvl1pPr>
          </a:lstStyle>
          <a:p>
            <a:pPr>
              <a:defRPr/>
            </a:pPr>
            <a:fld id="{B2308A74-41F8-49A7-BA51-4C602E3F2759}" type="datetimeFigureOut">
              <a:rPr lang="en-US"/>
              <a:pPr>
                <a:defRPr/>
              </a:pPr>
              <a:t>12/15/2024</a:t>
            </a:fld>
            <a:endParaRPr lang="x-none"/>
          </a:p>
        </p:txBody>
      </p:sp>
      <p:sp>
        <p:nvSpPr>
          <p:cNvPr id="5" name="Footer Placeholder 4">
            <a:extLst>
              <a:ext uri="{FF2B5EF4-FFF2-40B4-BE49-F238E27FC236}">
                <a16:creationId xmlns:a16="http://schemas.microsoft.com/office/drawing/2014/main" id="{F14B12AB-80FD-01E2-1AAA-32CBC4E748E9}"/>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EFEA5140-19CD-AB40-6335-0BF13F2216D6}"/>
              </a:ext>
            </a:extLst>
          </p:cNvPr>
          <p:cNvSpPr>
            <a:spLocks noGrp="1"/>
          </p:cNvSpPr>
          <p:nvPr>
            <p:ph type="sldNum" sz="quarter" idx="12"/>
          </p:nvPr>
        </p:nvSpPr>
        <p:spPr/>
        <p:txBody>
          <a:bodyPr/>
          <a:lstStyle>
            <a:lvl1pPr>
              <a:defRPr/>
            </a:lvl1pPr>
          </a:lstStyle>
          <a:p>
            <a:fld id="{80FAFCF9-D56F-4BA2-8D2F-A3253A3E2F8B}" type="slidenum">
              <a:rPr lang="en-US" altLang="en-US"/>
              <a:pPr/>
              <a:t>‹#›</a:t>
            </a:fld>
            <a:endParaRPr lang="en-US" altLang="en-US"/>
          </a:p>
        </p:txBody>
      </p:sp>
    </p:spTree>
    <p:extLst>
      <p:ext uri="{BB962C8B-B14F-4D97-AF65-F5344CB8AC3E}">
        <p14:creationId xmlns:p14="http://schemas.microsoft.com/office/powerpoint/2010/main" val="437455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3">
            <a:extLst>
              <a:ext uri="{FF2B5EF4-FFF2-40B4-BE49-F238E27FC236}">
                <a16:creationId xmlns:a16="http://schemas.microsoft.com/office/drawing/2014/main" id="{1288EC48-4D23-1711-9529-07DE9D597212}"/>
              </a:ext>
            </a:extLst>
          </p:cNvPr>
          <p:cNvSpPr>
            <a:spLocks noGrp="1"/>
          </p:cNvSpPr>
          <p:nvPr>
            <p:ph type="dt" sz="half" idx="10"/>
          </p:nvPr>
        </p:nvSpPr>
        <p:spPr/>
        <p:txBody>
          <a:bodyPr/>
          <a:lstStyle>
            <a:lvl1pPr>
              <a:defRPr/>
            </a:lvl1pPr>
          </a:lstStyle>
          <a:p>
            <a:pPr>
              <a:defRPr/>
            </a:pPr>
            <a:fld id="{41016DE1-CF65-40F1-B98F-CA34BDD4DF58}" type="datetimeFigureOut">
              <a:rPr lang="en-US"/>
              <a:pPr>
                <a:defRPr/>
              </a:pPr>
              <a:t>12/15/2024</a:t>
            </a:fld>
            <a:endParaRPr lang="x-none"/>
          </a:p>
        </p:txBody>
      </p:sp>
      <p:sp>
        <p:nvSpPr>
          <p:cNvPr id="6" name="Footer Placeholder 4">
            <a:extLst>
              <a:ext uri="{FF2B5EF4-FFF2-40B4-BE49-F238E27FC236}">
                <a16:creationId xmlns:a16="http://schemas.microsoft.com/office/drawing/2014/main" id="{BDB96F5D-D73B-D311-DAA9-4E8D436BEBC0}"/>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818FA3A5-93A0-DFE4-2731-ED7D05B42449}"/>
              </a:ext>
            </a:extLst>
          </p:cNvPr>
          <p:cNvSpPr>
            <a:spLocks noGrp="1"/>
          </p:cNvSpPr>
          <p:nvPr>
            <p:ph type="sldNum" sz="quarter" idx="12"/>
          </p:nvPr>
        </p:nvSpPr>
        <p:spPr/>
        <p:txBody>
          <a:bodyPr/>
          <a:lstStyle>
            <a:lvl1pPr>
              <a:defRPr/>
            </a:lvl1pPr>
          </a:lstStyle>
          <a:p>
            <a:fld id="{6714C798-D255-4D9C-8535-0F6C60460A36}" type="slidenum">
              <a:rPr lang="en-US" altLang="en-US"/>
              <a:pPr/>
              <a:t>‹#›</a:t>
            </a:fld>
            <a:endParaRPr lang="en-US" altLang="en-US"/>
          </a:p>
        </p:txBody>
      </p:sp>
    </p:spTree>
    <p:extLst>
      <p:ext uri="{BB962C8B-B14F-4D97-AF65-F5344CB8AC3E}">
        <p14:creationId xmlns:p14="http://schemas.microsoft.com/office/powerpoint/2010/main" val="2533553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3">
            <a:extLst>
              <a:ext uri="{FF2B5EF4-FFF2-40B4-BE49-F238E27FC236}">
                <a16:creationId xmlns:a16="http://schemas.microsoft.com/office/drawing/2014/main" id="{5EB68C37-56BD-5D15-D378-761EA64B209E}"/>
              </a:ext>
            </a:extLst>
          </p:cNvPr>
          <p:cNvSpPr>
            <a:spLocks noGrp="1"/>
          </p:cNvSpPr>
          <p:nvPr>
            <p:ph type="dt" sz="half" idx="10"/>
          </p:nvPr>
        </p:nvSpPr>
        <p:spPr/>
        <p:txBody>
          <a:bodyPr/>
          <a:lstStyle>
            <a:lvl1pPr>
              <a:defRPr/>
            </a:lvl1pPr>
          </a:lstStyle>
          <a:p>
            <a:pPr>
              <a:defRPr/>
            </a:pPr>
            <a:fld id="{90F8FD55-9D58-463B-AF25-9DFD8F160A55}" type="datetimeFigureOut">
              <a:rPr lang="en-US"/>
              <a:pPr>
                <a:defRPr/>
              </a:pPr>
              <a:t>12/15/2024</a:t>
            </a:fld>
            <a:endParaRPr lang="x-none"/>
          </a:p>
        </p:txBody>
      </p:sp>
      <p:sp>
        <p:nvSpPr>
          <p:cNvPr id="8" name="Footer Placeholder 4">
            <a:extLst>
              <a:ext uri="{FF2B5EF4-FFF2-40B4-BE49-F238E27FC236}">
                <a16:creationId xmlns:a16="http://schemas.microsoft.com/office/drawing/2014/main" id="{DBE6F8E0-80B0-78D2-3842-C46FC1065748}"/>
              </a:ext>
            </a:extLst>
          </p:cNvPr>
          <p:cNvSpPr>
            <a:spLocks noGrp="1"/>
          </p:cNvSpPr>
          <p:nvPr>
            <p:ph type="ftr" sz="quarter" idx="11"/>
          </p:nvPr>
        </p:nvSpPr>
        <p:spPr/>
        <p:txBody>
          <a:bodyPr/>
          <a:lstStyle>
            <a:lvl1pPr>
              <a:defRPr/>
            </a:lvl1pPr>
          </a:lstStyle>
          <a:p>
            <a:pPr>
              <a:defRPr/>
            </a:pPr>
            <a:endParaRPr lang="x-none"/>
          </a:p>
        </p:txBody>
      </p:sp>
      <p:sp>
        <p:nvSpPr>
          <p:cNvPr id="9" name="Slide Number Placeholder 5">
            <a:extLst>
              <a:ext uri="{FF2B5EF4-FFF2-40B4-BE49-F238E27FC236}">
                <a16:creationId xmlns:a16="http://schemas.microsoft.com/office/drawing/2014/main" id="{B0147D1F-6F7A-F372-781A-4CAE6744A1E5}"/>
              </a:ext>
            </a:extLst>
          </p:cNvPr>
          <p:cNvSpPr>
            <a:spLocks noGrp="1"/>
          </p:cNvSpPr>
          <p:nvPr>
            <p:ph type="sldNum" sz="quarter" idx="12"/>
          </p:nvPr>
        </p:nvSpPr>
        <p:spPr/>
        <p:txBody>
          <a:bodyPr/>
          <a:lstStyle>
            <a:lvl1pPr>
              <a:defRPr/>
            </a:lvl1pPr>
          </a:lstStyle>
          <a:p>
            <a:fld id="{39930DDE-EC13-4B32-9707-C9A9AFCF9886}" type="slidenum">
              <a:rPr lang="en-US" altLang="en-US"/>
              <a:pPr/>
              <a:t>‹#›</a:t>
            </a:fld>
            <a:endParaRPr lang="en-US" altLang="en-US"/>
          </a:p>
        </p:txBody>
      </p:sp>
    </p:spTree>
    <p:extLst>
      <p:ext uri="{BB962C8B-B14F-4D97-AF65-F5344CB8AC3E}">
        <p14:creationId xmlns:p14="http://schemas.microsoft.com/office/powerpoint/2010/main" val="206552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3">
            <a:extLst>
              <a:ext uri="{FF2B5EF4-FFF2-40B4-BE49-F238E27FC236}">
                <a16:creationId xmlns:a16="http://schemas.microsoft.com/office/drawing/2014/main" id="{424C8359-916C-F14F-C19C-0DB4FC9671F0}"/>
              </a:ext>
            </a:extLst>
          </p:cNvPr>
          <p:cNvSpPr>
            <a:spLocks noGrp="1"/>
          </p:cNvSpPr>
          <p:nvPr>
            <p:ph type="dt" sz="half" idx="10"/>
          </p:nvPr>
        </p:nvSpPr>
        <p:spPr/>
        <p:txBody>
          <a:bodyPr/>
          <a:lstStyle>
            <a:lvl1pPr>
              <a:defRPr/>
            </a:lvl1pPr>
          </a:lstStyle>
          <a:p>
            <a:pPr>
              <a:defRPr/>
            </a:pPr>
            <a:fld id="{86BC5959-2883-4DC0-A15D-E884296F5D05}" type="datetimeFigureOut">
              <a:rPr lang="en-US"/>
              <a:pPr>
                <a:defRPr/>
              </a:pPr>
              <a:t>12/15/2024</a:t>
            </a:fld>
            <a:endParaRPr lang="x-none"/>
          </a:p>
        </p:txBody>
      </p:sp>
      <p:sp>
        <p:nvSpPr>
          <p:cNvPr id="4" name="Footer Placeholder 4">
            <a:extLst>
              <a:ext uri="{FF2B5EF4-FFF2-40B4-BE49-F238E27FC236}">
                <a16:creationId xmlns:a16="http://schemas.microsoft.com/office/drawing/2014/main" id="{AA875022-6C49-489D-ECB1-FE9C20676202}"/>
              </a:ext>
            </a:extLst>
          </p:cNvPr>
          <p:cNvSpPr>
            <a:spLocks noGrp="1"/>
          </p:cNvSpPr>
          <p:nvPr>
            <p:ph type="ftr" sz="quarter" idx="11"/>
          </p:nvPr>
        </p:nvSpPr>
        <p:spPr/>
        <p:txBody>
          <a:bodyPr/>
          <a:lstStyle>
            <a:lvl1pPr>
              <a:defRPr/>
            </a:lvl1pPr>
          </a:lstStyle>
          <a:p>
            <a:pPr>
              <a:defRPr/>
            </a:pPr>
            <a:endParaRPr lang="x-none"/>
          </a:p>
        </p:txBody>
      </p:sp>
      <p:sp>
        <p:nvSpPr>
          <p:cNvPr id="5" name="Slide Number Placeholder 5">
            <a:extLst>
              <a:ext uri="{FF2B5EF4-FFF2-40B4-BE49-F238E27FC236}">
                <a16:creationId xmlns:a16="http://schemas.microsoft.com/office/drawing/2014/main" id="{FEE7F27F-F643-E46E-3F4F-F85CC7F51D57}"/>
              </a:ext>
            </a:extLst>
          </p:cNvPr>
          <p:cNvSpPr>
            <a:spLocks noGrp="1"/>
          </p:cNvSpPr>
          <p:nvPr>
            <p:ph type="sldNum" sz="quarter" idx="12"/>
          </p:nvPr>
        </p:nvSpPr>
        <p:spPr/>
        <p:txBody>
          <a:bodyPr/>
          <a:lstStyle>
            <a:lvl1pPr>
              <a:defRPr/>
            </a:lvl1pPr>
          </a:lstStyle>
          <a:p>
            <a:fld id="{943CB918-167F-44CF-908D-9E05CEEF4A26}" type="slidenum">
              <a:rPr lang="en-US" altLang="en-US"/>
              <a:pPr/>
              <a:t>‹#›</a:t>
            </a:fld>
            <a:endParaRPr lang="en-US" altLang="en-US"/>
          </a:p>
        </p:txBody>
      </p:sp>
    </p:spTree>
    <p:extLst>
      <p:ext uri="{BB962C8B-B14F-4D97-AF65-F5344CB8AC3E}">
        <p14:creationId xmlns:p14="http://schemas.microsoft.com/office/powerpoint/2010/main" val="863021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878D43C-DB72-1674-4CBC-9AE7F79DC15E}"/>
              </a:ext>
            </a:extLst>
          </p:cNvPr>
          <p:cNvSpPr>
            <a:spLocks noGrp="1"/>
          </p:cNvSpPr>
          <p:nvPr>
            <p:ph type="dt" sz="half" idx="10"/>
          </p:nvPr>
        </p:nvSpPr>
        <p:spPr/>
        <p:txBody>
          <a:bodyPr/>
          <a:lstStyle>
            <a:lvl1pPr>
              <a:defRPr/>
            </a:lvl1pPr>
          </a:lstStyle>
          <a:p>
            <a:pPr>
              <a:defRPr/>
            </a:pPr>
            <a:fld id="{66C00A3C-6BE8-4927-90B6-DFB9752ACF60}" type="datetimeFigureOut">
              <a:rPr lang="en-US"/>
              <a:pPr>
                <a:defRPr/>
              </a:pPr>
              <a:t>12/15/2024</a:t>
            </a:fld>
            <a:endParaRPr lang="x-none"/>
          </a:p>
        </p:txBody>
      </p:sp>
      <p:sp>
        <p:nvSpPr>
          <p:cNvPr id="3" name="Footer Placeholder 4">
            <a:extLst>
              <a:ext uri="{FF2B5EF4-FFF2-40B4-BE49-F238E27FC236}">
                <a16:creationId xmlns:a16="http://schemas.microsoft.com/office/drawing/2014/main" id="{27CA103F-D485-48FA-DCC7-72E12BC463B2}"/>
              </a:ext>
            </a:extLst>
          </p:cNvPr>
          <p:cNvSpPr>
            <a:spLocks noGrp="1"/>
          </p:cNvSpPr>
          <p:nvPr>
            <p:ph type="ftr" sz="quarter" idx="11"/>
          </p:nvPr>
        </p:nvSpPr>
        <p:spPr/>
        <p:txBody>
          <a:bodyPr/>
          <a:lstStyle>
            <a:lvl1pPr>
              <a:defRPr/>
            </a:lvl1pPr>
          </a:lstStyle>
          <a:p>
            <a:pPr>
              <a:defRPr/>
            </a:pPr>
            <a:endParaRPr lang="x-none"/>
          </a:p>
        </p:txBody>
      </p:sp>
      <p:sp>
        <p:nvSpPr>
          <p:cNvPr id="4" name="Slide Number Placeholder 5">
            <a:extLst>
              <a:ext uri="{FF2B5EF4-FFF2-40B4-BE49-F238E27FC236}">
                <a16:creationId xmlns:a16="http://schemas.microsoft.com/office/drawing/2014/main" id="{A27D80C4-1AC6-E019-749A-4662D56E89D3}"/>
              </a:ext>
            </a:extLst>
          </p:cNvPr>
          <p:cNvSpPr>
            <a:spLocks noGrp="1"/>
          </p:cNvSpPr>
          <p:nvPr>
            <p:ph type="sldNum" sz="quarter" idx="12"/>
          </p:nvPr>
        </p:nvSpPr>
        <p:spPr/>
        <p:txBody>
          <a:bodyPr/>
          <a:lstStyle>
            <a:lvl1pPr>
              <a:defRPr/>
            </a:lvl1pPr>
          </a:lstStyle>
          <a:p>
            <a:fld id="{BEEA3D10-0A6C-42AA-B08B-FBF554B5BD56}" type="slidenum">
              <a:rPr lang="en-US" altLang="en-US"/>
              <a:pPr/>
              <a:t>‹#›</a:t>
            </a:fld>
            <a:endParaRPr lang="en-US" altLang="en-US"/>
          </a:p>
        </p:txBody>
      </p:sp>
    </p:spTree>
    <p:extLst>
      <p:ext uri="{BB962C8B-B14F-4D97-AF65-F5344CB8AC3E}">
        <p14:creationId xmlns:p14="http://schemas.microsoft.com/office/powerpoint/2010/main" val="2058672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F432519-3686-C515-BD50-FC6F80D89CAC}"/>
              </a:ext>
            </a:extLst>
          </p:cNvPr>
          <p:cNvSpPr>
            <a:spLocks noGrp="1"/>
          </p:cNvSpPr>
          <p:nvPr>
            <p:ph type="dt" sz="half" idx="10"/>
          </p:nvPr>
        </p:nvSpPr>
        <p:spPr/>
        <p:txBody>
          <a:bodyPr/>
          <a:lstStyle>
            <a:lvl1pPr>
              <a:defRPr/>
            </a:lvl1pPr>
          </a:lstStyle>
          <a:p>
            <a:pPr>
              <a:defRPr/>
            </a:pPr>
            <a:fld id="{D5D91391-6033-4CF0-98B7-47B1C869F0AD}" type="datetimeFigureOut">
              <a:rPr lang="en-US"/>
              <a:pPr>
                <a:defRPr/>
              </a:pPr>
              <a:t>12/15/2024</a:t>
            </a:fld>
            <a:endParaRPr lang="x-none"/>
          </a:p>
        </p:txBody>
      </p:sp>
      <p:sp>
        <p:nvSpPr>
          <p:cNvPr id="6" name="Footer Placeholder 4">
            <a:extLst>
              <a:ext uri="{FF2B5EF4-FFF2-40B4-BE49-F238E27FC236}">
                <a16:creationId xmlns:a16="http://schemas.microsoft.com/office/drawing/2014/main" id="{0053C35C-134D-55A2-223B-5B456208E208}"/>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3A52B384-A3A2-51B2-E788-A157492D5761}"/>
              </a:ext>
            </a:extLst>
          </p:cNvPr>
          <p:cNvSpPr>
            <a:spLocks noGrp="1"/>
          </p:cNvSpPr>
          <p:nvPr>
            <p:ph type="sldNum" sz="quarter" idx="12"/>
          </p:nvPr>
        </p:nvSpPr>
        <p:spPr/>
        <p:txBody>
          <a:bodyPr/>
          <a:lstStyle>
            <a:lvl1pPr>
              <a:defRPr/>
            </a:lvl1pPr>
          </a:lstStyle>
          <a:p>
            <a:fld id="{E7D8BABC-881E-4693-907A-2AFFB5A86386}" type="slidenum">
              <a:rPr lang="en-US" altLang="en-US"/>
              <a:pPr/>
              <a:t>‹#›</a:t>
            </a:fld>
            <a:endParaRPr lang="en-US" altLang="en-US"/>
          </a:p>
        </p:txBody>
      </p:sp>
    </p:spTree>
    <p:extLst>
      <p:ext uri="{BB962C8B-B14F-4D97-AF65-F5344CB8AC3E}">
        <p14:creationId xmlns:p14="http://schemas.microsoft.com/office/powerpoint/2010/main" val="180199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x-none"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68901CE-95BB-D73D-78B6-55514261F5CC}"/>
              </a:ext>
            </a:extLst>
          </p:cNvPr>
          <p:cNvSpPr>
            <a:spLocks noGrp="1"/>
          </p:cNvSpPr>
          <p:nvPr>
            <p:ph type="dt" sz="half" idx="10"/>
          </p:nvPr>
        </p:nvSpPr>
        <p:spPr/>
        <p:txBody>
          <a:bodyPr/>
          <a:lstStyle>
            <a:lvl1pPr>
              <a:defRPr/>
            </a:lvl1pPr>
          </a:lstStyle>
          <a:p>
            <a:pPr>
              <a:defRPr/>
            </a:pPr>
            <a:fld id="{6E117343-3042-4C27-A455-AFCABC99A7F0}" type="datetimeFigureOut">
              <a:rPr lang="en-US"/>
              <a:pPr>
                <a:defRPr/>
              </a:pPr>
              <a:t>12/15/2024</a:t>
            </a:fld>
            <a:endParaRPr lang="x-none"/>
          </a:p>
        </p:txBody>
      </p:sp>
      <p:sp>
        <p:nvSpPr>
          <p:cNvPr id="6" name="Footer Placeholder 4">
            <a:extLst>
              <a:ext uri="{FF2B5EF4-FFF2-40B4-BE49-F238E27FC236}">
                <a16:creationId xmlns:a16="http://schemas.microsoft.com/office/drawing/2014/main" id="{BC190151-676A-4393-87E5-3D49397CCBD5}"/>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A88C611D-E825-9DA5-976E-01256BE3A204}"/>
              </a:ext>
            </a:extLst>
          </p:cNvPr>
          <p:cNvSpPr>
            <a:spLocks noGrp="1"/>
          </p:cNvSpPr>
          <p:nvPr>
            <p:ph type="sldNum" sz="quarter" idx="12"/>
          </p:nvPr>
        </p:nvSpPr>
        <p:spPr/>
        <p:txBody>
          <a:bodyPr/>
          <a:lstStyle>
            <a:lvl1pPr>
              <a:defRPr/>
            </a:lvl1pPr>
          </a:lstStyle>
          <a:p>
            <a:fld id="{8335D6DF-C043-4467-908F-F8EC41FCDC36}" type="slidenum">
              <a:rPr lang="en-US" altLang="en-US"/>
              <a:pPr/>
              <a:t>‹#›</a:t>
            </a:fld>
            <a:endParaRPr lang="en-US" altLang="en-US"/>
          </a:p>
        </p:txBody>
      </p:sp>
    </p:spTree>
    <p:extLst>
      <p:ext uri="{BB962C8B-B14F-4D97-AF65-F5344CB8AC3E}">
        <p14:creationId xmlns:p14="http://schemas.microsoft.com/office/powerpoint/2010/main" val="1965571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323FBD4-4536-AF36-39A6-E30CE386D07C}"/>
              </a:ext>
            </a:extLst>
          </p:cNvPr>
          <p:cNvSpPr>
            <a:spLocks noGrp="1"/>
          </p:cNvSpPr>
          <p:nvPr>
            <p:ph type="dt" sz="half" idx="10"/>
          </p:nvPr>
        </p:nvSpPr>
        <p:spPr/>
        <p:txBody>
          <a:bodyPr/>
          <a:lstStyle>
            <a:lvl1pPr>
              <a:defRPr/>
            </a:lvl1pPr>
          </a:lstStyle>
          <a:p>
            <a:pPr>
              <a:defRPr/>
            </a:pPr>
            <a:fld id="{0A9A8D6D-5CAB-4666-AF66-C59BEC9E5BBA}" type="datetimeFigureOut">
              <a:rPr lang="en-US"/>
              <a:pPr>
                <a:defRPr/>
              </a:pPr>
              <a:t>12/15/2024</a:t>
            </a:fld>
            <a:endParaRPr lang="x-none"/>
          </a:p>
        </p:txBody>
      </p:sp>
      <p:sp>
        <p:nvSpPr>
          <p:cNvPr id="5" name="Footer Placeholder 4">
            <a:extLst>
              <a:ext uri="{FF2B5EF4-FFF2-40B4-BE49-F238E27FC236}">
                <a16:creationId xmlns:a16="http://schemas.microsoft.com/office/drawing/2014/main" id="{3782483F-746B-39B2-AEB6-D1A54BE418AB}"/>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ECC9F49E-DEE9-9F84-6B0C-DB8F2B32AC3F}"/>
              </a:ext>
            </a:extLst>
          </p:cNvPr>
          <p:cNvSpPr>
            <a:spLocks noGrp="1"/>
          </p:cNvSpPr>
          <p:nvPr>
            <p:ph type="sldNum" sz="quarter" idx="12"/>
          </p:nvPr>
        </p:nvSpPr>
        <p:spPr/>
        <p:txBody>
          <a:bodyPr/>
          <a:lstStyle>
            <a:lvl1pPr>
              <a:defRPr/>
            </a:lvl1pPr>
          </a:lstStyle>
          <a:p>
            <a:fld id="{AA0BD1D8-52DA-4C7E-B9A3-70785585AD8B}" type="slidenum">
              <a:rPr lang="en-US" altLang="en-US"/>
              <a:pPr/>
              <a:t>‹#›</a:t>
            </a:fld>
            <a:endParaRPr lang="en-US" altLang="en-US"/>
          </a:p>
        </p:txBody>
      </p:sp>
    </p:spTree>
    <p:extLst>
      <p:ext uri="{BB962C8B-B14F-4D97-AF65-F5344CB8AC3E}">
        <p14:creationId xmlns:p14="http://schemas.microsoft.com/office/powerpoint/2010/main" val="330217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9D88781-5AD3-D32A-7FC8-20CB7A0C8C83}"/>
              </a:ext>
            </a:extLst>
          </p:cNvPr>
          <p:cNvSpPr>
            <a:spLocks noGrp="1"/>
          </p:cNvSpPr>
          <p:nvPr>
            <p:ph type="dt" sz="half" idx="10"/>
          </p:nvPr>
        </p:nvSpPr>
        <p:spPr/>
        <p:txBody>
          <a:bodyPr/>
          <a:lstStyle>
            <a:lvl1pPr>
              <a:defRPr/>
            </a:lvl1pPr>
          </a:lstStyle>
          <a:p>
            <a:pPr>
              <a:defRPr/>
            </a:pPr>
            <a:fld id="{09B03753-E2FD-4FAA-9952-0D5E1867D7E6}" type="datetimeFigureOut">
              <a:rPr lang="en-US"/>
              <a:pPr>
                <a:defRPr/>
              </a:pPr>
              <a:t>12/15/2024</a:t>
            </a:fld>
            <a:endParaRPr lang="x-none"/>
          </a:p>
        </p:txBody>
      </p:sp>
      <p:sp>
        <p:nvSpPr>
          <p:cNvPr id="5" name="Footer Placeholder 4">
            <a:extLst>
              <a:ext uri="{FF2B5EF4-FFF2-40B4-BE49-F238E27FC236}">
                <a16:creationId xmlns:a16="http://schemas.microsoft.com/office/drawing/2014/main" id="{AFEF3E30-0C28-165B-6FF9-B79D7B80048F}"/>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4876DAB3-E785-E57D-00D0-8F715C4A0F7D}"/>
              </a:ext>
            </a:extLst>
          </p:cNvPr>
          <p:cNvSpPr>
            <a:spLocks noGrp="1"/>
          </p:cNvSpPr>
          <p:nvPr>
            <p:ph type="sldNum" sz="quarter" idx="12"/>
          </p:nvPr>
        </p:nvSpPr>
        <p:spPr/>
        <p:txBody>
          <a:bodyPr/>
          <a:lstStyle>
            <a:lvl1pPr>
              <a:defRPr/>
            </a:lvl1pPr>
          </a:lstStyle>
          <a:p>
            <a:fld id="{C05288CC-6117-47D8-93D4-56C3CC81E44D}" type="slidenum">
              <a:rPr lang="en-US" altLang="en-US"/>
              <a:pPr/>
              <a:t>‹#›</a:t>
            </a:fld>
            <a:endParaRPr lang="en-US" altLang="en-US"/>
          </a:p>
        </p:txBody>
      </p:sp>
    </p:spTree>
    <p:extLst>
      <p:ext uri="{BB962C8B-B14F-4D97-AF65-F5344CB8AC3E}">
        <p14:creationId xmlns:p14="http://schemas.microsoft.com/office/powerpoint/2010/main" val="236461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2" name="Google Shape;111;p4">
            <a:extLst>
              <a:ext uri="{FF2B5EF4-FFF2-40B4-BE49-F238E27FC236}">
                <a16:creationId xmlns:a16="http://schemas.microsoft.com/office/drawing/2014/main" id="{F335CC0B-AFD7-517D-052B-080EDDE6B421}"/>
              </a:ext>
            </a:extLst>
          </p:cNvPr>
          <p:cNvSpPr>
            <a:spLocks/>
          </p:cNvSpPr>
          <p:nvPr/>
        </p:nvSpPr>
        <p:spPr bwMode="auto">
          <a:xfrm>
            <a:off x="0" y="0"/>
            <a:ext cx="12192000" cy="6848475"/>
          </a:xfrm>
          <a:custGeom>
            <a:avLst/>
            <a:gdLst>
              <a:gd name="T0" fmla="*/ 2147483646 w 84821"/>
              <a:gd name="T1" fmla="*/ 0 h 47649"/>
              <a:gd name="T2" fmla="*/ 2147483646 w 84821"/>
              <a:gd name="T3" fmla="*/ 2147483646 h 47649"/>
              <a:gd name="T4" fmla="*/ 2147483646 w 84821"/>
              <a:gd name="T5" fmla="*/ 2147483646 h 47649"/>
              <a:gd name="T6" fmla="*/ 2147483646 w 84821"/>
              <a:gd name="T7" fmla="*/ 0 h 47649"/>
              <a:gd name="T8" fmla="*/ 2147483646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112;p4">
            <a:extLst>
              <a:ext uri="{FF2B5EF4-FFF2-40B4-BE49-F238E27FC236}">
                <a16:creationId xmlns:a16="http://schemas.microsoft.com/office/drawing/2014/main" id="{33941185-2548-A436-F175-8AEE612B20C3}"/>
              </a:ext>
            </a:extLst>
          </p:cNvPr>
          <p:cNvSpPr>
            <a:spLocks/>
          </p:cNvSpPr>
          <p:nvPr/>
        </p:nvSpPr>
        <p:spPr bwMode="auto">
          <a:xfrm>
            <a:off x="442913" y="227013"/>
            <a:ext cx="11376025" cy="6386512"/>
          </a:xfrm>
          <a:custGeom>
            <a:avLst/>
            <a:gdLst>
              <a:gd name="T0" fmla="*/ 2147483646 w 79142"/>
              <a:gd name="T1" fmla="*/ 2147483646 h 44428"/>
              <a:gd name="T2" fmla="*/ 2147483646 w 79142"/>
              <a:gd name="T3" fmla="*/ 2147483646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2147483646 h 44428"/>
              <a:gd name="T16" fmla="*/ 2147483646 w 79142"/>
              <a:gd name="T17" fmla="*/ 2147483646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2147483646 h 44428"/>
              <a:gd name="T30" fmla="*/ 2147483646 w 79142"/>
              <a:gd name="T31" fmla="*/ 2147483646 h 44428"/>
              <a:gd name="T32" fmla="*/ 2147483646 w 79142"/>
              <a:gd name="T33" fmla="*/ 2147483646 h 44428"/>
              <a:gd name="T34" fmla="*/ 2147483646 w 79142"/>
              <a:gd name="T35" fmla="*/ 2147483646 h 44428"/>
              <a:gd name="T36" fmla="*/ 2147483646 w 79142"/>
              <a:gd name="T37" fmla="*/ 2147483646 h 44428"/>
              <a:gd name="T38" fmla="*/ 214748364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2147483646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113;p4">
            <a:extLst>
              <a:ext uri="{FF2B5EF4-FFF2-40B4-BE49-F238E27FC236}">
                <a16:creationId xmlns:a16="http://schemas.microsoft.com/office/drawing/2014/main" id="{C1B040ED-60F4-A1C2-B9DC-1BAA45475981}"/>
              </a:ext>
            </a:extLst>
          </p:cNvPr>
          <p:cNvSpPr>
            <a:spLocks/>
          </p:cNvSpPr>
          <p:nvPr/>
        </p:nvSpPr>
        <p:spPr bwMode="auto">
          <a:xfrm>
            <a:off x="415925" y="201613"/>
            <a:ext cx="11423650" cy="6423025"/>
          </a:xfrm>
          <a:custGeom>
            <a:avLst/>
            <a:gdLst>
              <a:gd name="T0" fmla="*/ 2147483646 w 79475"/>
              <a:gd name="T1" fmla="*/ 214748364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147483646 w 79475"/>
              <a:gd name="T29" fmla="*/ 2147483646 h 44691"/>
              <a:gd name="T30" fmla="*/ 2147483646 w 79475"/>
              <a:gd name="T31" fmla="*/ 2147483646 h 44691"/>
              <a:gd name="T32" fmla="*/ 2147483646 w 79475"/>
              <a:gd name="T33" fmla="*/ 2147483646 h 44691"/>
              <a:gd name="T34" fmla="*/ 2147483646 w 79475"/>
              <a:gd name="T35" fmla="*/ 2147483646 h 44691"/>
              <a:gd name="T36" fmla="*/ 2147483646 w 79475"/>
              <a:gd name="T37" fmla="*/ 2147483646 h 44691"/>
              <a:gd name="T38" fmla="*/ 2147483646 w 79475"/>
              <a:gd name="T39" fmla="*/ 2147483646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2147483646 h 44691"/>
              <a:gd name="T58" fmla="*/ 2147483646 w 79475"/>
              <a:gd name="T59" fmla="*/ 2147483646 h 44691"/>
              <a:gd name="T60" fmla="*/ 2147483646 w 79475"/>
              <a:gd name="T61" fmla="*/ 0 h 44691"/>
              <a:gd name="T62" fmla="*/ 2147483646 w 79475"/>
              <a:gd name="T63" fmla="*/ 2147483646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2147483646 h 44691"/>
              <a:gd name="T76" fmla="*/ 2147483646 w 79475"/>
              <a:gd name="T77" fmla="*/ 2147483646 h 44691"/>
              <a:gd name="T78" fmla="*/ 2147483646 w 79475"/>
              <a:gd name="T79" fmla="*/ 2147483646 h 44691"/>
              <a:gd name="T80" fmla="*/ 2147483646 w 79475"/>
              <a:gd name="T81" fmla="*/ 2147483646 h 44691"/>
              <a:gd name="T82" fmla="*/ 2147483646 w 79475"/>
              <a:gd name="T83" fmla="*/ 2147483646 h 44691"/>
              <a:gd name="T84" fmla="*/ 2147483646 w 79475"/>
              <a:gd name="T85" fmla="*/ 2147483646 h 44691"/>
              <a:gd name="T86" fmla="*/ 2147483646 w 79475"/>
              <a:gd name="T87" fmla="*/ 2147483646 h 44691"/>
              <a:gd name="T88" fmla="*/ 2147483646 w 79475"/>
              <a:gd name="T89" fmla="*/ 2147483646 h 44691"/>
              <a:gd name="T90" fmla="*/ 214748364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14" name="Google Shape;114;p4"/>
          <p:cNvSpPr txBox="1">
            <a:spLocks noGrp="1"/>
          </p:cNvSpPr>
          <p:nvPr>
            <p:ph type="title"/>
          </p:nvPr>
        </p:nvSpPr>
        <p:spPr>
          <a:xfrm>
            <a:off x="914400" y="593367"/>
            <a:ext cx="10363200" cy="763600"/>
          </a:xfrm>
          <a:prstGeom prst="rect">
            <a:avLst/>
          </a:prstGeom>
        </p:spPr>
        <p:txBody>
          <a:bodyPr spcFirstLastPara="1">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5" name="Google Shape;116;p4">
            <a:extLst>
              <a:ext uri="{FF2B5EF4-FFF2-40B4-BE49-F238E27FC236}">
                <a16:creationId xmlns:a16="http://schemas.microsoft.com/office/drawing/2014/main" id="{AA46B8CA-0F27-6917-8A9A-F463501347A2}"/>
              </a:ext>
            </a:extLst>
          </p:cNvPr>
          <p:cNvSpPr txBox="1">
            <a:spLocks noGrp="1"/>
          </p:cNvSpPr>
          <p:nvPr>
            <p:ph type="sldNum" idx="10"/>
          </p:nvPr>
        </p:nvSpPr>
        <p:spPr/>
        <p:txBody>
          <a:bodyPr/>
          <a:lstStyle>
            <a:lvl1pPr>
              <a:defRPr/>
            </a:lvl1pPr>
          </a:lstStyle>
          <a:p>
            <a:fld id="{4A99DD1F-D60B-403A-829E-01D246B70CF3}" type="slidenum">
              <a:rPr lang="en-US" altLang="en-US"/>
              <a:pPr/>
              <a:t>‹#›</a:t>
            </a:fld>
            <a:endParaRPr lang="en-US" altLang="en-US"/>
          </a:p>
        </p:txBody>
      </p:sp>
    </p:spTree>
    <p:extLst>
      <p:ext uri="{BB962C8B-B14F-4D97-AF65-F5344CB8AC3E}">
        <p14:creationId xmlns:p14="http://schemas.microsoft.com/office/powerpoint/2010/main" val="1802149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4AD2E9-16BB-1326-D919-4ABB23DF6F64}"/>
              </a:ext>
            </a:extLst>
          </p:cNvPr>
          <p:cNvSpPr>
            <a:spLocks noGrp="1"/>
          </p:cNvSpPr>
          <p:nvPr>
            <p:ph type="dt" sz="half" idx="10"/>
          </p:nvPr>
        </p:nvSpPr>
        <p:spPr>
          <a:xfrm>
            <a:off x="609600" y="6245225"/>
            <a:ext cx="2844800" cy="476250"/>
          </a:xfrm>
        </p:spPr>
        <p:txBody>
          <a:bodyPr/>
          <a:lstStyle>
            <a:lvl1pPr fontAlgn="base">
              <a:spcBef>
                <a:spcPct val="0"/>
              </a:spcBef>
              <a:spcAft>
                <a:spcPct val="0"/>
              </a:spcAft>
              <a:defRPr>
                <a:solidFill>
                  <a:srgbClr val="000000"/>
                </a:solidFill>
              </a:defRPr>
            </a:lvl1pPr>
          </a:lstStyle>
          <a:p>
            <a:pPr>
              <a:defRPr/>
            </a:pPr>
            <a:endParaRPr lang="en-US"/>
          </a:p>
        </p:txBody>
      </p:sp>
      <p:sp>
        <p:nvSpPr>
          <p:cNvPr id="6" name="Footer Placeholder 5">
            <a:extLst>
              <a:ext uri="{FF2B5EF4-FFF2-40B4-BE49-F238E27FC236}">
                <a16:creationId xmlns:a16="http://schemas.microsoft.com/office/drawing/2014/main" id="{7504797F-143E-CC40-4FF1-E9DBD46740F9}"/>
              </a:ext>
            </a:extLst>
          </p:cNvPr>
          <p:cNvSpPr>
            <a:spLocks noGrp="1"/>
          </p:cNvSpPr>
          <p:nvPr>
            <p:ph type="ftr" sz="quarter" idx="11"/>
          </p:nvPr>
        </p:nvSpPr>
        <p:spPr>
          <a:xfrm>
            <a:off x="4165600" y="6245225"/>
            <a:ext cx="3860800" cy="476250"/>
          </a:xfrm>
        </p:spPr>
        <p:txBody>
          <a:bodyPr/>
          <a:lstStyle>
            <a:lvl1pPr fontAlgn="base">
              <a:spcBef>
                <a:spcPct val="0"/>
              </a:spcBef>
              <a:spcAft>
                <a:spcPct val="0"/>
              </a:spcAft>
              <a:defRPr>
                <a:solidFill>
                  <a:srgbClr val="000000"/>
                </a:solidFill>
              </a:defRPr>
            </a:lvl1pPr>
          </a:lstStyle>
          <a:p>
            <a:pPr>
              <a:defRPr/>
            </a:pPr>
            <a:endParaRPr lang="en-US"/>
          </a:p>
        </p:txBody>
      </p:sp>
      <p:sp>
        <p:nvSpPr>
          <p:cNvPr id="7" name="Slide Number Placeholder 6">
            <a:extLst>
              <a:ext uri="{FF2B5EF4-FFF2-40B4-BE49-F238E27FC236}">
                <a16:creationId xmlns:a16="http://schemas.microsoft.com/office/drawing/2014/main" id="{75BF46E9-FD99-D331-D39A-3BE0032C59C0}"/>
              </a:ext>
            </a:extLst>
          </p:cNvPr>
          <p:cNvSpPr>
            <a:spLocks noGrp="1"/>
          </p:cNvSpPr>
          <p:nvPr>
            <p:ph type="sldNum" sz="quarter" idx="12"/>
          </p:nvPr>
        </p:nvSpPr>
        <p:spPr>
          <a:xfrm>
            <a:off x="8737600" y="6245225"/>
            <a:ext cx="2844800" cy="476250"/>
          </a:xfrm>
        </p:spPr>
        <p:txBody>
          <a:bodyPr/>
          <a:lstStyle>
            <a:lvl1pPr>
              <a:defRPr>
                <a:solidFill>
                  <a:srgbClr val="000000"/>
                </a:solidFill>
              </a:defRPr>
            </a:lvl1pPr>
          </a:lstStyle>
          <a:p>
            <a:fld id="{A5C655B8-013C-4217-88C3-1A9EEB703A0C}" type="slidenum">
              <a:rPr lang="en-US" altLang="en-US"/>
              <a:pPr/>
              <a:t>‹#›</a:t>
            </a:fld>
            <a:endParaRPr lang="en-US" altLang="en-US"/>
          </a:p>
        </p:txBody>
      </p:sp>
    </p:spTree>
    <p:extLst>
      <p:ext uri="{BB962C8B-B14F-4D97-AF65-F5344CB8AC3E}">
        <p14:creationId xmlns:p14="http://schemas.microsoft.com/office/powerpoint/2010/main" val="4118026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 name="Google Shape;27;p6">
            <a:extLst>
              <a:ext uri="{FF2B5EF4-FFF2-40B4-BE49-F238E27FC236}">
                <a16:creationId xmlns:a16="http://schemas.microsoft.com/office/drawing/2014/main" id="{3ABE1A55-46B1-EC8F-BDB7-6686C4044521}"/>
              </a:ext>
            </a:extLst>
          </p:cNvPr>
          <p:cNvSpPr>
            <a:spLocks noChangeArrowheads="1"/>
          </p:cNvSpPr>
          <p:nvPr/>
        </p:nvSpPr>
        <p:spPr bwMode="auto">
          <a:xfrm>
            <a:off x="0" y="0"/>
            <a:ext cx="3224213" cy="6865938"/>
          </a:xfrm>
          <a:prstGeom prst="rect">
            <a:avLst/>
          </a:prstGeom>
          <a:solidFill>
            <a:srgbClr val="000000"/>
          </a:solidFill>
          <a:ln>
            <a:noFill/>
          </a:ln>
        </p:spPr>
        <p:txBody>
          <a:bodyPr lIns="121900" tIns="121900" rIns="121900" bIns="1219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 name="Google Shape;31;p6">
            <a:extLst>
              <a:ext uri="{FF2B5EF4-FFF2-40B4-BE49-F238E27FC236}">
                <a16:creationId xmlns:a16="http://schemas.microsoft.com/office/drawing/2014/main" id="{7C7CA54C-4368-1B56-CC91-A953E9E76F1D}"/>
              </a:ext>
            </a:extLst>
          </p:cNvPr>
          <p:cNvSpPr txBox="1">
            <a:spLocks noGrp="1"/>
          </p:cNvSpPr>
          <p:nvPr>
            <p:ph type="sldNum" idx="10"/>
          </p:nvPr>
        </p:nvSpPr>
        <p:spPr/>
        <p:txBody>
          <a:bodyPr/>
          <a:lstStyle>
            <a:lvl1pPr>
              <a:defRPr/>
            </a:lvl1pPr>
          </a:lstStyle>
          <a:p>
            <a:fld id="{37CB6449-2D94-41E2-9657-CE56C79E2065}" type="slidenum">
              <a:rPr lang="en-US" altLang="en-US"/>
              <a:pPr/>
              <a:t>‹#›</a:t>
            </a:fld>
            <a:endParaRPr lang="en-US" altLang="en-US"/>
          </a:p>
        </p:txBody>
      </p:sp>
    </p:spTree>
    <p:extLst>
      <p:ext uri="{BB962C8B-B14F-4D97-AF65-F5344CB8AC3E}">
        <p14:creationId xmlns:p14="http://schemas.microsoft.com/office/powerpoint/2010/main" val="2169466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2" name="Google Shape;8;p1">
            <a:extLst>
              <a:ext uri="{FF2B5EF4-FFF2-40B4-BE49-F238E27FC236}">
                <a16:creationId xmlns:a16="http://schemas.microsoft.com/office/drawing/2014/main" id="{B46A59F6-1F76-E35A-D916-8DCE0FF52865}"/>
              </a:ext>
            </a:extLst>
          </p:cNvPr>
          <p:cNvSpPr txBox="1">
            <a:spLocks noGrp="1"/>
          </p:cNvSpPr>
          <p:nvPr>
            <p:ph type="sldNum" idx="13"/>
          </p:nvPr>
        </p:nvSpPr>
        <p:spPr>
          <a:ln/>
        </p:spPr>
        <p:txBody>
          <a:bodyPr/>
          <a:lstStyle>
            <a:lvl1pPr>
              <a:defRPr/>
            </a:lvl1pPr>
          </a:lstStyle>
          <a:p>
            <a:fld id="{B87581BE-B7F9-4879-9428-6460624E9A7E}" type="slidenum">
              <a:rPr lang="en-US" altLang="en-US"/>
              <a:pPr/>
              <a:t>‹#›</a:t>
            </a:fld>
            <a:endParaRPr lang="en-US" altLang="en-US"/>
          </a:p>
        </p:txBody>
      </p:sp>
    </p:spTree>
    <p:extLst>
      <p:ext uri="{BB962C8B-B14F-4D97-AF65-F5344CB8AC3E}">
        <p14:creationId xmlns:p14="http://schemas.microsoft.com/office/powerpoint/2010/main" val="981880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2" name="Google Shape;52;p12">
            <a:extLst>
              <a:ext uri="{FF2B5EF4-FFF2-40B4-BE49-F238E27FC236}">
                <a16:creationId xmlns:a16="http://schemas.microsoft.com/office/drawing/2014/main" id="{28EBD464-6D2D-3AC6-EE62-5C1CF0B026A0}"/>
              </a:ext>
            </a:extLst>
          </p:cNvPr>
          <p:cNvSpPr/>
          <p:nvPr/>
        </p:nvSpPr>
        <p:spPr>
          <a:xfrm>
            <a:off x="482600" y="-762000"/>
            <a:ext cx="8382000" cy="8382000"/>
          </a:xfrm>
          <a:prstGeom prst="ellipse">
            <a:avLst/>
          </a:prstGeom>
          <a:solidFill>
            <a:srgbClr val="FFFF00"/>
          </a:solidFill>
          <a:ln>
            <a:noFill/>
          </a:ln>
        </p:spPr>
        <p:txBody>
          <a:bodyPr spcFirstLastPara="1" lIns="121900" tIns="121900" rIns="121900" bIns="121900" anchor="ctr"/>
          <a:lstStyle/>
          <a:p>
            <a:pPr eaLnBrk="1" fontAlgn="auto" hangingPunct="1">
              <a:spcBef>
                <a:spcPts val="0"/>
              </a:spcBef>
              <a:spcAft>
                <a:spcPts val="0"/>
              </a:spcAft>
              <a:defRPr/>
            </a:pPr>
            <a:endParaRPr sz="2400">
              <a:highlight>
                <a:srgbClr val="FFFF00"/>
              </a:highlight>
              <a:latin typeface="+mn-lt"/>
            </a:endParaRPr>
          </a:p>
        </p:txBody>
      </p:sp>
      <p:sp>
        <p:nvSpPr>
          <p:cNvPr id="3" name="Google Shape;53;p12">
            <a:extLst>
              <a:ext uri="{FF2B5EF4-FFF2-40B4-BE49-F238E27FC236}">
                <a16:creationId xmlns:a16="http://schemas.microsoft.com/office/drawing/2014/main" id="{7A280872-8CD9-58D8-450D-34CBD4171A8D}"/>
              </a:ext>
            </a:extLst>
          </p:cNvPr>
          <p:cNvSpPr txBox="1">
            <a:spLocks noGrp="1"/>
          </p:cNvSpPr>
          <p:nvPr>
            <p:ph type="sldNum" idx="10"/>
          </p:nvPr>
        </p:nvSpPr>
        <p:spPr/>
        <p:txBody>
          <a:bodyPr/>
          <a:lstStyle>
            <a:lvl1pPr>
              <a:defRPr>
                <a:solidFill>
                  <a:srgbClr val="FFFF00"/>
                </a:solidFill>
              </a:defRPr>
            </a:lvl1pPr>
          </a:lstStyle>
          <a:p>
            <a:fld id="{C8B0BC97-6210-4993-9B87-85972A4FB234}" type="slidenum">
              <a:rPr lang="en-US" altLang="en-US"/>
              <a:pPr/>
              <a:t>‹#›</a:t>
            </a:fld>
            <a:endParaRPr lang="en-US" altLang="en-US"/>
          </a:p>
        </p:txBody>
      </p:sp>
    </p:spTree>
    <p:extLst>
      <p:ext uri="{BB962C8B-B14F-4D97-AF65-F5344CB8AC3E}">
        <p14:creationId xmlns:p14="http://schemas.microsoft.com/office/powerpoint/2010/main" val="3015628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2" name="Google Shape;47;p10">
            <a:extLst>
              <a:ext uri="{FF2B5EF4-FFF2-40B4-BE49-F238E27FC236}">
                <a16:creationId xmlns:a16="http://schemas.microsoft.com/office/drawing/2014/main" id="{9FFC8CFE-F5E3-C523-119A-A439474680E1}"/>
              </a:ext>
            </a:extLst>
          </p:cNvPr>
          <p:cNvSpPr/>
          <p:nvPr/>
        </p:nvSpPr>
        <p:spPr>
          <a:xfrm>
            <a:off x="482600" y="-762000"/>
            <a:ext cx="8382000" cy="8382000"/>
          </a:xfrm>
          <a:prstGeom prst="ellipse">
            <a:avLst/>
          </a:prstGeom>
          <a:solidFill>
            <a:srgbClr val="000000"/>
          </a:solidFill>
          <a:ln>
            <a:noFill/>
          </a:ln>
        </p:spPr>
        <p:txBody>
          <a:bodyPr spcFirstLastPara="1" lIns="121900" tIns="121900" rIns="121900" bIns="121900" anchor="ctr"/>
          <a:lstStyle/>
          <a:p>
            <a:pPr defTabSz="121914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3" name="Google Shape;48;p10">
            <a:extLst>
              <a:ext uri="{FF2B5EF4-FFF2-40B4-BE49-F238E27FC236}">
                <a16:creationId xmlns:a16="http://schemas.microsoft.com/office/drawing/2014/main" id="{4F254B26-8331-BD21-9CE9-39C1BDBA797E}"/>
              </a:ext>
            </a:extLst>
          </p:cNvPr>
          <p:cNvSpPr txBox="1">
            <a:spLocks noGrp="1"/>
          </p:cNvSpPr>
          <p:nvPr>
            <p:ph type="sldNum" idx="10"/>
          </p:nvPr>
        </p:nvSpPr>
        <p:spPr bwMode="auto"/>
        <p:txBody>
          <a:bodyPr/>
          <a:lstStyle>
            <a:lvl1pPr defTabSz="1217613">
              <a:buClr>
                <a:srgbClr val="000000"/>
              </a:buClr>
              <a:defRPr/>
            </a:lvl1pPr>
          </a:lstStyle>
          <a:p>
            <a:fld id="{D03D25D4-4E56-46B4-B9DA-46D17DC5069C}" type="slidenum">
              <a:rPr lang="en-US" altLang="en-US"/>
              <a:pPr/>
              <a:t>‹#›</a:t>
            </a:fld>
            <a:endParaRPr lang="en-US" altLang="en-US"/>
          </a:p>
        </p:txBody>
      </p:sp>
    </p:spTree>
    <p:extLst>
      <p:ext uri="{BB962C8B-B14F-4D97-AF65-F5344CB8AC3E}">
        <p14:creationId xmlns:p14="http://schemas.microsoft.com/office/powerpoint/2010/main" val="2652204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2" name="Google Shape;19;p4">
            <a:extLst>
              <a:ext uri="{FF2B5EF4-FFF2-40B4-BE49-F238E27FC236}">
                <a16:creationId xmlns:a16="http://schemas.microsoft.com/office/drawing/2014/main" id="{4E4B5F49-D0C5-6723-880C-9D1A7A17EE17}"/>
              </a:ext>
            </a:extLst>
          </p:cNvPr>
          <p:cNvSpPr txBox="1">
            <a:spLocks noChangeArrowheads="1"/>
          </p:cNvSpPr>
          <p:nvPr/>
        </p:nvSpPr>
        <p:spPr bwMode="auto">
          <a:xfrm>
            <a:off x="1651000" y="939800"/>
            <a:ext cx="1571625" cy="871538"/>
          </a:xfrm>
          <a:prstGeom prst="rect">
            <a:avLst/>
          </a:prstGeom>
          <a:noFill/>
          <a:ln>
            <a:noFill/>
          </a:ln>
        </p:spPr>
        <p:txBody>
          <a:bodyPr lIns="121900" tIns="121900" rIns="121900" bIns="121900"/>
          <a:lstStyle>
            <a:lvl1pPr defTabSz="1217613">
              <a:defRPr>
                <a:solidFill>
                  <a:schemeClr val="tx1"/>
                </a:solidFill>
                <a:latin typeface="Arial" panose="020B0604020202020204" pitchFamily="34" charset="0"/>
              </a:defRPr>
            </a:lvl1pPr>
            <a:lvl2pPr marL="742950" indent="-285750"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fontAlgn="base">
              <a:spcBef>
                <a:spcPct val="0"/>
              </a:spcBef>
              <a:spcAft>
                <a:spcPct val="0"/>
              </a:spcAft>
              <a:defRPr>
                <a:solidFill>
                  <a:schemeClr val="tx1"/>
                </a:solidFill>
                <a:latin typeface="Arial" panose="020B0604020202020204" pitchFamily="34" charset="0"/>
              </a:defRPr>
            </a:lvl6pPr>
            <a:lvl7pPr marL="2971800" indent="-228600" defTabSz="1217613" fontAlgn="base">
              <a:spcBef>
                <a:spcPct val="0"/>
              </a:spcBef>
              <a:spcAft>
                <a:spcPct val="0"/>
              </a:spcAft>
              <a:defRPr>
                <a:solidFill>
                  <a:schemeClr val="tx1"/>
                </a:solidFill>
                <a:latin typeface="Arial" panose="020B0604020202020204" pitchFamily="34" charset="0"/>
              </a:defRPr>
            </a:lvl7pPr>
            <a:lvl8pPr marL="3429000" indent="-228600" defTabSz="1217613" fontAlgn="base">
              <a:spcBef>
                <a:spcPct val="0"/>
              </a:spcBef>
              <a:spcAft>
                <a:spcPct val="0"/>
              </a:spcAft>
              <a:defRPr>
                <a:solidFill>
                  <a:schemeClr val="tx1"/>
                </a:solidFill>
                <a:latin typeface="Arial" panose="020B0604020202020204" pitchFamily="34" charset="0"/>
              </a:defRPr>
            </a:lvl8pPr>
            <a:lvl9pPr marL="3886200" indent="-228600" defTabSz="1217613" fontAlgn="base">
              <a:spcBef>
                <a:spcPct val="0"/>
              </a:spcBef>
              <a:spcAft>
                <a:spcPct val="0"/>
              </a:spcAft>
              <a:defRPr>
                <a:solidFill>
                  <a:schemeClr val="tx1"/>
                </a:solidFill>
                <a:latin typeface="Arial" panose="020B0604020202020204" pitchFamily="34" charset="0"/>
              </a:defRPr>
            </a:lvl9pPr>
          </a:lstStyle>
          <a:p>
            <a:pPr algn="r" eaLnBrk="1" hangingPunct="1">
              <a:buClr>
                <a:srgbClr val="000000"/>
              </a:buClr>
              <a:buFont typeface="Arial" panose="020B0604020202020204" pitchFamily="34" charset="0"/>
              <a:buNone/>
              <a:defRPr/>
            </a:pPr>
            <a:r>
              <a:rPr lang="en-US" altLang="en-US" sz="20000" b="1">
                <a:solidFill>
                  <a:srgbClr val="FFFF00"/>
                </a:solidFill>
                <a:latin typeface="Cabin Condensed"/>
                <a:ea typeface="Cabin Condensed"/>
                <a:cs typeface="Cabin Condensed"/>
                <a:sym typeface="Cabin Condensed"/>
              </a:rPr>
              <a:t>“</a:t>
            </a:r>
          </a:p>
        </p:txBody>
      </p:sp>
      <p:sp>
        <p:nvSpPr>
          <p:cNvPr id="18" name="Google Shape;18;p4"/>
          <p:cNvSpPr txBox="1">
            <a:spLocks noGrp="1"/>
          </p:cNvSpPr>
          <p:nvPr>
            <p:ph type="body" idx="1"/>
          </p:nvPr>
        </p:nvSpPr>
        <p:spPr>
          <a:xfrm>
            <a:off x="3568700" y="1663700"/>
            <a:ext cx="6540400" cy="1093200"/>
          </a:xfrm>
          <a:prstGeom prst="rect">
            <a:avLst/>
          </a:prstGeom>
        </p:spPr>
        <p:txBody>
          <a:bodyPr spcFirstLastPara="1">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3" name="Google Shape;20;p4">
            <a:extLst>
              <a:ext uri="{FF2B5EF4-FFF2-40B4-BE49-F238E27FC236}">
                <a16:creationId xmlns:a16="http://schemas.microsoft.com/office/drawing/2014/main" id="{74FD1204-F3D7-F605-38C7-E9608DF53AA9}"/>
              </a:ext>
            </a:extLst>
          </p:cNvPr>
          <p:cNvSpPr txBox="1">
            <a:spLocks noGrp="1"/>
          </p:cNvSpPr>
          <p:nvPr>
            <p:ph type="sldNum" idx="10"/>
          </p:nvPr>
        </p:nvSpPr>
        <p:spPr bwMode="auto"/>
        <p:txBody>
          <a:bodyPr/>
          <a:lstStyle>
            <a:lvl1pPr defTabSz="1217613">
              <a:buClr>
                <a:srgbClr val="000000"/>
              </a:buClr>
              <a:defRPr>
                <a:solidFill>
                  <a:srgbClr val="FFFF00"/>
                </a:solidFill>
              </a:defRPr>
            </a:lvl1pPr>
          </a:lstStyle>
          <a:p>
            <a:fld id="{532D785F-3958-4304-98E1-587252346AFF}" type="slidenum">
              <a:rPr lang="en-US" altLang="en-US"/>
              <a:pPr/>
              <a:t>‹#›</a:t>
            </a:fld>
            <a:endParaRPr lang="en-US" altLang="en-US"/>
          </a:p>
        </p:txBody>
      </p:sp>
    </p:spTree>
    <p:extLst>
      <p:ext uri="{BB962C8B-B14F-4D97-AF65-F5344CB8AC3E}">
        <p14:creationId xmlns:p14="http://schemas.microsoft.com/office/powerpoint/2010/main" val="1175848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 name="Google Shape;22;p5">
            <a:extLst>
              <a:ext uri="{FF2B5EF4-FFF2-40B4-BE49-F238E27FC236}">
                <a16:creationId xmlns:a16="http://schemas.microsoft.com/office/drawing/2014/main" id="{4124BBAC-821B-022D-AACD-5EDB1FB71E47}"/>
              </a:ext>
            </a:extLst>
          </p:cNvPr>
          <p:cNvSpPr/>
          <p:nvPr/>
        </p:nvSpPr>
        <p:spPr>
          <a:xfrm>
            <a:off x="0" y="0"/>
            <a:ext cx="3224213" cy="6865938"/>
          </a:xfrm>
          <a:prstGeom prst="rect">
            <a:avLst/>
          </a:prstGeom>
          <a:solidFill>
            <a:srgbClr val="000000"/>
          </a:solidFill>
          <a:ln>
            <a:noFill/>
          </a:ln>
        </p:spPr>
        <p:txBody>
          <a:bodyPr spcFirstLastPara="1" lIns="121900" tIns="121900" rIns="121900" bIns="121900" anchor="ctr"/>
          <a:lstStyle/>
          <a:p>
            <a:pPr defTabSz="1219140" eaLnBrk="1" fontAlgn="auto" hangingPunct="1">
              <a:spcBef>
                <a:spcPts val="0"/>
              </a:spcBef>
              <a:spcAft>
                <a:spcPts val="0"/>
              </a:spcAft>
              <a:buClr>
                <a:srgbClr val="000000"/>
              </a:buClr>
              <a:buFont typeface="Arial"/>
              <a:buNone/>
              <a:defRPr/>
            </a:pPr>
            <a:endParaRPr sz="1867" kern="0">
              <a:solidFill>
                <a:srgbClr val="000000"/>
              </a:solidFill>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anchor="ctr">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3" name="Google Shape;25;p5">
            <a:extLst>
              <a:ext uri="{FF2B5EF4-FFF2-40B4-BE49-F238E27FC236}">
                <a16:creationId xmlns:a16="http://schemas.microsoft.com/office/drawing/2014/main" id="{E30BD698-EB5D-41D9-AAC3-D9495B558321}"/>
              </a:ext>
            </a:extLst>
          </p:cNvPr>
          <p:cNvSpPr txBox="1">
            <a:spLocks noGrp="1"/>
          </p:cNvSpPr>
          <p:nvPr>
            <p:ph type="sldNum" idx="10"/>
          </p:nvPr>
        </p:nvSpPr>
        <p:spPr bwMode="auto"/>
        <p:txBody>
          <a:bodyPr/>
          <a:lstStyle>
            <a:lvl1pPr defTabSz="1217613">
              <a:buClr>
                <a:srgbClr val="000000"/>
              </a:buClr>
              <a:defRPr/>
            </a:lvl1pPr>
          </a:lstStyle>
          <a:p>
            <a:fld id="{2E88D9F8-207D-4FED-A99B-B5D2A8F4BFCB}" type="slidenum">
              <a:rPr lang="en-US" altLang="en-US"/>
              <a:pPr/>
              <a:t>‹#›</a:t>
            </a:fld>
            <a:endParaRPr lang="en-US" altLang="en-US"/>
          </a:p>
        </p:txBody>
      </p:sp>
    </p:spTree>
    <p:extLst>
      <p:ext uri="{BB962C8B-B14F-4D97-AF65-F5344CB8AC3E}">
        <p14:creationId xmlns:p14="http://schemas.microsoft.com/office/powerpoint/2010/main" val="4228087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285A50CC-6E14-9BF2-782A-5161B1A8BDE4}"/>
              </a:ext>
            </a:extLst>
          </p:cNvPr>
          <p:cNvSpPr>
            <a:spLocks noGrp="1" noChangeArrowheads="1"/>
          </p:cNvSpPr>
          <p:nvPr>
            <p:ph type="dt" idx="10"/>
          </p:nvPr>
        </p:nvSpPr>
        <p:spPr>
          <a:xfrm>
            <a:off x="0" y="0"/>
            <a:ext cx="0" cy="0"/>
          </a:xfrm>
        </p:spPr>
        <p:txBody>
          <a:bodyPr/>
          <a:lstStyle>
            <a:lvl1pPr eaLnBrk="1" fontAlgn="auto" hangingPunct="1">
              <a:spcBef>
                <a:spcPts val="0"/>
              </a:spcBef>
              <a:spcAft>
                <a:spcPts val="0"/>
              </a:spcAft>
              <a:buSzTx/>
              <a:defRPr>
                <a:latin typeface="+mn-lt"/>
                <a:ea typeface="+mn-ea"/>
              </a:defRPr>
            </a:lvl1pPr>
          </a:lstStyle>
          <a:p>
            <a:pPr>
              <a:defRPr/>
            </a:pPr>
            <a:endParaRPr lang="vi-VN"/>
          </a:p>
        </p:txBody>
      </p:sp>
      <p:sp>
        <p:nvSpPr>
          <p:cNvPr id="4" name="Rectangle 4">
            <a:extLst>
              <a:ext uri="{FF2B5EF4-FFF2-40B4-BE49-F238E27FC236}">
                <a16:creationId xmlns:a16="http://schemas.microsoft.com/office/drawing/2014/main" id="{91CB1361-9978-B57B-0421-A3E74945BC82}"/>
              </a:ext>
            </a:extLst>
          </p:cNvPr>
          <p:cNvSpPr>
            <a:spLocks noGrp="1" noChangeArrowheads="1"/>
          </p:cNvSpPr>
          <p:nvPr>
            <p:ph type="ftr" idx="11"/>
          </p:nvPr>
        </p:nvSpPr>
        <p:spPr>
          <a:xfrm>
            <a:off x="0" y="0"/>
            <a:ext cx="0" cy="0"/>
          </a:xfrm>
        </p:spPr>
        <p:txBody>
          <a:bodyPr/>
          <a:lstStyle>
            <a:lvl1pPr eaLnBrk="1" fontAlgn="auto" hangingPunct="1">
              <a:spcBef>
                <a:spcPts val="0"/>
              </a:spcBef>
              <a:spcAft>
                <a:spcPts val="0"/>
              </a:spcAft>
              <a:buSzTx/>
              <a:defRPr>
                <a:latin typeface="+mn-lt"/>
                <a:ea typeface="+mn-ea"/>
              </a:defRPr>
            </a:lvl1pPr>
          </a:lstStyle>
          <a:p>
            <a:pPr>
              <a:defRPr/>
            </a:pPr>
            <a:endParaRPr lang="vi-VN"/>
          </a:p>
        </p:txBody>
      </p:sp>
      <p:sp>
        <p:nvSpPr>
          <p:cNvPr id="5" name="Rectangle 5">
            <a:extLst>
              <a:ext uri="{FF2B5EF4-FFF2-40B4-BE49-F238E27FC236}">
                <a16:creationId xmlns:a16="http://schemas.microsoft.com/office/drawing/2014/main" id="{3BAED518-43EC-2C64-823B-BDDA6D2F53CC}"/>
              </a:ext>
            </a:extLst>
          </p:cNvPr>
          <p:cNvSpPr>
            <a:spLocks noGrp="1" noChangeArrowheads="1"/>
          </p:cNvSpPr>
          <p:nvPr>
            <p:ph type="sldNum" idx="12"/>
          </p:nvPr>
        </p:nvSpPr>
        <p:spPr/>
        <p:txBody>
          <a:bodyPr/>
          <a:lstStyle>
            <a:lvl1pPr>
              <a:defRPr/>
            </a:lvl1pPr>
          </a:lstStyle>
          <a:p>
            <a:fld id="{BF7D3A0C-0FF2-418C-8292-8B3DBBD9D0A2}" type="slidenum">
              <a:rPr lang="vi-VN" altLang="en-US"/>
              <a:pPr/>
              <a:t>‹#›</a:t>
            </a:fld>
            <a:endParaRPr lang="vi-VN" altLang="en-US"/>
          </a:p>
        </p:txBody>
      </p:sp>
    </p:spTree>
    <p:extLst>
      <p:ext uri="{BB962C8B-B14F-4D97-AF65-F5344CB8AC3E}">
        <p14:creationId xmlns:p14="http://schemas.microsoft.com/office/powerpoint/2010/main" val="3608293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7A40077-8980-6021-5686-73CCC8FF435C}"/>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8" name="Rectangle 5">
            <a:extLst>
              <a:ext uri="{FF2B5EF4-FFF2-40B4-BE49-F238E27FC236}">
                <a16:creationId xmlns:a16="http://schemas.microsoft.com/office/drawing/2014/main" id="{87C56FB6-DAE3-8600-51E6-66FD6F1A9F7D}"/>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9" name="Slide Number Placeholder 6">
            <a:extLst>
              <a:ext uri="{FF2B5EF4-FFF2-40B4-BE49-F238E27FC236}">
                <a16:creationId xmlns:a16="http://schemas.microsoft.com/office/drawing/2014/main" id="{F5D8E99C-FF7D-4DE2-BC72-381385B1C0EE}"/>
              </a:ext>
            </a:extLst>
          </p:cNvPr>
          <p:cNvSpPr>
            <a:spLocks noGrp="1" noChangeArrowheads="1"/>
          </p:cNvSpPr>
          <p:nvPr>
            <p:ph type="sldNum" sz="quarter" idx="12"/>
          </p:nvPr>
        </p:nvSpPr>
        <p:spPr/>
        <p:txBody>
          <a:bodyPr/>
          <a:lstStyle>
            <a:lvl1pPr>
              <a:defRPr/>
            </a:lvl1pPr>
          </a:lstStyle>
          <a:p>
            <a:fld id="{2668C8A3-61EF-4278-BA79-F3911A408F7D}" type="slidenum">
              <a:rPr lang="en-US" altLang="en-US"/>
              <a:pPr/>
              <a:t>‹#›</a:t>
            </a:fld>
            <a:endParaRPr lang="en-US" altLang="en-US"/>
          </a:p>
        </p:txBody>
      </p:sp>
    </p:spTree>
    <p:extLst>
      <p:ext uri="{BB962C8B-B14F-4D97-AF65-F5344CB8AC3E}">
        <p14:creationId xmlns:p14="http://schemas.microsoft.com/office/powerpoint/2010/main" val="4140791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spcFirstLastPara="1">
            <a:noAutofit/>
          </a:bodyPr>
          <a:lstStyle/>
          <a:p>
            <a:pPr lvl="0"/>
            <a:endParaRPr lang="en-US" noProof="0">
              <a:sym typeface="Cabin"/>
            </a:endParaRPr>
          </a:p>
        </p:txBody>
      </p:sp>
      <p:sp>
        <p:nvSpPr>
          <p:cNvPr id="4" name="Rectangle 4">
            <a:extLst>
              <a:ext uri="{FF2B5EF4-FFF2-40B4-BE49-F238E27FC236}">
                <a16:creationId xmlns:a16="http://schemas.microsoft.com/office/drawing/2014/main" id="{99938CBB-A8D4-540A-7C91-2D8495E03F6A}"/>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5" name="Rectangle 5">
            <a:extLst>
              <a:ext uri="{FF2B5EF4-FFF2-40B4-BE49-F238E27FC236}">
                <a16:creationId xmlns:a16="http://schemas.microsoft.com/office/drawing/2014/main" id="{EFDF45C1-A099-80A2-A76E-9CA389BB7AA3}"/>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6">
            <a:extLst>
              <a:ext uri="{FF2B5EF4-FFF2-40B4-BE49-F238E27FC236}">
                <a16:creationId xmlns:a16="http://schemas.microsoft.com/office/drawing/2014/main" id="{162C4DE6-60B5-F860-F419-A005301823DE}"/>
              </a:ext>
            </a:extLst>
          </p:cNvPr>
          <p:cNvSpPr>
            <a:spLocks noGrp="1" noChangeArrowheads="1"/>
          </p:cNvSpPr>
          <p:nvPr>
            <p:ph type="sldNum" sz="quarter" idx="12"/>
          </p:nvPr>
        </p:nvSpPr>
        <p:spPr/>
        <p:txBody>
          <a:bodyPr/>
          <a:lstStyle>
            <a:lvl1pPr>
              <a:defRPr/>
            </a:lvl1pPr>
          </a:lstStyle>
          <a:p>
            <a:fld id="{B64133CE-1656-4710-B8BF-E8324078E3A7}" type="slidenum">
              <a:rPr lang="en-US" altLang="en-US"/>
              <a:pPr/>
              <a:t>‹#›</a:t>
            </a:fld>
            <a:endParaRPr lang="en-US" altLang="en-US"/>
          </a:p>
        </p:txBody>
      </p:sp>
    </p:spTree>
    <p:extLst>
      <p:ext uri="{BB962C8B-B14F-4D97-AF65-F5344CB8AC3E}">
        <p14:creationId xmlns:p14="http://schemas.microsoft.com/office/powerpoint/2010/main" val="1145442420"/>
      </p:ext>
    </p:extLst>
  </p:cSld>
  <p:clrMapOvr>
    <a:masterClrMapping/>
  </p:clrMapOvr>
  <p:transition spd="slow">
    <p:whee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2" name="Google Shape;148;p9">
            <a:extLst>
              <a:ext uri="{FF2B5EF4-FFF2-40B4-BE49-F238E27FC236}">
                <a16:creationId xmlns:a16="http://schemas.microsoft.com/office/drawing/2014/main" id="{4BE9B74E-9B45-653A-E20E-546C2577DB7D}"/>
              </a:ext>
            </a:extLst>
          </p:cNvPr>
          <p:cNvSpPr>
            <a:spLocks/>
          </p:cNvSpPr>
          <p:nvPr/>
        </p:nvSpPr>
        <p:spPr bwMode="auto">
          <a:xfrm>
            <a:off x="0" y="0"/>
            <a:ext cx="12192000" cy="6848475"/>
          </a:xfrm>
          <a:custGeom>
            <a:avLst/>
            <a:gdLst>
              <a:gd name="T0" fmla="*/ 2147483646 w 84821"/>
              <a:gd name="T1" fmla="*/ 0 h 47649"/>
              <a:gd name="T2" fmla="*/ 2147483646 w 84821"/>
              <a:gd name="T3" fmla="*/ 2147483646 h 47649"/>
              <a:gd name="T4" fmla="*/ 2147483646 w 84821"/>
              <a:gd name="T5" fmla="*/ 2147483646 h 47649"/>
              <a:gd name="T6" fmla="*/ 2147483646 w 84821"/>
              <a:gd name="T7" fmla="*/ 0 h 47649"/>
              <a:gd name="T8" fmla="*/ 2147483646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149;p9">
            <a:extLst>
              <a:ext uri="{FF2B5EF4-FFF2-40B4-BE49-F238E27FC236}">
                <a16:creationId xmlns:a16="http://schemas.microsoft.com/office/drawing/2014/main" id="{EEE32392-A1AF-4D45-698A-8A69AD59A192}"/>
              </a:ext>
            </a:extLst>
          </p:cNvPr>
          <p:cNvSpPr>
            <a:spLocks/>
          </p:cNvSpPr>
          <p:nvPr/>
        </p:nvSpPr>
        <p:spPr bwMode="auto">
          <a:xfrm>
            <a:off x="442913" y="227013"/>
            <a:ext cx="11376025" cy="6386512"/>
          </a:xfrm>
          <a:custGeom>
            <a:avLst/>
            <a:gdLst>
              <a:gd name="T0" fmla="*/ 2147483646 w 79142"/>
              <a:gd name="T1" fmla="*/ 2147483646 h 44428"/>
              <a:gd name="T2" fmla="*/ 2147483646 w 79142"/>
              <a:gd name="T3" fmla="*/ 2147483646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2147483646 h 44428"/>
              <a:gd name="T16" fmla="*/ 2147483646 w 79142"/>
              <a:gd name="T17" fmla="*/ 2147483646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2147483646 h 44428"/>
              <a:gd name="T30" fmla="*/ 2147483646 w 79142"/>
              <a:gd name="T31" fmla="*/ 2147483646 h 44428"/>
              <a:gd name="T32" fmla="*/ 2147483646 w 79142"/>
              <a:gd name="T33" fmla="*/ 2147483646 h 44428"/>
              <a:gd name="T34" fmla="*/ 2147483646 w 79142"/>
              <a:gd name="T35" fmla="*/ 2147483646 h 44428"/>
              <a:gd name="T36" fmla="*/ 2147483646 w 79142"/>
              <a:gd name="T37" fmla="*/ 2147483646 h 44428"/>
              <a:gd name="T38" fmla="*/ 214748364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2147483646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150;p9">
            <a:extLst>
              <a:ext uri="{FF2B5EF4-FFF2-40B4-BE49-F238E27FC236}">
                <a16:creationId xmlns:a16="http://schemas.microsoft.com/office/drawing/2014/main" id="{2A9EDD39-5A0A-48D0-8295-B67E731733CF}"/>
              </a:ext>
            </a:extLst>
          </p:cNvPr>
          <p:cNvSpPr>
            <a:spLocks/>
          </p:cNvSpPr>
          <p:nvPr/>
        </p:nvSpPr>
        <p:spPr bwMode="auto">
          <a:xfrm>
            <a:off x="415925" y="201613"/>
            <a:ext cx="11423650" cy="6423025"/>
          </a:xfrm>
          <a:custGeom>
            <a:avLst/>
            <a:gdLst>
              <a:gd name="T0" fmla="*/ 2147483646 w 79475"/>
              <a:gd name="T1" fmla="*/ 214748364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147483646 w 79475"/>
              <a:gd name="T29" fmla="*/ 2147483646 h 44691"/>
              <a:gd name="T30" fmla="*/ 2147483646 w 79475"/>
              <a:gd name="T31" fmla="*/ 2147483646 h 44691"/>
              <a:gd name="T32" fmla="*/ 2147483646 w 79475"/>
              <a:gd name="T33" fmla="*/ 2147483646 h 44691"/>
              <a:gd name="T34" fmla="*/ 2147483646 w 79475"/>
              <a:gd name="T35" fmla="*/ 2147483646 h 44691"/>
              <a:gd name="T36" fmla="*/ 2147483646 w 79475"/>
              <a:gd name="T37" fmla="*/ 2147483646 h 44691"/>
              <a:gd name="T38" fmla="*/ 2147483646 w 79475"/>
              <a:gd name="T39" fmla="*/ 2147483646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2147483646 h 44691"/>
              <a:gd name="T58" fmla="*/ 2147483646 w 79475"/>
              <a:gd name="T59" fmla="*/ 2147483646 h 44691"/>
              <a:gd name="T60" fmla="*/ 2147483646 w 79475"/>
              <a:gd name="T61" fmla="*/ 0 h 44691"/>
              <a:gd name="T62" fmla="*/ 2147483646 w 79475"/>
              <a:gd name="T63" fmla="*/ 2147483646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2147483646 h 44691"/>
              <a:gd name="T76" fmla="*/ 2147483646 w 79475"/>
              <a:gd name="T77" fmla="*/ 2147483646 h 44691"/>
              <a:gd name="T78" fmla="*/ 2147483646 w 79475"/>
              <a:gd name="T79" fmla="*/ 2147483646 h 44691"/>
              <a:gd name="T80" fmla="*/ 2147483646 w 79475"/>
              <a:gd name="T81" fmla="*/ 2147483646 h 44691"/>
              <a:gd name="T82" fmla="*/ 2147483646 w 79475"/>
              <a:gd name="T83" fmla="*/ 2147483646 h 44691"/>
              <a:gd name="T84" fmla="*/ 2147483646 w 79475"/>
              <a:gd name="T85" fmla="*/ 2147483646 h 44691"/>
              <a:gd name="T86" fmla="*/ 2147483646 w 79475"/>
              <a:gd name="T87" fmla="*/ 2147483646 h 44691"/>
              <a:gd name="T88" fmla="*/ 2147483646 w 79475"/>
              <a:gd name="T89" fmla="*/ 2147483646 h 44691"/>
              <a:gd name="T90" fmla="*/ 214748364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5" name="Google Shape;151;p9">
            <a:extLst>
              <a:ext uri="{FF2B5EF4-FFF2-40B4-BE49-F238E27FC236}">
                <a16:creationId xmlns:a16="http://schemas.microsoft.com/office/drawing/2014/main" id="{6B0DC38A-3B9D-DFC1-BF6B-CBFDF2349E48}"/>
              </a:ext>
            </a:extLst>
          </p:cNvPr>
          <p:cNvGrpSpPr>
            <a:grpSpLocks/>
          </p:cNvGrpSpPr>
          <p:nvPr/>
        </p:nvGrpSpPr>
        <p:grpSpPr bwMode="auto">
          <a:xfrm>
            <a:off x="885825" y="714375"/>
            <a:ext cx="9937750" cy="5530850"/>
            <a:chOff x="677150" y="1466675"/>
            <a:chExt cx="4997025" cy="2780725"/>
          </a:xfrm>
        </p:grpSpPr>
        <p:sp>
          <p:nvSpPr>
            <p:cNvPr id="6" name="Google Shape;152;p9">
              <a:extLst>
                <a:ext uri="{FF2B5EF4-FFF2-40B4-BE49-F238E27FC236}">
                  <a16:creationId xmlns:a16="http://schemas.microsoft.com/office/drawing/2014/main" id="{E94C7ECE-D585-8980-7F20-8779F1DDF5A5}"/>
                </a:ext>
              </a:extLst>
            </p:cNvPr>
            <p:cNvSpPr>
              <a:spLocks/>
            </p:cNvSpPr>
            <p:nvPr/>
          </p:nvSpPr>
          <p:spPr bwMode="auto">
            <a:xfrm>
              <a:off x="932550" y="4033075"/>
              <a:ext cx="186350" cy="152125"/>
            </a:xfrm>
            <a:custGeom>
              <a:avLst/>
              <a:gdLst>
                <a:gd name="T0" fmla="*/ 2147483646 w 7454"/>
                <a:gd name="T1" fmla="*/ 1865234375 h 6085"/>
                <a:gd name="T2" fmla="*/ 2147483646 w 7454"/>
                <a:gd name="T3" fmla="*/ 2147483646 h 6085"/>
                <a:gd name="T4" fmla="*/ 2147483646 w 7454"/>
                <a:gd name="T5" fmla="*/ 2147483646 h 6085"/>
                <a:gd name="T6" fmla="*/ 2147483646 w 7454"/>
                <a:gd name="T7" fmla="*/ 2147483646 h 6085"/>
                <a:gd name="T8" fmla="*/ 2147483646 w 7454"/>
                <a:gd name="T9" fmla="*/ 2147483646 h 6085"/>
                <a:gd name="T10" fmla="*/ 2147483646 w 7454"/>
                <a:gd name="T11" fmla="*/ 2147483646 h 6085"/>
                <a:gd name="T12" fmla="*/ 2147483646 w 7454"/>
                <a:gd name="T13" fmla="*/ 2147483646 h 6085"/>
                <a:gd name="T14" fmla="*/ 2147483646 w 7454"/>
                <a:gd name="T15" fmla="*/ 2147483646 h 6085"/>
                <a:gd name="T16" fmla="*/ 2147483646 w 7454"/>
                <a:gd name="T17" fmla="*/ 2147483646 h 6085"/>
                <a:gd name="T18" fmla="*/ 2147483646 w 7454"/>
                <a:gd name="T19" fmla="*/ 2147483646 h 6085"/>
                <a:gd name="T20" fmla="*/ 2147483646 w 7454"/>
                <a:gd name="T21" fmla="*/ 2147483646 h 6085"/>
                <a:gd name="T22" fmla="*/ 2147483646 w 7454"/>
                <a:gd name="T23" fmla="*/ 2147483646 h 6085"/>
                <a:gd name="T24" fmla="*/ 2147483646 w 7454"/>
                <a:gd name="T25" fmla="*/ 2147483646 h 6085"/>
                <a:gd name="T26" fmla="*/ 2147483646 w 7454"/>
                <a:gd name="T27" fmla="*/ 2147483646 h 6085"/>
                <a:gd name="T28" fmla="*/ 2147483646 w 7454"/>
                <a:gd name="T29" fmla="*/ 2147483646 h 6085"/>
                <a:gd name="T30" fmla="*/ 1865234375 w 7454"/>
                <a:gd name="T31" fmla="*/ 2147483646 h 6085"/>
                <a:gd name="T32" fmla="*/ 0 w 7454"/>
                <a:gd name="T33" fmla="*/ 2147483646 h 6085"/>
                <a:gd name="T34" fmla="*/ 0 w 7454"/>
                <a:gd name="T35" fmla="*/ 2147483646 h 6085"/>
                <a:gd name="T36" fmla="*/ 1865234375 w 7454"/>
                <a:gd name="T37" fmla="*/ 2147483646 h 6085"/>
                <a:gd name="T38" fmla="*/ 2147483646 w 7454"/>
                <a:gd name="T39" fmla="*/ 2147483646 h 6085"/>
                <a:gd name="T40" fmla="*/ 2147483646 w 7454"/>
                <a:gd name="T41" fmla="*/ 2147483646 h 6085"/>
                <a:gd name="T42" fmla="*/ 2147483646 w 7454"/>
                <a:gd name="T43" fmla="*/ 2147483646 h 6085"/>
                <a:gd name="T44" fmla="*/ 2147483646 w 7454"/>
                <a:gd name="T45" fmla="*/ 2147483646 h 6085"/>
                <a:gd name="T46" fmla="*/ 2147483646 w 7454"/>
                <a:gd name="T47" fmla="*/ 2147483646 h 6085"/>
                <a:gd name="T48" fmla="*/ 2147483646 w 7454"/>
                <a:gd name="T49" fmla="*/ 2147483646 h 6085"/>
                <a:gd name="T50" fmla="*/ 2147483646 w 7454"/>
                <a:gd name="T51" fmla="*/ 2147483646 h 6085"/>
                <a:gd name="T52" fmla="*/ 2147483646 w 7454"/>
                <a:gd name="T53" fmla="*/ 2147483646 h 6085"/>
                <a:gd name="T54" fmla="*/ 2147483646 w 7454"/>
                <a:gd name="T55" fmla="*/ 2147483646 h 6085"/>
                <a:gd name="T56" fmla="*/ 2147483646 w 7454"/>
                <a:gd name="T57" fmla="*/ 2147483646 h 6085"/>
                <a:gd name="T58" fmla="*/ 2147483646 w 7454"/>
                <a:gd name="T59" fmla="*/ 2147483646 h 6085"/>
                <a:gd name="T60" fmla="*/ 2147483646 w 7454"/>
                <a:gd name="T61" fmla="*/ 2147483646 h 6085"/>
                <a:gd name="T62" fmla="*/ 2147483646 w 7454"/>
                <a:gd name="T63" fmla="*/ 2147483646 h 6085"/>
                <a:gd name="T64" fmla="*/ 2147483646 w 7454"/>
                <a:gd name="T65" fmla="*/ 2147483646 h 6085"/>
                <a:gd name="T66" fmla="*/ 2147483646 w 7454"/>
                <a:gd name="T67" fmla="*/ 2147483646 h 6085"/>
                <a:gd name="T68" fmla="*/ 2147483646 w 7454"/>
                <a:gd name="T69" fmla="*/ 2147483646 h 6085"/>
                <a:gd name="T70" fmla="*/ 2147483646 w 7454"/>
                <a:gd name="T71" fmla="*/ 2147483646 h 6085"/>
                <a:gd name="T72" fmla="*/ 2147483646 w 7454"/>
                <a:gd name="T73" fmla="*/ 2147483646 h 6085"/>
                <a:gd name="T74" fmla="*/ 2147483646 w 7454"/>
                <a:gd name="T75" fmla="*/ 2147483646 h 6085"/>
                <a:gd name="T76" fmla="*/ 2147483646 w 7454"/>
                <a:gd name="T77" fmla="*/ 2147483646 h 6085"/>
                <a:gd name="T78" fmla="*/ 2147483646 w 7454"/>
                <a:gd name="T79" fmla="*/ 2147483646 h 6085"/>
                <a:gd name="T80" fmla="*/ 2147483646 w 7454"/>
                <a:gd name="T81" fmla="*/ 2147483646 h 6085"/>
                <a:gd name="T82" fmla="*/ 2147483646 w 7454"/>
                <a:gd name="T83" fmla="*/ 2147483646 h 6085"/>
                <a:gd name="T84" fmla="*/ 2147483646 w 7454"/>
                <a:gd name="T85" fmla="*/ 117187500 h 60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53;p9">
              <a:extLst>
                <a:ext uri="{FF2B5EF4-FFF2-40B4-BE49-F238E27FC236}">
                  <a16:creationId xmlns:a16="http://schemas.microsoft.com/office/drawing/2014/main" id="{091D7CDF-1D53-DF3A-222D-095AD9845918}"/>
                </a:ext>
              </a:extLst>
            </p:cNvPr>
            <p:cNvSpPr>
              <a:spLocks/>
            </p:cNvSpPr>
            <p:nvPr/>
          </p:nvSpPr>
          <p:spPr bwMode="auto">
            <a:xfrm>
              <a:off x="1552275" y="3990200"/>
              <a:ext cx="99725" cy="145275"/>
            </a:xfrm>
            <a:custGeom>
              <a:avLst/>
              <a:gdLst>
                <a:gd name="T0" fmla="*/ 2147483646 w 3989"/>
                <a:gd name="T1" fmla="*/ 9765625 h 5811"/>
                <a:gd name="T2" fmla="*/ 2147483646 w 3989"/>
                <a:gd name="T3" fmla="*/ 351562500 h 5811"/>
                <a:gd name="T4" fmla="*/ 2147483646 w 3989"/>
                <a:gd name="T5" fmla="*/ 2147483646 h 5811"/>
                <a:gd name="T6" fmla="*/ 2147483646 w 3989"/>
                <a:gd name="T7" fmla="*/ 2147483646 h 5811"/>
                <a:gd name="T8" fmla="*/ 2147483646 w 3989"/>
                <a:gd name="T9" fmla="*/ 2147483646 h 5811"/>
                <a:gd name="T10" fmla="*/ 2147483646 w 3989"/>
                <a:gd name="T11" fmla="*/ 2147483646 h 5811"/>
                <a:gd name="T12" fmla="*/ 2147483646 w 3989"/>
                <a:gd name="T13" fmla="*/ 2147483646 h 5811"/>
                <a:gd name="T14" fmla="*/ 2147483646 w 3989"/>
                <a:gd name="T15" fmla="*/ 2147483646 h 5811"/>
                <a:gd name="T16" fmla="*/ 2147483646 w 3989"/>
                <a:gd name="T17" fmla="*/ 2147483646 h 5811"/>
                <a:gd name="T18" fmla="*/ 2147483646 w 3989"/>
                <a:gd name="T19" fmla="*/ 2147483646 h 5811"/>
                <a:gd name="T20" fmla="*/ 2147483646 w 3989"/>
                <a:gd name="T21" fmla="*/ 2147483646 h 5811"/>
                <a:gd name="T22" fmla="*/ 2147483646 w 3989"/>
                <a:gd name="T23" fmla="*/ 2147483646 h 5811"/>
                <a:gd name="T24" fmla="*/ 2147483646 w 3989"/>
                <a:gd name="T25" fmla="*/ 2147483646 h 5811"/>
                <a:gd name="T26" fmla="*/ 2147483646 w 3989"/>
                <a:gd name="T27" fmla="*/ 2147483646 h 5811"/>
                <a:gd name="T28" fmla="*/ 2147483646 w 3989"/>
                <a:gd name="T29" fmla="*/ 2147483646 h 5811"/>
                <a:gd name="T30" fmla="*/ 2147483646 w 3989"/>
                <a:gd name="T31" fmla="*/ 2147483646 h 5811"/>
                <a:gd name="T32" fmla="*/ 2147483646 w 3989"/>
                <a:gd name="T33" fmla="*/ 2147483646 h 5811"/>
                <a:gd name="T34" fmla="*/ 2147483646 w 3989"/>
                <a:gd name="T35" fmla="*/ 2147483646 h 5811"/>
                <a:gd name="T36" fmla="*/ 2147483646 w 3989"/>
                <a:gd name="T37" fmla="*/ 2147483646 h 5811"/>
                <a:gd name="T38" fmla="*/ 2147483646 w 3989"/>
                <a:gd name="T39" fmla="*/ 2147483646 h 5811"/>
                <a:gd name="T40" fmla="*/ 2147483646 w 3989"/>
                <a:gd name="T41" fmla="*/ 2147483646 h 5811"/>
                <a:gd name="T42" fmla="*/ 0 w 3989"/>
                <a:gd name="T43" fmla="*/ 2147483646 h 5811"/>
                <a:gd name="T44" fmla="*/ 2147483646 w 3989"/>
                <a:gd name="T45" fmla="*/ 2147483646 h 5811"/>
                <a:gd name="T46" fmla="*/ 2147483646 w 3989"/>
                <a:gd name="T47" fmla="*/ 2147483646 h 5811"/>
                <a:gd name="T48" fmla="*/ 2147483646 w 3989"/>
                <a:gd name="T49" fmla="*/ 2147483646 h 5811"/>
                <a:gd name="T50" fmla="*/ 2147483646 w 3989"/>
                <a:gd name="T51" fmla="*/ 2147483646 h 5811"/>
                <a:gd name="T52" fmla="*/ 2147483646 w 3989"/>
                <a:gd name="T53" fmla="*/ 2147483646 h 5811"/>
                <a:gd name="T54" fmla="*/ 2147483646 w 3989"/>
                <a:gd name="T55" fmla="*/ 2147483646 h 5811"/>
                <a:gd name="T56" fmla="*/ 2147483646 w 3989"/>
                <a:gd name="T57" fmla="*/ 2147483646 h 5811"/>
                <a:gd name="T58" fmla="*/ 2147483646 w 3989"/>
                <a:gd name="T59" fmla="*/ 2147483646 h 5811"/>
                <a:gd name="T60" fmla="*/ 2147483646 w 3989"/>
                <a:gd name="T61" fmla="*/ 2147483646 h 5811"/>
                <a:gd name="T62" fmla="*/ 2147483646 w 3989"/>
                <a:gd name="T63" fmla="*/ 2147483646 h 5811"/>
                <a:gd name="T64" fmla="*/ 2147483646 w 3989"/>
                <a:gd name="T65" fmla="*/ 2147483646 h 5811"/>
                <a:gd name="T66" fmla="*/ 2147483646 w 3989"/>
                <a:gd name="T67" fmla="*/ 2147483646 h 5811"/>
                <a:gd name="T68" fmla="*/ 2147483646 w 3989"/>
                <a:gd name="T69" fmla="*/ 2147483646 h 5811"/>
                <a:gd name="T70" fmla="*/ 2147483646 w 3989"/>
                <a:gd name="T71" fmla="*/ 2147483646 h 5811"/>
                <a:gd name="T72" fmla="*/ 2147483646 w 3989"/>
                <a:gd name="T73" fmla="*/ 2147483646 h 5811"/>
                <a:gd name="T74" fmla="*/ 2147483646 w 3989"/>
                <a:gd name="T75" fmla="*/ 2147483646 h 5811"/>
                <a:gd name="T76" fmla="*/ 2147483646 w 3989"/>
                <a:gd name="T77" fmla="*/ 2147483646 h 5811"/>
                <a:gd name="T78" fmla="*/ 2147483646 w 3989"/>
                <a:gd name="T79" fmla="*/ 2147483646 h 5811"/>
                <a:gd name="T80" fmla="*/ 2147483646 w 3989"/>
                <a:gd name="T81" fmla="*/ 1171875000 h 5811"/>
                <a:gd name="T82" fmla="*/ 2147483646 w 3989"/>
                <a:gd name="T83" fmla="*/ 9765625 h 58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154;p9">
              <a:extLst>
                <a:ext uri="{FF2B5EF4-FFF2-40B4-BE49-F238E27FC236}">
                  <a16:creationId xmlns:a16="http://schemas.microsoft.com/office/drawing/2014/main" id="{F2603358-BE45-7094-7D2D-7A5B543D54DD}"/>
                </a:ext>
              </a:extLst>
            </p:cNvPr>
            <p:cNvSpPr>
              <a:spLocks/>
            </p:cNvSpPr>
            <p:nvPr/>
          </p:nvSpPr>
          <p:spPr bwMode="auto">
            <a:xfrm>
              <a:off x="1185850" y="4136950"/>
              <a:ext cx="105700" cy="110450"/>
            </a:xfrm>
            <a:custGeom>
              <a:avLst/>
              <a:gdLst>
                <a:gd name="T0" fmla="*/ 2147483646 w 4228"/>
                <a:gd name="T1" fmla="*/ 0 h 4418"/>
                <a:gd name="T2" fmla="*/ 2147483646 w 4228"/>
                <a:gd name="T3" fmla="*/ 703125000 h 4418"/>
                <a:gd name="T4" fmla="*/ 2147483646 w 4228"/>
                <a:gd name="T5" fmla="*/ 1396484375 h 4418"/>
                <a:gd name="T6" fmla="*/ 2147483646 w 4228"/>
                <a:gd name="T7" fmla="*/ 2147483646 h 4418"/>
                <a:gd name="T8" fmla="*/ 2147483646 w 4228"/>
                <a:gd name="T9" fmla="*/ 2147483646 h 4418"/>
                <a:gd name="T10" fmla="*/ 2147483646 w 4228"/>
                <a:gd name="T11" fmla="*/ 2147483646 h 4418"/>
                <a:gd name="T12" fmla="*/ 2147483646 w 4228"/>
                <a:gd name="T13" fmla="*/ 2147483646 h 4418"/>
                <a:gd name="T14" fmla="*/ 2147483646 w 4228"/>
                <a:gd name="T15" fmla="*/ 2147483646 h 4418"/>
                <a:gd name="T16" fmla="*/ 2147483646 w 4228"/>
                <a:gd name="T17" fmla="*/ 1279296875 h 4418"/>
                <a:gd name="T18" fmla="*/ 2147483646 w 4228"/>
                <a:gd name="T19" fmla="*/ 1054687500 h 4418"/>
                <a:gd name="T20" fmla="*/ 2147483646 w 4228"/>
                <a:gd name="T21" fmla="*/ 1054687500 h 4418"/>
                <a:gd name="T22" fmla="*/ 2147483646 w 4228"/>
                <a:gd name="T23" fmla="*/ 1396484375 h 4418"/>
                <a:gd name="T24" fmla="*/ 2147483646 w 4228"/>
                <a:gd name="T25" fmla="*/ 1396484375 h 4418"/>
                <a:gd name="T26" fmla="*/ 2147483646 w 4228"/>
                <a:gd name="T27" fmla="*/ 2147483646 h 4418"/>
                <a:gd name="T28" fmla="*/ 2147483646 w 4228"/>
                <a:gd name="T29" fmla="*/ 2147483646 h 4418"/>
                <a:gd name="T30" fmla="*/ 2147483646 w 4228"/>
                <a:gd name="T31" fmla="*/ 2147483646 h 4418"/>
                <a:gd name="T32" fmla="*/ 2147483646 w 4228"/>
                <a:gd name="T33" fmla="*/ 2147483646 h 4418"/>
                <a:gd name="T34" fmla="*/ 585937500 w 4228"/>
                <a:gd name="T35" fmla="*/ 2147483646 h 4418"/>
                <a:gd name="T36" fmla="*/ 234375000 w 4228"/>
                <a:gd name="T37" fmla="*/ 2147483646 h 4418"/>
                <a:gd name="T38" fmla="*/ 9765625 w 4228"/>
                <a:gd name="T39" fmla="*/ 2147483646 h 4418"/>
                <a:gd name="T40" fmla="*/ 234375000 w 4228"/>
                <a:gd name="T41" fmla="*/ 2147483646 h 4418"/>
                <a:gd name="T42" fmla="*/ 1396484375 w 4228"/>
                <a:gd name="T43" fmla="*/ 2147483646 h 4418"/>
                <a:gd name="T44" fmla="*/ 2147483646 w 4228"/>
                <a:gd name="T45" fmla="*/ 2147483646 h 4418"/>
                <a:gd name="T46" fmla="*/ 2147483646 w 4228"/>
                <a:gd name="T47" fmla="*/ 2147483646 h 4418"/>
                <a:gd name="T48" fmla="*/ 2147483646 w 4228"/>
                <a:gd name="T49" fmla="*/ 2147483646 h 4418"/>
                <a:gd name="T50" fmla="*/ 2147483646 w 4228"/>
                <a:gd name="T51" fmla="*/ 2147483646 h 4418"/>
                <a:gd name="T52" fmla="*/ 2147483646 w 4228"/>
                <a:gd name="T53" fmla="*/ 2147483646 h 4418"/>
                <a:gd name="T54" fmla="*/ 2147483646 w 4228"/>
                <a:gd name="T55" fmla="*/ 2147483646 h 4418"/>
                <a:gd name="T56" fmla="*/ 2147483646 w 4228"/>
                <a:gd name="T57" fmla="*/ 2147483646 h 4418"/>
                <a:gd name="T58" fmla="*/ 2147483646 w 4228"/>
                <a:gd name="T59" fmla="*/ 2147483646 h 4418"/>
                <a:gd name="T60" fmla="*/ 2147483646 w 4228"/>
                <a:gd name="T61" fmla="*/ 2147483646 h 4418"/>
                <a:gd name="T62" fmla="*/ 2147483646 w 4228"/>
                <a:gd name="T63" fmla="*/ 2147483646 h 4418"/>
                <a:gd name="T64" fmla="*/ 2147483646 w 4228"/>
                <a:gd name="T65" fmla="*/ 2147483646 h 4418"/>
                <a:gd name="T66" fmla="*/ 2147483646 w 4228"/>
                <a:gd name="T67" fmla="*/ 2147483646 h 4418"/>
                <a:gd name="T68" fmla="*/ 2147483646 w 4228"/>
                <a:gd name="T69" fmla="*/ 2147483646 h 4418"/>
                <a:gd name="T70" fmla="*/ 2147483646 w 4228"/>
                <a:gd name="T71" fmla="*/ 2147483646 h 4418"/>
                <a:gd name="T72" fmla="*/ 2147483646 w 4228"/>
                <a:gd name="T73" fmla="*/ 2147483646 h 4418"/>
                <a:gd name="T74" fmla="*/ 2147483646 w 4228"/>
                <a:gd name="T75" fmla="*/ 2147483646 h 4418"/>
                <a:gd name="T76" fmla="*/ 2147483646 w 4228"/>
                <a:gd name="T77" fmla="*/ 2147483646 h 4418"/>
                <a:gd name="T78" fmla="*/ 2147483646 w 4228"/>
                <a:gd name="T79" fmla="*/ 2147483646 h 4418"/>
                <a:gd name="T80" fmla="*/ 2147483646 w 4228"/>
                <a:gd name="T81" fmla="*/ 2147483646 h 4418"/>
                <a:gd name="T82" fmla="*/ 2147483646 w 4228"/>
                <a:gd name="T83" fmla="*/ 2147483646 h 4418"/>
                <a:gd name="T84" fmla="*/ 2147483646 w 4228"/>
                <a:gd name="T85" fmla="*/ 2147483646 h 4418"/>
                <a:gd name="T86" fmla="*/ 2147483646 w 4228"/>
                <a:gd name="T87" fmla="*/ 2147483646 h 4418"/>
                <a:gd name="T88" fmla="*/ 2147483646 w 4228"/>
                <a:gd name="T89" fmla="*/ 2147483646 h 4418"/>
                <a:gd name="T90" fmla="*/ 2147483646 w 4228"/>
                <a:gd name="T91" fmla="*/ 2147483646 h 4418"/>
                <a:gd name="T92" fmla="*/ 2147483646 w 4228"/>
                <a:gd name="T93" fmla="*/ 1865234375 h 4418"/>
                <a:gd name="T94" fmla="*/ 2147483646 w 4228"/>
                <a:gd name="T95" fmla="*/ 0 h 44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155;p9">
              <a:extLst>
                <a:ext uri="{FF2B5EF4-FFF2-40B4-BE49-F238E27FC236}">
                  <a16:creationId xmlns:a16="http://schemas.microsoft.com/office/drawing/2014/main" id="{542E46F0-2587-9C31-39BB-1F08352BB65E}"/>
                </a:ext>
              </a:extLst>
            </p:cNvPr>
            <p:cNvSpPr>
              <a:spLocks/>
            </p:cNvSpPr>
            <p:nvPr/>
          </p:nvSpPr>
          <p:spPr bwMode="auto">
            <a:xfrm>
              <a:off x="1638875" y="3864900"/>
              <a:ext cx="105100" cy="100625"/>
            </a:xfrm>
            <a:custGeom>
              <a:avLst/>
              <a:gdLst>
                <a:gd name="T0" fmla="*/ 2147483646 w 4204"/>
                <a:gd name="T1" fmla="*/ 0 h 4025"/>
                <a:gd name="T2" fmla="*/ 2147483646 w 4204"/>
                <a:gd name="T3" fmla="*/ 1630859375 h 4025"/>
                <a:gd name="T4" fmla="*/ 2147483646 w 4204"/>
                <a:gd name="T5" fmla="*/ 2147483646 h 4025"/>
                <a:gd name="T6" fmla="*/ 2147483646 w 4204"/>
                <a:gd name="T7" fmla="*/ 2147483646 h 4025"/>
                <a:gd name="T8" fmla="*/ 2147483646 w 4204"/>
                <a:gd name="T9" fmla="*/ 2147483646 h 4025"/>
                <a:gd name="T10" fmla="*/ 2147483646 w 4204"/>
                <a:gd name="T11" fmla="*/ 2147483646 h 4025"/>
                <a:gd name="T12" fmla="*/ 2147483646 w 4204"/>
                <a:gd name="T13" fmla="*/ 2147483646 h 4025"/>
                <a:gd name="T14" fmla="*/ 2147483646 w 4204"/>
                <a:gd name="T15" fmla="*/ 2147483646 h 4025"/>
                <a:gd name="T16" fmla="*/ 2147483646 w 4204"/>
                <a:gd name="T17" fmla="*/ 2147483646 h 4025"/>
                <a:gd name="T18" fmla="*/ 2147483646 w 4204"/>
                <a:gd name="T19" fmla="*/ 2147483646 h 4025"/>
                <a:gd name="T20" fmla="*/ 2147483646 w 4204"/>
                <a:gd name="T21" fmla="*/ 2147483646 h 4025"/>
                <a:gd name="T22" fmla="*/ 2147483646 w 4204"/>
                <a:gd name="T23" fmla="*/ 2147483646 h 4025"/>
                <a:gd name="T24" fmla="*/ 2147483646 w 4204"/>
                <a:gd name="T25" fmla="*/ 2147483646 h 4025"/>
                <a:gd name="T26" fmla="*/ 2147483646 w 4204"/>
                <a:gd name="T27" fmla="*/ 2147483646 h 4025"/>
                <a:gd name="T28" fmla="*/ 2147483646 w 4204"/>
                <a:gd name="T29" fmla="*/ 2147483646 h 4025"/>
                <a:gd name="T30" fmla="*/ 2147483646 w 4204"/>
                <a:gd name="T31" fmla="*/ 2147483646 h 4025"/>
                <a:gd name="T32" fmla="*/ 2147483646 w 4204"/>
                <a:gd name="T33" fmla="*/ 2147483646 h 4025"/>
                <a:gd name="T34" fmla="*/ 2147483646 w 4204"/>
                <a:gd name="T35" fmla="*/ 2147483646 h 4025"/>
                <a:gd name="T36" fmla="*/ 2147483646 w 4204"/>
                <a:gd name="T37" fmla="*/ 2147483646 h 4025"/>
                <a:gd name="T38" fmla="*/ 2147483646 w 4204"/>
                <a:gd name="T39" fmla="*/ 2147483646 h 4025"/>
                <a:gd name="T40" fmla="*/ 2147483646 w 4204"/>
                <a:gd name="T41" fmla="*/ 2147483646 h 4025"/>
                <a:gd name="T42" fmla="*/ 2147483646 w 4204"/>
                <a:gd name="T43" fmla="*/ 2147483646 h 4025"/>
                <a:gd name="T44" fmla="*/ 2147483646 w 4204"/>
                <a:gd name="T45" fmla="*/ 2147483646 h 4025"/>
                <a:gd name="T46" fmla="*/ 2147483646 w 4204"/>
                <a:gd name="T47" fmla="*/ 2147483646 h 4025"/>
                <a:gd name="T48" fmla="*/ 2147483646 w 4204"/>
                <a:gd name="T49" fmla="*/ 2147483646 h 4025"/>
                <a:gd name="T50" fmla="*/ 2147483646 w 4204"/>
                <a:gd name="T51" fmla="*/ 2147483646 h 4025"/>
                <a:gd name="T52" fmla="*/ 937500000 w 4204"/>
                <a:gd name="T53" fmla="*/ 2147483646 h 4025"/>
                <a:gd name="T54" fmla="*/ 9765625 w 4204"/>
                <a:gd name="T55" fmla="*/ 2147483646 h 4025"/>
                <a:gd name="T56" fmla="*/ 2099609375 w 4204"/>
                <a:gd name="T57" fmla="*/ 2147483646 h 4025"/>
                <a:gd name="T58" fmla="*/ 2147483646 w 4204"/>
                <a:gd name="T59" fmla="*/ 2147483646 h 4025"/>
                <a:gd name="T60" fmla="*/ 2147483646 w 4204"/>
                <a:gd name="T61" fmla="*/ 2147483646 h 4025"/>
                <a:gd name="T62" fmla="*/ 2147483646 w 4204"/>
                <a:gd name="T63" fmla="*/ 2147483646 h 4025"/>
                <a:gd name="T64" fmla="*/ 2147483646 w 4204"/>
                <a:gd name="T65" fmla="*/ 2147483646 h 4025"/>
                <a:gd name="T66" fmla="*/ 2147483646 w 4204"/>
                <a:gd name="T67" fmla="*/ 2147483646 h 4025"/>
                <a:gd name="T68" fmla="*/ 2147483646 w 4204"/>
                <a:gd name="T69" fmla="*/ 2147483646 h 4025"/>
                <a:gd name="T70" fmla="*/ 2147483646 w 4204"/>
                <a:gd name="T71" fmla="*/ 2147483646 h 4025"/>
                <a:gd name="T72" fmla="*/ 2147483646 w 4204"/>
                <a:gd name="T73" fmla="*/ 2147483646 h 4025"/>
                <a:gd name="T74" fmla="*/ 2147483646 w 4204"/>
                <a:gd name="T75" fmla="*/ 2147483646 h 4025"/>
                <a:gd name="T76" fmla="*/ 2147483646 w 4204"/>
                <a:gd name="T77" fmla="*/ 2147483646 h 4025"/>
                <a:gd name="T78" fmla="*/ 2147483646 w 4204"/>
                <a:gd name="T79" fmla="*/ 2147483646 h 4025"/>
                <a:gd name="T80" fmla="*/ 2147483646 w 4204"/>
                <a:gd name="T81" fmla="*/ 2147483646 h 4025"/>
                <a:gd name="T82" fmla="*/ 2147483646 w 4204"/>
                <a:gd name="T83" fmla="*/ 2147483646 h 4025"/>
                <a:gd name="T84" fmla="*/ 2147483646 w 4204"/>
                <a:gd name="T85" fmla="*/ 2147483646 h 4025"/>
                <a:gd name="T86" fmla="*/ 2147483646 w 4204"/>
                <a:gd name="T87" fmla="*/ 2147483646 h 4025"/>
                <a:gd name="T88" fmla="*/ 2147483646 w 4204"/>
                <a:gd name="T89" fmla="*/ 2147483646 h 4025"/>
                <a:gd name="T90" fmla="*/ 2147483646 w 4204"/>
                <a:gd name="T91" fmla="*/ 2147483646 h 4025"/>
                <a:gd name="T92" fmla="*/ 2147483646 w 4204"/>
                <a:gd name="T93" fmla="*/ 2147483646 h 4025"/>
                <a:gd name="T94" fmla="*/ 2147483646 w 4204"/>
                <a:gd name="T95" fmla="*/ 2147483646 h 4025"/>
                <a:gd name="T96" fmla="*/ 2147483646 w 4204"/>
                <a:gd name="T97" fmla="*/ 2147483646 h 4025"/>
                <a:gd name="T98" fmla="*/ 2147483646 w 4204"/>
                <a:gd name="T99" fmla="*/ 2147483646 h 4025"/>
                <a:gd name="T100" fmla="*/ 2147483646 w 4204"/>
                <a:gd name="T101" fmla="*/ 2147483646 h 4025"/>
                <a:gd name="T102" fmla="*/ 2147483646 w 4204"/>
                <a:gd name="T103" fmla="*/ 2147483646 h 4025"/>
                <a:gd name="T104" fmla="*/ 2147483646 w 4204"/>
                <a:gd name="T105" fmla="*/ 2147483646 h 4025"/>
                <a:gd name="T106" fmla="*/ 2147483646 w 4204"/>
                <a:gd name="T107" fmla="*/ 2147483646 h 4025"/>
                <a:gd name="T108" fmla="*/ 2147483646 w 4204"/>
                <a:gd name="T109" fmla="*/ 2147483646 h 4025"/>
                <a:gd name="T110" fmla="*/ 2147483646 w 4204"/>
                <a:gd name="T111" fmla="*/ 2147483646 h 4025"/>
                <a:gd name="T112" fmla="*/ 2147483646 w 4204"/>
                <a:gd name="T113" fmla="*/ 2147483646 h 4025"/>
                <a:gd name="T114" fmla="*/ 2147483646 w 4204"/>
                <a:gd name="T115" fmla="*/ 2147483646 h 4025"/>
                <a:gd name="T116" fmla="*/ 2147483646 w 4204"/>
                <a:gd name="T117" fmla="*/ 1865234375 h 4025"/>
                <a:gd name="T118" fmla="*/ 2147483646 w 4204"/>
                <a:gd name="T119" fmla="*/ 0 h 40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156;p9">
              <a:extLst>
                <a:ext uri="{FF2B5EF4-FFF2-40B4-BE49-F238E27FC236}">
                  <a16:creationId xmlns:a16="http://schemas.microsoft.com/office/drawing/2014/main" id="{F1725293-E0EA-B22F-9585-76C93E723942}"/>
                </a:ext>
              </a:extLst>
            </p:cNvPr>
            <p:cNvSpPr>
              <a:spLocks/>
            </p:cNvSpPr>
            <p:nvPr/>
          </p:nvSpPr>
          <p:spPr bwMode="auto">
            <a:xfrm>
              <a:off x="677150" y="3964900"/>
              <a:ext cx="67600" cy="96175"/>
            </a:xfrm>
            <a:custGeom>
              <a:avLst/>
              <a:gdLst>
                <a:gd name="T0" fmla="*/ 2147483646 w 2704"/>
                <a:gd name="T1" fmla="*/ 9765625 h 3847"/>
                <a:gd name="T2" fmla="*/ 2147483646 w 2704"/>
                <a:gd name="T3" fmla="*/ 234375000 h 3847"/>
                <a:gd name="T4" fmla="*/ 2147483646 w 2704"/>
                <a:gd name="T5" fmla="*/ 585937500 h 3847"/>
                <a:gd name="T6" fmla="*/ 2147483646 w 2704"/>
                <a:gd name="T7" fmla="*/ 937500000 h 3847"/>
                <a:gd name="T8" fmla="*/ 2147483646 w 2704"/>
                <a:gd name="T9" fmla="*/ 937500000 h 3847"/>
                <a:gd name="T10" fmla="*/ 2147483646 w 2704"/>
                <a:gd name="T11" fmla="*/ 1171875000 h 3847"/>
                <a:gd name="T12" fmla="*/ 2147483646 w 2704"/>
                <a:gd name="T13" fmla="*/ 2099609375 h 3847"/>
                <a:gd name="T14" fmla="*/ 2147483646 w 2704"/>
                <a:gd name="T15" fmla="*/ 2147483646 h 3847"/>
                <a:gd name="T16" fmla="*/ 2147483646 w 2704"/>
                <a:gd name="T17" fmla="*/ 2147483646 h 3847"/>
                <a:gd name="T18" fmla="*/ 1171875000 w 2704"/>
                <a:gd name="T19" fmla="*/ 2147483646 h 3847"/>
                <a:gd name="T20" fmla="*/ 1171875000 w 2704"/>
                <a:gd name="T21" fmla="*/ 2147483646 h 3847"/>
                <a:gd name="T22" fmla="*/ 1054687500 w 2704"/>
                <a:gd name="T23" fmla="*/ 2147483646 h 3847"/>
                <a:gd name="T24" fmla="*/ 9765625 w 2704"/>
                <a:gd name="T25" fmla="*/ 2147483646 h 3847"/>
                <a:gd name="T26" fmla="*/ 468750000 w 2704"/>
                <a:gd name="T27" fmla="*/ 2147483646 h 3847"/>
                <a:gd name="T28" fmla="*/ 468750000 w 2704"/>
                <a:gd name="T29" fmla="*/ 2147483646 h 3847"/>
                <a:gd name="T30" fmla="*/ 2147483646 w 2704"/>
                <a:gd name="T31" fmla="*/ 2147483646 h 3847"/>
                <a:gd name="T32" fmla="*/ 2147483646 w 2704"/>
                <a:gd name="T33" fmla="*/ 2147483646 h 3847"/>
                <a:gd name="T34" fmla="*/ 2147483646 w 2704"/>
                <a:gd name="T35" fmla="*/ 2147483646 h 3847"/>
                <a:gd name="T36" fmla="*/ 2147483646 w 2704"/>
                <a:gd name="T37" fmla="*/ 2147483646 h 3847"/>
                <a:gd name="T38" fmla="*/ 2147483646 w 2704"/>
                <a:gd name="T39" fmla="*/ 2147483646 h 3847"/>
                <a:gd name="T40" fmla="*/ 2147483646 w 2704"/>
                <a:gd name="T41" fmla="*/ 2147483646 h 3847"/>
                <a:gd name="T42" fmla="*/ 2147483646 w 2704"/>
                <a:gd name="T43" fmla="*/ 2147483646 h 3847"/>
                <a:gd name="T44" fmla="*/ 2147483646 w 2704"/>
                <a:gd name="T45" fmla="*/ 2147483646 h 3847"/>
                <a:gd name="T46" fmla="*/ 2147483646 w 2704"/>
                <a:gd name="T47" fmla="*/ 2147483646 h 3847"/>
                <a:gd name="T48" fmla="*/ 2147483646 w 2704"/>
                <a:gd name="T49" fmla="*/ 2147483646 h 3847"/>
                <a:gd name="T50" fmla="*/ 2147483646 w 2704"/>
                <a:gd name="T51" fmla="*/ 2147483646 h 3847"/>
                <a:gd name="T52" fmla="*/ 2147483646 w 2704"/>
                <a:gd name="T53" fmla="*/ 2147483646 h 3847"/>
                <a:gd name="T54" fmla="*/ 2147483646 w 2704"/>
                <a:gd name="T55" fmla="*/ 2147483646 h 3847"/>
                <a:gd name="T56" fmla="*/ 2147483646 w 2704"/>
                <a:gd name="T57" fmla="*/ 2147483646 h 3847"/>
                <a:gd name="T58" fmla="*/ 2147483646 w 2704"/>
                <a:gd name="T59" fmla="*/ 2147483646 h 3847"/>
                <a:gd name="T60" fmla="*/ 2147483646 w 2704"/>
                <a:gd name="T61" fmla="*/ 2147483646 h 3847"/>
                <a:gd name="T62" fmla="*/ 2147483646 w 2704"/>
                <a:gd name="T63" fmla="*/ 2147483646 h 3847"/>
                <a:gd name="T64" fmla="*/ 2147483646 w 2704"/>
                <a:gd name="T65" fmla="*/ 2147483646 h 3847"/>
                <a:gd name="T66" fmla="*/ 2147483646 w 2704"/>
                <a:gd name="T67" fmla="*/ 2147483646 h 3847"/>
                <a:gd name="T68" fmla="*/ 2147483646 w 2704"/>
                <a:gd name="T69" fmla="*/ 2147483646 h 3847"/>
                <a:gd name="T70" fmla="*/ 2147483646 w 2704"/>
                <a:gd name="T71" fmla="*/ 2147483646 h 3847"/>
                <a:gd name="T72" fmla="*/ 2147483646 w 2704"/>
                <a:gd name="T73" fmla="*/ 2147483646 h 3847"/>
                <a:gd name="T74" fmla="*/ 2147483646 w 2704"/>
                <a:gd name="T75" fmla="*/ 2147483646 h 3847"/>
                <a:gd name="T76" fmla="*/ 2147483646 w 2704"/>
                <a:gd name="T77" fmla="*/ 2147483646 h 3847"/>
                <a:gd name="T78" fmla="*/ 2147483646 w 2704"/>
                <a:gd name="T79" fmla="*/ 1630859375 h 3847"/>
                <a:gd name="T80" fmla="*/ 2147483646 w 2704"/>
                <a:gd name="T81" fmla="*/ 937500000 h 3847"/>
                <a:gd name="T82" fmla="*/ 2147483646 w 2704"/>
                <a:gd name="T83" fmla="*/ 234375000 h 3847"/>
                <a:gd name="T84" fmla="*/ 2147483646 w 2704"/>
                <a:gd name="T85" fmla="*/ 468750000 h 3847"/>
                <a:gd name="T86" fmla="*/ 2147483646 w 2704"/>
                <a:gd name="T87" fmla="*/ 234375000 h 3847"/>
                <a:gd name="T88" fmla="*/ 2147483646 w 2704"/>
                <a:gd name="T89" fmla="*/ 9765625 h 38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157;p9">
              <a:extLst>
                <a:ext uri="{FF2B5EF4-FFF2-40B4-BE49-F238E27FC236}">
                  <a16:creationId xmlns:a16="http://schemas.microsoft.com/office/drawing/2014/main" id="{14C11A4D-1FCE-CE2F-CF22-1D2086E68500}"/>
                </a:ext>
              </a:extLst>
            </p:cNvPr>
            <p:cNvSpPr>
              <a:spLocks/>
            </p:cNvSpPr>
            <p:nvPr/>
          </p:nvSpPr>
          <p:spPr bwMode="auto">
            <a:xfrm>
              <a:off x="840275" y="4134575"/>
              <a:ext cx="50625" cy="44075"/>
            </a:xfrm>
            <a:custGeom>
              <a:avLst/>
              <a:gdLst>
                <a:gd name="T0" fmla="*/ 2147483646 w 2025"/>
                <a:gd name="T1" fmla="*/ 0 h 1763"/>
                <a:gd name="T2" fmla="*/ 2147483646 w 2025"/>
                <a:gd name="T3" fmla="*/ 2147483646 h 1763"/>
                <a:gd name="T4" fmla="*/ 117187500 w 2025"/>
                <a:gd name="T5" fmla="*/ 2147483646 h 1763"/>
                <a:gd name="T6" fmla="*/ 0 w 2025"/>
                <a:gd name="T7" fmla="*/ 2147483646 h 1763"/>
                <a:gd name="T8" fmla="*/ 117187500 w 2025"/>
                <a:gd name="T9" fmla="*/ 2147483646 h 1763"/>
                <a:gd name="T10" fmla="*/ 2147483646 w 2025"/>
                <a:gd name="T11" fmla="*/ 2147483646 h 1763"/>
                <a:gd name="T12" fmla="*/ 2147483646 w 2025"/>
                <a:gd name="T13" fmla="*/ 2147483646 h 1763"/>
                <a:gd name="T14" fmla="*/ 2147483646 w 2025"/>
                <a:gd name="T15" fmla="*/ 2147483646 h 1763"/>
                <a:gd name="T16" fmla="*/ 2147483646 w 2025"/>
                <a:gd name="T17" fmla="*/ 2147483646 h 1763"/>
                <a:gd name="T18" fmla="*/ 2147483646 w 2025"/>
                <a:gd name="T19" fmla="*/ 2147483646 h 1763"/>
                <a:gd name="T20" fmla="*/ 2147483646 w 2025"/>
                <a:gd name="T21" fmla="*/ 2147483646 h 1763"/>
                <a:gd name="T22" fmla="*/ 2147483646 w 2025"/>
                <a:gd name="T23" fmla="*/ 2147483646 h 1763"/>
                <a:gd name="T24" fmla="*/ 2147483646 w 2025"/>
                <a:gd name="T25" fmla="*/ 2147483646 h 1763"/>
                <a:gd name="T26" fmla="*/ 2147483646 w 2025"/>
                <a:gd name="T27" fmla="*/ 2147483646 h 1763"/>
                <a:gd name="T28" fmla="*/ 2147483646 w 2025"/>
                <a:gd name="T29" fmla="*/ 2147483646 h 1763"/>
                <a:gd name="T30" fmla="*/ 2147483646 w 2025"/>
                <a:gd name="T31" fmla="*/ 2147483646 h 1763"/>
                <a:gd name="T32" fmla="*/ 2147483646 w 2025"/>
                <a:gd name="T33" fmla="*/ 2147483646 h 1763"/>
                <a:gd name="T34" fmla="*/ 2147483646 w 2025"/>
                <a:gd name="T35" fmla="*/ 2147483646 h 1763"/>
                <a:gd name="T36" fmla="*/ 2147483646 w 2025"/>
                <a:gd name="T37" fmla="*/ 2147483646 h 1763"/>
                <a:gd name="T38" fmla="*/ 2147483646 w 2025"/>
                <a:gd name="T39" fmla="*/ 2147483646 h 1763"/>
                <a:gd name="T40" fmla="*/ 2147483646 w 2025"/>
                <a:gd name="T41" fmla="*/ 2147483646 h 1763"/>
                <a:gd name="T42" fmla="*/ 2147483646 w 2025"/>
                <a:gd name="T43" fmla="*/ 927734375 h 1763"/>
                <a:gd name="T44" fmla="*/ 2147483646 w 2025"/>
                <a:gd name="T45" fmla="*/ 0 h 17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158;p9">
              <a:extLst>
                <a:ext uri="{FF2B5EF4-FFF2-40B4-BE49-F238E27FC236}">
                  <a16:creationId xmlns:a16="http://schemas.microsoft.com/office/drawing/2014/main" id="{20ACDFD1-8ECF-8EAF-52D9-9EECB2005AB3}"/>
                </a:ext>
              </a:extLst>
            </p:cNvPr>
            <p:cNvSpPr>
              <a:spLocks/>
            </p:cNvSpPr>
            <p:nvPr/>
          </p:nvSpPr>
          <p:spPr bwMode="auto">
            <a:xfrm>
              <a:off x="4813975" y="3285125"/>
              <a:ext cx="59575" cy="40050"/>
            </a:xfrm>
            <a:custGeom>
              <a:avLst/>
              <a:gdLst>
                <a:gd name="T0" fmla="*/ 2147483646 w 2383"/>
                <a:gd name="T1" fmla="*/ 1640625000 h 1602"/>
                <a:gd name="T2" fmla="*/ 2147483646 w 2383"/>
                <a:gd name="T3" fmla="*/ 1640625000 h 1602"/>
                <a:gd name="T4" fmla="*/ 2147483646 w 2383"/>
                <a:gd name="T5" fmla="*/ 2070312500 h 1602"/>
                <a:gd name="T6" fmla="*/ 2147483646 w 2383"/>
                <a:gd name="T7" fmla="*/ 1640625000 h 1602"/>
                <a:gd name="T8" fmla="*/ 2147483646 w 2383"/>
                <a:gd name="T9" fmla="*/ 2147483646 h 1602"/>
                <a:gd name="T10" fmla="*/ 2147483646 w 2383"/>
                <a:gd name="T11" fmla="*/ 2147483646 h 1602"/>
                <a:gd name="T12" fmla="*/ 2147483646 w 2383"/>
                <a:gd name="T13" fmla="*/ 2147483646 h 1602"/>
                <a:gd name="T14" fmla="*/ 2147483646 w 2383"/>
                <a:gd name="T15" fmla="*/ 9765625 h 1602"/>
                <a:gd name="T16" fmla="*/ 2147483646 w 2383"/>
                <a:gd name="T17" fmla="*/ 332031250 h 1602"/>
                <a:gd name="T18" fmla="*/ 2147483646 w 2383"/>
                <a:gd name="T19" fmla="*/ 1025390625 h 1602"/>
                <a:gd name="T20" fmla="*/ 2147483646 w 2383"/>
                <a:gd name="T21" fmla="*/ 673828125 h 1602"/>
                <a:gd name="T22" fmla="*/ 2147483646 w 2383"/>
                <a:gd name="T23" fmla="*/ 439453125 h 1602"/>
                <a:gd name="T24" fmla="*/ 2147483646 w 2383"/>
                <a:gd name="T25" fmla="*/ 1601562500 h 1602"/>
                <a:gd name="T26" fmla="*/ 2147483646 w 2383"/>
                <a:gd name="T27" fmla="*/ 2147483646 h 1602"/>
                <a:gd name="T28" fmla="*/ 2147483646 w 2383"/>
                <a:gd name="T29" fmla="*/ 2147483646 h 1602"/>
                <a:gd name="T30" fmla="*/ 361328125 w 2383"/>
                <a:gd name="T31" fmla="*/ 2147483646 h 1602"/>
                <a:gd name="T32" fmla="*/ 126953125 w 2383"/>
                <a:gd name="T33" fmla="*/ 2147483646 h 1602"/>
                <a:gd name="T34" fmla="*/ 820312500 w 2383"/>
                <a:gd name="T35" fmla="*/ 2147483646 h 1602"/>
                <a:gd name="T36" fmla="*/ 244140625 w 2383"/>
                <a:gd name="T37" fmla="*/ 2147483646 h 1602"/>
                <a:gd name="T38" fmla="*/ 2147483646 w 2383"/>
                <a:gd name="T39" fmla="*/ 2147483646 h 1602"/>
                <a:gd name="T40" fmla="*/ 2147483646 w 2383"/>
                <a:gd name="T41" fmla="*/ 2147483646 h 1602"/>
                <a:gd name="T42" fmla="*/ 2147483646 w 2383"/>
                <a:gd name="T43" fmla="*/ 2147483646 h 1602"/>
                <a:gd name="T44" fmla="*/ 2147483646 w 2383"/>
                <a:gd name="T45" fmla="*/ 2147483646 h 1602"/>
                <a:gd name="T46" fmla="*/ 2147483646 w 2383"/>
                <a:gd name="T47" fmla="*/ 2147483646 h 1602"/>
                <a:gd name="T48" fmla="*/ 2147483646 w 2383"/>
                <a:gd name="T49" fmla="*/ 2147483646 h 1602"/>
                <a:gd name="T50" fmla="*/ 2147483646 w 2383"/>
                <a:gd name="T51" fmla="*/ 2147483646 h 1602"/>
                <a:gd name="T52" fmla="*/ 2147483646 w 2383"/>
                <a:gd name="T53" fmla="*/ 2147483646 h 1602"/>
                <a:gd name="T54" fmla="*/ 2147483646 w 2383"/>
                <a:gd name="T55" fmla="*/ 2147483646 h 1602"/>
                <a:gd name="T56" fmla="*/ 2147483646 w 2383"/>
                <a:gd name="T57" fmla="*/ 2147483646 h 1602"/>
                <a:gd name="T58" fmla="*/ 2147483646 w 2383"/>
                <a:gd name="T59" fmla="*/ 2147483646 h 1602"/>
                <a:gd name="T60" fmla="*/ 2147483646 w 2383"/>
                <a:gd name="T61" fmla="*/ 2147483646 h 1602"/>
                <a:gd name="T62" fmla="*/ 2147483646 w 2383"/>
                <a:gd name="T63" fmla="*/ 2147483646 h 1602"/>
                <a:gd name="T64" fmla="*/ 2147483646 w 2383"/>
                <a:gd name="T65" fmla="*/ 2147483646 h 1602"/>
                <a:gd name="T66" fmla="*/ 2147483646 w 2383"/>
                <a:gd name="T67" fmla="*/ 2147483646 h 1602"/>
                <a:gd name="T68" fmla="*/ 2147483646 w 2383"/>
                <a:gd name="T69" fmla="*/ 2147483646 h 1602"/>
                <a:gd name="T70" fmla="*/ 2147483646 w 2383"/>
                <a:gd name="T71" fmla="*/ 2147483646 h 1602"/>
                <a:gd name="T72" fmla="*/ 2147483646 w 2383"/>
                <a:gd name="T73" fmla="*/ 2147483646 h 1602"/>
                <a:gd name="T74" fmla="*/ 2147483646 w 2383"/>
                <a:gd name="T75" fmla="*/ 2147483646 h 1602"/>
                <a:gd name="T76" fmla="*/ 2147483646 w 2383"/>
                <a:gd name="T77" fmla="*/ 2147483646 h 1602"/>
                <a:gd name="T78" fmla="*/ 2147483646 w 2383"/>
                <a:gd name="T79" fmla="*/ 2147483646 h 1602"/>
                <a:gd name="T80" fmla="*/ 2147483646 w 2383"/>
                <a:gd name="T81" fmla="*/ 2147483646 h 1602"/>
                <a:gd name="T82" fmla="*/ 2147483646 w 2383"/>
                <a:gd name="T83" fmla="*/ 2147483646 h 1602"/>
                <a:gd name="T84" fmla="*/ 2147483646 w 2383"/>
                <a:gd name="T85" fmla="*/ 2147483646 h 1602"/>
                <a:gd name="T86" fmla="*/ 2147483646 w 2383"/>
                <a:gd name="T87" fmla="*/ 2147483646 h 1602"/>
                <a:gd name="T88" fmla="*/ 2147483646 w 2383"/>
                <a:gd name="T89" fmla="*/ 2147483646 h 1602"/>
                <a:gd name="T90" fmla="*/ 2147483646 w 2383"/>
                <a:gd name="T91" fmla="*/ 2147483646 h 1602"/>
                <a:gd name="T92" fmla="*/ 2147483646 w 2383"/>
                <a:gd name="T93" fmla="*/ 2147483646 h 1602"/>
                <a:gd name="T94" fmla="*/ 2147483646 w 2383"/>
                <a:gd name="T95" fmla="*/ 2147483646 h 1602"/>
                <a:gd name="T96" fmla="*/ 2147483646 w 2383"/>
                <a:gd name="T97" fmla="*/ 2147483646 h 1602"/>
                <a:gd name="T98" fmla="*/ 2147483646 w 2383"/>
                <a:gd name="T99" fmla="*/ 2147483646 h 1602"/>
                <a:gd name="T100" fmla="*/ 2147483646 w 2383"/>
                <a:gd name="T101" fmla="*/ 2147483646 h 1602"/>
                <a:gd name="T102" fmla="*/ 2147483646 w 2383"/>
                <a:gd name="T103" fmla="*/ 2147483646 h 1602"/>
                <a:gd name="T104" fmla="*/ 2147483646 w 2383"/>
                <a:gd name="T105" fmla="*/ 2147483646 h 1602"/>
                <a:gd name="T106" fmla="*/ 2147483646 w 2383"/>
                <a:gd name="T107" fmla="*/ 791015625 h 1602"/>
                <a:gd name="T108" fmla="*/ 2147483646 w 2383"/>
                <a:gd name="T109" fmla="*/ 556640625 h 1602"/>
                <a:gd name="T110" fmla="*/ 2147483646 w 2383"/>
                <a:gd name="T111" fmla="*/ 791015625 h 1602"/>
                <a:gd name="T112" fmla="*/ 2147483646 w 2383"/>
                <a:gd name="T113" fmla="*/ 1201171875 h 1602"/>
                <a:gd name="T114" fmla="*/ 2147483646 w 2383"/>
                <a:gd name="T115" fmla="*/ 1201171875 h 1602"/>
                <a:gd name="T116" fmla="*/ 2147483646 w 2383"/>
                <a:gd name="T117" fmla="*/ 791015625 h 1602"/>
                <a:gd name="T118" fmla="*/ 2147483646 w 2383"/>
                <a:gd name="T119" fmla="*/ 9765625 h 16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cubicBezTo>
                    <a:pt x="680" y="110"/>
                    <a:pt x="679" y="96"/>
                    <a:pt x="679" y="81"/>
                  </a:cubicBezTo>
                  <a:cubicBezTo>
                    <a:pt x="679" y="41"/>
                    <a:pt x="669" y="1"/>
                    <a:pt x="636" y="1"/>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159;p9">
              <a:extLst>
                <a:ext uri="{FF2B5EF4-FFF2-40B4-BE49-F238E27FC236}">
                  <a16:creationId xmlns:a16="http://schemas.microsoft.com/office/drawing/2014/main" id="{1ED723BE-423E-EA8B-53DD-11358F95DA66}"/>
                </a:ext>
              </a:extLst>
            </p:cNvPr>
            <p:cNvSpPr>
              <a:spLocks/>
            </p:cNvSpPr>
            <p:nvPr/>
          </p:nvSpPr>
          <p:spPr bwMode="auto">
            <a:xfrm>
              <a:off x="5526875" y="2776075"/>
              <a:ext cx="147300" cy="98700"/>
            </a:xfrm>
            <a:custGeom>
              <a:avLst/>
              <a:gdLst>
                <a:gd name="T0" fmla="*/ 2147483646 w 5892"/>
                <a:gd name="T1" fmla="*/ 830078125 h 3948"/>
                <a:gd name="T2" fmla="*/ 2147483646 w 5892"/>
                <a:gd name="T3" fmla="*/ 673828125 h 3948"/>
                <a:gd name="T4" fmla="*/ 2147483646 w 5892"/>
                <a:gd name="T5" fmla="*/ 1513671875 h 3948"/>
                <a:gd name="T6" fmla="*/ 2147483646 w 5892"/>
                <a:gd name="T7" fmla="*/ 1044921875 h 3948"/>
                <a:gd name="T8" fmla="*/ 2147483646 w 5892"/>
                <a:gd name="T9" fmla="*/ 810546875 h 3948"/>
                <a:gd name="T10" fmla="*/ 2099609375 w 5892"/>
                <a:gd name="T11" fmla="*/ 2147483646 h 3948"/>
                <a:gd name="T12" fmla="*/ 2147483646 w 5892"/>
                <a:gd name="T13" fmla="*/ 2147483646 h 3948"/>
                <a:gd name="T14" fmla="*/ 1748046875 w 5892"/>
                <a:gd name="T15" fmla="*/ 2147483646 h 3948"/>
                <a:gd name="T16" fmla="*/ 585937500 w 5892"/>
                <a:gd name="T17" fmla="*/ 2147483646 h 3948"/>
                <a:gd name="T18" fmla="*/ 0 w 5892"/>
                <a:gd name="T19" fmla="*/ 2147483646 h 3948"/>
                <a:gd name="T20" fmla="*/ 644531250 w 5892"/>
                <a:gd name="T21" fmla="*/ 2147483646 h 3948"/>
                <a:gd name="T22" fmla="*/ 937500000 w 5892"/>
                <a:gd name="T23" fmla="*/ 2147483646 h 3948"/>
                <a:gd name="T24" fmla="*/ 820312500 w 5892"/>
                <a:gd name="T25" fmla="*/ 2147483646 h 3948"/>
                <a:gd name="T26" fmla="*/ 2147483646 w 5892"/>
                <a:gd name="T27" fmla="*/ 2147483646 h 3948"/>
                <a:gd name="T28" fmla="*/ 2147483646 w 5892"/>
                <a:gd name="T29" fmla="*/ 2147483646 h 3948"/>
                <a:gd name="T30" fmla="*/ 2147483646 w 5892"/>
                <a:gd name="T31" fmla="*/ 2147483646 h 3948"/>
                <a:gd name="T32" fmla="*/ 2147483646 w 5892"/>
                <a:gd name="T33" fmla="*/ 2147483646 h 3948"/>
                <a:gd name="T34" fmla="*/ 2147483646 w 5892"/>
                <a:gd name="T35" fmla="*/ 2147483646 h 3948"/>
                <a:gd name="T36" fmla="*/ 2147483646 w 5892"/>
                <a:gd name="T37" fmla="*/ 2147483646 h 3948"/>
                <a:gd name="T38" fmla="*/ 2147483646 w 5892"/>
                <a:gd name="T39" fmla="*/ 2147483646 h 3948"/>
                <a:gd name="T40" fmla="*/ 2147483646 w 5892"/>
                <a:gd name="T41" fmla="*/ 2147483646 h 3948"/>
                <a:gd name="T42" fmla="*/ 2147483646 w 5892"/>
                <a:gd name="T43" fmla="*/ 2147483646 h 3948"/>
                <a:gd name="T44" fmla="*/ 2147483646 w 5892"/>
                <a:gd name="T45" fmla="*/ 2147483646 h 3948"/>
                <a:gd name="T46" fmla="*/ 2147483646 w 5892"/>
                <a:gd name="T47" fmla="*/ 2147483646 h 3948"/>
                <a:gd name="T48" fmla="*/ 2147483646 w 5892"/>
                <a:gd name="T49" fmla="*/ 2147483646 h 3948"/>
                <a:gd name="T50" fmla="*/ 2147483646 w 5892"/>
                <a:gd name="T51" fmla="*/ 2147483646 h 3948"/>
                <a:gd name="T52" fmla="*/ 2147483646 w 5892"/>
                <a:gd name="T53" fmla="*/ 2147483646 h 3948"/>
                <a:gd name="T54" fmla="*/ 2147483646 w 5892"/>
                <a:gd name="T55" fmla="*/ 2147483646 h 3948"/>
                <a:gd name="T56" fmla="*/ 2147483646 w 5892"/>
                <a:gd name="T57" fmla="*/ 2147483646 h 3948"/>
                <a:gd name="T58" fmla="*/ 2147483646 w 5892"/>
                <a:gd name="T59" fmla="*/ 2147483646 h 3948"/>
                <a:gd name="T60" fmla="*/ 2147483646 w 5892"/>
                <a:gd name="T61" fmla="*/ 2147483646 h 3948"/>
                <a:gd name="T62" fmla="*/ 2147483646 w 5892"/>
                <a:gd name="T63" fmla="*/ 2147483646 h 3948"/>
                <a:gd name="T64" fmla="*/ 2147483646 w 5892"/>
                <a:gd name="T65" fmla="*/ 2147483646 h 3948"/>
                <a:gd name="T66" fmla="*/ 2147483646 w 5892"/>
                <a:gd name="T67" fmla="*/ 2147483646 h 3948"/>
                <a:gd name="T68" fmla="*/ 2147483646 w 5892"/>
                <a:gd name="T69" fmla="*/ 2147483646 h 3948"/>
                <a:gd name="T70" fmla="*/ 2147483646 w 5892"/>
                <a:gd name="T71" fmla="*/ 2147483646 h 3948"/>
                <a:gd name="T72" fmla="*/ 2147483646 w 5892"/>
                <a:gd name="T73" fmla="*/ 2089843750 h 39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160;p9">
              <a:extLst>
                <a:ext uri="{FF2B5EF4-FFF2-40B4-BE49-F238E27FC236}">
                  <a16:creationId xmlns:a16="http://schemas.microsoft.com/office/drawing/2014/main" id="{8AC48B37-4F16-4DBD-2D3D-0B777A4D3A2F}"/>
                </a:ext>
              </a:extLst>
            </p:cNvPr>
            <p:cNvSpPr>
              <a:spLocks/>
            </p:cNvSpPr>
            <p:nvPr/>
          </p:nvSpPr>
          <p:spPr bwMode="auto">
            <a:xfrm>
              <a:off x="4764500" y="3140575"/>
              <a:ext cx="117375" cy="110700"/>
            </a:xfrm>
            <a:custGeom>
              <a:avLst/>
              <a:gdLst>
                <a:gd name="T0" fmla="*/ 2147483646 w 4695"/>
                <a:gd name="T1" fmla="*/ 283203125 h 4428"/>
                <a:gd name="T2" fmla="*/ 2147483646 w 4695"/>
                <a:gd name="T3" fmla="*/ 1679687500 h 4428"/>
                <a:gd name="T4" fmla="*/ 2147483646 w 4695"/>
                <a:gd name="T5" fmla="*/ 2147483646 h 4428"/>
                <a:gd name="T6" fmla="*/ 2147483646 w 4695"/>
                <a:gd name="T7" fmla="*/ 2147483646 h 4428"/>
                <a:gd name="T8" fmla="*/ 2147483646 w 4695"/>
                <a:gd name="T9" fmla="*/ 2147483646 h 4428"/>
                <a:gd name="T10" fmla="*/ 2147483646 w 4695"/>
                <a:gd name="T11" fmla="*/ 2147483646 h 4428"/>
                <a:gd name="T12" fmla="*/ 2147483646 w 4695"/>
                <a:gd name="T13" fmla="*/ 2147483646 h 4428"/>
                <a:gd name="T14" fmla="*/ 2147483646 w 4695"/>
                <a:gd name="T15" fmla="*/ 2147483646 h 4428"/>
                <a:gd name="T16" fmla="*/ 2147483646 w 4695"/>
                <a:gd name="T17" fmla="*/ 2147483646 h 4428"/>
                <a:gd name="T18" fmla="*/ 2147483646 w 4695"/>
                <a:gd name="T19" fmla="*/ 2147483646 h 4428"/>
                <a:gd name="T20" fmla="*/ 2147483646 w 4695"/>
                <a:gd name="T21" fmla="*/ 2147483646 h 4428"/>
                <a:gd name="T22" fmla="*/ 2147483646 w 4695"/>
                <a:gd name="T23" fmla="*/ 2147483646 h 4428"/>
                <a:gd name="T24" fmla="*/ 2147483646 w 4695"/>
                <a:gd name="T25" fmla="*/ 2147483646 h 4428"/>
                <a:gd name="T26" fmla="*/ 2147483646 w 4695"/>
                <a:gd name="T27" fmla="*/ 2147483646 h 4428"/>
                <a:gd name="T28" fmla="*/ 2147483646 w 4695"/>
                <a:gd name="T29" fmla="*/ 2147483646 h 4428"/>
                <a:gd name="T30" fmla="*/ 2147483646 w 4695"/>
                <a:gd name="T31" fmla="*/ 2147483646 h 4428"/>
                <a:gd name="T32" fmla="*/ 2147483646 w 4695"/>
                <a:gd name="T33" fmla="*/ 2147483646 h 4428"/>
                <a:gd name="T34" fmla="*/ 1308593750 w 4695"/>
                <a:gd name="T35" fmla="*/ 2147483646 h 4428"/>
                <a:gd name="T36" fmla="*/ 1308593750 w 4695"/>
                <a:gd name="T37" fmla="*/ 2147483646 h 4428"/>
                <a:gd name="T38" fmla="*/ 1660156250 w 4695"/>
                <a:gd name="T39" fmla="*/ 2147483646 h 4428"/>
                <a:gd name="T40" fmla="*/ 380859375 w 4695"/>
                <a:gd name="T41" fmla="*/ 2147483646 h 4428"/>
                <a:gd name="T42" fmla="*/ 439453125 w 4695"/>
                <a:gd name="T43" fmla="*/ 2147483646 h 4428"/>
                <a:gd name="T44" fmla="*/ 29296875 w 4695"/>
                <a:gd name="T45" fmla="*/ 2147483646 h 4428"/>
                <a:gd name="T46" fmla="*/ 810546875 w 4695"/>
                <a:gd name="T47" fmla="*/ 2147483646 h 4428"/>
                <a:gd name="T48" fmla="*/ 498046875 w 4695"/>
                <a:gd name="T49" fmla="*/ 2147483646 h 4428"/>
                <a:gd name="T50" fmla="*/ 2128906250 w 4695"/>
                <a:gd name="T51" fmla="*/ 2147483646 h 4428"/>
                <a:gd name="T52" fmla="*/ 2147483646 w 4695"/>
                <a:gd name="T53" fmla="*/ 2147483646 h 4428"/>
                <a:gd name="T54" fmla="*/ 2147483646 w 4695"/>
                <a:gd name="T55" fmla="*/ 2147483646 h 4428"/>
                <a:gd name="T56" fmla="*/ 2147483646 w 4695"/>
                <a:gd name="T57" fmla="*/ 2147483646 h 4428"/>
                <a:gd name="T58" fmla="*/ 2147483646 w 4695"/>
                <a:gd name="T59" fmla="*/ 2147483646 h 4428"/>
                <a:gd name="T60" fmla="*/ 2147483646 w 4695"/>
                <a:gd name="T61" fmla="*/ 2147483646 h 4428"/>
                <a:gd name="T62" fmla="*/ 2147483646 w 4695"/>
                <a:gd name="T63" fmla="*/ 2147483646 h 4428"/>
                <a:gd name="T64" fmla="*/ 2147483646 w 4695"/>
                <a:gd name="T65" fmla="*/ 2147483646 h 4428"/>
                <a:gd name="T66" fmla="*/ 2147483646 w 4695"/>
                <a:gd name="T67" fmla="*/ 2147483646 h 4428"/>
                <a:gd name="T68" fmla="*/ 2147483646 w 4695"/>
                <a:gd name="T69" fmla="*/ 2147483646 h 4428"/>
                <a:gd name="T70" fmla="*/ 2147483646 w 4695"/>
                <a:gd name="T71" fmla="*/ 2147483646 h 4428"/>
                <a:gd name="T72" fmla="*/ 2147483646 w 4695"/>
                <a:gd name="T73" fmla="*/ 2147483646 h 4428"/>
                <a:gd name="T74" fmla="*/ 2147483646 w 4695"/>
                <a:gd name="T75" fmla="*/ 2147483646 h 4428"/>
                <a:gd name="T76" fmla="*/ 2147483646 w 4695"/>
                <a:gd name="T77" fmla="*/ 2147483646 h 4428"/>
                <a:gd name="T78" fmla="*/ 2147483646 w 4695"/>
                <a:gd name="T79" fmla="*/ 2147483646 h 4428"/>
                <a:gd name="T80" fmla="*/ 2147483646 w 4695"/>
                <a:gd name="T81" fmla="*/ 2147483646 h 4428"/>
                <a:gd name="T82" fmla="*/ 2147483646 w 4695"/>
                <a:gd name="T83" fmla="*/ 2147483646 h 4428"/>
                <a:gd name="T84" fmla="*/ 2147483646 w 4695"/>
                <a:gd name="T85" fmla="*/ 2147483646 h 4428"/>
                <a:gd name="T86" fmla="*/ 2147483646 w 4695"/>
                <a:gd name="T87" fmla="*/ 2147483646 h 4428"/>
                <a:gd name="T88" fmla="*/ 2147483646 w 4695"/>
                <a:gd name="T89" fmla="*/ 2147483646 h 4428"/>
                <a:gd name="T90" fmla="*/ 2147483646 w 4695"/>
                <a:gd name="T91" fmla="*/ 2147483646 h 4428"/>
                <a:gd name="T92" fmla="*/ 2147483646 w 4695"/>
                <a:gd name="T93" fmla="*/ 2147483646 h 4428"/>
                <a:gd name="T94" fmla="*/ 2147483646 w 4695"/>
                <a:gd name="T95" fmla="*/ 2147483646 h 4428"/>
                <a:gd name="T96" fmla="*/ 2147483646 w 4695"/>
                <a:gd name="T97" fmla="*/ 2147483646 h 4428"/>
                <a:gd name="T98" fmla="*/ 2147483646 w 4695"/>
                <a:gd name="T99" fmla="*/ 2147483646 h 4428"/>
                <a:gd name="T100" fmla="*/ 2147483646 w 4695"/>
                <a:gd name="T101" fmla="*/ 2147483646 h 4428"/>
                <a:gd name="T102" fmla="*/ 2147483646 w 4695"/>
                <a:gd name="T103" fmla="*/ 2147483646 h 4428"/>
                <a:gd name="T104" fmla="*/ 2147483646 w 4695"/>
                <a:gd name="T105" fmla="*/ 2147483646 h 4428"/>
                <a:gd name="T106" fmla="*/ 2147483646 w 4695"/>
                <a:gd name="T107" fmla="*/ 2147483646 h 4428"/>
                <a:gd name="T108" fmla="*/ 2147483646 w 4695"/>
                <a:gd name="T109" fmla="*/ 2147483646 h 4428"/>
                <a:gd name="T110" fmla="*/ 2147483646 w 4695"/>
                <a:gd name="T111" fmla="*/ 2147483646 h 4428"/>
                <a:gd name="T112" fmla="*/ 2147483646 w 4695"/>
                <a:gd name="T113" fmla="*/ 2147483646 h 4428"/>
                <a:gd name="T114" fmla="*/ 2147483646 w 4695"/>
                <a:gd name="T115" fmla="*/ 634765625 h 44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cubicBezTo>
                    <a:pt x="3268" y="3033"/>
                    <a:pt x="3291" y="2984"/>
                    <a:pt x="3266" y="2898"/>
                  </a:cubicBez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161;p9">
              <a:extLst>
                <a:ext uri="{FF2B5EF4-FFF2-40B4-BE49-F238E27FC236}">
                  <a16:creationId xmlns:a16="http://schemas.microsoft.com/office/drawing/2014/main" id="{87E31382-2BC2-649C-7314-9EAA026640D6}"/>
                </a:ext>
              </a:extLst>
            </p:cNvPr>
            <p:cNvSpPr>
              <a:spLocks/>
            </p:cNvSpPr>
            <p:nvPr/>
          </p:nvSpPr>
          <p:spPr bwMode="auto">
            <a:xfrm>
              <a:off x="1906475" y="1466675"/>
              <a:ext cx="3163525" cy="2660175"/>
            </a:xfrm>
            <a:custGeom>
              <a:avLst/>
              <a:gdLst>
                <a:gd name="T0" fmla="*/ 2147483646 w 126541"/>
                <a:gd name="T1" fmla="*/ 2147483646 h 106407"/>
                <a:gd name="T2" fmla="*/ 2147483646 w 126541"/>
                <a:gd name="T3" fmla="*/ 2147483646 h 106407"/>
                <a:gd name="T4" fmla="*/ 2147483646 w 126541"/>
                <a:gd name="T5" fmla="*/ 2147483646 h 106407"/>
                <a:gd name="T6" fmla="*/ 2147483646 w 126541"/>
                <a:gd name="T7" fmla="*/ 2147483646 h 106407"/>
                <a:gd name="T8" fmla="*/ 2147483646 w 126541"/>
                <a:gd name="T9" fmla="*/ 2147483646 h 106407"/>
                <a:gd name="T10" fmla="*/ 9765625 w 126541"/>
                <a:gd name="T11" fmla="*/ 2147483646 h 106407"/>
                <a:gd name="T12" fmla="*/ 2147483646 w 126541"/>
                <a:gd name="T13" fmla="*/ 2147483646 h 106407"/>
                <a:gd name="T14" fmla="*/ 2147483646 w 126541"/>
                <a:gd name="T15" fmla="*/ 2147483646 h 106407"/>
                <a:gd name="T16" fmla="*/ 2147483646 w 126541"/>
                <a:gd name="T17" fmla="*/ 2147483646 h 106407"/>
                <a:gd name="T18" fmla="*/ 2147483646 w 126541"/>
                <a:gd name="T19" fmla="*/ 2147483646 h 106407"/>
                <a:gd name="T20" fmla="*/ 2147483646 w 126541"/>
                <a:gd name="T21" fmla="*/ 2147483646 h 106407"/>
                <a:gd name="T22" fmla="*/ 2147483646 w 126541"/>
                <a:gd name="T23" fmla="*/ 2147483646 h 106407"/>
                <a:gd name="T24" fmla="*/ 2147483646 w 126541"/>
                <a:gd name="T25" fmla="*/ 2147483646 h 106407"/>
                <a:gd name="T26" fmla="*/ 2147483646 w 126541"/>
                <a:gd name="T27" fmla="*/ 2147483646 h 106407"/>
                <a:gd name="T28" fmla="*/ 2147483646 w 126541"/>
                <a:gd name="T29" fmla="*/ 2147483646 h 106407"/>
                <a:gd name="T30" fmla="*/ 2147483646 w 126541"/>
                <a:gd name="T31" fmla="*/ 2147483646 h 106407"/>
                <a:gd name="T32" fmla="*/ 2147483646 w 126541"/>
                <a:gd name="T33" fmla="*/ 2147483646 h 106407"/>
                <a:gd name="T34" fmla="*/ 2147483646 w 126541"/>
                <a:gd name="T35" fmla="*/ 2147483646 h 106407"/>
                <a:gd name="T36" fmla="*/ 2147483646 w 126541"/>
                <a:gd name="T37" fmla="*/ 2147483646 h 106407"/>
                <a:gd name="T38" fmla="*/ 2147483646 w 126541"/>
                <a:gd name="T39" fmla="*/ 2147483646 h 106407"/>
                <a:gd name="T40" fmla="*/ 2147483646 w 126541"/>
                <a:gd name="T41" fmla="*/ 2147483646 h 106407"/>
                <a:gd name="T42" fmla="*/ 2147483646 w 126541"/>
                <a:gd name="T43" fmla="*/ 2147483646 h 106407"/>
                <a:gd name="T44" fmla="*/ 2147483646 w 126541"/>
                <a:gd name="T45" fmla="*/ 2147483646 h 106407"/>
                <a:gd name="T46" fmla="*/ 2147483646 w 126541"/>
                <a:gd name="T47" fmla="*/ 2147483646 h 106407"/>
                <a:gd name="T48" fmla="*/ 2147483646 w 126541"/>
                <a:gd name="T49" fmla="*/ 2147483646 h 106407"/>
                <a:gd name="T50" fmla="*/ 2147483646 w 126541"/>
                <a:gd name="T51" fmla="*/ 2147483646 h 106407"/>
                <a:gd name="T52" fmla="*/ 2147483646 w 126541"/>
                <a:gd name="T53" fmla="*/ 2147483646 h 106407"/>
                <a:gd name="T54" fmla="*/ 2147483646 w 126541"/>
                <a:gd name="T55" fmla="*/ 2147483646 h 106407"/>
                <a:gd name="T56" fmla="*/ 2147483646 w 126541"/>
                <a:gd name="T57" fmla="*/ 2147483646 h 106407"/>
                <a:gd name="T58" fmla="*/ 2147483646 w 126541"/>
                <a:gd name="T59" fmla="*/ 2147483646 h 106407"/>
                <a:gd name="T60" fmla="*/ 2147483646 w 126541"/>
                <a:gd name="T61" fmla="*/ 2147483646 h 106407"/>
                <a:gd name="T62" fmla="*/ 2147483646 w 126541"/>
                <a:gd name="T63" fmla="*/ 2147483646 h 106407"/>
                <a:gd name="T64" fmla="*/ 2147483646 w 126541"/>
                <a:gd name="T65" fmla="*/ 2147483646 h 106407"/>
                <a:gd name="T66" fmla="*/ 2147483646 w 126541"/>
                <a:gd name="T67" fmla="*/ 2147483646 h 106407"/>
                <a:gd name="T68" fmla="*/ 2147483646 w 126541"/>
                <a:gd name="T69" fmla="*/ 2147483646 h 106407"/>
                <a:gd name="T70" fmla="*/ 2147483646 w 126541"/>
                <a:gd name="T71" fmla="*/ 2147483646 h 106407"/>
                <a:gd name="T72" fmla="*/ 2147483646 w 126541"/>
                <a:gd name="T73" fmla="*/ 2147483646 h 106407"/>
                <a:gd name="T74" fmla="*/ 2147483646 w 126541"/>
                <a:gd name="T75" fmla="*/ 2147483646 h 106407"/>
                <a:gd name="T76" fmla="*/ 2147483646 w 126541"/>
                <a:gd name="T77" fmla="*/ 2147483646 h 106407"/>
                <a:gd name="T78" fmla="*/ 2147483646 w 126541"/>
                <a:gd name="T79" fmla="*/ 2147483646 h 106407"/>
                <a:gd name="T80" fmla="*/ 2147483646 w 126541"/>
                <a:gd name="T81" fmla="*/ 2147483646 h 106407"/>
                <a:gd name="T82" fmla="*/ 2147483646 w 126541"/>
                <a:gd name="T83" fmla="*/ 2147483646 h 106407"/>
                <a:gd name="T84" fmla="*/ 2147483646 w 126541"/>
                <a:gd name="T85" fmla="*/ 2147483646 h 106407"/>
                <a:gd name="T86" fmla="*/ 2147483646 w 126541"/>
                <a:gd name="T87" fmla="*/ 2147483646 h 106407"/>
                <a:gd name="T88" fmla="*/ 2147483646 w 126541"/>
                <a:gd name="T89" fmla="*/ 2147483646 h 106407"/>
                <a:gd name="T90" fmla="*/ 2147483646 w 126541"/>
                <a:gd name="T91" fmla="*/ 2147483646 h 106407"/>
                <a:gd name="T92" fmla="*/ 2147483646 w 126541"/>
                <a:gd name="T93" fmla="*/ 2147483646 h 106407"/>
                <a:gd name="T94" fmla="*/ 2147483646 w 126541"/>
                <a:gd name="T95" fmla="*/ 2147483646 h 106407"/>
                <a:gd name="T96" fmla="*/ 2147483646 w 126541"/>
                <a:gd name="T97" fmla="*/ 2147483646 h 106407"/>
                <a:gd name="T98" fmla="*/ 2147483646 w 126541"/>
                <a:gd name="T99" fmla="*/ 2147483646 h 106407"/>
                <a:gd name="T100" fmla="*/ 2147483646 w 126541"/>
                <a:gd name="T101" fmla="*/ 2147483646 h 106407"/>
                <a:gd name="T102" fmla="*/ 2147483646 w 126541"/>
                <a:gd name="T103" fmla="*/ 2147483646 h 106407"/>
                <a:gd name="T104" fmla="*/ 2147483646 w 126541"/>
                <a:gd name="T105" fmla="*/ 2147483646 h 106407"/>
                <a:gd name="T106" fmla="*/ 2147483646 w 126541"/>
                <a:gd name="T107" fmla="*/ 2147483646 h 106407"/>
                <a:gd name="T108" fmla="*/ 2147483646 w 126541"/>
                <a:gd name="T109" fmla="*/ 2147483646 h 106407"/>
                <a:gd name="T110" fmla="*/ 2147483646 w 126541"/>
                <a:gd name="T111" fmla="*/ 2147483646 h 106407"/>
                <a:gd name="T112" fmla="*/ 2147483646 w 126541"/>
                <a:gd name="T113" fmla="*/ 2147483646 h 106407"/>
                <a:gd name="T114" fmla="*/ 2147483646 w 126541"/>
                <a:gd name="T115" fmla="*/ 2147483646 h 106407"/>
                <a:gd name="T116" fmla="*/ 2147483646 w 126541"/>
                <a:gd name="T117" fmla="*/ 2147483646 h 106407"/>
                <a:gd name="T118" fmla="*/ 2147483646 w 126541"/>
                <a:gd name="T119" fmla="*/ 2147483646 h 106407"/>
                <a:gd name="T120" fmla="*/ 2147483646 w 126541"/>
                <a:gd name="T121" fmla="*/ 2147483646 h 106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162;p9">
              <a:extLst>
                <a:ext uri="{FF2B5EF4-FFF2-40B4-BE49-F238E27FC236}">
                  <a16:creationId xmlns:a16="http://schemas.microsoft.com/office/drawing/2014/main" id="{1A1A42F7-46F3-6FC1-24CA-432F6982ADAD}"/>
                </a:ext>
              </a:extLst>
            </p:cNvPr>
            <p:cNvSpPr>
              <a:spLocks/>
            </p:cNvSpPr>
            <p:nvPr/>
          </p:nvSpPr>
          <p:spPr bwMode="auto">
            <a:xfrm>
              <a:off x="2972075" y="2727850"/>
              <a:ext cx="25" cy="325"/>
            </a:xfrm>
            <a:custGeom>
              <a:avLst/>
              <a:gdLst>
                <a:gd name="T0" fmla="*/ 9765625 w 1"/>
                <a:gd name="T1" fmla="*/ 0 h 13"/>
                <a:gd name="T2" fmla="*/ 9765625 w 1"/>
                <a:gd name="T3" fmla="*/ 0 h 13"/>
                <a:gd name="T4" fmla="*/ 9765625 w 1"/>
                <a:gd name="T5" fmla="*/ 0 h 13"/>
                <a:gd name="T6" fmla="*/ 9765625 w 1"/>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163;p9">
              <a:extLst>
                <a:ext uri="{FF2B5EF4-FFF2-40B4-BE49-F238E27FC236}">
                  <a16:creationId xmlns:a16="http://schemas.microsoft.com/office/drawing/2014/main" id="{B7CBF650-0399-7A14-66E1-D38790C6D2BD}"/>
                </a:ext>
              </a:extLst>
            </p:cNvPr>
            <p:cNvSpPr>
              <a:spLocks/>
            </p:cNvSpPr>
            <p:nvPr/>
          </p:nvSpPr>
          <p:spPr bwMode="auto">
            <a:xfrm>
              <a:off x="2972075" y="2889775"/>
              <a:ext cx="325" cy="625"/>
            </a:xfrm>
            <a:custGeom>
              <a:avLst/>
              <a:gdLst>
                <a:gd name="T0" fmla="*/ 9765625 w 13"/>
                <a:gd name="T1" fmla="*/ 0 h 25"/>
                <a:gd name="T2" fmla="*/ 9765625 w 13"/>
                <a:gd name="T3" fmla="*/ 234375000 h 25"/>
                <a:gd name="T4" fmla="*/ 126953125 w 13"/>
                <a:gd name="T5" fmla="*/ 117187500 h 25"/>
                <a:gd name="T6" fmla="*/ 9765625 w 13"/>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5" extrusionOk="0">
                  <a:moveTo>
                    <a:pt x="1" y="0"/>
                  </a:moveTo>
                  <a:lnTo>
                    <a:pt x="1" y="24"/>
                  </a:lnTo>
                  <a:lnTo>
                    <a:pt x="13" y="12"/>
                  </a:lnTo>
                  <a:cubicBezTo>
                    <a:pt x="13" y="0"/>
                    <a:pt x="13" y="0"/>
                    <a:pt x="1" y="0"/>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164;p9">
              <a:extLst>
                <a:ext uri="{FF2B5EF4-FFF2-40B4-BE49-F238E27FC236}">
                  <a16:creationId xmlns:a16="http://schemas.microsoft.com/office/drawing/2014/main" id="{817D1790-7BBB-92E9-B628-0BC57D96325F}"/>
                </a:ext>
              </a:extLst>
            </p:cNvPr>
            <p:cNvSpPr>
              <a:spLocks/>
            </p:cNvSpPr>
            <p:nvPr/>
          </p:nvSpPr>
          <p:spPr bwMode="auto">
            <a:xfrm>
              <a:off x="3736475" y="2092650"/>
              <a:ext cx="25" cy="25"/>
            </a:xfrm>
            <a:custGeom>
              <a:avLst/>
              <a:gdLst/>
              <a:ahLst/>
              <a:cxnLst/>
              <a:rect l="0" t="0" r="r" b="b"/>
              <a:pathLst>
                <a:path w="1" h="1" extrusionOk="0">
                  <a:moveTo>
                    <a:pt x="0" y="0"/>
                  </a:move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165;p9">
              <a:extLst>
                <a:ext uri="{FF2B5EF4-FFF2-40B4-BE49-F238E27FC236}">
                  <a16:creationId xmlns:a16="http://schemas.microsoft.com/office/drawing/2014/main" id="{A1C1AB4D-E53F-412B-0DB1-4DF0E845D145}"/>
                </a:ext>
              </a:extLst>
            </p:cNvPr>
            <p:cNvSpPr>
              <a:spLocks/>
            </p:cNvSpPr>
            <p:nvPr/>
          </p:nvSpPr>
          <p:spPr bwMode="auto">
            <a:xfrm>
              <a:off x="5097050" y="2815725"/>
              <a:ext cx="330425" cy="270825"/>
            </a:xfrm>
            <a:custGeom>
              <a:avLst/>
              <a:gdLst>
                <a:gd name="T0" fmla="*/ 2147483646 w 13217"/>
                <a:gd name="T1" fmla="*/ 9765625 h 10833"/>
                <a:gd name="T2" fmla="*/ 2147483646 w 13217"/>
                <a:gd name="T3" fmla="*/ 781250000 h 10833"/>
                <a:gd name="T4" fmla="*/ 2147483646 w 13217"/>
                <a:gd name="T5" fmla="*/ 1953125000 h 10833"/>
                <a:gd name="T6" fmla="*/ 2147483646 w 13217"/>
                <a:gd name="T7" fmla="*/ 2147483646 h 10833"/>
                <a:gd name="T8" fmla="*/ 2147483646 w 13217"/>
                <a:gd name="T9" fmla="*/ 2147483646 h 10833"/>
                <a:gd name="T10" fmla="*/ 2147483646 w 13217"/>
                <a:gd name="T11" fmla="*/ 2147483646 h 10833"/>
                <a:gd name="T12" fmla="*/ 2147483646 w 13217"/>
                <a:gd name="T13" fmla="*/ 2147483646 h 10833"/>
                <a:gd name="T14" fmla="*/ 2147483646 w 13217"/>
                <a:gd name="T15" fmla="*/ 2147483646 h 10833"/>
                <a:gd name="T16" fmla="*/ 2147483646 w 13217"/>
                <a:gd name="T17" fmla="*/ 2147483646 h 10833"/>
                <a:gd name="T18" fmla="*/ 2147483646 w 13217"/>
                <a:gd name="T19" fmla="*/ 2147483646 h 10833"/>
                <a:gd name="T20" fmla="*/ 2147483646 w 13217"/>
                <a:gd name="T21" fmla="*/ 2147483646 h 10833"/>
                <a:gd name="T22" fmla="*/ 2147483646 w 13217"/>
                <a:gd name="T23" fmla="*/ 2147483646 h 10833"/>
                <a:gd name="T24" fmla="*/ 2147483646 w 13217"/>
                <a:gd name="T25" fmla="*/ 2147483646 h 10833"/>
                <a:gd name="T26" fmla="*/ 2147483646 w 13217"/>
                <a:gd name="T27" fmla="*/ 2147483646 h 10833"/>
                <a:gd name="T28" fmla="*/ 2147483646 w 13217"/>
                <a:gd name="T29" fmla="*/ 2147483646 h 10833"/>
                <a:gd name="T30" fmla="*/ 2147483646 w 13217"/>
                <a:gd name="T31" fmla="*/ 2147483646 h 10833"/>
                <a:gd name="T32" fmla="*/ 2147483646 w 13217"/>
                <a:gd name="T33" fmla="*/ 2147483646 h 10833"/>
                <a:gd name="T34" fmla="*/ 2147483646 w 13217"/>
                <a:gd name="T35" fmla="*/ 2147483646 h 10833"/>
                <a:gd name="T36" fmla="*/ 1748046875 w 13217"/>
                <a:gd name="T37" fmla="*/ 2147483646 h 10833"/>
                <a:gd name="T38" fmla="*/ 2147483646 w 13217"/>
                <a:gd name="T39" fmla="*/ 2147483646 h 10833"/>
                <a:gd name="T40" fmla="*/ 2147483646 w 13217"/>
                <a:gd name="T41" fmla="*/ 2147483646 h 10833"/>
                <a:gd name="T42" fmla="*/ 2147483646 w 13217"/>
                <a:gd name="T43" fmla="*/ 2147483646 h 10833"/>
                <a:gd name="T44" fmla="*/ 2147483646 w 13217"/>
                <a:gd name="T45" fmla="*/ 2147483646 h 10833"/>
                <a:gd name="T46" fmla="*/ 2147483646 w 13217"/>
                <a:gd name="T47" fmla="*/ 2147483646 h 10833"/>
                <a:gd name="T48" fmla="*/ 2147483646 w 13217"/>
                <a:gd name="T49" fmla="*/ 2147483646 h 10833"/>
                <a:gd name="T50" fmla="*/ 2147483646 w 13217"/>
                <a:gd name="T51" fmla="*/ 2147483646 h 10833"/>
                <a:gd name="T52" fmla="*/ 2147483646 w 13217"/>
                <a:gd name="T53" fmla="*/ 2147483646 h 10833"/>
                <a:gd name="T54" fmla="*/ 2147483646 w 13217"/>
                <a:gd name="T55" fmla="*/ 2147483646 h 10833"/>
                <a:gd name="T56" fmla="*/ 2147483646 w 13217"/>
                <a:gd name="T57" fmla="*/ 2147483646 h 10833"/>
                <a:gd name="T58" fmla="*/ 2147483646 w 13217"/>
                <a:gd name="T59" fmla="*/ 2147483646 h 10833"/>
                <a:gd name="T60" fmla="*/ 2147483646 w 13217"/>
                <a:gd name="T61" fmla="*/ 2147483646 h 10833"/>
                <a:gd name="T62" fmla="*/ 2147483646 w 13217"/>
                <a:gd name="T63" fmla="*/ 2147483646 h 10833"/>
                <a:gd name="T64" fmla="*/ 2147483646 w 13217"/>
                <a:gd name="T65" fmla="*/ 2147483646 h 10833"/>
                <a:gd name="T66" fmla="*/ 2147483646 w 13217"/>
                <a:gd name="T67" fmla="*/ 2147483646 h 10833"/>
                <a:gd name="T68" fmla="*/ 2147483646 w 13217"/>
                <a:gd name="T69" fmla="*/ 2147483646 h 10833"/>
                <a:gd name="T70" fmla="*/ 2147483646 w 13217"/>
                <a:gd name="T71" fmla="*/ 2147483646 h 10833"/>
                <a:gd name="T72" fmla="*/ 2147483646 w 13217"/>
                <a:gd name="T73" fmla="*/ 2147483646 h 10833"/>
                <a:gd name="T74" fmla="*/ 2147483646 w 13217"/>
                <a:gd name="T75" fmla="*/ 2147483646 h 10833"/>
                <a:gd name="T76" fmla="*/ 2147483646 w 13217"/>
                <a:gd name="T77" fmla="*/ 2147483646 h 10833"/>
                <a:gd name="T78" fmla="*/ 2147483646 w 13217"/>
                <a:gd name="T79" fmla="*/ 2147483646 h 10833"/>
                <a:gd name="T80" fmla="*/ 2147483646 w 13217"/>
                <a:gd name="T81" fmla="*/ 2147483646 h 10833"/>
                <a:gd name="T82" fmla="*/ 2147483646 w 13217"/>
                <a:gd name="T83" fmla="*/ 2147483646 h 10833"/>
                <a:gd name="T84" fmla="*/ 2147483646 w 13217"/>
                <a:gd name="T85" fmla="*/ 2147483646 h 10833"/>
                <a:gd name="T86" fmla="*/ 2147483646 w 13217"/>
                <a:gd name="T87" fmla="*/ 2147483646 h 10833"/>
                <a:gd name="T88" fmla="*/ 2147483646 w 13217"/>
                <a:gd name="T89" fmla="*/ 2147483646 h 10833"/>
                <a:gd name="T90" fmla="*/ 2147483646 w 13217"/>
                <a:gd name="T91" fmla="*/ 2147483646 h 10833"/>
                <a:gd name="T92" fmla="*/ 2147483646 w 13217"/>
                <a:gd name="T93" fmla="*/ 2147483646 h 10833"/>
                <a:gd name="T94" fmla="*/ 2147483646 w 13217"/>
                <a:gd name="T95" fmla="*/ 2147483646 h 10833"/>
                <a:gd name="T96" fmla="*/ 2147483646 w 13217"/>
                <a:gd name="T97" fmla="*/ 2147483646 h 10833"/>
                <a:gd name="T98" fmla="*/ 2147483646 w 13217"/>
                <a:gd name="T99" fmla="*/ 2147483646 h 10833"/>
                <a:gd name="T100" fmla="*/ 2147483646 w 13217"/>
                <a:gd name="T101" fmla="*/ 2147483646 h 10833"/>
                <a:gd name="T102" fmla="*/ 2147483646 w 13217"/>
                <a:gd name="T103" fmla="*/ 2147483646 h 10833"/>
                <a:gd name="T104" fmla="*/ 2147483646 w 13217"/>
                <a:gd name="T105" fmla="*/ 2147483646 h 10833"/>
                <a:gd name="T106" fmla="*/ 2147483646 w 13217"/>
                <a:gd name="T107" fmla="*/ 2147483646 h 10833"/>
                <a:gd name="T108" fmla="*/ 2147483646 w 13217"/>
                <a:gd name="T109" fmla="*/ 2147483646 h 10833"/>
                <a:gd name="T110" fmla="*/ 2147483646 w 13217"/>
                <a:gd name="T111" fmla="*/ 2147483646 h 10833"/>
                <a:gd name="T112" fmla="*/ 2147483646 w 13217"/>
                <a:gd name="T113" fmla="*/ 2147483646 h 10833"/>
                <a:gd name="T114" fmla="*/ 2147483646 w 13217"/>
                <a:gd name="T115" fmla="*/ 2147483646 h 10833"/>
                <a:gd name="T116" fmla="*/ 2147483646 w 13217"/>
                <a:gd name="T117" fmla="*/ 2147483646 h 10833"/>
                <a:gd name="T118" fmla="*/ 2147483646 w 13217"/>
                <a:gd name="T119" fmla="*/ 2147483646 h 10833"/>
                <a:gd name="T120" fmla="*/ 2147483646 w 13217"/>
                <a:gd name="T121" fmla="*/ 2147483646 h 10833"/>
                <a:gd name="T122" fmla="*/ 2147483646 w 13217"/>
                <a:gd name="T123" fmla="*/ 791015625 h 108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1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anchor="b">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 name="Google Shape;168;p9">
            <a:extLst>
              <a:ext uri="{FF2B5EF4-FFF2-40B4-BE49-F238E27FC236}">
                <a16:creationId xmlns:a16="http://schemas.microsoft.com/office/drawing/2014/main" id="{11E222E6-49B9-99DE-DB46-433852C15873}"/>
              </a:ext>
            </a:extLst>
          </p:cNvPr>
          <p:cNvSpPr txBox="1">
            <a:spLocks noGrp="1"/>
          </p:cNvSpPr>
          <p:nvPr>
            <p:ph type="sldNum" idx="10"/>
          </p:nvPr>
        </p:nvSpPr>
        <p:spPr/>
        <p:txBody>
          <a:bodyPr/>
          <a:lstStyle>
            <a:lvl1pPr>
              <a:defRPr/>
            </a:lvl1pPr>
          </a:lstStyle>
          <a:p>
            <a:fld id="{4FCDECA6-B082-45A6-985C-619D55B43107}" type="slidenum">
              <a:rPr lang="en-US" altLang="en-US"/>
              <a:pPr/>
              <a:t>‹#›</a:t>
            </a:fld>
            <a:endParaRPr lang="en-US" altLang="en-US"/>
          </a:p>
        </p:txBody>
      </p:sp>
    </p:spTree>
    <p:extLst>
      <p:ext uri="{BB962C8B-B14F-4D97-AF65-F5344CB8AC3E}">
        <p14:creationId xmlns:p14="http://schemas.microsoft.com/office/powerpoint/2010/main" val="1734167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0B487A-AE54-0DCD-79F3-F95E3AD2756E}"/>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51961F51-2444-4962-A0F5-D284084A5930}" type="datetimeFigureOut">
              <a:rPr lang="en-US"/>
              <a:pPr>
                <a:defRPr/>
              </a:pPr>
              <a:t>12/15/2024</a:t>
            </a:fld>
            <a:endParaRPr lang="en-US"/>
          </a:p>
        </p:txBody>
      </p:sp>
      <p:sp>
        <p:nvSpPr>
          <p:cNvPr id="5" name="Footer Placeholder 4">
            <a:extLst>
              <a:ext uri="{FF2B5EF4-FFF2-40B4-BE49-F238E27FC236}">
                <a16:creationId xmlns:a16="http://schemas.microsoft.com/office/drawing/2014/main" id="{86319835-2697-3A25-DDD3-AC319551EA81}"/>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524125B9-34C8-24F1-F79E-11D4CC200D9E}"/>
              </a:ext>
            </a:extLst>
          </p:cNvPr>
          <p:cNvSpPr>
            <a:spLocks noGrp="1"/>
          </p:cNvSpPr>
          <p:nvPr>
            <p:ph type="sldNum" sz="quarter" idx="12"/>
          </p:nvPr>
        </p:nvSpPr>
        <p:spPr/>
        <p:txBody>
          <a:bodyPr/>
          <a:lstStyle>
            <a:lvl1pPr>
              <a:defRPr/>
            </a:lvl1pPr>
          </a:lstStyle>
          <a:p>
            <a:fld id="{A2802801-E0AB-4A0F-A672-1BC7D3E1F826}" type="slidenum">
              <a:rPr lang="en-US" altLang="en-US"/>
              <a:pPr/>
              <a:t>‹#›</a:t>
            </a:fld>
            <a:endParaRPr lang="en-US" altLang="en-US"/>
          </a:p>
        </p:txBody>
      </p:sp>
    </p:spTree>
    <p:extLst>
      <p:ext uri="{BB962C8B-B14F-4D97-AF65-F5344CB8AC3E}">
        <p14:creationId xmlns:p14="http://schemas.microsoft.com/office/powerpoint/2010/main" val="2552861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 name="Google Shape;12;p25">
            <a:extLst>
              <a:ext uri="{FF2B5EF4-FFF2-40B4-BE49-F238E27FC236}">
                <a16:creationId xmlns:a16="http://schemas.microsoft.com/office/drawing/2014/main" id="{EFAA676D-D9F8-E8E3-A525-86C9302BEFFC}"/>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F03917CC-298A-BD74-229F-88A92328F732}"/>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2300D3FB-ED43-2F99-159B-B3EBFA2EEDC2}"/>
              </a:ext>
            </a:extLst>
          </p:cNvPr>
          <p:cNvSpPr txBox="1">
            <a:spLocks noGrp="1"/>
          </p:cNvSpPr>
          <p:nvPr>
            <p:ph type="sldNum" idx="13"/>
          </p:nvPr>
        </p:nvSpPr>
        <p:spPr>
          <a:ln/>
        </p:spPr>
        <p:txBody>
          <a:bodyPr/>
          <a:lstStyle>
            <a:lvl1pPr>
              <a:defRPr/>
            </a:lvl1pPr>
          </a:lstStyle>
          <a:p>
            <a:fld id="{8544A010-F9E4-4B6D-9428-5C3AB8693E67}" type="slidenum">
              <a:rPr lang="en-US" altLang="en-US"/>
              <a:pPr/>
              <a:t>‹#›</a:t>
            </a:fld>
            <a:endParaRPr lang="en-US" altLang="en-US"/>
          </a:p>
        </p:txBody>
      </p:sp>
    </p:spTree>
    <p:extLst>
      <p:ext uri="{BB962C8B-B14F-4D97-AF65-F5344CB8AC3E}">
        <p14:creationId xmlns:p14="http://schemas.microsoft.com/office/powerpoint/2010/main" val="32361563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4"/>
        <p:cNvGrpSpPr/>
        <p:nvPr/>
      </p:nvGrpSpPr>
      <p:grpSpPr>
        <a:xfrm>
          <a:off x="0" y="0"/>
          <a:ext cx="0" cy="0"/>
          <a:chOff x="0" y="0"/>
          <a:chExt cx="0" cy="0"/>
        </a:xfrm>
      </p:grpSpPr>
      <p:sp>
        <p:nvSpPr>
          <p:cNvPr id="25" name="Google Shape;25;p27"/>
          <p:cNvSpPr txBox="1">
            <a:spLocks noGrp="1"/>
          </p:cNvSpPr>
          <p:nvPr>
            <p:ph type="ctrTitle"/>
          </p:nvPr>
        </p:nvSpPr>
        <p:spPr>
          <a:xfrm>
            <a:off x="457200" y="1420283"/>
            <a:ext cx="5181600" cy="980017"/>
          </a:xfrm>
          <a:prstGeom prst="rect">
            <a:avLst/>
          </a:prstGeom>
          <a:noFill/>
          <a:ln>
            <a:noFill/>
          </a:ln>
        </p:spPr>
        <p:txBody>
          <a:bodyPr spcFirstLastPara="1">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7"/>
          <p:cNvSpPr txBox="1">
            <a:spLocks noGrp="1"/>
          </p:cNvSpPr>
          <p:nvPr>
            <p:ph type="subTitle" idx="1"/>
          </p:nvPr>
        </p:nvSpPr>
        <p:spPr>
          <a:xfrm>
            <a:off x="914400" y="2590800"/>
            <a:ext cx="4267200" cy="1168400"/>
          </a:xfrm>
          <a:prstGeom prst="rect">
            <a:avLst/>
          </a:prstGeom>
          <a:noFill/>
          <a:ln>
            <a:noFill/>
          </a:ln>
        </p:spPr>
        <p:txBody>
          <a:bodyPr spcFirstLastPara="1">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 name="Google Shape;12;p25">
            <a:extLst>
              <a:ext uri="{FF2B5EF4-FFF2-40B4-BE49-F238E27FC236}">
                <a16:creationId xmlns:a16="http://schemas.microsoft.com/office/drawing/2014/main" id="{AAE365C1-5886-72E9-0DCF-CA1CB657D5A1}"/>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16DF3485-3110-E2ED-D0AB-4C65E8111CBC}"/>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A756C5CB-178A-2DCA-D0EB-88F35E77D206}"/>
              </a:ext>
            </a:extLst>
          </p:cNvPr>
          <p:cNvSpPr txBox="1">
            <a:spLocks noGrp="1"/>
          </p:cNvSpPr>
          <p:nvPr>
            <p:ph type="sldNum" idx="13"/>
          </p:nvPr>
        </p:nvSpPr>
        <p:spPr>
          <a:ln/>
        </p:spPr>
        <p:txBody>
          <a:bodyPr/>
          <a:lstStyle>
            <a:lvl1pPr>
              <a:defRPr/>
            </a:lvl1pPr>
          </a:lstStyle>
          <a:p>
            <a:fld id="{A039E051-8966-42D0-A021-FE9921E496A5}" type="slidenum">
              <a:rPr lang="en-US" altLang="en-US"/>
              <a:pPr/>
              <a:t>‹#›</a:t>
            </a:fld>
            <a:endParaRPr lang="en-US" altLang="en-US"/>
          </a:p>
        </p:txBody>
      </p:sp>
    </p:spTree>
    <p:extLst>
      <p:ext uri="{BB962C8B-B14F-4D97-AF65-F5344CB8AC3E}">
        <p14:creationId xmlns:p14="http://schemas.microsoft.com/office/powerpoint/2010/main" val="3621673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0"/>
        <p:cNvGrpSpPr/>
        <p:nvPr/>
      </p:nvGrpSpPr>
      <p:grpSpPr>
        <a:xfrm>
          <a:off x="0" y="0"/>
          <a:ext cx="0" cy="0"/>
          <a:chOff x="0" y="0"/>
          <a:chExt cx="0" cy="0"/>
        </a:xfrm>
      </p:grpSpPr>
      <p:sp>
        <p:nvSpPr>
          <p:cNvPr id="31" name="Google Shape;31;p28"/>
          <p:cNvSpPr txBox="1">
            <a:spLocks noGrp="1"/>
          </p:cNvSpPr>
          <p:nvPr>
            <p:ph type="title"/>
          </p:nvPr>
        </p:nvSpPr>
        <p:spPr>
          <a:xfrm>
            <a:off x="304800" y="183092"/>
            <a:ext cx="5486400" cy="762000"/>
          </a:xfrm>
          <a:prstGeom prst="rect">
            <a:avLst/>
          </a:prstGeom>
          <a:noFill/>
          <a:ln>
            <a:noFill/>
          </a:ln>
        </p:spPr>
        <p:txBody>
          <a:bodyPr spcFirstLastPara="1">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8"/>
          <p:cNvSpPr txBox="1">
            <a:spLocks noGrp="1"/>
          </p:cNvSpPr>
          <p:nvPr>
            <p:ph type="body" idx="1"/>
          </p:nvPr>
        </p:nvSpPr>
        <p:spPr>
          <a:xfrm>
            <a:off x="304800" y="1066800"/>
            <a:ext cx="5486400" cy="3017309"/>
          </a:xfrm>
          <a:prstGeom prst="rect">
            <a:avLst/>
          </a:prstGeom>
          <a:noFill/>
          <a:ln>
            <a:noFill/>
          </a:ln>
        </p:spPr>
        <p:txBody>
          <a:bodyPr spcFirstLastPara="1">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 name="Google Shape;12;p25">
            <a:extLst>
              <a:ext uri="{FF2B5EF4-FFF2-40B4-BE49-F238E27FC236}">
                <a16:creationId xmlns:a16="http://schemas.microsoft.com/office/drawing/2014/main" id="{06E51EC1-1A89-3215-C8A9-065B72B82852}"/>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944C7131-45EE-4517-FB71-A5A83158AB8E}"/>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B728270F-5434-8807-4FD0-A7455038BB42}"/>
              </a:ext>
            </a:extLst>
          </p:cNvPr>
          <p:cNvSpPr txBox="1">
            <a:spLocks noGrp="1"/>
          </p:cNvSpPr>
          <p:nvPr>
            <p:ph type="sldNum" idx="13"/>
          </p:nvPr>
        </p:nvSpPr>
        <p:spPr>
          <a:ln/>
        </p:spPr>
        <p:txBody>
          <a:bodyPr/>
          <a:lstStyle>
            <a:lvl1pPr>
              <a:defRPr/>
            </a:lvl1pPr>
          </a:lstStyle>
          <a:p>
            <a:fld id="{1C74BE57-63BB-407C-BCBF-D0CA589F0CF2}" type="slidenum">
              <a:rPr lang="en-US" altLang="en-US"/>
              <a:pPr/>
              <a:t>‹#›</a:t>
            </a:fld>
            <a:endParaRPr lang="en-US" altLang="en-US"/>
          </a:p>
        </p:txBody>
      </p:sp>
    </p:spTree>
    <p:extLst>
      <p:ext uri="{BB962C8B-B14F-4D97-AF65-F5344CB8AC3E}">
        <p14:creationId xmlns:p14="http://schemas.microsoft.com/office/powerpoint/2010/main" val="2866928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481542" y="2937934"/>
            <a:ext cx="5181600" cy="908050"/>
          </a:xfrm>
          <a:prstGeom prst="rect">
            <a:avLst/>
          </a:prstGeom>
          <a:noFill/>
          <a:ln>
            <a:noFill/>
          </a:ln>
        </p:spPr>
        <p:txBody>
          <a:bodyPr spcFirstLastPara="1" anchor="t">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481542" y="1937809"/>
            <a:ext cx="5181600" cy="1000125"/>
          </a:xfrm>
          <a:prstGeom prst="rect">
            <a:avLst/>
          </a:prstGeom>
          <a:noFill/>
          <a:ln>
            <a:noFill/>
          </a:ln>
        </p:spPr>
        <p:txBody>
          <a:bodyPr spcFirstLastPara="1" anchor="b">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2" name="Google Shape;12;p25">
            <a:extLst>
              <a:ext uri="{FF2B5EF4-FFF2-40B4-BE49-F238E27FC236}">
                <a16:creationId xmlns:a16="http://schemas.microsoft.com/office/drawing/2014/main" id="{641F6BA1-F10F-E5A0-3CE4-D7791ED5FFF6}"/>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2FA52E67-ECA4-2C81-11CB-4760E23A7B5D}"/>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CBF6FDF2-BC82-8076-8DC1-B02EA6E5F6E4}"/>
              </a:ext>
            </a:extLst>
          </p:cNvPr>
          <p:cNvSpPr txBox="1">
            <a:spLocks noGrp="1"/>
          </p:cNvSpPr>
          <p:nvPr>
            <p:ph type="sldNum" idx="13"/>
          </p:nvPr>
        </p:nvSpPr>
        <p:spPr>
          <a:ln/>
        </p:spPr>
        <p:txBody>
          <a:bodyPr/>
          <a:lstStyle>
            <a:lvl1pPr>
              <a:defRPr/>
            </a:lvl1pPr>
          </a:lstStyle>
          <a:p>
            <a:fld id="{07D5DA60-2417-45B6-A5DD-C8D24FDAB3C8}" type="slidenum">
              <a:rPr lang="en-US" altLang="en-US"/>
              <a:pPr/>
              <a:t>‹#›</a:t>
            </a:fld>
            <a:endParaRPr lang="en-US" altLang="en-US"/>
          </a:p>
        </p:txBody>
      </p:sp>
    </p:spTree>
    <p:extLst>
      <p:ext uri="{BB962C8B-B14F-4D97-AF65-F5344CB8AC3E}">
        <p14:creationId xmlns:p14="http://schemas.microsoft.com/office/powerpoint/2010/main" val="2098911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30"/>
          <p:cNvSpPr txBox="1">
            <a:spLocks noGrp="1"/>
          </p:cNvSpPr>
          <p:nvPr>
            <p:ph type="title"/>
          </p:nvPr>
        </p:nvSpPr>
        <p:spPr>
          <a:xfrm>
            <a:off x="304800" y="183092"/>
            <a:ext cx="5486400" cy="762000"/>
          </a:xfrm>
          <a:prstGeom prst="rect">
            <a:avLst/>
          </a:prstGeom>
          <a:noFill/>
          <a:ln>
            <a:noFill/>
          </a:ln>
        </p:spPr>
        <p:txBody>
          <a:bodyPr spcFirstLastPara="1">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0"/>
          <p:cNvSpPr txBox="1">
            <a:spLocks noGrp="1"/>
          </p:cNvSpPr>
          <p:nvPr>
            <p:ph type="body" idx="1"/>
          </p:nvPr>
        </p:nvSpPr>
        <p:spPr>
          <a:xfrm>
            <a:off x="304800" y="1066800"/>
            <a:ext cx="2692400" cy="3017309"/>
          </a:xfrm>
          <a:prstGeom prst="rect">
            <a:avLst/>
          </a:prstGeom>
          <a:noFill/>
          <a:ln>
            <a:noFill/>
          </a:ln>
        </p:spPr>
        <p:txBody>
          <a:bodyPr spcFirstLastPara="1">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5" name="Google Shape;45;p30"/>
          <p:cNvSpPr txBox="1">
            <a:spLocks noGrp="1"/>
          </p:cNvSpPr>
          <p:nvPr>
            <p:ph type="body" idx="2"/>
          </p:nvPr>
        </p:nvSpPr>
        <p:spPr>
          <a:xfrm>
            <a:off x="3098800" y="1066800"/>
            <a:ext cx="2692400" cy="3017309"/>
          </a:xfrm>
          <a:prstGeom prst="rect">
            <a:avLst/>
          </a:prstGeom>
          <a:noFill/>
          <a:ln>
            <a:noFill/>
          </a:ln>
        </p:spPr>
        <p:txBody>
          <a:bodyPr spcFirstLastPara="1">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2" name="Google Shape;12;p25">
            <a:extLst>
              <a:ext uri="{FF2B5EF4-FFF2-40B4-BE49-F238E27FC236}">
                <a16:creationId xmlns:a16="http://schemas.microsoft.com/office/drawing/2014/main" id="{30559422-CC6E-4D2F-B570-AA5A39A66F6A}"/>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B18353BD-CF80-25E9-6319-6924529BBB44}"/>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CC941EE5-3778-24C5-F8C9-4E792A11778D}"/>
              </a:ext>
            </a:extLst>
          </p:cNvPr>
          <p:cNvSpPr txBox="1">
            <a:spLocks noGrp="1"/>
          </p:cNvSpPr>
          <p:nvPr>
            <p:ph type="sldNum" idx="13"/>
          </p:nvPr>
        </p:nvSpPr>
        <p:spPr>
          <a:ln/>
        </p:spPr>
        <p:txBody>
          <a:bodyPr/>
          <a:lstStyle>
            <a:lvl1pPr>
              <a:defRPr/>
            </a:lvl1pPr>
          </a:lstStyle>
          <a:p>
            <a:fld id="{FFF35826-6EA8-4482-ABDE-C3E00526DA13}" type="slidenum">
              <a:rPr lang="en-US" altLang="en-US"/>
              <a:pPr/>
              <a:t>‹#›</a:t>
            </a:fld>
            <a:endParaRPr lang="en-US" altLang="en-US"/>
          </a:p>
        </p:txBody>
      </p:sp>
    </p:spTree>
    <p:extLst>
      <p:ext uri="{BB962C8B-B14F-4D97-AF65-F5344CB8AC3E}">
        <p14:creationId xmlns:p14="http://schemas.microsoft.com/office/powerpoint/2010/main" val="1230544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304800" y="183092"/>
            <a:ext cx="5486400" cy="762000"/>
          </a:xfrm>
          <a:prstGeom prst="rect">
            <a:avLst/>
          </a:prstGeom>
          <a:noFill/>
          <a:ln>
            <a:noFill/>
          </a:ln>
        </p:spPr>
        <p:txBody>
          <a:bodyPr spcFirstLastPara="1">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304800" y="1023409"/>
            <a:ext cx="2693459" cy="426508"/>
          </a:xfrm>
          <a:prstGeom prst="rect">
            <a:avLst/>
          </a:prstGeom>
          <a:noFill/>
          <a:ln>
            <a:noFill/>
          </a:ln>
        </p:spPr>
        <p:txBody>
          <a:bodyPr spcFirstLastPara="1" anchor="b">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2" name="Google Shape;52;p31"/>
          <p:cNvSpPr txBox="1">
            <a:spLocks noGrp="1"/>
          </p:cNvSpPr>
          <p:nvPr>
            <p:ph type="body" idx="2"/>
          </p:nvPr>
        </p:nvSpPr>
        <p:spPr>
          <a:xfrm>
            <a:off x="304800" y="1449917"/>
            <a:ext cx="2693459" cy="2634192"/>
          </a:xfrm>
          <a:prstGeom prst="rect">
            <a:avLst/>
          </a:prstGeom>
          <a:noFill/>
          <a:ln>
            <a:noFill/>
          </a:ln>
        </p:spPr>
        <p:txBody>
          <a:bodyPr spcFirstLastPara="1">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3" name="Google Shape;53;p31"/>
          <p:cNvSpPr txBox="1">
            <a:spLocks noGrp="1"/>
          </p:cNvSpPr>
          <p:nvPr>
            <p:ph type="body" idx="3"/>
          </p:nvPr>
        </p:nvSpPr>
        <p:spPr>
          <a:xfrm>
            <a:off x="3096684" y="1023409"/>
            <a:ext cx="2694517" cy="426508"/>
          </a:xfrm>
          <a:prstGeom prst="rect">
            <a:avLst/>
          </a:prstGeom>
          <a:noFill/>
          <a:ln>
            <a:noFill/>
          </a:ln>
        </p:spPr>
        <p:txBody>
          <a:bodyPr spcFirstLastPara="1" anchor="b">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4" name="Google Shape;54;p31"/>
          <p:cNvSpPr txBox="1">
            <a:spLocks noGrp="1"/>
          </p:cNvSpPr>
          <p:nvPr>
            <p:ph type="body" idx="4"/>
          </p:nvPr>
        </p:nvSpPr>
        <p:spPr>
          <a:xfrm>
            <a:off x="3096684" y="1449917"/>
            <a:ext cx="2694517" cy="2634192"/>
          </a:xfrm>
          <a:prstGeom prst="rect">
            <a:avLst/>
          </a:prstGeom>
          <a:noFill/>
          <a:ln>
            <a:noFill/>
          </a:ln>
        </p:spPr>
        <p:txBody>
          <a:bodyPr spcFirstLastPara="1">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2" name="Google Shape;12;p25">
            <a:extLst>
              <a:ext uri="{FF2B5EF4-FFF2-40B4-BE49-F238E27FC236}">
                <a16:creationId xmlns:a16="http://schemas.microsoft.com/office/drawing/2014/main" id="{091F9C2C-ECF6-8BE1-6ABA-66BD871932B6}"/>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0F1ECD76-9F0A-77CD-F171-FB040FF6847E}"/>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0AFF84C3-9819-B56D-37F2-DA67C7A1BC94}"/>
              </a:ext>
            </a:extLst>
          </p:cNvPr>
          <p:cNvSpPr txBox="1">
            <a:spLocks noGrp="1"/>
          </p:cNvSpPr>
          <p:nvPr>
            <p:ph type="sldNum" idx="13"/>
          </p:nvPr>
        </p:nvSpPr>
        <p:spPr>
          <a:ln/>
        </p:spPr>
        <p:txBody>
          <a:bodyPr/>
          <a:lstStyle>
            <a:lvl1pPr>
              <a:defRPr/>
            </a:lvl1pPr>
          </a:lstStyle>
          <a:p>
            <a:fld id="{92AB3D24-D1A4-467F-869E-78736F1B025B}" type="slidenum">
              <a:rPr lang="en-US" altLang="en-US"/>
              <a:pPr/>
              <a:t>‹#›</a:t>
            </a:fld>
            <a:endParaRPr lang="en-US" altLang="en-US"/>
          </a:p>
        </p:txBody>
      </p:sp>
    </p:spTree>
    <p:extLst>
      <p:ext uri="{BB962C8B-B14F-4D97-AF65-F5344CB8AC3E}">
        <p14:creationId xmlns:p14="http://schemas.microsoft.com/office/powerpoint/2010/main" val="4293568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304800" y="183092"/>
            <a:ext cx="5486400" cy="762000"/>
          </a:xfrm>
          <a:prstGeom prst="rect">
            <a:avLst/>
          </a:prstGeom>
          <a:noFill/>
          <a:ln>
            <a:noFill/>
          </a:ln>
        </p:spPr>
        <p:txBody>
          <a:bodyPr spcFirstLastPara="1">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2;p25">
            <a:extLst>
              <a:ext uri="{FF2B5EF4-FFF2-40B4-BE49-F238E27FC236}">
                <a16:creationId xmlns:a16="http://schemas.microsoft.com/office/drawing/2014/main" id="{0F18FBFB-12BF-3399-007B-14CB72B2FB45}"/>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96B58A86-00D2-19E3-7A52-EE23E394F817}"/>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B723334F-30BC-F6CF-3B31-999E68A35475}"/>
              </a:ext>
            </a:extLst>
          </p:cNvPr>
          <p:cNvSpPr txBox="1">
            <a:spLocks noGrp="1"/>
          </p:cNvSpPr>
          <p:nvPr>
            <p:ph type="sldNum" idx="13"/>
          </p:nvPr>
        </p:nvSpPr>
        <p:spPr>
          <a:ln/>
        </p:spPr>
        <p:txBody>
          <a:bodyPr/>
          <a:lstStyle>
            <a:lvl1pPr>
              <a:defRPr/>
            </a:lvl1pPr>
          </a:lstStyle>
          <a:p>
            <a:fld id="{7AF86451-26C1-4A2B-82F4-C2CED029FE2A}" type="slidenum">
              <a:rPr lang="en-US" altLang="en-US"/>
              <a:pPr/>
              <a:t>‹#›</a:t>
            </a:fld>
            <a:endParaRPr lang="en-US" altLang="en-US"/>
          </a:p>
        </p:txBody>
      </p:sp>
    </p:spTree>
    <p:extLst>
      <p:ext uri="{BB962C8B-B14F-4D97-AF65-F5344CB8AC3E}">
        <p14:creationId xmlns:p14="http://schemas.microsoft.com/office/powerpoint/2010/main" val="3019885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3"/>
        <p:cNvGrpSpPr/>
        <p:nvPr/>
      </p:nvGrpSpPr>
      <p:grpSpPr>
        <a:xfrm>
          <a:off x="0" y="0"/>
          <a:ext cx="0" cy="0"/>
          <a:chOff x="0" y="0"/>
          <a:chExt cx="0" cy="0"/>
        </a:xfrm>
      </p:grpSpPr>
      <p:sp>
        <p:nvSpPr>
          <p:cNvPr id="64" name="Google Shape;64;p33"/>
          <p:cNvSpPr txBox="1">
            <a:spLocks noGrp="1"/>
          </p:cNvSpPr>
          <p:nvPr>
            <p:ph type="title"/>
          </p:nvPr>
        </p:nvSpPr>
        <p:spPr>
          <a:xfrm>
            <a:off x="304800" y="182033"/>
            <a:ext cx="2005542" cy="774700"/>
          </a:xfrm>
          <a:prstGeom prst="rect">
            <a:avLst/>
          </a:prstGeom>
          <a:noFill/>
          <a:ln>
            <a:noFill/>
          </a:ln>
        </p:spPr>
        <p:txBody>
          <a:bodyPr spcFirstLastPara="1" anchor="b">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3"/>
          <p:cNvSpPr txBox="1">
            <a:spLocks noGrp="1"/>
          </p:cNvSpPr>
          <p:nvPr>
            <p:ph type="body" idx="1"/>
          </p:nvPr>
        </p:nvSpPr>
        <p:spPr>
          <a:xfrm>
            <a:off x="2383367" y="182034"/>
            <a:ext cx="3407833" cy="3902075"/>
          </a:xfrm>
          <a:prstGeom prst="rect">
            <a:avLst/>
          </a:prstGeom>
          <a:noFill/>
          <a:ln>
            <a:noFill/>
          </a:ln>
        </p:spPr>
        <p:txBody>
          <a:bodyPr spcFirstLastPara="1">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6" name="Google Shape;66;p33"/>
          <p:cNvSpPr txBox="1">
            <a:spLocks noGrp="1"/>
          </p:cNvSpPr>
          <p:nvPr>
            <p:ph type="body" idx="2"/>
          </p:nvPr>
        </p:nvSpPr>
        <p:spPr>
          <a:xfrm>
            <a:off x="304800" y="956734"/>
            <a:ext cx="2005542" cy="3127375"/>
          </a:xfrm>
          <a:prstGeom prst="rect">
            <a:avLst/>
          </a:prstGeom>
          <a:noFill/>
          <a:ln>
            <a:noFill/>
          </a:ln>
        </p:spPr>
        <p:txBody>
          <a:bodyPr spcFirstLastPara="1">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 name="Google Shape;12;p25">
            <a:extLst>
              <a:ext uri="{FF2B5EF4-FFF2-40B4-BE49-F238E27FC236}">
                <a16:creationId xmlns:a16="http://schemas.microsoft.com/office/drawing/2014/main" id="{66F7841A-5953-2145-0633-5A7A605D1E74}"/>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EBBE429E-638B-7EEA-CD8A-2878048B5750}"/>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FF074F62-A8EB-F94D-C4BC-A490AC6D9A26}"/>
              </a:ext>
            </a:extLst>
          </p:cNvPr>
          <p:cNvSpPr txBox="1">
            <a:spLocks noGrp="1"/>
          </p:cNvSpPr>
          <p:nvPr>
            <p:ph type="sldNum" idx="13"/>
          </p:nvPr>
        </p:nvSpPr>
        <p:spPr>
          <a:ln/>
        </p:spPr>
        <p:txBody>
          <a:bodyPr/>
          <a:lstStyle>
            <a:lvl1pPr>
              <a:defRPr/>
            </a:lvl1pPr>
          </a:lstStyle>
          <a:p>
            <a:fld id="{75E5439D-3385-4C0E-80EA-667811DF787D}" type="slidenum">
              <a:rPr lang="en-US" altLang="en-US"/>
              <a:pPr/>
              <a:t>‹#›</a:t>
            </a:fld>
            <a:endParaRPr lang="en-US" altLang="en-US"/>
          </a:p>
        </p:txBody>
      </p:sp>
    </p:spTree>
    <p:extLst>
      <p:ext uri="{BB962C8B-B14F-4D97-AF65-F5344CB8AC3E}">
        <p14:creationId xmlns:p14="http://schemas.microsoft.com/office/powerpoint/2010/main" val="2182573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sp>
        <p:nvSpPr>
          <p:cNvPr id="71" name="Google Shape;71;p34"/>
          <p:cNvSpPr txBox="1">
            <a:spLocks noGrp="1"/>
          </p:cNvSpPr>
          <p:nvPr>
            <p:ph type="title"/>
          </p:nvPr>
        </p:nvSpPr>
        <p:spPr>
          <a:xfrm>
            <a:off x="1194859" y="3200400"/>
            <a:ext cx="3657600" cy="377825"/>
          </a:xfrm>
          <a:prstGeom prst="rect">
            <a:avLst/>
          </a:prstGeom>
          <a:noFill/>
          <a:ln>
            <a:noFill/>
          </a:ln>
        </p:spPr>
        <p:txBody>
          <a:bodyPr spcFirstLastPara="1" anchor="b">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4"/>
          <p:cNvSpPr>
            <a:spLocks noGrp="1"/>
          </p:cNvSpPr>
          <p:nvPr>
            <p:ph type="pic" idx="2"/>
          </p:nvPr>
        </p:nvSpPr>
        <p:spPr>
          <a:xfrm>
            <a:off x="1194859" y="408517"/>
            <a:ext cx="3657600" cy="2743200"/>
          </a:xfrm>
          <a:prstGeom prst="rect">
            <a:avLst/>
          </a:prstGeom>
          <a:noFill/>
          <a:ln>
            <a:noFill/>
          </a:ln>
        </p:spPr>
      </p:sp>
      <p:sp>
        <p:nvSpPr>
          <p:cNvPr id="73" name="Google Shape;73;p34"/>
          <p:cNvSpPr txBox="1">
            <a:spLocks noGrp="1"/>
          </p:cNvSpPr>
          <p:nvPr>
            <p:ph type="body" idx="1"/>
          </p:nvPr>
        </p:nvSpPr>
        <p:spPr>
          <a:xfrm>
            <a:off x="1194859" y="3578225"/>
            <a:ext cx="3657600" cy="536575"/>
          </a:xfrm>
          <a:prstGeom prst="rect">
            <a:avLst/>
          </a:prstGeom>
          <a:noFill/>
          <a:ln>
            <a:noFill/>
          </a:ln>
        </p:spPr>
        <p:txBody>
          <a:bodyPr spcFirstLastPara="1">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 name="Google Shape;12;p25">
            <a:extLst>
              <a:ext uri="{FF2B5EF4-FFF2-40B4-BE49-F238E27FC236}">
                <a16:creationId xmlns:a16="http://schemas.microsoft.com/office/drawing/2014/main" id="{5BECA072-B9C8-6795-6212-A549BA69FA92}"/>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C9B2F90C-4FCE-1FCF-0487-0856A0884C1A}"/>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B4E54E6D-51E0-B47C-845B-9697CE1014B1}"/>
              </a:ext>
            </a:extLst>
          </p:cNvPr>
          <p:cNvSpPr txBox="1">
            <a:spLocks noGrp="1"/>
          </p:cNvSpPr>
          <p:nvPr>
            <p:ph type="sldNum" idx="13"/>
          </p:nvPr>
        </p:nvSpPr>
        <p:spPr>
          <a:ln/>
        </p:spPr>
        <p:txBody>
          <a:bodyPr/>
          <a:lstStyle>
            <a:lvl1pPr>
              <a:defRPr/>
            </a:lvl1pPr>
          </a:lstStyle>
          <a:p>
            <a:fld id="{6991713B-97B0-418D-9C36-3A111AA7065F}" type="slidenum">
              <a:rPr lang="en-US" altLang="en-US"/>
              <a:pPr/>
              <a:t>‹#›</a:t>
            </a:fld>
            <a:endParaRPr lang="en-US" altLang="en-US"/>
          </a:p>
        </p:txBody>
      </p:sp>
    </p:spTree>
    <p:extLst>
      <p:ext uri="{BB962C8B-B14F-4D97-AF65-F5344CB8AC3E}">
        <p14:creationId xmlns:p14="http://schemas.microsoft.com/office/powerpoint/2010/main" val="1521762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 name="Google Shape;209;p14">
            <a:extLst>
              <a:ext uri="{FF2B5EF4-FFF2-40B4-BE49-F238E27FC236}">
                <a16:creationId xmlns:a16="http://schemas.microsoft.com/office/drawing/2014/main" id="{58DADEC0-87F2-F87F-8B54-F8C798F63B1F}"/>
              </a:ext>
            </a:extLst>
          </p:cNvPr>
          <p:cNvSpPr>
            <a:spLocks/>
          </p:cNvSpPr>
          <p:nvPr/>
        </p:nvSpPr>
        <p:spPr bwMode="auto">
          <a:xfrm>
            <a:off x="0" y="0"/>
            <a:ext cx="12192000" cy="6848475"/>
          </a:xfrm>
          <a:custGeom>
            <a:avLst/>
            <a:gdLst>
              <a:gd name="T0" fmla="*/ 2147483646 w 84821"/>
              <a:gd name="T1" fmla="*/ 0 h 47649"/>
              <a:gd name="T2" fmla="*/ 2147483646 w 84821"/>
              <a:gd name="T3" fmla="*/ 2147483646 h 47649"/>
              <a:gd name="T4" fmla="*/ 2147483646 w 84821"/>
              <a:gd name="T5" fmla="*/ 2147483646 h 47649"/>
              <a:gd name="T6" fmla="*/ 2147483646 w 84821"/>
              <a:gd name="T7" fmla="*/ 0 h 47649"/>
              <a:gd name="T8" fmla="*/ 2147483646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210;p14">
            <a:extLst>
              <a:ext uri="{FF2B5EF4-FFF2-40B4-BE49-F238E27FC236}">
                <a16:creationId xmlns:a16="http://schemas.microsoft.com/office/drawing/2014/main" id="{D775FA04-F02A-D807-0E81-9BAEF3ACBE65}"/>
              </a:ext>
            </a:extLst>
          </p:cNvPr>
          <p:cNvSpPr>
            <a:spLocks/>
          </p:cNvSpPr>
          <p:nvPr/>
        </p:nvSpPr>
        <p:spPr bwMode="auto">
          <a:xfrm>
            <a:off x="442913" y="227013"/>
            <a:ext cx="11376025" cy="6386512"/>
          </a:xfrm>
          <a:custGeom>
            <a:avLst/>
            <a:gdLst>
              <a:gd name="T0" fmla="*/ 2147483646 w 79142"/>
              <a:gd name="T1" fmla="*/ 2147483646 h 44428"/>
              <a:gd name="T2" fmla="*/ 2147483646 w 79142"/>
              <a:gd name="T3" fmla="*/ 2147483646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2147483646 h 44428"/>
              <a:gd name="T16" fmla="*/ 2147483646 w 79142"/>
              <a:gd name="T17" fmla="*/ 2147483646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2147483646 h 44428"/>
              <a:gd name="T30" fmla="*/ 2147483646 w 79142"/>
              <a:gd name="T31" fmla="*/ 2147483646 h 44428"/>
              <a:gd name="T32" fmla="*/ 2147483646 w 79142"/>
              <a:gd name="T33" fmla="*/ 2147483646 h 44428"/>
              <a:gd name="T34" fmla="*/ 2147483646 w 79142"/>
              <a:gd name="T35" fmla="*/ 2147483646 h 44428"/>
              <a:gd name="T36" fmla="*/ 2147483646 w 79142"/>
              <a:gd name="T37" fmla="*/ 2147483646 h 44428"/>
              <a:gd name="T38" fmla="*/ 214748364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2147483646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211;p14">
            <a:extLst>
              <a:ext uri="{FF2B5EF4-FFF2-40B4-BE49-F238E27FC236}">
                <a16:creationId xmlns:a16="http://schemas.microsoft.com/office/drawing/2014/main" id="{E932DE1F-6A7D-45DA-122A-D0783DCA51BE}"/>
              </a:ext>
            </a:extLst>
          </p:cNvPr>
          <p:cNvSpPr>
            <a:spLocks/>
          </p:cNvSpPr>
          <p:nvPr/>
        </p:nvSpPr>
        <p:spPr bwMode="auto">
          <a:xfrm>
            <a:off x="415925" y="201613"/>
            <a:ext cx="11423650" cy="6423025"/>
          </a:xfrm>
          <a:custGeom>
            <a:avLst/>
            <a:gdLst>
              <a:gd name="T0" fmla="*/ 2147483646 w 79475"/>
              <a:gd name="T1" fmla="*/ 214748364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147483646 w 79475"/>
              <a:gd name="T29" fmla="*/ 2147483646 h 44691"/>
              <a:gd name="T30" fmla="*/ 2147483646 w 79475"/>
              <a:gd name="T31" fmla="*/ 2147483646 h 44691"/>
              <a:gd name="T32" fmla="*/ 2147483646 w 79475"/>
              <a:gd name="T33" fmla="*/ 2147483646 h 44691"/>
              <a:gd name="T34" fmla="*/ 2147483646 w 79475"/>
              <a:gd name="T35" fmla="*/ 2147483646 h 44691"/>
              <a:gd name="T36" fmla="*/ 2147483646 w 79475"/>
              <a:gd name="T37" fmla="*/ 2147483646 h 44691"/>
              <a:gd name="T38" fmla="*/ 2147483646 w 79475"/>
              <a:gd name="T39" fmla="*/ 2147483646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2147483646 h 44691"/>
              <a:gd name="T58" fmla="*/ 2147483646 w 79475"/>
              <a:gd name="T59" fmla="*/ 2147483646 h 44691"/>
              <a:gd name="T60" fmla="*/ 2147483646 w 79475"/>
              <a:gd name="T61" fmla="*/ 0 h 44691"/>
              <a:gd name="T62" fmla="*/ 2147483646 w 79475"/>
              <a:gd name="T63" fmla="*/ 2147483646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2147483646 h 44691"/>
              <a:gd name="T76" fmla="*/ 2147483646 w 79475"/>
              <a:gd name="T77" fmla="*/ 2147483646 h 44691"/>
              <a:gd name="T78" fmla="*/ 2147483646 w 79475"/>
              <a:gd name="T79" fmla="*/ 2147483646 h 44691"/>
              <a:gd name="T80" fmla="*/ 2147483646 w 79475"/>
              <a:gd name="T81" fmla="*/ 2147483646 h 44691"/>
              <a:gd name="T82" fmla="*/ 2147483646 w 79475"/>
              <a:gd name="T83" fmla="*/ 2147483646 h 44691"/>
              <a:gd name="T84" fmla="*/ 2147483646 w 79475"/>
              <a:gd name="T85" fmla="*/ 2147483646 h 44691"/>
              <a:gd name="T86" fmla="*/ 2147483646 w 79475"/>
              <a:gd name="T87" fmla="*/ 2147483646 h 44691"/>
              <a:gd name="T88" fmla="*/ 2147483646 w 79475"/>
              <a:gd name="T89" fmla="*/ 2147483646 h 44691"/>
              <a:gd name="T90" fmla="*/ 214748364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3484245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7"/>
        <p:cNvGrpSpPr/>
        <p:nvPr/>
      </p:nvGrpSpPr>
      <p:grpSpPr>
        <a:xfrm>
          <a:off x="0" y="0"/>
          <a:ext cx="0" cy="0"/>
          <a:chOff x="0" y="0"/>
          <a:chExt cx="0" cy="0"/>
        </a:xfrm>
      </p:grpSpPr>
      <p:sp>
        <p:nvSpPr>
          <p:cNvPr id="78" name="Google Shape;78;p35"/>
          <p:cNvSpPr txBox="1">
            <a:spLocks noGrp="1"/>
          </p:cNvSpPr>
          <p:nvPr>
            <p:ph type="title"/>
          </p:nvPr>
        </p:nvSpPr>
        <p:spPr>
          <a:xfrm>
            <a:off x="304800" y="183092"/>
            <a:ext cx="5486400" cy="762000"/>
          </a:xfrm>
          <a:prstGeom prst="rect">
            <a:avLst/>
          </a:prstGeom>
          <a:noFill/>
          <a:ln>
            <a:noFill/>
          </a:ln>
        </p:spPr>
        <p:txBody>
          <a:bodyPr spcFirstLastPara="1">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5"/>
          <p:cNvSpPr txBox="1">
            <a:spLocks noGrp="1"/>
          </p:cNvSpPr>
          <p:nvPr>
            <p:ph type="body" idx="1"/>
          </p:nvPr>
        </p:nvSpPr>
        <p:spPr>
          <a:xfrm rot="5400000">
            <a:off x="1539346" y="-167745"/>
            <a:ext cx="3017309" cy="5486400"/>
          </a:xfrm>
          <a:prstGeom prst="rect">
            <a:avLst/>
          </a:prstGeom>
          <a:noFill/>
          <a:ln>
            <a:noFill/>
          </a:ln>
        </p:spPr>
        <p:txBody>
          <a:bodyPr spcFirstLastPara="1">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 name="Google Shape;12;p25">
            <a:extLst>
              <a:ext uri="{FF2B5EF4-FFF2-40B4-BE49-F238E27FC236}">
                <a16:creationId xmlns:a16="http://schemas.microsoft.com/office/drawing/2014/main" id="{BFEC1190-F204-0973-D4E1-0A0068765D39}"/>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5077FED1-2C57-E00E-CA31-B4EA254B5204}"/>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5F744D60-0AAD-4FFD-54B2-D891864C78BE}"/>
              </a:ext>
            </a:extLst>
          </p:cNvPr>
          <p:cNvSpPr txBox="1">
            <a:spLocks noGrp="1"/>
          </p:cNvSpPr>
          <p:nvPr>
            <p:ph type="sldNum" idx="13"/>
          </p:nvPr>
        </p:nvSpPr>
        <p:spPr>
          <a:ln/>
        </p:spPr>
        <p:txBody>
          <a:bodyPr/>
          <a:lstStyle>
            <a:lvl1pPr>
              <a:defRPr/>
            </a:lvl1pPr>
          </a:lstStyle>
          <a:p>
            <a:fld id="{88C0DBB2-9355-4CD6-8922-05A9F3AA768D}" type="slidenum">
              <a:rPr lang="en-US" altLang="en-US"/>
              <a:pPr/>
              <a:t>‹#›</a:t>
            </a:fld>
            <a:endParaRPr lang="en-US" altLang="en-US"/>
          </a:p>
        </p:txBody>
      </p:sp>
    </p:spTree>
    <p:extLst>
      <p:ext uri="{BB962C8B-B14F-4D97-AF65-F5344CB8AC3E}">
        <p14:creationId xmlns:p14="http://schemas.microsoft.com/office/powerpoint/2010/main" val="5487787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3"/>
        <p:cNvGrpSpPr/>
        <p:nvPr/>
      </p:nvGrpSpPr>
      <p:grpSpPr>
        <a:xfrm>
          <a:off x="0" y="0"/>
          <a:ext cx="0" cy="0"/>
          <a:chOff x="0" y="0"/>
          <a:chExt cx="0" cy="0"/>
        </a:xfrm>
      </p:grpSpPr>
      <p:sp>
        <p:nvSpPr>
          <p:cNvPr id="84" name="Google Shape;84;p36"/>
          <p:cNvSpPr txBox="1">
            <a:spLocks noGrp="1"/>
          </p:cNvSpPr>
          <p:nvPr>
            <p:ph type="title"/>
          </p:nvPr>
        </p:nvSpPr>
        <p:spPr>
          <a:xfrm rot="5400000">
            <a:off x="3154892" y="1447801"/>
            <a:ext cx="3901017" cy="1371600"/>
          </a:xfrm>
          <a:prstGeom prst="rect">
            <a:avLst/>
          </a:prstGeom>
          <a:noFill/>
          <a:ln>
            <a:noFill/>
          </a:ln>
        </p:spPr>
        <p:txBody>
          <a:bodyPr spcFirstLastPara="1">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36"/>
          <p:cNvSpPr txBox="1">
            <a:spLocks noGrp="1"/>
          </p:cNvSpPr>
          <p:nvPr>
            <p:ph type="body" idx="1"/>
          </p:nvPr>
        </p:nvSpPr>
        <p:spPr>
          <a:xfrm rot="5400000">
            <a:off x="360892" y="127000"/>
            <a:ext cx="3901017" cy="4013200"/>
          </a:xfrm>
          <a:prstGeom prst="rect">
            <a:avLst/>
          </a:prstGeom>
          <a:noFill/>
          <a:ln>
            <a:noFill/>
          </a:ln>
        </p:spPr>
        <p:txBody>
          <a:bodyPr spcFirstLastPara="1">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 name="Google Shape;12;p25">
            <a:extLst>
              <a:ext uri="{FF2B5EF4-FFF2-40B4-BE49-F238E27FC236}">
                <a16:creationId xmlns:a16="http://schemas.microsoft.com/office/drawing/2014/main" id="{2C4A46DF-EF48-4F31-434E-50BDAC2D491C}"/>
              </a:ext>
            </a:extLst>
          </p:cNvPr>
          <p:cNvSpPr txBox="1">
            <a:spLocks noGrp="1"/>
          </p:cNvSpPr>
          <p:nvPr>
            <p:ph type="dt" idx="11"/>
          </p:nvPr>
        </p:nvSpPr>
        <p:spPr>
          <a:ln/>
        </p:spPr>
        <p:txBody>
          <a:bodyPr/>
          <a:lstStyle>
            <a:lvl1pPr>
              <a:defRPr/>
            </a:lvl1pPr>
          </a:lstStyle>
          <a:p>
            <a:pPr>
              <a:defRPr/>
            </a:pPr>
            <a:endParaRPr/>
          </a:p>
        </p:txBody>
      </p:sp>
      <p:sp>
        <p:nvSpPr>
          <p:cNvPr id="3" name="Google Shape;13;p25">
            <a:extLst>
              <a:ext uri="{FF2B5EF4-FFF2-40B4-BE49-F238E27FC236}">
                <a16:creationId xmlns:a16="http://schemas.microsoft.com/office/drawing/2014/main" id="{26768781-C1DE-9B96-77BE-ADFC6178993D}"/>
              </a:ext>
            </a:extLst>
          </p:cNvPr>
          <p:cNvSpPr txBox="1">
            <a:spLocks noGrp="1"/>
          </p:cNvSpPr>
          <p:nvPr>
            <p:ph type="ftr" idx="12"/>
          </p:nvPr>
        </p:nvSpPr>
        <p:spPr>
          <a:ln/>
        </p:spPr>
        <p:txBody>
          <a:bodyPr/>
          <a:lstStyle>
            <a:lvl1pPr>
              <a:defRPr/>
            </a:lvl1pPr>
          </a:lstStyle>
          <a:p>
            <a:pPr>
              <a:defRPr/>
            </a:pPr>
            <a:endParaRPr/>
          </a:p>
        </p:txBody>
      </p:sp>
      <p:sp>
        <p:nvSpPr>
          <p:cNvPr id="4" name="Google Shape;14;p25">
            <a:extLst>
              <a:ext uri="{FF2B5EF4-FFF2-40B4-BE49-F238E27FC236}">
                <a16:creationId xmlns:a16="http://schemas.microsoft.com/office/drawing/2014/main" id="{84B54B21-9C13-21BC-1FE8-4B60FEDFB2E2}"/>
              </a:ext>
            </a:extLst>
          </p:cNvPr>
          <p:cNvSpPr txBox="1">
            <a:spLocks noGrp="1"/>
          </p:cNvSpPr>
          <p:nvPr>
            <p:ph type="sldNum" idx="13"/>
          </p:nvPr>
        </p:nvSpPr>
        <p:spPr>
          <a:ln/>
        </p:spPr>
        <p:txBody>
          <a:bodyPr/>
          <a:lstStyle>
            <a:lvl1pPr>
              <a:defRPr/>
            </a:lvl1pPr>
          </a:lstStyle>
          <a:p>
            <a:fld id="{58E573EC-E26E-46F5-9F88-C9EDD33ACB3C}" type="slidenum">
              <a:rPr lang="en-US" altLang="en-US"/>
              <a:pPr/>
              <a:t>‹#›</a:t>
            </a:fld>
            <a:endParaRPr lang="en-US" altLang="en-US"/>
          </a:p>
        </p:txBody>
      </p:sp>
    </p:spTree>
    <p:extLst>
      <p:ext uri="{BB962C8B-B14F-4D97-AF65-F5344CB8AC3E}">
        <p14:creationId xmlns:p14="http://schemas.microsoft.com/office/powerpoint/2010/main" val="2592561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23FE626-9BCD-4C04-992C-13F30E068182}"/>
              </a:ext>
            </a:extLst>
          </p:cNvPr>
          <p:cNvSpPr>
            <a:spLocks noGrp="1"/>
          </p:cNvSpPr>
          <p:nvPr>
            <p:ph type="dt" sz="half" idx="10"/>
          </p:nvPr>
        </p:nvSpPr>
        <p:spPr/>
        <p:txBody>
          <a:bodyPr/>
          <a:lstStyle>
            <a:lvl1pPr>
              <a:defRPr/>
            </a:lvl1pPr>
          </a:lstStyle>
          <a:p>
            <a:pPr>
              <a:defRPr/>
            </a:pPr>
            <a:fld id="{81B5E8F0-8EDE-4836-8084-BF345760F5D4}" type="datetimeFigureOut">
              <a:rPr lang="zh-CN" altLang="en-US"/>
              <a:pPr>
                <a:defRPr/>
              </a:pPr>
              <a:t>2024/12/15</a:t>
            </a:fld>
            <a:endParaRPr lang="zh-CN" altLang="en-US"/>
          </a:p>
        </p:txBody>
      </p:sp>
      <p:sp>
        <p:nvSpPr>
          <p:cNvPr id="5" name="页脚占位符 4">
            <a:extLst>
              <a:ext uri="{FF2B5EF4-FFF2-40B4-BE49-F238E27FC236}">
                <a16:creationId xmlns:a16="http://schemas.microsoft.com/office/drawing/2014/main" id="{57777E83-44E9-3352-9777-B6EF44A0906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20EDB53-E6CA-CE28-488F-D1ED5E017BEB}"/>
              </a:ext>
            </a:extLst>
          </p:cNvPr>
          <p:cNvSpPr>
            <a:spLocks noGrp="1"/>
          </p:cNvSpPr>
          <p:nvPr>
            <p:ph type="sldNum" sz="quarter" idx="12"/>
          </p:nvPr>
        </p:nvSpPr>
        <p:spPr/>
        <p:txBody>
          <a:bodyPr/>
          <a:lstStyle>
            <a:lvl1pPr>
              <a:defRPr/>
            </a:lvl1pPr>
          </a:lstStyle>
          <a:p>
            <a:fld id="{144A9D06-A005-4D14-AA3E-68E9FF3E96F6}" type="slidenum">
              <a:rPr lang="zh-CN" altLang="en-US"/>
              <a:pPr/>
              <a:t>‹#›</a:t>
            </a:fld>
            <a:endParaRPr lang="zh-CN" altLang="en-US"/>
          </a:p>
        </p:txBody>
      </p:sp>
    </p:spTree>
    <p:extLst>
      <p:ext uri="{BB962C8B-B14F-4D97-AF65-F5344CB8AC3E}">
        <p14:creationId xmlns:p14="http://schemas.microsoft.com/office/powerpoint/2010/main" val="3217182371"/>
      </p:ext>
    </p:extLst>
  </p:cSld>
  <p:clrMapOvr>
    <a:masterClrMapping/>
  </p:clrMapOvr>
  <p:transition spd="slow" advClick="0" advTm="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9186AB-DC8E-DCE7-EDC5-51A83758CFD9}"/>
              </a:ext>
            </a:extLst>
          </p:cNvPr>
          <p:cNvSpPr>
            <a:spLocks noGrp="1"/>
          </p:cNvSpPr>
          <p:nvPr>
            <p:ph type="dt" sz="half" idx="10"/>
          </p:nvPr>
        </p:nvSpPr>
        <p:spPr/>
        <p:txBody>
          <a:bodyPr/>
          <a:lstStyle>
            <a:lvl1pPr>
              <a:defRPr/>
            </a:lvl1pPr>
          </a:lstStyle>
          <a:p>
            <a:pPr>
              <a:defRPr/>
            </a:pPr>
            <a:fld id="{539F5FD3-D25A-46A9-9980-BAAAE67E817F}" type="datetimeFigureOut">
              <a:rPr lang="zh-CN" altLang="en-US"/>
              <a:pPr>
                <a:defRPr/>
              </a:pPr>
              <a:t>2024/12/15</a:t>
            </a:fld>
            <a:endParaRPr lang="zh-CN" altLang="en-US"/>
          </a:p>
        </p:txBody>
      </p:sp>
      <p:sp>
        <p:nvSpPr>
          <p:cNvPr id="5" name="页脚占位符 4">
            <a:extLst>
              <a:ext uri="{FF2B5EF4-FFF2-40B4-BE49-F238E27FC236}">
                <a16:creationId xmlns:a16="http://schemas.microsoft.com/office/drawing/2014/main" id="{4ABE0D3A-CA8D-3625-7FC4-80004CA1124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EED1E72-8D36-266B-1064-95BE7695580A}"/>
              </a:ext>
            </a:extLst>
          </p:cNvPr>
          <p:cNvSpPr>
            <a:spLocks noGrp="1"/>
          </p:cNvSpPr>
          <p:nvPr>
            <p:ph type="sldNum" sz="quarter" idx="12"/>
          </p:nvPr>
        </p:nvSpPr>
        <p:spPr/>
        <p:txBody>
          <a:bodyPr/>
          <a:lstStyle>
            <a:lvl1pPr>
              <a:defRPr/>
            </a:lvl1pPr>
          </a:lstStyle>
          <a:p>
            <a:fld id="{C2936B82-B19B-47BD-842A-57539C3A62B2}" type="slidenum">
              <a:rPr lang="zh-CN" altLang="en-US"/>
              <a:pPr/>
              <a:t>‹#›</a:t>
            </a:fld>
            <a:endParaRPr lang="zh-CN" altLang="en-US"/>
          </a:p>
        </p:txBody>
      </p:sp>
    </p:spTree>
    <p:extLst>
      <p:ext uri="{BB962C8B-B14F-4D97-AF65-F5344CB8AC3E}">
        <p14:creationId xmlns:p14="http://schemas.microsoft.com/office/powerpoint/2010/main" val="3881428909"/>
      </p:ext>
    </p:extLst>
  </p:cSld>
  <p:clrMapOvr>
    <a:masterClrMapping/>
  </p:clrMapOvr>
  <p:transition spd="slow" advClick="0" advTm="0">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304E0E-FC9F-FFE9-F80B-BE4503DC0DF7}"/>
              </a:ext>
            </a:extLst>
          </p:cNvPr>
          <p:cNvSpPr>
            <a:spLocks noGrp="1"/>
          </p:cNvSpPr>
          <p:nvPr>
            <p:ph type="dt" sz="half" idx="10"/>
          </p:nvPr>
        </p:nvSpPr>
        <p:spPr/>
        <p:txBody>
          <a:bodyPr/>
          <a:lstStyle>
            <a:lvl1pPr>
              <a:defRPr/>
            </a:lvl1pPr>
          </a:lstStyle>
          <a:p>
            <a:pPr>
              <a:defRPr/>
            </a:pPr>
            <a:fld id="{B879AEB7-740B-451A-A543-DF1697E3634B}" type="datetimeFigureOut">
              <a:rPr lang="zh-CN" altLang="en-US"/>
              <a:pPr>
                <a:defRPr/>
              </a:pPr>
              <a:t>2024/12/15</a:t>
            </a:fld>
            <a:endParaRPr lang="zh-CN" altLang="en-US"/>
          </a:p>
        </p:txBody>
      </p:sp>
      <p:sp>
        <p:nvSpPr>
          <p:cNvPr id="5" name="页脚占位符 4">
            <a:extLst>
              <a:ext uri="{FF2B5EF4-FFF2-40B4-BE49-F238E27FC236}">
                <a16:creationId xmlns:a16="http://schemas.microsoft.com/office/drawing/2014/main" id="{B50771F8-26CE-8789-343E-AEE55E78C99C}"/>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6E264B0-D33F-CD0D-53CD-A8FA48A8D7BA}"/>
              </a:ext>
            </a:extLst>
          </p:cNvPr>
          <p:cNvSpPr>
            <a:spLocks noGrp="1"/>
          </p:cNvSpPr>
          <p:nvPr>
            <p:ph type="sldNum" sz="quarter" idx="12"/>
          </p:nvPr>
        </p:nvSpPr>
        <p:spPr/>
        <p:txBody>
          <a:bodyPr/>
          <a:lstStyle>
            <a:lvl1pPr>
              <a:defRPr/>
            </a:lvl1pPr>
          </a:lstStyle>
          <a:p>
            <a:fld id="{0B14FAF7-72E8-4092-A5A2-5DB0F0D183FD}" type="slidenum">
              <a:rPr lang="zh-CN" altLang="en-US"/>
              <a:pPr/>
              <a:t>‹#›</a:t>
            </a:fld>
            <a:endParaRPr lang="zh-CN" altLang="en-US"/>
          </a:p>
        </p:txBody>
      </p:sp>
    </p:spTree>
    <p:extLst>
      <p:ext uri="{BB962C8B-B14F-4D97-AF65-F5344CB8AC3E}">
        <p14:creationId xmlns:p14="http://schemas.microsoft.com/office/powerpoint/2010/main" val="4064123598"/>
      </p:ext>
    </p:extLst>
  </p:cSld>
  <p:clrMapOvr>
    <a:masterClrMapping/>
  </p:clrMapOvr>
  <p:transition spd="slow" advClick="0" advTm="0">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79455060-4095-6029-3186-AB3179505C64}"/>
              </a:ext>
            </a:extLst>
          </p:cNvPr>
          <p:cNvSpPr>
            <a:spLocks noGrp="1"/>
          </p:cNvSpPr>
          <p:nvPr>
            <p:ph type="dt" sz="half" idx="10"/>
          </p:nvPr>
        </p:nvSpPr>
        <p:spPr/>
        <p:txBody>
          <a:bodyPr/>
          <a:lstStyle>
            <a:lvl1pPr>
              <a:defRPr/>
            </a:lvl1pPr>
          </a:lstStyle>
          <a:p>
            <a:pPr>
              <a:defRPr/>
            </a:pPr>
            <a:fld id="{3C3095B5-3143-4DF7-8310-52BA32FB0FD7}" type="datetimeFigureOut">
              <a:rPr lang="zh-CN" altLang="en-US"/>
              <a:pPr>
                <a:defRPr/>
              </a:pPr>
              <a:t>2024/12/15</a:t>
            </a:fld>
            <a:endParaRPr lang="zh-CN" altLang="en-US"/>
          </a:p>
        </p:txBody>
      </p:sp>
      <p:sp>
        <p:nvSpPr>
          <p:cNvPr id="6" name="页脚占位符 4">
            <a:extLst>
              <a:ext uri="{FF2B5EF4-FFF2-40B4-BE49-F238E27FC236}">
                <a16:creationId xmlns:a16="http://schemas.microsoft.com/office/drawing/2014/main" id="{8E786ADE-4CDF-E73F-F8D2-8B78C4DA59C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ED10261B-83B9-AEBB-6A3E-D45D354412C4}"/>
              </a:ext>
            </a:extLst>
          </p:cNvPr>
          <p:cNvSpPr>
            <a:spLocks noGrp="1"/>
          </p:cNvSpPr>
          <p:nvPr>
            <p:ph type="sldNum" sz="quarter" idx="12"/>
          </p:nvPr>
        </p:nvSpPr>
        <p:spPr/>
        <p:txBody>
          <a:bodyPr/>
          <a:lstStyle>
            <a:lvl1pPr>
              <a:defRPr/>
            </a:lvl1pPr>
          </a:lstStyle>
          <a:p>
            <a:fld id="{E8393F80-E7AD-4532-9854-82E2E62A4A7C}" type="slidenum">
              <a:rPr lang="zh-CN" altLang="en-US"/>
              <a:pPr/>
              <a:t>‹#›</a:t>
            </a:fld>
            <a:endParaRPr lang="zh-CN" altLang="en-US"/>
          </a:p>
        </p:txBody>
      </p:sp>
    </p:spTree>
    <p:extLst>
      <p:ext uri="{BB962C8B-B14F-4D97-AF65-F5344CB8AC3E}">
        <p14:creationId xmlns:p14="http://schemas.microsoft.com/office/powerpoint/2010/main" val="260343626"/>
      </p:ext>
    </p:extLst>
  </p:cSld>
  <p:clrMapOvr>
    <a:masterClrMapping/>
  </p:clrMapOvr>
  <p:transition spd="slow" advClick="0" advTm="0">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44FE39E6-6443-C011-C48A-A9FC4B1166A6}"/>
              </a:ext>
            </a:extLst>
          </p:cNvPr>
          <p:cNvSpPr>
            <a:spLocks noGrp="1"/>
          </p:cNvSpPr>
          <p:nvPr>
            <p:ph type="dt" sz="half" idx="10"/>
          </p:nvPr>
        </p:nvSpPr>
        <p:spPr/>
        <p:txBody>
          <a:bodyPr/>
          <a:lstStyle>
            <a:lvl1pPr>
              <a:defRPr/>
            </a:lvl1pPr>
          </a:lstStyle>
          <a:p>
            <a:pPr>
              <a:defRPr/>
            </a:pPr>
            <a:fld id="{092B6099-B17A-4593-B31F-E4FB2B92E281}" type="datetimeFigureOut">
              <a:rPr lang="zh-CN" altLang="en-US"/>
              <a:pPr>
                <a:defRPr/>
              </a:pPr>
              <a:t>2024/12/15</a:t>
            </a:fld>
            <a:endParaRPr lang="zh-CN" altLang="en-US"/>
          </a:p>
        </p:txBody>
      </p:sp>
      <p:sp>
        <p:nvSpPr>
          <p:cNvPr id="8" name="页脚占位符 4">
            <a:extLst>
              <a:ext uri="{FF2B5EF4-FFF2-40B4-BE49-F238E27FC236}">
                <a16:creationId xmlns:a16="http://schemas.microsoft.com/office/drawing/2014/main" id="{6B74B964-913C-A4F3-C392-8E0E9B614147}"/>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936D569-951F-730A-CBE4-0A056C9D8297}"/>
              </a:ext>
            </a:extLst>
          </p:cNvPr>
          <p:cNvSpPr>
            <a:spLocks noGrp="1"/>
          </p:cNvSpPr>
          <p:nvPr>
            <p:ph type="sldNum" sz="quarter" idx="12"/>
          </p:nvPr>
        </p:nvSpPr>
        <p:spPr/>
        <p:txBody>
          <a:bodyPr/>
          <a:lstStyle>
            <a:lvl1pPr>
              <a:defRPr/>
            </a:lvl1pPr>
          </a:lstStyle>
          <a:p>
            <a:fld id="{788FD56C-9990-43BD-8631-EB7141666752}" type="slidenum">
              <a:rPr lang="zh-CN" altLang="en-US"/>
              <a:pPr/>
              <a:t>‹#›</a:t>
            </a:fld>
            <a:endParaRPr lang="zh-CN" altLang="en-US"/>
          </a:p>
        </p:txBody>
      </p:sp>
    </p:spTree>
    <p:extLst>
      <p:ext uri="{BB962C8B-B14F-4D97-AF65-F5344CB8AC3E}">
        <p14:creationId xmlns:p14="http://schemas.microsoft.com/office/powerpoint/2010/main" val="1213928188"/>
      </p:ext>
    </p:extLst>
  </p:cSld>
  <p:clrMapOvr>
    <a:masterClrMapping/>
  </p:clrMapOvr>
  <p:transition spd="slow" advClick="0" advTm="0">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5B67C6CF-8A5E-F926-C606-DAE4B92FF225}"/>
              </a:ext>
            </a:extLst>
          </p:cNvPr>
          <p:cNvSpPr>
            <a:spLocks noGrp="1"/>
          </p:cNvSpPr>
          <p:nvPr>
            <p:ph type="dt" sz="half" idx="10"/>
          </p:nvPr>
        </p:nvSpPr>
        <p:spPr/>
        <p:txBody>
          <a:bodyPr/>
          <a:lstStyle>
            <a:lvl1pPr>
              <a:defRPr/>
            </a:lvl1pPr>
          </a:lstStyle>
          <a:p>
            <a:pPr>
              <a:defRPr/>
            </a:pPr>
            <a:fld id="{61BF38E6-ECFC-4B17-82B4-1CACD20C6EEE}" type="datetimeFigureOut">
              <a:rPr lang="zh-CN" altLang="en-US"/>
              <a:pPr>
                <a:defRPr/>
              </a:pPr>
              <a:t>2024/12/15</a:t>
            </a:fld>
            <a:endParaRPr lang="zh-CN" altLang="en-US"/>
          </a:p>
        </p:txBody>
      </p:sp>
      <p:sp>
        <p:nvSpPr>
          <p:cNvPr id="4" name="页脚占位符 4">
            <a:extLst>
              <a:ext uri="{FF2B5EF4-FFF2-40B4-BE49-F238E27FC236}">
                <a16:creationId xmlns:a16="http://schemas.microsoft.com/office/drawing/2014/main" id="{11469FC3-C35B-9369-3DBD-874C47357EB5}"/>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4F43BCC-E67A-7CA8-8E8B-0686BAB40A0E}"/>
              </a:ext>
            </a:extLst>
          </p:cNvPr>
          <p:cNvSpPr>
            <a:spLocks noGrp="1"/>
          </p:cNvSpPr>
          <p:nvPr>
            <p:ph type="sldNum" sz="quarter" idx="12"/>
          </p:nvPr>
        </p:nvSpPr>
        <p:spPr/>
        <p:txBody>
          <a:bodyPr/>
          <a:lstStyle>
            <a:lvl1pPr>
              <a:defRPr/>
            </a:lvl1pPr>
          </a:lstStyle>
          <a:p>
            <a:fld id="{B5FC9C5E-9DF5-4C9D-86F7-920FD47EE995}" type="slidenum">
              <a:rPr lang="zh-CN" altLang="en-US"/>
              <a:pPr/>
              <a:t>‹#›</a:t>
            </a:fld>
            <a:endParaRPr lang="zh-CN" altLang="en-US"/>
          </a:p>
        </p:txBody>
      </p:sp>
    </p:spTree>
    <p:extLst>
      <p:ext uri="{BB962C8B-B14F-4D97-AF65-F5344CB8AC3E}">
        <p14:creationId xmlns:p14="http://schemas.microsoft.com/office/powerpoint/2010/main" val="504868722"/>
      </p:ext>
    </p:extLst>
  </p:cSld>
  <p:clrMapOvr>
    <a:masterClrMapping/>
  </p:clrMapOvr>
  <p:transition spd="slow" advClick="0" advTm="0">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D1F74064-4D54-7C96-4E4F-3B4DEFFE6AAF}"/>
              </a:ext>
            </a:extLst>
          </p:cNvPr>
          <p:cNvSpPr>
            <a:spLocks noGrp="1"/>
          </p:cNvSpPr>
          <p:nvPr>
            <p:ph type="dt" sz="half" idx="10"/>
          </p:nvPr>
        </p:nvSpPr>
        <p:spPr/>
        <p:txBody>
          <a:bodyPr/>
          <a:lstStyle>
            <a:lvl1pPr>
              <a:defRPr/>
            </a:lvl1pPr>
          </a:lstStyle>
          <a:p>
            <a:pPr>
              <a:defRPr/>
            </a:pPr>
            <a:fld id="{BFDF7435-27FE-4BC0-A382-94CE20EC97CC}" type="datetimeFigureOut">
              <a:rPr lang="zh-CN" altLang="en-US"/>
              <a:pPr>
                <a:defRPr/>
              </a:pPr>
              <a:t>2024/12/15</a:t>
            </a:fld>
            <a:endParaRPr lang="zh-CN" altLang="en-US"/>
          </a:p>
        </p:txBody>
      </p:sp>
      <p:sp>
        <p:nvSpPr>
          <p:cNvPr id="3" name="页脚占位符 4">
            <a:extLst>
              <a:ext uri="{FF2B5EF4-FFF2-40B4-BE49-F238E27FC236}">
                <a16:creationId xmlns:a16="http://schemas.microsoft.com/office/drawing/2014/main" id="{EDC8968B-6155-1D10-A053-AC66B11279A4}"/>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C11602D-51C6-A07B-F6E2-458578DBC835}"/>
              </a:ext>
            </a:extLst>
          </p:cNvPr>
          <p:cNvSpPr>
            <a:spLocks noGrp="1"/>
          </p:cNvSpPr>
          <p:nvPr>
            <p:ph type="sldNum" sz="quarter" idx="12"/>
          </p:nvPr>
        </p:nvSpPr>
        <p:spPr/>
        <p:txBody>
          <a:bodyPr/>
          <a:lstStyle>
            <a:lvl1pPr>
              <a:defRPr/>
            </a:lvl1pPr>
          </a:lstStyle>
          <a:p>
            <a:fld id="{B12A2B7B-D501-437E-B6D5-0F0D85C57DDB}" type="slidenum">
              <a:rPr lang="zh-CN" altLang="en-US"/>
              <a:pPr/>
              <a:t>‹#›</a:t>
            </a:fld>
            <a:endParaRPr lang="zh-CN" altLang="en-US"/>
          </a:p>
        </p:txBody>
      </p:sp>
    </p:spTree>
    <p:extLst>
      <p:ext uri="{BB962C8B-B14F-4D97-AF65-F5344CB8AC3E}">
        <p14:creationId xmlns:p14="http://schemas.microsoft.com/office/powerpoint/2010/main" val="2681092166"/>
      </p:ext>
    </p:extLst>
  </p:cSld>
  <p:clrMapOvr>
    <a:masterClrMapping/>
  </p:clrMapOvr>
  <p:transition spd="slow" advClick="0" advTm="0">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343FC9A-D8FC-FFF4-8A38-62CBA957CC07}"/>
              </a:ext>
            </a:extLst>
          </p:cNvPr>
          <p:cNvSpPr>
            <a:spLocks noGrp="1"/>
          </p:cNvSpPr>
          <p:nvPr>
            <p:ph type="dt" sz="half" idx="10"/>
          </p:nvPr>
        </p:nvSpPr>
        <p:spPr/>
        <p:txBody>
          <a:bodyPr/>
          <a:lstStyle>
            <a:lvl1pPr>
              <a:defRPr/>
            </a:lvl1pPr>
          </a:lstStyle>
          <a:p>
            <a:pPr>
              <a:defRPr/>
            </a:pPr>
            <a:fld id="{17289309-6475-48DE-827A-3337D3096205}" type="datetimeFigureOut">
              <a:rPr lang="zh-CN" altLang="en-US"/>
              <a:pPr>
                <a:defRPr/>
              </a:pPr>
              <a:t>2024/12/15</a:t>
            </a:fld>
            <a:endParaRPr lang="zh-CN" altLang="en-US"/>
          </a:p>
        </p:txBody>
      </p:sp>
      <p:sp>
        <p:nvSpPr>
          <p:cNvPr id="6" name="页脚占位符 4">
            <a:extLst>
              <a:ext uri="{FF2B5EF4-FFF2-40B4-BE49-F238E27FC236}">
                <a16:creationId xmlns:a16="http://schemas.microsoft.com/office/drawing/2014/main" id="{BA1A0CF8-0DC8-E68B-4252-B631BD840E36}"/>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A499F11-8938-48E2-6490-89CE432B953A}"/>
              </a:ext>
            </a:extLst>
          </p:cNvPr>
          <p:cNvSpPr>
            <a:spLocks noGrp="1"/>
          </p:cNvSpPr>
          <p:nvPr>
            <p:ph type="sldNum" sz="quarter" idx="12"/>
          </p:nvPr>
        </p:nvSpPr>
        <p:spPr/>
        <p:txBody>
          <a:bodyPr/>
          <a:lstStyle>
            <a:lvl1pPr>
              <a:defRPr/>
            </a:lvl1pPr>
          </a:lstStyle>
          <a:p>
            <a:fld id="{BF12217C-BA7A-4FE9-B5EB-4155AFA97ABC}" type="slidenum">
              <a:rPr lang="zh-CN" altLang="en-US"/>
              <a:pPr/>
              <a:t>‹#›</a:t>
            </a:fld>
            <a:endParaRPr lang="zh-CN" altLang="en-US"/>
          </a:p>
        </p:txBody>
      </p:sp>
    </p:spTree>
    <p:extLst>
      <p:ext uri="{BB962C8B-B14F-4D97-AF65-F5344CB8AC3E}">
        <p14:creationId xmlns:p14="http://schemas.microsoft.com/office/powerpoint/2010/main" val="77198001"/>
      </p:ext>
    </p:extLst>
  </p:cSld>
  <p:clrMapOvr>
    <a:masterClrMapping/>
  </p:clrMapOvr>
  <p:transition spd="slow"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 name="Google Shape;254;p19">
            <a:extLst>
              <a:ext uri="{FF2B5EF4-FFF2-40B4-BE49-F238E27FC236}">
                <a16:creationId xmlns:a16="http://schemas.microsoft.com/office/drawing/2014/main" id="{62E7BE2C-CA84-1DE3-87BF-407077EBA8B7}"/>
              </a:ext>
            </a:extLst>
          </p:cNvPr>
          <p:cNvSpPr>
            <a:spLocks/>
          </p:cNvSpPr>
          <p:nvPr/>
        </p:nvSpPr>
        <p:spPr bwMode="auto">
          <a:xfrm>
            <a:off x="0" y="0"/>
            <a:ext cx="12192000" cy="6848475"/>
          </a:xfrm>
          <a:custGeom>
            <a:avLst/>
            <a:gdLst>
              <a:gd name="T0" fmla="*/ 2147483646 w 84821"/>
              <a:gd name="T1" fmla="*/ 0 h 47649"/>
              <a:gd name="T2" fmla="*/ 2147483646 w 84821"/>
              <a:gd name="T3" fmla="*/ 2147483646 h 47649"/>
              <a:gd name="T4" fmla="*/ 2147483646 w 84821"/>
              <a:gd name="T5" fmla="*/ 2147483646 h 47649"/>
              <a:gd name="T6" fmla="*/ 2147483646 w 84821"/>
              <a:gd name="T7" fmla="*/ 0 h 47649"/>
              <a:gd name="T8" fmla="*/ 2147483646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255;p19">
            <a:extLst>
              <a:ext uri="{FF2B5EF4-FFF2-40B4-BE49-F238E27FC236}">
                <a16:creationId xmlns:a16="http://schemas.microsoft.com/office/drawing/2014/main" id="{AA47617C-9CE2-8F42-0CD7-1E4752B98ABB}"/>
              </a:ext>
            </a:extLst>
          </p:cNvPr>
          <p:cNvSpPr>
            <a:spLocks/>
          </p:cNvSpPr>
          <p:nvPr/>
        </p:nvSpPr>
        <p:spPr bwMode="auto">
          <a:xfrm>
            <a:off x="442913" y="227013"/>
            <a:ext cx="11376025" cy="6386512"/>
          </a:xfrm>
          <a:custGeom>
            <a:avLst/>
            <a:gdLst>
              <a:gd name="T0" fmla="*/ 2147483646 w 79142"/>
              <a:gd name="T1" fmla="*/ 2147483646 h 44428"/>
              <a:gd name="T2" fmla="*/ 2147483646 w 79142"/>
              <a:gd name="T3" fmla="*/ 2147483646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2147483646 h 44428"/>
              <a:gd name="T16" fmla="*/ 2147483646 w 79142"/>
              <a:gd name="T17" fmla="*/ 2147483646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2147483646 h 44428"/>
              <a:gd name="T30" fmla="*/ 2147483646 w 79142"/>
              <a:gd name="T31" fmla="*/ 2147483646 h 44428"/>
              <a:gd name="T32" fmla="*/ 2147483646 w 79142"/>
              <a:gd name="T33" fmla="*/ 2147483646 h 44428"/>
              <a:gd name="T34" fmla="*/ 2147483646 w 79142"/>
              <a:gd name="T35" fmla="*/ 2147483646 h 44428"/>
              <a:gd name="T36" fmla="*/ 2147483646 w 79142"/>
              <a:gd name="T37" fmla="*/ 2147483646 h 44428"/>
              <a:gd name="T38" fmla="*/ 214748364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2147483646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256;p19">
            <a:extLst>
              <a:ext uri="{FF2B5EF4-FFF2-40B4-BE49-F238E27FC236}">
                <a16:creationId xmlns:a16="http://schemas.microsoft.com/office/drawing/2014/main" id="{C174DAA4-BC3A-E040-57CC-2242459BE0A9}"/>
              </a:ext>
            </a:extLst>
          </p:cNvPr>
          <p:cNvSpPr>
            <a:spLocks/>
          </p:cNvSpPr>
          <p:nvPr/>
        </p:nvSpPr>
        <p:spPr bwMode="auto">
          <a:xfrm>
            <a:off x="415925" y="201613"/>
            <a:ext cx="11423650" cy="6423025"/>
          </a:xfrm>
          <a:custGeom>
            <a:avLst/>
            <a:gdLst>
              <a:gd name="T0" fmla="*/ 2147483646 w 79475"/>
              <a:gd name="T1" fmla="*/ 214748364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147483646 w 79475"/>
              <a:gd name="T29" fmla="*/ 2147483646 h 44691"/>
              <a:gd name="T30" fmla="*/ 2147483646 w 79475"/>
              <a:gd name="T31" fmla="*/ 2147483646 h 44691"/>
              <a:gd name="T32" fmla="*/ 2147483646 w 79475"/>
              <a:gd name="T33" fmla="*/ 2147483646 h 44691"/>
              <a:gd name="T34" fmla="*/ 2147483646 w 79475"/>
              <a:gd name="T35" fmla="*/ 2147483646 h 44691"/>
              <a:gd name="T36" fmla="*/ 2147483646 w 79475"/>
              <a:gd name="T37" fmla="*/ 2147483646 h 44691"/>
              <a:gd name="T38" fmla="*/ 2147483646 w 79475"/>
              <a:gd name="T39" fmla="*/ 2147483646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2147483646 h 44691"/>
              <a:gd name="T58" fmla="*/ 2147483646 w 79475"/>
              <a:gd name="T59" fmla="*/ 2147483646 h 44691"/>
              <a:gd name="T60" fmla="*/ 2147483646 w 79475"/>
              <a:gd name="T61" fmla="*/ 0 h 44691"/>
              <a:gd name="T62" fmla="*/ 2147483646 w 79475"/>
              <a:gd name="T63" fmla="*/ 2147483646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2147483646 h 44691"/>
              <a:gd name="T76" fmla="*/ 2147483646 w 79475"/>
              <a:gd name="T77" fmla="*/ 2147483646 h 44691"/>
              <a:gd name="T78" fmla="*/ 2147483646 w 79475"/>
              <a:gd name="T79" fmla="*/ 2147483646 h 44691"/>
              <a:gd name="T80" fmla="*/ 2147483646 w 79475"/>
              <a:gd name="T81" fmla="*/ 2147483646 h 44691"/>
              <a:gd name="T82" fmla="*/ 2147483646 w 79475"/>
              <a:gd name="T83" fmla="*/ 2147483646 h 44691"/>
              <a:gd name="T84" fmla="*/ 2147483646 w 79475"/>
              <a:gd name="T85" fmla="*/ 2147483646 h 44691"/>
              <a:gd name="T86" fmla="*/ 2147483646 w 79475"/>
              <a:gd name="T87" fmla="*/ 2147483646 h 44691"/>
              <a:gd name="T88" fmla="*/ 2147483646 w 79475"/>
              <a:gd name="T89" fmla="*/ 2147483646 h 44691"/>
              <a:gd name="T90" fmla="*/ 214748364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anchor="b">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12067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CA9C82F2-70BA-7E6A-DEE2-CDEEAFBBC56B}"/>
              </a:ext>
            </a:extLst>
          </p:cNvPr>
          <p:cNvSpPr>
            <a:spLocks noGrp="1"/>
          </p:cNvSpPr>
          <p:nvPr>
            <p:ph type="dt" sz="half" idx="10"/>
          </p:nvPr>
        </p:nvSpPr>
        <p:spPr/>
        <p:txBody>
          <a:bodyPr/>
          <a:lstStyle>
            <a:lvl1pPr>
              <a:defRPr/>
            </a:lvl1pPr>
          </a:lstStyle>
          <a:p>
            <a:pPr>
              <a:defRPr/>
            </a:pPr>
            <a:fld id="{297F4BA6-4ADD-48F5-A791-A19554E64937}" type="datetimeFigureOut">
              <a:rPr lang="zh-CN" altLang="en-US"/>
              <a:pPr>
                <a:defRPr/>
              </a:pPr>
              <a:t>2024/12/15</a:t>
            </a:fld>
            <a:endParaRPr lang="zh-CN" altLang="en-US"/>
          </a:p>
        </p:txBody>
      </p:sp>
      <p:sp>
        <p:nvSpPr>
          <p:cNvPr id="6" name="页脚占位符 4">
            <a:extLst>
              <a:ext uri="{FF2B5EF4-FFF2-40B4-BE49-F238E27FC236}">
                <a16:creationId xmlns:a16="http://schemas.microsoft.com/office/drawing/2014/main" id="{0C9D79B6-82DE-0AC6-EE94-E40CEEFDC77E}"/>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3AB46F2-88AA-4853-C2FF-B81F95B9A9AA}"/>
              </a:ext>
            </a:extLst>
          </p:cNvPr>
          <p:cNvSpPr>
            <a:spLocks noGrp="1"/>
          </p:cNvSpPr>
          <p:nvPr>
            <p:ph type="sldNum" sz="quarter" idx="12"/>
          </p:nvPr>
        </p:nvSpPr>
        <p:spPr/>
        <p:txBody>
          <a:bodyPr/>
          <a:lstStyle>
            <a:lvl1pPr>
              <a:defRPr/>
            </a:lvl1pPr>
          </a:lstStyle>
          <a:p>
            <a:fld id="{9FE50B7B-0780-4F65-9A41-090772236DDE}" type="slidenum">
              <a:rPr lang="zh-CN" altLang="en-US"/>
              <a:pPr/>
              <a:t>‹#›</a:t>
            </a:fld>
            <a:endParaRPr lang="zh-CN" altLang="en-US"/>
          </a:p>
        </p:txBody>
      </p:sp>
    </p:spTree>
    <p:extLst>
      <p:ext uri="{BB962C8B-B14F-4D97-AF65-F5344CB8AC3E}">
        <p14:creationId xmlns:p14="http://schemas.microsoft.com/office/powerpoint/2010/main" val="3681391734"/>
      </p:ext>
    </p:extLst>
  </p:cSld>
  <p:clrMapOvr>
    <a:masterClrMapping/>
  </p:clrMapOvr>
  <p:transition spd="slow" advClick="0" advTm="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9DFB1A-AFA1-AAB3-2FBD-5174C55C9988}"/>
              </a:ext>
            </a:extLst>
          </p:cNvPr>
          <p:cNvSpPr>
            <a:spLocks noGrp="1"/>
          </p:cNvSpPr>
          <p:nvPr>
            <p:ph type="dt" sz="half" idx="10"/>
          </p:nvPr>
        </p:nvSpPr>
        <p:spPr/>
        <p:txBody>
          <a:bodyPr/>
          <a:lstStyle>
            <a:lvl1pPr>
              <a:defRPr/>
            </a:lvl1pPr>
          </a:lstStyle>
          <a:p>
            <a:pPr>
              <a:defRPr/>
            </a:pPr>
            <a:fld id="{FB32E055-8B90-4A3D-A703-5EF8D7BE42A8}" type="datetimeFigureOut">
              <a:rPr lang="zh-CN" altLang="en-US"/>
              <a:pPr>
                <a:defRPr/>
              </a:pPr>
              <a:t>2024/12/15</a:t>
            </a:fld>
            <a:endParaRPr lang="zh-CN" altLang="en-US"/>
          </a:p>
        </p:txBody>
      </p:sp>
      <p:sp>
        <p:nvSpPr>
          <p:cNvPr id="5" name="页脚占位符 4">
            <a:extLst>
              <a:ext uri="{FF2B5EF4-FFF2-40B4-BE49-F238E27FC236}">
                <a16:creationId xmlns:a16="http://schemas.microsoft.com/office/drawing/2014/main" id="{E3F0B4E2-83F4-A88D-33F2-37CEFFC42B6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92B645D-F330-E267-C1DF-5F29A337F0D2}"/>
              </a:ext>
            </a:extLst>
          </p:cNvPr>
          <p:cNvSpPr>
            <a:spLocks noGrp="1"/>
          </p:cNvSpPr>
          <p:nvPr>
            <p:ph type="sldNum" sz="quarter" idx="12"/>
          </p:nvPr>
        </p:nvSpPr>
        <p:spPr/>
        <p:txBody>
          <a:bodyPr/>
          <a:lstStyle>
            <a:lvl1pPr>
              <a:defRPr/>
            </a:lvl1pPr>
          </a:lstStyle>
          <a:p>
            <a:fld id="{91EA06E2-CFC8-4EE9-B34F-091181718387}" type="slidenum">
              <a:rPr lang="zh-CN" altLang="en-US"/>
              <a:pPr/>
              <a:t>‹#›</a:t>
            </a:fld>
            <a:endParaRPr lang="zh-CN" altLang="en-US"/>
          </a:p>
        </p:txBody>
      </p:sp>
    </p:spTree>
    <p:extLst>
      <p:ext uri="{BB962C8B-B14F-4D97-AF65-F5344CB8AC3E}">
        <p14:creationId xmlns:p14="http://schemas.microsoft.com/office/powerpoint/2010/main" val="180962288"/>
      </p:ext>
    </p:extLst>
  </p:cSld>
  <p:clrMapOvr>
    <a:masterClrMapping/>
  </p:clrMapOvr>
  <p:transition spd="slow" advClick="0" advTm="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1BA477-522A-E4FF-4CCA-DC2A3A2FDBD1}"/>
              </a:ext>
            </a:extLst>
          </p:cNvPr>
          <p:cNvSpPr>
            <a:spLocks noGrp="1"/>
          </p:cNvSpPr>
          <p:nvPr>
            <p:ph type="dt" sz="half" idx="10"/>
          </p:nvPr>
        </p:nvSpPr>
        <p:spPr/>
        <p:txBody>
          <a:bodyPr/>
          <a:lstStyle>
            <a:lvl1pPr>
              <a:defRPr/>
            </a:lvl1pPr>
          </a:lstStyle>
          <a:p>
            <a:pPr>
              <a:defRPr/>
            </a:pPr>
            <a:fld id="{BC69C6EF-4B42-4B35-B050-28B0800E17F4}" type="datetimeFigureOut">
              <a:rPr lang="zh-CN" altLang="en-US"/>
              <a:pPr>
                <a:defRPr/>
              </a:pPr>
              <a:t>2024/12/15</a:t>
            </a:fld>
            <a:endParaRPr lang="zh-CN" altLang="en-US"/>
          </a:p>
        </p:txBody>
      </p:sp>
      <p:sp>
        <p:nvSpPr>
          <p:cNvPr id="5" name="页脚占位符 4">
            <a:extLst>
              <a:ext uri="{FF2B5EF4-FFF2-40B4-BE49-F238E27FC236}">
                <a16:creationId xmlns:a16="http://schemas.microsoft.com/office/drawing/2014/main" id="{C21494DA-21A7-2934-123D-4AC5CE84A29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3720BBA-AB3F-C84C-BA25-23A59C98395A}"/>
              </a:ext>
            </a:extLst>
          </p:cNvPr>
          <p:cNvSpPr>
            <a:spLocks noGrp="1"/>
          </p:cNvSpPr>
          <p:nvPr>
            <p:ph type="sldNum" sz="quarter" idx="12"/>
          </p:nvPr>
        </p:nvSpPr>
        <p:spPr/>
        <p:txBody>
          <a:bodyPr/>
          <a:lstStyle>
            <a:lvl1pPr>
              <a:defRPr/>
            </a:lvl1pPr>
          </a:lstStyle>
          <a:p>
            <a:fld id="{C57F9A65-E691-4BF4-856F-A77CA91D1F1D}" type="slidenum">
              <a:rPr lang="zh-CN" altLang="en-US"/>
              <a:pPr/>
              <a:t>‹#›</a:t>
            </a:fld>
            <a:endParaRPr lang="zh-CN" altLang="en-US"/>
          </a:p>
        </p:txBody>
      </p:sp>
    </p:spTree>
    <p:extLst>
      <p:ext uri="{BB962C8B-B14F-4D97-AF65-F5344CB8AC3E}">
        <p14:creationId xmlns:p14="http://schemas.microsoft.com/office/powerpoint/2010/main" val="3401879689"/>
      </p:ext>
    </p:extLst>
  </p:cSld>
  <p:clrMapOvr>
    <a:masterClrMapping/>
  </p:clrMapOvr>
  <p:transition spd="slow" advClick="0" advTm="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D3C86BA-4513-2704-D8B6-060FB151FB6F}"/>
              </a:ext>
            </a:extLst>
          </p:cNvPr>
          <p:cNvSpPr>
            <a:spLocks noGrp="1"/>
          </p:cNvSpPr>
          <p:nvPr>
            <p:ph type="dt" sz="half" idx="10"/>
          </p:nvPr>
        </p:nvSpPr>
        <p:spPr/>
        <p:txBody>
          <a:bodyPr/>
          <a:lstStyle>
            <a:lvl1pPr>
              <a:defRPr/>
            </a:lvl1pPr>
          </a:lstStyle>
          <a:p>
            <a:pPr>
              <a:defRPr/>
            </a:pPr>
            <a:fld id="{52F6A728-CF05-4C8F-B4DD-D712822A187B}" type="datetimeFigureOut">
              <a:rPr lang="en-US"/>
              <a:pPr>
                <a:defRPr/>
              </a:pPr>
              <a:t>12/15/2024</a:t>
            </a:fld>
            <a:endParaRPr lang="en-US"/>
          </a:p>
        </p:txBody>
      </p:sp>
      <p:sp>
        <p:nvSpPr>
          <p:cNvPr id="5" name="Footer Placeholder 4">
            <a:extLst>
              <a:ext uri="{FF2B5EF4-FFF2-40B4-BE49-F238E27FC236}">
                <a16:creationId xmlns:a16="http://schemas.microsoft.com/office/drawing/2014/main" id="{5F0BE772-C706-CB2C-4C6B-7945BF9CA8C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BAD288-6BD3-09A5-8643-29B20643E016}"/>
              </a:ext>
            </a:extLst>
          </p:cNvPr>
          <p:cNvSpPr>
            <a:spLocks noGrp="1"/>
          </p:cNvSpPr>
          <p:nvPr>
            <p:ph type="sldNum" sz="quarter" idx="12"/>
          </p:nvPr>
        </p:nvSpPr>
        <p:spPr/>
        <p:txBody>
          <a:bodyPr/>
          <a:lstStyle>
            <a:lvl1pPr>
              <a:defRPr/>
            </a:lvl1pPr>
          </a:lstStyle>
          <a:p>
            <a:fld id="{010682C8-CBEC-43E3-AC6C-E7C109C8C28C}" type="slidenum">
              <a:rPr lang="en-US" altLang="en-US"/>
              <a:pPr/>
              <a:t>‹#›</a:t>
            </a:fld>
            <a:endParaRPr lang="en-US" altLang="en-US"/>
          </a:p>
        </p:txBody>
      </p:sp>
    </p:spTree>
    <p:extLst>
      <p:ext uri="{BB962C8B-B14F-4D97-AF65-F5344CB8AC3E}">
        <p14:creationId xmlns:p14="http://schemas.microsoft.com/office/powerpoint/2010/main" val="3633529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A0685-8356-6930-4488-D72737AEF9C9}"/>
              </a:ext>
            </a:extLst>
          </p:cNvPr>
          <p:cNvSpPr>
            <a:spLocks noGrp="1"/>
          </p:cNvSpPr>
          <p:nvPr>
            <p:ph type="dt" sz="half" idx="10"/>
          </p:nvPr>
        </p:nvSpPr>
        <p:spPr/>
        <p:txBody>
          <a:bodyPr/>
          <a:lstStyle>
            <a:lvl1pPr>
              <a:defRPr/>
            </a:lvl1pPr>
          </a:lstStyle>
          <a:p>
            <a:pPr>
              <a:defRPr/>
            </a:pPr>
            <a:fld id="{DB7F0115-E6E8-40CF-8880-18C4D8CF81C2}" type="datetimeFigureOut">
              <a:rPr lang="en-US"/>
              <a:pPr>
                <a:defRPr/>
              </a:pPr>
              <a:t>12/15/2024</a:t>
            </a:fld>
            <a:endParaRPr lang="en-US"/>
          </a:p>
        </p:txBody>
      </p:sp>
      <p:sp>
        <p:nvSpPr>
          <p:cNvPr id="5" name="Footer Placeholder 4">
            <a:extLst>
              <a:ext uri="{FF2B5EF4-FFF2-40B4-BE49-F238E27FC236}">
                <a16:creationId xmlns:a16="http://schemas.microsoft.com/office/drawing/2014/main" id="{7C8AAD3B-61DF-3DD5-8215-439B22B2A9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420B52-FF63-42CD-0045-9EC7ED60747C}"/>
              </a:ext>
            </a:extLst>
          </p:cNvPr>
          <p:cNvSpPr>
            <a:spLocks noGrp="1"/>
          </p:cNvSpPr>
          <p:nvPr>
            <p:ph type="sldNum" sz="quarter" idx="12"/>
          </p:nvPr>
        </p:nvSpPr>
        <p:spPr/>
        <p:txBody>
          <a:bodyPr/>
          <a:lstStyle>
            <a:lvl1pPr>
              <a:defRPr/>
            </a:lvl1pPr>
          </a:lstStyle>
          <a:p>
            <a:fld id="{06C0B6E8-6C5C-42B9-AF7A-CA440FAE10EF}" type="slidenum">
              <a:rPr lang="en-US" altLang="en-US"/>
              <a:pPr/>
              <a:t>‹#›</a:t>
            </a:fld>
            <a:endParaRPr lang="en-US" altLang="en-US"/>
          </a:p>
        </p:txBody>
      </p:sp>
    </p:spTree>
    <p:extLst>
      <p:ext uri="{BB962C8B-B14F-4D97-AF65-F5344CB8AC3E}">
        <p14:creationId xmlns:p14="http://schemas.microsoft.com/office/powerpoint/2010/main" val="454480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C3EE5D-3DB4-71AC-CB31-B02EDA06055C}"/>
              </a:ext>
            </a:extLst>
          </p:cNvPr>
          <p:cNvSpPr>
            <a:spLocks noGrp="1"/>
          </p:cNvSpPr>
          <p:nvPr>
            <p:ph type="dt" sz="half" idx="10"/>
          </p:nvPr>
        </p:nvSpPr>
        <p:spPr/>
        <p:txBody>
          <a:bodyPr/>
          <a:lstStyle>
            <a:lvl1pPr>
              <a:defRPr/>
            </a:lvl1pPr>
          </a:lstStyle>
          <a:p>
            <a:pPr>
              <a:defRPr/>
            </a:pPr>
            <a:fld id="{48150CC7-C5B0-421F-AD02-0B36755439CD}" type="datetimeFigureOut">
              <a:rPr lang="en-US"/>
              <a:pPr>
                <a:defRPr/>
              </a:pPr>
              <a:t>12/15/2024</a:t>
            </a:fld>
            <a:endParaRPr lang="en-US"/>
          </a:p>
        </p:txBody>
      </p:sp>
      <p:sp>
        <p:nvSpPr>
          <p:cNvPr id="5" name="Footer Placeholder 4">
            <a:extLst>
              <a:ext uri="{FF2B5EF4-FFF2-40B4-BE49-F238E27FC236}">
                <a16:creationId xmlns:a16="http://schemas.microsoft.com/office/drawing/2014/main" id="{30F53C98-47DB-2AC2-A0DF-0DA797B853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DD7FC5-FB05-ADB5-6CA0-3349331A6A59}"/>
              </a:ext>
            </a:extLst>
          </p:cNvPr>
          <p:cNvSpPr>
            <a:spLocks noGrp="1"/>
          </p:cNvSpPr>
          <p:nvPr>
            <p:ph type="sldNum" sz="quarter" idx="12"/>
          </p:nvPr>
        </p:nvSpPr>
        <p:spPr/>
        <p:txBody>
          <a:bodyPr/>
          <a:lstStyle>
            <a:lvl1pPr>
              <a:defRPr/>
            </a:lvl1pPr>
          </a:lstStyle>
          <a:p>
            <a:fld id="{693F9B94-68E9-4804-903D-6A50422F8686}" type="slidenum">
              <a:rPr lang="en-US" altLang="en-US"/>
              <a:pPr/>
              <a:t>‹#›</a:t>
            </a:fld>
            <a:endParaRPr lang="en-US" altLang="en-US"/>
          </a:p>
        </p:txBody>
      </p:sp>
    </p:spTree>
    <p:extLst>
      <p:ext uri="{BB962C8B-B14F-4D97-AF65-F5344CB8AC3E}">
        <p14:creationId xmlns:p14="http://schemas.microsoft.com/office/powerpoint/2010/main" val="4081782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E42A68-5BCF-45C3-D34B-37247CE53299}"/>
              </a:ext>
            </a:extLst>
          </p:cNvPr>
          <p:cNvSpPr>
            <a:spLocks noGrp="1"/>
          </p:cNvSpPr>
          <p:nvPr>
            <p:ph type="dt" sz="half" idx="10"/>
          </p:nvPr>
        </p:nvSpPr>
        <p:spPr/>
        <p:txBody>
          <a:bodyPr/>
          <a:lstStyle>
            <a:lvl1pPr>
              <a:defRPr/>
            </a:lvl1pPr>
          </a:lstStyle>
          <a:p>
            <a:pPr>
              <a:defRPr/>
            </a:pPr>
            <a:fld id="{42C0DAB6-C1A1-4391-B765-1098210EF90A}" type="datetimeFigureOut">
              <a:rPr lang="en-US"/>
              <a:pPr>
                <a:defRPr/>
              </a:pPr>
              <a:t>12/15/2024</a:t>
            </a:fld>
            <a:endParaRPr lang="en-US"/>
          </a:p>
        </p:txBody>
      </p:sp>
      <p:sp>
        <p:nvSpPr>
          <p:cNvPr id="6" name="Footer Placeholder 4">
            <a:extLst>
              <a:ext uri="{FF2B5EF4-FFF2-40B4-BE49-F238E27FC236}">
                <a16:creationId xmlns:a16="http://schemas.microsoft.com/office/drawing/2014/main" id="{755DD89D-5294-1433-4222-E6AFF71534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4EA8ED-2AB1-F597-927D-901F7F401F0B}"/>
              </a:ext>
            </a:extLst>
          </p:cNvPr>
          <p:cNvSpPr>
            <a:spLocks noGrp="1"/>
          </p:cNvSpPr>
          <p:nvPr>
            <p:ph type="sldNum" sz="quarter" idx="12"/>
          </p:nvPr>
        </p:nvSpPr>
        <p:spPr/>
        <p:txBody>
          <a:bodyPr/>
          <a:lstStyle>
            <a:lvl1pPr>
              <a:defRPr/>
            </a:lvl1pPr>
          </a:lstStyle>
          <a:p>
            <a:fld id="{F1FF266A-5EC8-4A52-9DBF-ABA10AB4B5C9}" type="slidenum">
              <a:rPr lang="en-US" altLang="en-US"/>
              <a:pPr/>
              <a:t>‹#›</a:t>
            </a:fld>
            <a:endParaRPr lang="en-US" altLang="en-US"/>
          </a:p>
        </p:txBody>
      </p:sp>
    </p:spTree>
    <p:extLst>
      <p:ext uri="{BB962C8B-B14F-4D97-AF65-F5344CB8AC3E}">
        <p14:creationId xmlns:p14="http://schemas.microsoft.com/office/powerpoint/2010/main" val="725511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D13EDD6-95DC-9935-C984-8F6A4CB5301F}"/>
              </a:ext>
            </a:extLst>
          </p:cNvPr>
          <p:cNvSpPr>
            <a:spLocks noGrp="1"/>
          </p:cNvSpPr>
          <p:nvPr>
            <p:ph type="dt" sz="half" idx="10"/>
          </p:nvPr>
        </p:nvSpPr>
        <p:spPr/>
        <p:txBody>
          <a:bodyPr/>
          <a:lstStyle>
            <a:lvl1pPr>
              <a:defRPr/>
            </a:lvl1pPr>
          </a:lstStyle>
          <a:p>
            <a:pPr>
              <a:defRPr/>
            </a:pPr>
            <a:fld id="{7C80D987-A007-4E26-AC6C-9819DFAF9F3D}" type="datetimeFigureOut">
              <a:rPr lang="en-US"/>
              <a:pPr>
                <a:defRPr/>
              </a:pPr>
              <a:t>12/15/2024</a:t>
            </a:fld>
            <a:endParaRPr lang="en-US"/>
          </a:p>
        </p:txBody>
      </p:sp>
      <p:sp>
        <p:nvSpPr>
          <p:cNvPr id="8" name="Footer Placeholder 4">
            <a:extLst>
              <a:ext uri="{FF2B5EF4-FFF2-40B4-BE49-F238E27FC236}">
                <a16:creationId xmlns:a16="http://schemas.microsoft.com/office/drawing/2014/main" id="{64565FD1-5A10-BE98-350A-CB742E76498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883EC59-C4B6-AB93-D672-B2999529706E}"/>
              </a:ext>
            </a:extLst>
          </p:cNvPr>
          <p:cNvSpPr>
            <a:spLocks noGrp="1"/>
          </p:cNvSpPr>
          <p:nvPr>
            <p:ph type="sldNum" sz="quarter" idx="12"/>
          </p:nvPr>
        </p:nvSpPr>
        <p:spPr/>
        <p:txBody>
          <a:bodyPr/>
          <a:lstStyle>
            <a:lvl1pPr>
              <a:defRPr/>
            </a:lvl1pPr>
          </a:lstStyle>
          <a:p>
            <a:fld id="{7EB90E1A-7379-4CC6-9E87-1C9090396575}" type="slidenum">
              <a:rPr lang="en-US" altLang="en-US"/>
              <a:pPr/>
              <a:t>‹#›</a:t>
            </a:fld>
            <a:endParaRPr lang="en-US" altLang="en-US"/>
          </a:p>
        </p:txBody>
      </p:sp>
    </p:spTree>
    <p:extLst>
      <p:ext uri="{BB962C8B-B14F-4D97-AF65-F5344CB8AC3E}">
        <p14:creationId xmlns:p14="http://schemas.microsoft.com/office/powerpoint/2010/main" val="1956976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BCACB08-482D-81D4-DBF1-073BECD71DD9}"/>
              </a:ext>
            </a:extLst>
          </p:cNvPr>
          <p:cNvSpPr>
            <a:spLocks noGrp="1"/>
          </p:cNvSpPr>
          <p:nvPr>
            <p:ph type="dt" sz="half" idx="10"/>
          </p:nvPr>
        </p:nvSpPr>
        <p:spPr/>
        <p:txBody>
          <a:bodyPr/>
          <a:lstStyle>
            <a:lvl1pPr>
              <a:defRPr/>
            </a:lvl1pPr>
          </a:lstStyle>
          <a:p>
            <a:pPr>
              <a:defRPr/>
            </a:pPr>
            <a:fld id="{48C05657-84C4-413D-8C02-AC96ED409E64}" type="datetimeFigureOut">
              <a:rPr lang="en-US"/>
              <a:pPr>
                <a:defRPr/>
              </a:pPr>
              <a:t>12/15/2024</a:t>
            </a:fld>
            <a:endParaRPr lang="en-US"/>
          </a:p>
        </p:txBody>
      </p:sp>
      <p:sp>
        <p:nvSpPr>
          <p:cNvPr id="4" name="Footer Placeholder 4">
            <a:extLst>
              <a:ext uri="{FF2B5EF4-FFF2-40B4-BE49-F238E27FC236}">
                <a16:creationId xmlns:a16="http://schemas.microsoft.com/office/drawing/2014/main" id="{04282B19-246A-3427-3872-EB6F93283E3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63277A-B249-EAA1-2D49-276EF8DB0839}"/>
              </a:ext>
            </a:extLst>
          </p:cNvPr>
          <p:cNvSpPr>
            <a:spLocks noGrp="1"/>
          </p:cNvSpPr>
          <p:nvPr>
            <p:ph type="sldNum" sz="quarter" idx="12"/>
          </p:nvPr>
        </p:nvSpPr>
        <p:spPr/>
        <p:txBody>
          <a:bodyPr/>
          <a:lstStyle>
            <a:lvl1pPr>
              <a:defRPr/>
            </a:lvl1pPr>
          </a:lstStyle>
          <a:p>
            <a:fld id="{941A26B9-3813-4872-A8DB-63098AC97BF2}" type="slidenum">
              <a:rPr lang="en-US" altLang="en-US"/>
              <a:pPr/>
              <a:t>‹#›</a:t>
            </a:fld>
            <a:endParaRPr lang="en-US" altLang="en-US"/>
          </a:p>
        </p:txBody>
      </p:sp>
    </p:spTree>
    <p:extLst>
      <p:ext uri="{BB962C8B-B14F-4D97-AF65-F5344CB8AC3E}">
        <p14:creationId xmlns:p14="http://schemas.microsoft.com/office/powerpoint/2010/main" val="3808309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572F83-AB91-5ECB-4E20-C275F812AEE0}"/>
              </a:ext>
            </a:extLst>
          </p:cNvPr>
          <p:cNvSpPr>
            <a:spLocks noGrp="1"/>
          </p:cNvSpPr>
          <p:nvPr>
            <p:ph type="dt" sz="half" idx="10"/>
          </p:nvPr>
        </p:nvSpPr>
        <p:spPr/>
        <p:txBody>
          <a:bodyPr/>
          <a:lstStyle>
            <a:lvl1pPr>
              <a:defRPr/>
            </a:lvl1pPr>
          </a:lstStyle>
          <a:p>
            <a:pPr>
              <a:defRPr/>
            </a:pPr>
            <a:fld id="{246251A1-774B-46B6-A6D4-4E989A0DD0B0}" type="datetimeFigureOut">
              <a:rPr lang="en-US"/>
              <a:pPr>
                <a:defRPr/>
              </a:pPr>
              <a:t>12/15/2024</a:t>
            </a:fld>
            <a:endParaRPr lang="en-US"/>
          </a:p>
        </p:txBody>
      </p:sp>
      <p:sp>
        <p:nvSpPr>
          <p:cNvPr id="3" name="Footer Placeholder 4">
            <a:extLst>
              <a:ext uri="{FF2B5EF4-FFF2-40B4-BE49-F238E27FC236}">
                <a16:creationId xmlns:a16="http://schemas.microsoft.com/office/drawing/2014/main" id="{31427136-82FC-E9EC-145C-7A0D8663057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E45BB6D-3277-49EA-569E-B38BD7D2C8B6}"/>
              </a:ext>
            </a:extLst>
          </p:cNvPr>
          <p:cNvSpPr>
            <a:spLocks noGrp="1"/>
          </p:cNvSpPr>
          <p:nvPr>
            <p:ph type="sldNum" sz="quarter" idx="12"/>
          </p:nvPr>
        </p:nvSpPr>
        <p:spPr/>
        <p:txBody>
          <a:bodyPr/>
          <a:lstStyle>
            <a:lvl1pPr>
              <a:defRPr/>
            </a:lvl1pPr>
          </a:lstStyle>
          <a:p>
            <a:fld id="{573B09CF-B8DF-4DDE-B53F-9B9D5752D68F}" type="slidenum">
              <a:rPr lang="en-US" altLang="en-US"/>
              <a:pPr/>
              <a:t>‹#›</a:t>
            </a:fld>
            <a:endParaRPr lang="en-US" altLang="en-US"/>
          </a:p>
        </p:txBody>
      </p:sp>
    </p:spTree>
    <p:extLst>
      <p:ext uri="{BB962C8B-B14F-4D97-AF65-F5344CB8AC3E}">
        <p14:creationId xmlns:p14="http://schemas.microsoft.com/office/powerpoint/2010/main" val="15321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281F8D5-5F9F-314D-0C16-7280CA59ADFD}"/>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4" name="Rectangle 5">
            <a:extLst>
              <a:ext uri="{FF2B5EF4-FFF2-40B4-BE49-F238E27FC236}">
                <a16:creationId xmlns:a16="http://schemas.microsoft.com/office/drawing/2014/main" id="{AB2012A1-2BF3-9C60-9825-7E6F6B250EDA}"/>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r>
              <a:rPr lang="en-US"/>
              <a:t>Lê Đình An</a:t>
            </a:r>
          </a:p>
        </p:txBody>
      </p:sp>
      <p:sp>
        <p:nvSpPr>
          <p:cNvPr id="5" name="Slide Number Placeholder 6">
            <a:extLst>
              <a:ext uri="{FF2B5EF4-FFF2-40B4-BE49-F238E27FC236}">
                <a16:creationId xmlns:a16="http://schemas.microsoft.com/office/drawing/2014/main" id="{608C4FF1-6183-0624-FA3B-208649AC9B23}"/>
              </a:ext>
            </a:extLst>
          </p:cNvPr>
          <p:cNvSpPr>
            <a:spLocks noGrp="1" noChangeArrowheads="1"/>
          </p:cNvSpPr>
          <p:nvPr>
            <p:ph type="sldNum" sz="quarter" idx="12"/>
          </p:nvPr>
        </p:nvSpPr>
        <p:spPr/>
        <p:txBody>
          <a:bodyPr/>
          <a:lstStyle>
            <a:lvl1pPr>
              <a:defRPr/>
            </a:lvl1pPr>
          </a:lstStyle>
          <a:p>
            <a:fld id="{40F2C679-9AAA-45B6-9659-E91327458F27}" type="slidenum">
              <a:rPr lang="en-US" altLang="vi-VN"/>
              <a:pPr/>
              <a:t>‹#›</a:t>
            </a:fld>
            <a:endParaRPr lang="en-US" altLang="vi-VN"/>
          </a:p>
        </p:txBody>
      </p:sp>
    </p:spTree>
    <p:extLst>
      <p:ext uri="{BB962C8B-B14F-4D97-AF65-F5344CB8AC3E}">
        <p14:creationId xmlns:p14="http://schemas.microsoft.com/office/powerpoint/2010/main" val="53634707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70454D89-5922-5A61-7DE9-0C8415BF0858}"/>
              </a:ext>
            </a:extLst>
          </p:cNvPr>
          <p:cNvSpPr>
            <a:spLocks noGrp="1"/>
          </p:cNvSpPr>
          <p:nvPr>
            <p:ph type="dt" sz="half" idx="10"/>
          </p:nvPr>
        </p:nvSpPr>
        <p:spPr/>
        <p:txBody>
          <a:bodyPr/>
          <a:lstStyle>
            <a:lvl1pPr>
              <a:defRPr/>
            </a:lvl1pPr>
          </a:lstStyle>
          <a:p>
            <a:pPr>
              <a:defRPr/>
            </a:pPr>
            <a:fld id="{E7721105-1E56-4F97-B301-DF3918FFF326}" type="datetimeFigureOut">
              <a:rPr lang="en-US"/>
              <a:pPr>
                <a:defRPr/>
              </a:pPr>
              <a:t>12/15/2024</a:t>
            </a:fld>
            <a:endParaRPr lang="en-US"/>
          </a:p>
        </p:txBody>
      </p:sp>
      <p:sp>
        <p:nvSpPr>
          <p:cNvPr id="6" name="Footer Placeholder 4">
            <a:extLst>
              <a:ext uri="{FF2B5EF4-FFF2-40B4-BE49-F238E27FC236}">
                <a16:creationId xmlns:a16="http://schemas.microsoft.com/office/drawing/2014/main" id="{EFC45C27-6558-9B8A-EED2-77657DE339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BA3488-6C1B-2537-7141-4A11552B8305}"/>
              </a:ext>
            </a:extLst>
          </p:cNvPr>
          <p:cNvSpPr>
            <a:spLocks noGrp="1"/>
          </p:cNvSpPr>
          <p:nvPr>
            <p:ph type="sldNum" sz="quarter" idx="12"/>
          </p:nvPr>
        </p:nvSpPr>
        <p:spPr/>
        <p:txBody>
          <a:bodyPr/>
          <a:lstStyle>
            <a:lvl1pPr>
              <a:defRPr/>
            </a:lvl1pPr>
          </a:lstStyle>
          <a:p>
            <a:fld id="{BE5CC02E-CC64-4528-9FD2-C24F89DC2C29}" type="slidenum">
              <a:rPr lang="en-US" altLang="en-US"/>
              <a:pPr/>
              <a:t>‹#›</a:t>
            </a:fld>
            <a:endParaRPr lang="en-US" altLang="en-US"/>
          </a:p>
        </p:txBody>
      </p:sp>
    </p:spTree>
    <p:extLst>
      <p:ext uri="{BB962C8B-B14F-4D97-AF65-F5344CB8AC3E}">
        <p14:creationId xmlns:p14="http://schemas.microsoft.com/office/powerpoint/2010/main" val="626358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CCEBF32A-C585-7DA2-04C0-B9CE9F36412C}"/>
              </a:ext>
            </a:extLst>
          </p:cNvPr>
          <p:cNvSpPr>
            <a:spLocks noGrp="1"/>
          </p:cNvSpPr>
          <p:nvPr>
            <p:ph type="dt" sz="half" idx="10"/>
          </p:nvPr>
        </p:nvSpPr>
        <p:spPr/>
        <p:txBody>
          <a:bodyPr/>
          <a:lstStyle>
            <a:lvl1pPr>
              <a:defRPr/>
            </a:lvl1pPr>
          </a:lstStyle>
          <a:p>
            <a:pPr>
              <a:defRPr/>
            </a:pPr>
            <a:fld id="{3C1E1D64-FB1E-4AD0-8470-8B825BB7B5A5}" type="datetimeFigureOut">
              <a:rPr lang="en-US"/>
              <a:pPr>
                <a:defRPr/>
              </a:pPr>
              <a:t>12/15/2024</a:t>
            </a:fld>
            <a:endParaRPr lang="en-US"/>
          </a:p>
        </p:txBody>
      </p:sp>
      <p:sp>
        <p:nvSpPr>
          <p:cNvPr id="6" name="Footer Placeholder 4">
            <a:extLst>
              <a:ext uri="{FF2B5EF4-FFF2-40B4-BE49-F238E27FC236}">
                <a16:creationId xmlns:a16="http://schemas.microsoft.com/office/drawing/2014/main" id="{C503D7CF-ADE1-A5A0-400A-2553F5CA4D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DFEDF83-7A61-D8C1-1A99-BC3962D4BDF7}"/>
              </a:ext>
            </a:extLst>
          </p:cNvPr>
          <p:cNvSpPr>
            <a:spLocks noGrp="1"/>
          </p:cNvSpPr>
          <p:nvPr>
            <p:ph type="sldNum" sz="quarter" idx="12"/>
          </p:nvPr>
        </p:nvSpPr>
        <p:spPr/>
        <p:txBody>
          <a:bodyPr/>
          <a:lstStyle>
            <a:lvl1pPr>
              <a:defRPr/>
            </a:lvl1pPr>
          </a:lstStyle>
          <a:p>
            <a:fld id="{1657C0A2-5327-4E7F-AACD-346AA5BB40CB}" type="slidenum">
              <a:rPr lang="en-US" altLang="en-US"/>
              <a:pPr/>
              <a:t>‹#›</a:t>
            </a:fld>
            <a:endParaRPr lang="en-US" altLang="en-US"/>
          </a:p>
        </p:txBody>
      </p:sp>
    </p:spTree>
    <p:extLst>
      <p:ext uri="{BB962C8B-B14F-4D97-AF65-F5344CB8AC3E}">
        <p14:creationId xmlns:p14="http://schemas.microsoft.com/office/powerpoint/2010/main" val="37644060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FAC9F-DAEA-20B9-9497-1CA544EF878E}"/>
              </a:ext>
            </a:extLst>
          </p:cNvPr>
          <p:cNvSpPr>
            <a:spLocks noGrp="1"/>
          </p:cNvSpPr>
          <p:nvPr>
            <p:ph type="dt" sz="half" idx="10"/>
          </p:nvPr>
        </p:nvSpPr>
        <p:spPr/>
        <p:txBody>
          <a:bodyPr/>
          <a:lstStyle>
            <a:lvl1pPr>
              <a:defRPr/>
            </a:lvl1pPr>
          </a:lstStyle>
          <a:p>
            <a:pPr>
              <a:defRPr/>
            </a:pPr>
            <a:fld id="{3079EEFD-B2DD-44AB-9A31-A5FE2E39644F}" type="datetimeFigureOut">
              <a:rPr lang="en-US"/>
              <a:pPr>
                <a:defRPr/>
              </a:pPr>
              <a:t>12/15/2024</a:t>
            </a:fld>
            <a:endParaRPr lang="en-US"/>
          </a:p>
        </p:txBody>
      </p:sp>
      <p:sp>
        <p:nvSpPr>
          <p:cNvPr id="5" name="Footer Placeholder 4">
            <a:extLst>
              <a:ext uri="{FF2B5EF4-FFF2-40B4-BE49-F238E27FC236}">
                <a16:creationId xmlns:a16="http://schemas.microsoft.com/office/drawing/2014/main" id="{12CEC150-33D8-3F74-A198-2313CC6F000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B91B4D-05AA-EF8D-700A-B36BA09EAB6B}"/>
              </a:ext>
            </a:extLst>
          </p:cNvPr>
          <p:cNvSpPr>
            <a:spLocks noGrp="1"/>
          </p:cNvSpPr>
          <p:nvPr>
            <p:ph type="sldNum" sz="quarter" idx="12"/>
          </p:nvPr>
        </p:nvSpPr>
        <p:spPr/>
        <p:txBody>
          <a:bodyPr/>
          <a:lstStyle>
            <a:lvl1pPr>
              <a:defRPr/>
            </a:lvl1pPr>
          </a:lstStyle>
          <a:p>
            <a:fld id="{A0914721-606D-4AFE-9A55-9A40644977FD}" type="slidenum">
              <a:rPr lang="en-US" altLang="en-US"/>
              <a:pPr/>
              <a:t>‹#›</a:t>
            </a:fld>
            <a:endParaRPr lang="en-US" altLang="en-US"/>
          </a:p>
        </p:txBody>
      </p:sp>
    </p:spTree>
    <p:extLst>
      <p:ext uri="{BB962C8B-B14F-4D97-AF65-F5344CB8AC3E}">
        <p14:creationId xmlns:p14="http://schemas.microsoft.com/office/powerpoint/2010/main" val="3073586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EBF05-D51A-6E83-28CB-C209B69DC3B7}"/>
              </a:ext>
            </a:extLst>
          </p:cNvPr>
          <p:cNvSpPr>
            <a:spLocks noGrp="1"/>
          </p:cNvSpPr>
          <p:nvPr>
            <p:ph type="dt" sz="half" idx="10"/>
          </p:nvPr>
        </p:nvSpPr>
        <p:spPr/>
        <p:txBody>
          <a:bodyPr/>
          <a:lstStyle>
            <a:lvl1pPr>
              <a:defRPr/>
            </a:lvl1pPr>
          </a:lstStyle>
          <a:p>
            <a:pPr>
              <a:defRPr/>
            </a:pPr>
            <a:fld id="{EE34BE47-6153-438F-B10B-993D30706D80}" type="datetimeFigureOut">
              <a:rPr lang="en-US"/>
              <a:pPr>
                <a:defRPr/>
              </a:pPr>
              <a:t>12/15/2024</a:t>
            </a:fld>
            <a:endParaRPr lang="en-US"/>
          </a:p>
        </p:txBody>
      </p:sp>
      <p:sp>
        <p:nvSpPr>
          <p:cNvPr id="5" name="Footer Placeholder 4">
            <a:extLst>
              <a:ext uri="{FF2B5EF4-FFF2-40B4-BE49-F238E27FC236}">
                <a16:creationId xmlns:a16="http://schemas.microsoft.com/office/drawing/2014/main" id="{BFC18E2A-2C0B-ACB3-893D-6D4DDA34F0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A883D18-F607-1FF1-C19F-9C70C8C57C63}"/>
              </a:ext>
            </a:extLst>
          </p:cNvPr>
          <p:cNvSpPr>
            <a:spLocks noGrp="1"/>
          </p:cNvSpPr>
          <p:nvPr>
            <p:ph type="sldNum" sz="quarter" idx="12"/>
          </p:nvPr>
        </p:nvSpPr>
        <p:spPr/>
        <p:txBody>
          <a:bodyPr/>
          <a:lstStyle>
            <a:lvl1pPr>
              <a:defRPr/>
            </a:lvl1pPr>
          </a:lstStyle>
          <a:p>
            <a:fld id="{F8DA50EC-BDF5-4016-A9ED-A23326A991FA}" type="slidenum">
              <a:rPr lang="en-US" altLang="en-US"/>
              <a:pPr/>
              <a:t>‹#›</a:t>
            </a:fld>
            <a:endParaRPr lang="en-US" altLang="en-US"/>
          </a:p>
        </p:txBody>
      </p:sp>
    </p:spTree>
    <p:extLst>
      <p:ext uri="{BB962C8B-B14F-4D97-AF65-F5344CB8AC3E}">
        <p14:creationId xmlns:p14="http://schemas.microsoft.com/office/powerpoint/2010/main" val="4152820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E352A8-97F5-076B-4714-6984043E3AA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450097F9-1B6E-4608-B0CD-4AE297DB082F}" type="datetimeFigureOut">
              <a:rPr lang="en-US"/>
              <a:pPr>
                <a:defRPr/>
              </a:pPr>
              <a:t>12/15/2024</a:t>
            </a:fld>
            <a:endParaRPr lang="en-US"/>
          </a:p>
        </p:txBody>
      </p:sp>
      <p:sp>
        <p:nvSpPr>
          <p:cNvPr id="3" name="Footer Placeholder 2">
            <a:extLst>
              <a:ext uri="{FF2B5EF4-FFF2-40B4-BE49-F238E27FC236}">
                <a16:creationId xmlns:a16="http://schemas.microsoft.com/office/drawing/2014/main" id="{307B2BBF-4B01-2D76-B4B8-617B22635D61}"/>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4700928B-52B6-6F7F-2672-54084D91C571}"/>
              </a:ext>
            </a:extLst>
          </p:cNvPr>
          <p:cNvSpPr>
            <a:spLocks noGrp="1"/>
          </p:cNvSpPr>
          <p:nvPr>
            <p:ph type="sldNum" sz="quarter" idx="12"/>
          </p:nvPr>
        </p:nvSpPr>
        <p:spPr/>
        <p:txBody>
          <a:bodyPr/>
          <a:lstStyle>
            <a:lvl1pPr>
              <a:defRPr/>
            </a:lvl1pPr>
          </a:lstStyle>
          <a:p>
            <a:fld id="{E7124907-A7E9-4DEF-8BF2-9B0DFC6AE921}" type="slidenum">
              <a:rPr lang="en-US" altLang="en-US"/>
              <a:pPr/>
              <a:t>‹#›</a:t>
            </a:fld>
            <a:endParaRPr lang="en-US" altLang="en-US"/>
          </a:p>
        </p:txBody>
      </p:sp>
    </p:spTree>
    <p:extLst>
      <p:ext uri="{BB962C8B-B14F-4D97-AF65-F5344CB8AC3E}">
        <p14:creationId xmlns:p14="http://schemas.microsoft.com/office/powerpoint/2010/main" val="43840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2" name="Google Shape;103;p3">
            <a:extLst>
              <a:ext uri="{FF2B5EF4-FFF2-40B4-BE49-F238E27FC236}">
                <a16:creationId xmlns:a16="http://schemas.microsoft.com/office/drawing/2014/main" id="{60DCA2F0-21AE-C4E7-3482-F47955CB6F6C}"/>
              </a:ext>
            </a:extLst>
          </p:cNvPr>
          <p:cNvSpPr>
            <a:spLocks/>
          </p:cNvSpPr>
          <p:nvPr/>
        </p:nvSpPr>
        <p:spPr bwMode="auto">
          <a:xfrm>
            <a:off x="0" y="0"/>
            <a:ext cx="12192000" cy="6848475"/>
          </a:xfrm>
          <a:custGeom>
            <a:avLst/>
            <a:gdLst>
              <a:gd name="T0" fmla="*/ 2147483646 w 84821"/>
              <a:gd name="T1" fmla="*/ 0 h 47649"/>
              <a:gd name="T2" fmla="*/ 2147483646 w 84821"/>
              <a:gd name="T3" fmla="*/ 2147483646 h 47649"/>
              <a:gd name="T4" fmla="*/ 2147483646 w 84821"/>
              <a:gd name="T5" fmla="*/ 2147483646 h 47649"/>
              <a:gd name="T6" fmla="*/ 2147483646 w 84821"/>
              <a:gd name="T7" fmla="*/ 0 h 47649"/>
              <a:gd name="T8" fmla="*/ 2147483646 w 84821"/>
              <a:gd name="T9" fmla="*/ 0 h 476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21" h="47649" extrusionOk="0">
                <a:moveTo>
                  <a:pt x="1" y="0"/>
                </a:moveTo>
                <a:lnTo>
                  <a:pt x="1" y="47649"/>
                </a:lnTo>
                <a:lnTo>
                  <a:pt x="84821" y="47649"/>
                </a:lnTo>
                <a:lnTo>
                  <a:pt x="84821" y="0"/>
                </a:lnTo>
                <a:lnTo>
                  <a:pt x="1" y="0"/>
                </a:lnTo>
                <a:close/>
              </a:path>
            </a:pathLst>
          </a:custGeom>
          <a:solidFill>
            <a:srgbClr val="EFDAA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3" name="Google Shape;104;p3">
            <a:extLst>
              <a:ext uri="{FF2B5EF4-FFF2-40B4-BE49-F238E27FC236}">
                <a16:creationId xmlns:a16="http://schemas.microsoft.com/office/drawing/2014/main" id="{31B0E3C5-A7CF-1D1D-BB9B-6780459F3D72}"/>
              </a:ext>
            </a:extLst>
          </p:cNvPr>
          <p:cNvSpPr>
            <a:spLocks/>
          </p:cNvSpPr>
          <p:nvPr/>
        </p:nvSpPr>
        <p:spPr bwMode="auto">
          <a:xfrm>
            <a:off x="442913" y="227013"/>
            <a:ext cx="11376025" cy="6386512"/>
          </a:xfrm>
          <a:custGeom>
            <a:avLst/>
            <a:gdLst>
              <a:gd name="T0" fmla="*/ 2147483646 w 79142"/>
              <a:gd name="T1" fmla="*/ 2147483646 h 44428"/>
              <a:gd name="T2" fmla="*/ 2147483646 w 79142"/>
              <a:gd name="T3" fmla="*/ 2147483646 h 44428"/>
              <a:gd name="T4" fmla="*/ 2147483646 w 79142"/>
              <a:gd name="T5" fmla="*/ 2147483646 h 44428"/>
              <a:gd name="T6" fmla="*/ 2147483646 w 79142"/>
              <a:gd name="T7" fmla="*/ 2147483646 h 44428"/>
              <a:gd name="T8" fmla="*/ 2147483646 w 79142"/>
              <a:gd name="T9" fmla="*/ 2147483646 h 44428"/>
              <a:gd name="T10" fmla="*/ 2147483646 w 79142"/>
              <a:gd name="T11" fmla="*/ 2147483646 h 44428"/>
              <a:gd name="T12" fmla="*/ 2147483646 w 79142"/>
              <a:gd name="T13" fmla="*/ 2147483646 h 44428"/>
              <a:gd name="T14" fmla="*/ 2147483646 w 79142"/>
              <a:gd name="T15" fmla="*/ 2147483646 h 44428"/>
              <a:gd name="T16" fmla="*/ 2147483646 w 79142"/>
              <a:gd name="T17" fmla="*/ 2147483646 h 44428"/>
              <a:gd name="T18" fmla="*/ 2147483646 w 79142"/>
              <a:gd name="T19" fmla="*/ 2147483646 h 44428"/>
              <a:gd name="T20" fmla="*/ 2147483646 w 79142"/>
              <a:gd name="T21" fmla="*/ 2147483646 h 44428"/>
              <a:gd name="T22" fmla="*/ 2147483646 w 79142"/>
              <a:gd name="T23" fmla="*/ 2147483646 h 44428"/>
              <a:gd name="T24" fmla="*/ 2147483646 w 79142"/>
              <a:gd name="T25" fmla="*/ 2147483646 h 44428"/>
              <a:gd name="T26" fmla="*/ 2147483646 w 79142"/>
              <a:gd name="T27" fmla="*/ 2147483646 h 44428"/>
              <a:gd name="T28" fmla="*/ 2147483646 w 79142"/>
              <a:gd name="T29" fmla="*/ 2147483646 h 44428"/>
              <a:gd name="T30" fmla="*/ 2147483646 w 79142"/>
              <a:gd name="T31" fmla="*/ 2147483646 h 44428"/>
              <a:gd name="T32" fmla="*/ 2147483646 w 79142"/>
              <a:gd name="T33" fmla="*/ 2147483646 h 44428"/>
              <a:gd name="T34" fmla="*/ 2147483646 w 79142"/>
              <a:gd name="T35" fmla="*/ 2147483646 h 44428"/>
              <a:gd name="T36" fmla="*/ 2147483646 w 79142"/>
              <a:gd name="T37" fmla="*/ 2147483646 h 44428"/>
              <a:gd name="T38" fmla="*/ 2147483646 w 79142"/>
              <a:gd name="T39" fmla="*/ 2147483646 h 44428"/>
              <a:gd name="T40" fmla="*/ 2147483646 w 79142"/>
              <a:gd name="T41" fmla="*/ 2147483646 h 44428"/>
              <a:gd name="T42" fmla="*/ 2147483646 w 79142"/>
              <a:gd name="T43" fmla="*/ 2147483646 h 44428"/>
              <a:gd name="T44" fmla="*/ 2147483646 w 79142"/>
              <a:gd name="T45" fmla="*/ 2147483646 h 44428"/>
              <a:gd name="T46" fmla="*/ 2147483646 w 79142"/>
              <a:gd name="T47" fmla="*/ 2147483646 h 44428"/>
              <a:gd name="T48" fmla="*/ 2147483646 w 79142"/>
              <a:gd name="T49" fmla="*/ 2147483646 h 44428"/>
              <a:gd name="T50" fmla="*/ 2147483646 w 79142"/>
              <a:gd name="T51" fmla="*/ 2147483646 h 44428"/>
              <a:gd name="T52" fmla="*/ 2147483646 w 79142"/>
              <a:gd name="T53" fmla="*/ 2147483646 h 44428"/>
              <a:gd name="T54" fmla="*/ 2147483646 w 79142"/>
              <a:gd name="T55" fmla="*/ 2147483646 h 44428"/>
              <a:gd name="T56" fmla="*/ 2147483646 w 79142"/>
              <a:gd name="T57" fmla="*/ 2147483646 h 44428"/>
              <a:gd name="T58" fmla="*/ 2147483646 w 79142"/>
              <a:gd name="T59" fmla="*/ 2147483646 h 44428"/>
              <a:gd name="T60" fmla="*/ 2147483646 w 79142"/>
              <a:gd name="T61" fmla="*/ 2147483646 h 44428"/>
              <a:gd name="T62" fmla="*/ 2147483646 w 79142"/>
              <a:gd name="T63" fmla="*/ 2147483646 h 444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 name="Google Shape;105;p3">
            <a:extLst>
              <a:ext uri="{FF2B5EF4-FFF2-40B4-BE49-F238E27FC236}">
                <a16:creationId xmlns:a16="http://schemas.microsoft.com/office/drawing/2014/main" id="{51A99B37-C543-153A-2ECB-BA4CA7D8AC56}"/>
              </a:ext>
            </a:extLst>
          </p:cNvPr>
          <p:cNvSpPr>
            <a:spLocks/>
          </p:cNvSpPr>
          <p:nvPr/>
        </p:nvSpPr>
        <p:spPr bwMode="auto">
          <a:xfrm>
            <a:off x="415925" y="201613"/>
            <a:ext cx="11423650" cy="6423025"/>
          </a:xfrm>
          <a:custGeom>
            <a:avLst/>
            <a:gdLst>
              <a:gd name="T0" fmla="*/ 2147483646 w 79475"/>
              <a:gd name="T1" fmla="*/ 2147483646 h 44691"/>
              <a:gd name="T2" fmla="*/ 2147483646 w 79475"/>
              <a:gd name="T3" fmla="*/ 2147483646 h 44691"/>
              <a:gd name="T4" fmla="*/ 2147483646 w 79475"/>
              <a:gd name="T5" fmla="*/ 2147483646 h 44691"/>
              <a:gd name="T6" fmla="*/ 2147483646 w 79475"/>
              <a:gd name="T7" fmla="*/ 2147483646 h 44691"/>
              <a:gd name="T8" fmla="*/ 2147483646 w 79475"/>
              <a:gd name="T9" fmla="*/ 2147483646 h 44691"/>
              <a:gd name="T10" fmla="*/ 2147483646 w 79475"/>
              <a:gd name="T11" fmla="*/ 2147483646 h 44691"/>
              <a:gd name="T12" fmla="*/ 2147483646 w 79475"/>
              <a:gd name="T13" fmla="*/ 2147483646 h 44691"/>
              <a:gd name="T14" fmla="*/ 2147483646 w 79475"/>
              <a:gd name="T15" fmla="*/ 2147483646 h 44691"/>
              <a:gd name="T16" fmla="*/ 2147483646 w 79475"/>
              <a:gd name="T17" fmla="*/ 2147483646 h 44691"/>
              <a:gd name="T18" fmla="*/ 2147483646 w 79475"/>
              <a:gd name="T19" fmla="*/ 2147483646 h 44691"/>
              <a:gd name="T20" fmla="*/ 2147483646 w 79475"/>
              <a:gd name="T21" fmla="*/ 2147483646 h 44691"/>
              <a:gd name="T22" fmla="*/ 2147483646 w 79475"/>
              <a:gd name="T23" fmla="*/ 2147483646 h 44691"/>
              <a:gd name="T24" fmla="*/ 2147483646 w 79475"/>
              <a:gd name="T25" fmla="*/ 2147483646 h 44691"/>
              <a:gd name="T26" fmla="*/ 2147483646 w 79475"/>
              <a:gd name="T27" fmla="*/ 2147483646 h 44691"/>
              <a:gd name="T28" fmla="*/ 2147483646 w 79475"/>
              <a:gd name="T29" fmla="*/ 2147483646 h 44691"/>
              <a:gd name="T30" fmla="*/ 2147483646 w 79475"/>
              <a:gd name="T31" fmla="*/ 2147483646 h 44691"/>
              <a:gd name="T32" fmla="*/ 2147483646 w 79475"/>
              <a:gd name="T33" fmla="*/ 2147483646 h 44691"/>
              <a:gd name="T34" fmla="*/ 2147483646 w 79475"/>
              <a:gd name="T35" fmla="*/ 2147483646 h 44691"/>
              <a:gd name="T36" fmla="*/ 2147483646 w 79475"/>
              <a:gd name="T37" fmla="*/ 2147483646 h 44691"/>
              <a:gd name="T38" fmla="*/ 2147483646 w 79475"/>
              <a:gd name="T39" fmla="*/ 2147483646 h 44691"/>
              <a:gd name="T40" fmla="*/ 2147483646 w 79475"/>
              <a:gd name="T41" fmla="*/ 2147483646 h 44691"/>
              <a:gd name="T42" fmla="*/ 2147483646 w 79475"/>
              <a:gd name="T43" fmla="*/ 2147483646 h 44691"/>
              <a:gd name="T44" fmla="*/ 2147483646 w 79475"/>
              <a:gd name="T45" fmla="*/ 2147483646 h 44691"/>
              <a:gd name="T46" fmla="*/ 2147483646 w 79475"/>
              <a:gd name="T47" fmla="*/ 2147483646 h 44691"/>
              <a:gd name="T48" fmla="*/ 2147483646 w 79475"/>
              <a:gd name="T49" fmla="*/ 2147483646 h 44691"/>
              <a:gd name="T50" fmla="*/ 2147483646 w 79475"/>
              <a:gd name="T51" fmla="*/ 2147483646 h 44691"/>
              <a:gd name="T52" fmla="*/ 2147483646 w 79475"/>
              <a:gd name="T53" fmla="*/ 2147483646 h 44691"/>
              <a:gd name="T54" fmla="*/ 2147483646 w 79475"/>
              <a:gd name="T55" fmla="*/ 2147483646 h 44691"/>
              <a:gd name="T56" fmla="*/ 2147483646 w 79475"/>
              <a:gd name="T57" fmla="*/ 2147483646 h 44691"/>
              <a:gd name="T58" fmla="*/ 2147483646 w 79475"/>
              <a:gd name="T59" fmla="*/ 2147483646 h 44691"/>
              <a:gd name="T60" fmla="*/ 2147483646 w 79475"/>
              <a:gd name="T61" fmla="*/ 0 h 44691"/>
              <a:gd name="T62" fmla="*/ 2147483646 w 79475"/>
              <a:gd name="T63" fmla="*/ 2147483646 h 44691"/>
              <a:gd name="T64" fmla="*/ 2147483646 w 79475"/>
              <a:gd name="T65" fmla="*/ 2147483646 h 44691"/>
              <a:gd name="T66" fmla="*/ 2147483646 w 79475"/>
              <a:gd name="T67" fmla="*/ 2147483646 h 44691"/>
              <a:gd name="T68" fmla="*/ 2147483646 w 79475"/>
              <a:gd name="T69" fmla="*/ 2147483646 h 44691"/>
              <a:gd name="T70" fmla="*/ 2147483646 w 79475"/>
              <a:gd name="T71" fmla="*/ 2147483646 h 44691"/>
              <a:gd name="T72" fmla="*/ 2147483646 w 79475"/>
              <a:gd name="T73" fmla="*/ 2147483646 h 44691"/>
              <a:gd name="T74" fmla="*/ 2147483646 w 79475"/>
              <a:gd name="T75" fmla="*/ 2147483646 h 44691"/>
              <a:gd name="T76" fmla="*/ 2147483646 w 79475"/>
              <a:gd name="T77" fmla="*/ 2147483646 h 44691"/>
              <a:gd name="T78" fmla="*/ 2147483646 w 79475"/>
              <a:gd name="T79" fmla="*/ 2147483646 h 44691"/>
              <a:gd name="T80" fmla="*/ 2147483646 w 79475"/>
              <a:gd name="T81" fmla="*/ 2147483646 h 44691"/>
              <a:gd name="T82" fmla="*/ 2147483646 w 79475"/>
              <a:gd name="T83" fmla="*/ 2147483646 h 44691"/>
              <a:gd name="T84" fmla="*/ 2147483646 w 79475"/>
              <a:gd name="T85" fmla="*/ 2147483646 h 44691"/>
              <a:gd name="T86" fmla="*/ 2147483646 w 79475"/>
              <a:gd name="T87" fmla="*/ 2147483646 h 44691"/>
              <a:gd name="T88" fmla="*/ 2147483646 w 79475"/>
              <a:gd name="T89" fmla="*/ 2147483646 h 44691"/>
              <a:gd name="T90" fmla="*/ 2147483646 w 79475"/>
              <a:gd name="T91" fmla="*/ 2147483646 h 44691"/>
              <a:gd name="T92" fmla="*/ 2147483646 w 79475"/>
              <a:gd name="T93" fmla="*/ 2147483646 h 44691"/>
              <a:gd name="T94" fmla="*/ 2147483646 w 79475"/>
              <a:gd name="T95" fmla="*/ 2147483646 h 44691"/>
              <a:gd name="T96" fmla="*/ 2147483646 w 79475"/>
              <a:gd name="T97" fmla="*/ 2147483646 h 44691"/>
              <a:gd name="T98" fmla="*/ 2147483646 w 79475"/>
              <a:gd name="T99" fmla="*/ 2147483646 h 44691"/>
              <a:gd name="T100" fmla="*/ 2147483646 w 79475"/>
              <a:gd name="T101" fmla="*/ 2147483646 h 44691"/>
              <a:gd name="T102" fmla="*/ 2147483646 w 79475"/>
              <a:gd name="T103" fmla="*/ 2147483646 h 44691"/>
              <a:gd name="T104" fmla="*/ 2147483646 w 79475"/>
              <a:gd name="T105" fmla="*/ 2147483646 h 44691"/>
              <a:gd name="T106" fmla="*/ 2147483646 w 79475"/>
              <a:gd name="T107" fmla="*/ 2147483646 h 44691"/>
              <a:gd name="T108" fmla="*/ 2147483646 w 79475"/>
              <a:gd name="T109" fmla="*/ 2147483646 h 44691"/>
              <a:gd name="T110" fmla="*/ 2147483646 w 79475"/>
              <a:gd name="T111" fmla="*/ 2147483646 h 44691"/>
              <a:gd name="T112" fmla="*/ 2147483646 w 79475"/>
              <a:gd name="T113" fmla="*/ 2147483646 h 44691"/>
              <a:gd name="T114" fmla="*/ 2147483646 w 79475"/>
              <a:gd name="T115" fmla="*/ 2147483646 h 44691"/>
              <a:gd name="T116" fmla="*/ 2147483646 w 79475"/>
              <a:gd name="T117" fmla="*/ 2147483646 h 44691"/>
              <a:gd name="T118" fmla="*/ 2147483646 w 79475"/>
              <a:gd name="T119" fmla="*/ 0 h 4469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cubicBezTo>
                  <a:pt x="1316" y="44659"/>
                  <a:pt x="1323" y="44682"/>
                  <a:pt x="1372" y="44686"/>
                </a:cubicBezTo>
                <a:cubicBezTo>
                  <a:pt x="1383" y="44689"/>
                  <a:pt x="1397" y="44691"/>
                  <a:pt x="1412" y="44691"/>
                </a:cubicBezTo>
                <a:cubicBezTo>
                  <a:pt x="1432" y="44691"/>
                  <a:pt x="1453" y="44688"/>
                  <a:pt x="1475" y="44683"/>
                </a:cubicBez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cubicBezTo>
                  <a:pt x="76084" y="17069"/>
                  <a:pt x="76092" y="16862"/>
                  <a:pt x="76082" y="16778"/>
                </a:cubicBezTo>
                <a:cubicBezTo>
                  <a:pt x="76040" y="16568"/>
                  <a:pt x="76007" y="16348"/>
                  <a:pt x="75975" y="16135"/>
                </a:cubicBez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106" name="Google Shape;106;p3"/>
          <p:cNvSpPr txBox="1">
            <a:spLocks noGrp="1"/>
          </p:cNvSpPr>
          <p:nvPr>
            <p:ph type="title"/>
          </p:nvPr>
        </p:nvSpPr>
        <p:spPr>
          <a:xfrm>
            <a:off x="914400" y="3337600"/>
            <a:ext cx="5765200" cy="1122400"/>
          </a:xfrm>
          <a:prstGeom prst="rect">
            <a:avLst/>
          </a:prstGeom>
        </p:spPr>
        <p:txBody>
          <a:bodyPr spcFirstLastPara="1" anchor="ctr">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anchor="b">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 name="Google Shape;107;p3">
            <a:extLst>
              <a:ext uri="{FF2B5EF4-FFF2-40B4-BE49-F238E27FC236}">
                <a16:creationId xmlns:a16="http://schemas.microsoft.com/office/drawing/2014/main" id="{F9A5CB44-B4F3-9C01-6AB5-6D907119ABCA}"/>
              </a:ext>
            </a:extLst>
          </p:cNvPr>
          <p:cNvSpPr txBox="1">
            <a:spLocks noGrp="1"/>
          </p:cNvSpPr>
          <p:nvPr>
            <p:ph type="sldNum" idx="10"/>
          </p:nvPr>
        </p:nvSpPr>
        <p:spPr/>
        <p:txBody>
          <a:bodyPr/>
          <a:lstStyle>
            <a:lvl1pPr>
              <a:defRPr/>
            </a:lvl1pPr>
          </a:lstStyle>
          <a:p>
            <a:fld id="{E1FCE596-E199-4C38-9A28-5B448D4715D4}" type="slidenum">
              <a:rPr lang="en-US" altLang="en-US"/>
              <a:pPr/>
              <a:t>‹#›</a:t>
            </a:fld>
            <a:endParaRPr lang="en-US" altLang="en-US"/>
          </a:p>
        </p:txBody>
      </p:sp>
    </p:spTree>
    <p:extLst>
      <p:ext uri="{BB962C8B-B14F-4D97-AF65-F5344CB8AC3E}">
        <p14:creationId xmlns:p14="http://schemas.microsoft.com/office/powerpoint/2010/main" val="2510398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ACCCB18D-0E18-A8A7-29A2-81F97DE8A0EF}"/>
              </a:ext>
            </a:extLst>
          </p:cNvPr>
          <p:cNvSpPr>
            <a:spLocks noGrp="1"/>
          </p:cNvSpPr>
          <p:nvPr>
            <p:ph type="dt" sz="half" idx="10"/>
          </p:nvPr>
        </p:nvSpPr>
        <p:spPr/>
        <p:txBody>
          <a:bodyPr/>
          <a:lstStyle>
            <a:lvl1pPr>
              <a:defRPr/>
            </a:lvl1pPr>
          </a:lstStyle>
          <a:p>
            <a:pPr>
              <a:defRPr/>
            </a:pPr>
            <a:fld id="{17D94165-6C2F-4306-81B0-1B52A349C1BC}" type="datetimeFigureOut">
              <a:rPr lang="en-US"/>
              <a:pPr>
                <a:defRPr/>
              </a:pPr>
              <a:t>12/15/2024</a:t>
            </a:fld>
            <a:endParaRPr lang="x-none"/>
          </a:p>
        </p:txBody>
      </p:sp>
      <p:sp>
        <p:nvSpPr>
          <p:cNvPr id="5" name="Footer Placeholder 4">
            <a:extLst>
              <a:ext uri="{FF2B5EF4-FFF2-40B4-BE49-F238E27FC236}">
                <a16:creationId xmlns:a16="http://schemas.microsoft.com/office/drawing/2014/main" id="{E70F1B73-B021-5110-EFEF-FAD7C47A5508}"/>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1B1610F3-F338-D83D-EF4C-BA814070B0A9}"/>
              </a:ext>
            </a:extLst>
          </p:cNvPr>
          <p:cNvSpPr>
            <a:spLocks noGrp="1"/>
          </p:cNvSpPr>
          <p:nvPr>
            <p:ph type="sldNum" sz="quarter" idx="12"/>
          </p:nvPr>
        </p:nvSpPr>
        <p:spPr/>
        <p:txBody>
          <a:bodyPr/>
          <a:lstStyle>
            <a:lvl1pPr>
              <a:defRPr/>
            </a:lvl1pPr>
          </a:lstStyle>
          <a:p>
            <a:fld id="{EB916E02-C87C-4AAC-986E-E3E4DCEA3378}" type="slidenum">
              <a:rPr lang="en-US" altLang="en-US"/>
              <a:pPr/>
              <a:t>‹#›</a:t>
            </a:fld>
            <a:endParaRPr lang="en-US" altLang="en-US"/>
          </a:p>
        </p:txBody>
      </p:sp>
    </p:spTree>
    <p:extLst>
      <p:ext uri="{BB962C8B-B14F-4D97-AF65-F5344CB8AC3E}">
        <p14:creationId xmlns:p14="http://schemas.microsoft.com/office/powerpoint/2010/main" val="96626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FE629EB4-9F44-0C7C-FF6D-122E61CBCBA2}"/>
              </a:ext>
            </a:extLst>
          </p:cNvPr>
          <p:cNvSpPr txBox="1">
            <a:spLocks noGrp="1"/>
          </p:cNvSpPr>
          <p:nvPr>
            <p:ph type="title"/>
          </p:nvPr>
        </p:nvSpPr>
        <p:spPr bwMode="auto">
          <a:xfrm>
            <a:off x="415925" y="593725"/>
            <a:ext cx="11360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7" name="Google Shape;7;p1">
            <a:extLst>
              <a:ext uri="{FF2B5EF4-FFF2-40B4-BE49-F238E27FC236}">
                <a16:creationId xmlns:a16="http://schemas.microsoft.com/office/drawing/2014/main" id="{5438CAFB-FD23-D284-91E2-F8B32BED08FD}"/>
              </a:ext>
            </a:extLst>
          </p:cNvPr>
          <p:cNvSpPr txBox="1">
            <a:spLocks noGrp="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 name="Google Shape;8;p1">
            <a:extLst>
              <a:ext uri="{FF2B5EF4-FFF2-40B4-BE49-F238E27FC236}">
                <a16:creationId xmlns:a16="http://schemas.microsoft.com/office/drawing/2014/main" id="{486A6D54-8028-A7DB-EA51-2FC412D7E90A}"/>
              </a:ext>
            </a:extLst>
          </p:cNvPr>
          <p:cNvSpPr txBox="1">
            <a:spLocks noGrp="1"/>
          </p:cNvSpPr>
          <p:nvPr>
            <p:ph type="sldNum" idx="12"/>
          </p:nvPr>
        </p:nvSpPr>
        <p:spPr>
          <a:xfrm>
            <a:off x="11296650" y="6218238"/>
            <a:ext cx="731838" cy="523875"/>
          </a:xfrm>
          <a:prstGeom prst="rect">
            <a:avLst/>
          </a:prstGeom>
          <a:noFill/>
          <a:ln>
            <a:noFill/>
          </a:ln>
        </p:spPr>
        <p:txBody>
          <a:bodyPr vert="horz" wrap="square" lIns="91425" tIns="91425" rIns="91425" bIns="91425" numCol="1" anchor="ctr" anchorCtr="0" compatLnSpc="1">
            <a:prstTxWarp prst="textNoShape">
              <a:avLst/>
            </a:prstTxWarp>
            <a:noAutofit/>
          </a:bodyPr>
          <a:lstStyle>
            <a:lvl1pPr algn="r" eaLnBrk="1" hangingPunct="1">
              <a:defRPr sz="1300">
                <a:solidFill>
                  <a:srgbClr val="A01127"/>
                </a:solidFill>
              </a:defRPr>
            </a:lvl1pPr>
          </a:lstStyle>
          <a:p>
            <a:fld id="{69C4C680-2797-4B31-99DF-4587F527208D}" type="slidenum">
              <a:rPr lang="en-US" altLang="en-US"/>
              <a:pPr/>
              <a:t>‹#›</a:t>
            </a:fld>
            <a:endParaRPr lang="en-US" altLang="en-US"/>
          </a:p>
        </p:txBody>
      </p:sp>
    </p:spTree>
  </p:cSld>
  <p:clrMap bg1="lt1" tx1="dk1" bg2="dk2"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B84DAE10-BA7C-9F72-8CBF-966FB0D7F864}"/>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8965E38-9B3E-FD4F-597A-505608F6CD3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98284A1-4275-C36C-5D95-D429A49FE9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76835FB-CEB0-4199-B381-D337A346B2D6}" type="datetimeFigureOut">
              <a:rPr lang="en-US"/>
              <a:pPr>
                <a:defRPr/>
              </a:pPr>
              <a:t>12/15/2024</a:t>
            </a:fld>
            <a:endParaRPr lang="x-none"/>
          </a:p>
        </p:txBody>
      </p:sp>
      <p:sp>
        <p:nvSpPr>
          <p:cNvPr id="5" name="Footer Placeholder 4">
            <a:extLst>
              <a:ext uri="{FF2B5EF4-FFF2-40B4-BE49-F238E27FC236}">
                <a16:creationId xmlns:a16="http://schemas.microsoft.com/office/drawing/2014/main" id="{E8ABE554-0FDA-0636-DEDE-E19A3203BB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x-none"/>
          </a:p>
        </p:txBody>
      </p:sp>
      <p:sp>
        <p:nvSpPr>
          <p:cNvPr id="6" name="Slide Number Placeholder 5">
            <a:extLst>
              <a:ext uri="{FF2B5EF4-FFF2-40B4-BE49-F238E27FC236}">
                <a16:creationId xmlns:a16="http://schemas.microsoft.com/office/drawing/2014/main" id="{3032A937-B386-A9C6-5936-CDFB903FC5A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DE93DB6B-7795-41A9-A119-6924E9A5BE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4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074" name="Google Shape;6;p1">
            <a:extLst>
              <a:ext uri="{FF2B5EF4-FFF2-40B4-BE49-F238E27FC236}">
                <a16:creationId xmlns:a16="http://schemas.microsoft.com/office/drawing/2014/main" id="{B8C4F5E2-4955-F6AF-848D-564745C9905D}"/>
              </a:ext>
            </a:extLst>
          </p:cNvPr>
          <p:cNvSpPr txBox="1">
            <a:spLocks noGrp="1"/>
          </p:cNvSpPr>
          <p:nvPr>
            <p:ph type="title"/>
          </p:nvPr>
        </p:nvSpPr>
        <p:spPr bwMode="auto">
          <a:xfrm>
            <a:off x="530225" y="1504950"/>
            <a:ext cx="2268538"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3075" name="Google Shape;7;p1">
            <a:extLst>
              <a:ext uri="{FF2B5EF4-FFF2-40B4-BE49-F238E27FC236}">
                <a16:creationId xmlns:a16="http://schemas.microsoft.com/office/drawing/2014/main" id="{86A0BD57-B41E-3099-348E-2C44C6B113C4}"/>
              </a:ext>
            </a:extLst>
          </p:cNvPr>
          <p:cNvSpPr txBox="1">
            <a:spLocks noGrp="1"/>
          </p:cNvSpPr>
          <p:nvPr>
            <p:ph type="body" idx="1"/>
          </p:nvPr>
        </p:nvSpPr>
        <p:spPr bwMode="auto">
          <a:xfrm>
            <a:off x="3827463" y="1343025"/>
            <a:ext cx="7415212"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8" name="Google Shape;8;p1">
            <a:extLst>
              <a:ext uri="{FF2B5EF4-FFF2-40B4-BE49-F238E27FC236}">
                <a16:creationId xmlns:a16="http://schemas.microsoft.com/office/drawing/2014/main" id="{01706898-DB69-5912-364B-7AD9CDB528EA}"/>
              </a:ext>
            </a:extLst>
          </p:cNvPr>
          <p:cNvSpPr txBox="1">
            <a:spLocks noGrp="1"/>
          </p:cNvSpPr>
          <p:nvPr>
            <p:ph type="sldNum" idx="12"/>
          </p:nvPr>
        </p:nvSpPr>
        <p:spPr>
          <a:xfrm>
            <a:off x="11409363" y="6332538"/>
            <a:ext cx="731837" cy="525462"/>
          </a:xfrm>
          <a:prstGeom prst="rect">
            <a:avLst/>
          </a:prstGeom>
          <a:noFill/>
          <a:ln>
            <a:noFill/>
          </a:ln>
        </p:spPr>
        <p:txBody>
          <a:bodyPr vert="horz" wrap="square" lIns="91425" tIns="91425" rIns="91425" bIns="91425" numCol="1" anchor="t" anchorCtr="0" compatLnSpc="1">
            <a:prstTxWarp prst="textNoShape">
              <a:avLst/>
            </a:prstTxWarp>
            <a:noAutofit/>
          </a:bodyPr>
          <a:lstStyle>
            <a:lvl1pPr algn="r" eaLnBrk="1" hangingPunct="1">
              <a:defRPr sz="1600">
                <a:solidFill>
                  <a:srgbClr val="000000"/>
                </a:solidFill>
                <a:latin typeface="Cabin Condensed"/>
                <a:ea typeface="Cabin Condensed"/>
                <a:cs typeface="Cabin Condensed"/>
                <a:sym typeface="Cabin Condensed"/>
              </a:defRPr>
            </a:lvl1pPr>
          </a:lstStyle>
          <a:p>
            <a:fld id="{1E1CDEC3-0F3D-4FC3-BF2B-77D654F2B972}" type="slidenum">
              <a:rPr lang="en-US" altLang="en-US"/>
              <a:pPr/>
              <a:t>‹#›</a:t>
            </a:fld>
            <a:endParaRPr lang="en-US" altLang="en-US"/>
          </a:p>
        </p:txBody>
      </p:sp>
    </p:spTree>
  </p:cSld>
  <p:clrMap bg1="lt1" tx1="dk1" bg2="dk2" tx2="lt2" accent1="accent1" accent2="accent2" accent3="accent3" accent4="accent4" accent5="accent5" accent6="accent6" hlink="hlink" folHlink="folHlink"/>
  <p:sldLayoutIdLst>
    <p:sldLayoutId id="2147484246" r:id="rId1"/>
    <p:sldLayoutId id="2147484203"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Lst>
  <p:transition>
    <p:fade thruBlk="1"/>
  </p:transition>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10;p25">
            <a:extLst>
              <a:ext uri="{FF2B5EF4-FFF2-40B4-BE49-F238E27FC236}">
                <a16:creationId xmlns:a16="http://schemas.microsoft.com/office/drawing/2014/main" id="{751782E8-0FF2-D65D-C52B-5B62F99BE148}"/>
              </a:ext>
            </a:extLst>
          </p:cNvPr>
          <p:cNvSpPr txBox="1">
            <a:spLocks noGrp="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4099" name="Google Shape;11;p25">
            <a:extLst>
              <a:ext uri="{FF2B5EF4-FFF2-40B4-BE49-F238E27FC236}">
                <a16:creationId xmlns:a16="http://schemas.microsoft.com/office/drawing/2014/main" id="{2004AE4C-18DC-F272-F099-C2A7912C64A6}"/>
              </a:ext>
            </a:extLst>
          </p:cNvPr>
          <p:cNvSpPr txBox="1">
            <a:spLocks noGrp="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12" name="Google Shape;12;p25">
            <a:extLst>
              <a:ext uri="{FF2B5EF4-FFF2-40B4-BE49-F238E27FC236}">
                <a16:creationId xmlns:a16="http://schemas.microsoft.com/office/drawing/2014/main" id="{E52DA08B-EEE0-56CE-AA25-BCA019D9EC6C}"/>
              </a:ext>
            </a:extLst>
          </p:cNvPr>
          <p:cNvSpPr txBox="1">
            <a:spLocks noGrp="1"/>
          </p:cNvSpPr>
          <p:nvPr>
            <p:ph type="dt" idx="10"/>
          </p:nvPr>
        </p:nvSpPr>
        <p:spPr>
          <a:xfrm>
            <a:off x="304800" y="4237038"/>
            <a:ext cx="1422400" cy="244475"/>
          </a:xfrm>
          <a:prstGeom prst="rect">
            <a:avLst/>
          </a:prstGeom>
          <a:noFill/>
          <a:ln>
            <a:noFill/>
          </a:ln>
        </p:spPr>
        <p:txBody>
          <a:bodyPr spcFirstLastPara="1" wrap="square" lIns="91425" tIns="45700" rIns="91425" bIns="45700" anchor="ctr" anchorCtr="0">
            <a:noAutofit/>
          </a:bodyPr>
          <a:lstStyle>
            <a:lvl1pPr marR="0" lvl="0" algn="l" rtl="0" eaLnBrk="1" fontAlgn="auto" hangingPunct="1">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a:defRPr/>
            </a:pPr>
            <a:endParaRPr/>
          </a:p>
        </p:txBody>
      </p:sp>
      <p:sp>
        <p:nvSpPr>
          <p:cNvPr id="13" name="Google Shape;13;p25">
            <a:extLst>
              <a:ext uri="{FF2B5EF4-FFF2-40B4-BE49-F238E27FC236}">
                <a16:creationId xmlns:a16="http://schemas.microsoft.com/office/drawing/2014/main" id="{B3ED23DC-A395-904F-3130-593A25F824BE}"/>
              </a:ext>
            </a:extLst>
          </p:cNvPr>
          <p:cNvSpPr txBox="1">
            <a:spLocks noGrp="1"/>
          </p:cNvSpPr>
          <p:nvPr>
            <p:ph type="ftr" idx="11"/>
          </p:nvPr>
        </p:nvSpPr>
        <p:spPr>
          <a:xfrm>
            <a:off x="2082800" y="4237038"/>
            <a:ext cx="1930400" cy="244475"/>
          </a:xfrm>
          <a:prstGeom prst="rect">
            <a:avLst/>
          </a:prstGeom>
          <a:noFill/>
          <a:ln>
            <a:noFill/>
          </a:ln>
        </p:spPr>
        <p:txBody>
          <a:bodyPr spcFirstLastPara="1" wrap="square" lIns="91425" tIns="45700" rIns="91425" bIns="45700" anchor="ctr" anchorCtr="0">
            <a:noAutofit/>
          </a:bodyPr>
          <a:lstStyle>
            <a:lvl1pPr marR="0" lvl="0" algn="ctr" rtl="0" eaLnBrk="1" fontAlgn="auto" hangingPunct="1">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a:defRPr/>
            </a:pPr>
            <a:endParaRPr/>
          </a:p>
        </p:txBody>
      </p:sp>
      <p:sp>
        <p:nvSpPr>
          <p:cNvPr id="14" name="Google Shape;14;p25">
            <a:extLst>
              <a:ext uri="{FF2B5EF4-FFF2-40B4-BE49-F238E27FC236}">
                <a16:creationId xmlns:a16="http://schemas.microsoft.com/office/drawing/2014/main" id="{CFDF1BEC-DFB7-BA05-3596-FF6D20114827}"/>
              </a:ext>
            </a:extLst>
          </p:cNvPr>
          <p:cNvSpPr txBox="1">
            <a:spLocks noGrp="1"/>
          </p:cNvSpPr>
          <p:nvPr>
            <p:ph type="sldNum" idx="12"/>
          </p:nvPr>
        </p:nvSpPr>
        <p:spPr>
          <a:xfrm>
            <a:off x="4368800" y="4237038"/>
            <a:ext cx="1422400" cy="244475"/>
          </a:xfrm>
          <a:prstGeom prst="rect">
            <a:avLst/>
          </a:prstGeom>
          <a:noFill/>
          <a:ln>
            <a:noFill/>
          </a:ln>
        </p:spPr>
        <p:txBody>
          <a:bodyPr vert="horz" wrap="square" lIns="91425" tIns="45700" rIns="91425" bIns="45700" numCol="1" anchor="ctr" anchorCtr="0" compatLnSpc="1">
            <a:prstTxWarp prst="textNoShape">
              <a:avLst/>
            </a:prstTxWarp>
            <a:noAutofit/>
          </a:bodyPr>
          <a:lstStyle>
            <a:lvl1pPr algn="r" eaLnBrk="1" hangingPunct="1">
              <a:defRPr sz="8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fld id="{650C063B-FA60-4DD2-BF19-A79C1142E0C1}" type="slidenum">
              <a:rPr lang="en-US" altLang="en-US"/>
              <a:pPr/>
              <a:t>‹#›</a:t>
            </a:fld>
            <a:endParaRPr lang="en-US" altLang="en-US"/>
          </a:p>
        </p:txBody>
      </p:sp>
    </p:spTree>
  </p:cSld>
  <p:clrMap bg1="lt1" tx1="dk1" bg2="dk2" tx2="lt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9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9200E6C0-2D9F-3C97-9C64-1D5804690A8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5123" name="文本占位符 2">
            <a:extLst>
              <a:ext uri="{FF2B5EF4-FFF2-40B4-BE49-F238E27FC236}">
                <a16:creationId xmlns:a16="http://schemas.microsoft.com/office/drawing/2014/main" id="{97A8B970-D918-53F6-8248-A6588296E0D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E1BD77-86AB-18A7-E6C7-E33857297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06EA866-43B6-4FEC-9420-74010D5C9617}" type="datetimeFigureOut">
              <a:rPr lang="zh-CN" altLang="en-US"/>
              <a:pPr>
                <a:defRPr/>
              </a:pPr>
              <a:t>2024/12/15</a:t>
            </a:fld>
            <a:endParaRPr lang="zh-CN" altLang="en-US"/>
          </a:p>
        </p:txBody>
      </p:sp>
      <p:sp>
        <p:nvSpPr>
          <p:cNvPr id="5" name="页脚占位符 4">
            <a:extLst>
              <a:ext uri="{FF2B5EF4-FFF2-40B4-BE49-F238E27FC236}">
                <a16:creationId xmlns:a16="http://schemas.microsoft.com/office/drawing/2014/main" id="{263EA09F-9EF6-316F-3E50-06B0071276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092CDC1E-A831-48B7-7CD2-99AC0815136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等线" panose="02010600030101010101" pitchFamily="2" charset="-122"/>
                <a:cs typeface="等线" panose="02010600030101010101" pitchFamily="2" charset="-122"/>
              </a:defRPr>
            </a:lvl1pPr>
          </a:lstStyle>
          <a:p>
            <a:fld id="{84DF80C4-55D4-44B8-A0A9-8312DB6000B1}"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ransition spd="slow" advClick="0" advTm="0">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9Slide.vn - 2019">
            <a:extLst>
              <a:ext uri="{FF2B5EF4-FFF2-40B4-BE49-F238E27FC236}">
                <a16:creationId xmlns:a16="http://schemas.microsoft.com/office/drawing/2014/main" id="{17F536AB-F881-F88B-8F55-24F1DE9BAC9E}"/>
              </a:ext>
            </a:extLst>
          </p:cNvPr>
          <p:cNvSpPr txBox="1">
            <a:spLocks noChangeArrowheads="1"/>
          </p:cNvSpPr>
          <p:nvPr userDrawn="1"/>
        </p:nvSpPr>
        <p:spPr bwMode="auto">
          <a:xfrm>
            <a:off x="0" y="-1192213"/>
            <a:ext cx="12192000" cy="46037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2400">
                <a:solidFill>
                  <a:srgbClr val="CFCFCF"/>
                </a:solidFill>
                <a:latin typeface="Calibri" panose="020F0502020204030204" pitchFamily="34" charset="0"/>
              </a:rPr>
              <a:t>www.9slide.vn</a:t>
            </a:r>
          </a:p>
        </p:txBody>
      </p:sp>
      <p:sp>
        <p:nvSpPr>
          <p:cNvPr id="6147" name="Title Placeholder 1">
            <a:extLst>
              <a:ext uri="{FF2B5EF4-FFF2-40B4-BE49-F238E27FC236}">
                <a16:creationId xmlns:a16="http://schemas.microsoft.com/office/drawing/2014/main" id="{1516AAFA-4ACE-4153-3255-4737D480ECF3}"/>
              </a:ext>
            </a:extLst>
          </p:cNvPr>
          <p:cNvSpPr>
            <a:spLocks noGrp="1" noChangeArrowheads="1"/>
          </p:cNvSpPr>
          <p:nvPr>
            <p:ph type="title"/>
          </p:nvPr>
        </p:nvSpPr>
        <p:spPr bwMode="auto">
          <a:xfrm>
            <a:off x="304800" y="182563"/>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8" name="Text Placeholder 2">
            <a:extLst>
              <a:ext uri="{FF2B5EF4-FFF2-40B4-BE49-F238E27FC236}">
                <a16:creationId xmlns:a16="http://schemas.microsoft.com/office/drawing/2014/main" id="{0525FD95-4F39-7FDB-B868-AE85781F4A5C}"/>
              </a:ext>
            </a:extLst>
          </p:cNvPr>
          <p:cNvSpPr>
            <a:spLocks noGrp="1" noChangeArrowheads="1"/>
          </p:cNvSpPr>
          <p:nvPr>
            <p:ph type="body" idx="1"/>
          </p:nvPr>
        </p:nvSpPr>
        <p:spPr bwMode="auto">
          <a:xfrm>
            <a:off x="304800" y="1066800"/>
            <a:ext cx="54864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28EDAA-56A5-0368-897C-CE7C6B7E1316}"/>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a:solidFill>
                  <a:prstClr val="black">
                    <a:tint val="75000"/>
                  </a:prstClr>
                </a:solidFill>
                <a:latin typeface="+mn-lt"/>
              </a:defRPr>
            </a:lvl1pPr>
          </a:lstStyle>
          <a:p>
            <a:pPr>
              <a:defRPr/>
            </a:pPr>
            <a:fld id="{E51713EE-BEA5-4B4E-96D6-1EA8383C61D7}" type="datetimeFigureOut">
              <a:rPr lang="en-US"/>
              <a:pPr>
                <a:defRPr/>
              </a:pPr>
              <a:t>12/15/2024</a:t>
            </a:fld>
            <a:endParaRPr lang="en-US"/>
          </a:p>
        </p:txBody>
      </p:sp>
      <p:sp>
        <p:nvSpPr>
          <p:cNvPr id="5" name="Footer Placeholder 4">
            <a:extLst>
              <a:ext uri="{FF2B5EF4-FFF2-40B4-BE49-F238E27FC236}">
                <a16:creationId xmlns:a16="http://schemas.microsoft.com/office/drawing/2014/main" id="{7DE38ADF-E82C-BE78-A205-ECD2334199C7}"/>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351A121-1F66-FAA7-9B68-2B9D91A6F754}"/>
              </a:ext>
            </a:extLst>
          </p:cNvPr>
          <p:cNvSpPr>
            <a:spLocks noGrp="1"/>
          </p:cNvSpPr>
          <p:nvPr>
            <p:ph type="sldNum" sz="quarter" idx="4"/>
          </p:nvPr>
        </p:nvSpPr>
        <p:spPr>
          <a:xfrm>
            <a:off x="4368800" y="4237038"/>
            <a:ext cx="1422400" cy="24447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solidFill>
                  <a:srgbClr val="898989"/>
                </a:solidFill>
                <a:latin typeface="Calibri" panose="020F0502020204030204" pitchFamily="34" charset="0"/>
              </a:defRPr>
            </a:lvl1pPr>
          </a:lstStyle>
          <a:p>
            <a:fld id="{3E1AE9F5-B40B-445A-A957-F8E9D3E0BF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defTabSz="609600" rtl="0" eaLnBrk="0" fontAlgn="base" hangingPunct="0">
        <a:spcBef>
          <a:spcPct val="0"/>
        </a:spcBef>
        <a:spcAft>
          <a:spcPct val="0"/>
        </a:spcAft>
        <a:defRPr sz="2900" kern="1200">
          <a:solidFill>
            <a:schemeClr val="tx1"/>
          </a:solidFill>
          <a:latin typeface="+mj-lt"/>
          <a:ea typeface="+mj-ea"/>
          <a:cs typeface="+mj-cs"/>
        </a:defRPr>
      </a:lvl1pPr>
      <a:lvl2pPr algn="ctr" defTabSz="609600" rtl="0" eaLnBrk="0" fontAlgn="base" hangingPunct="0">
        <a:spcBef>
          <a:spcPct val="0"/>
        </a:spcBef>
        <a:spcAft>
          <a:spcPct val="0"/>
        </a:spcAft>
        <a:defRPr sz="2900">
          <a:solidFill>
            <a:schemeClr val="tx1"/>
          </a:solidFill>
          <a:latin typeface="Calibri" panose="020F0502020204030204" pitchFamily="34" charset="0"/>
        </a:defRPr>
      </a:lvl2pPr>
      <a:lvl3pPr algn="ctr" defTabSz="609600" rtl="0" eaLnBrk="0" fontAlgn="base" hangingPunct="0">
        <a:spcBef>
          <a:spcPct val="0"/>
        </a:spcBef>
        <a:spcAft>
          <a:spcPct val="0"/>
        </a:spcAft>
        <a:defRPr sz="2900">
          <a:solidFill>
            <a:schemeClr val="tx1"/>
          </a:solidFill>
          <a:latin typeface="Calibri" panose="020F0502020204030204" pitchFamily="34" charset="0"/>
        </a:defRPr>
      </a:lvl3pPr>
      <a:lvl4pPr algn="ctr" defTabSz="609600" rtl="0" eaLnBrk="0" fontAlgn="base" hangingPunct="0">
        <a:spcBef>
          <a:spcPct val="0"/>
        </a:spcBef>
        <a:spcAft>
          <a:spcPct val="0"/>
        </a:spcAft>
        <a:defRPr sz="2900">
          <a:solidFill>
            <a:schemeClr val="tx1"/>
          </a:solidFill>
          <a:latin typeface="Calibri" panose="020F0502020204030204" pitchFamily="34" charset="0"/>
        </a:defRPr>
      </a:lvl4pPr>
      <a:lvl5pPr algn="ctr" defTabSz="609600" rtl="0" eaLnBrk="0" fontAlgn="base" hangingPunct="0">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0.xml"/><Relationship Id="rId4" Type="http://schemas.openxmlformats.org/officeDocument/2006/relationships/image" Target="../media/image19.gif"/></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9.xml"/><Relationship Id="rId5" Type="http://schemas.openxmlformats.org/officeDocument/2006/relationships/image" Target="../media/image37.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59.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43.gif"/><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43.gif"/><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3.gif"/><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3.gif"/><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5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slide" Target="slide53.xml"/></Relationships>
</file>

<file path=ppt/slides/_rels/slide5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slide" Target="slide35.xml"/><Relationship Id="rId17" Type="http://schemas.openxmlformats.org/officeDocument/2006/relationships/image" Target="../media/image74.png"/><Relationship Id="rId2" Type="http://schemas.openxmlformats.org/officeDocument/2006/relationships/image" Target="../media/image62.jpe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Layout" Target="../slideLayouts/slideLayout30.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png"/><Relationship Id="rId15" Type="http://schemas.openxmlformats.org/officeDocument/2006/relationships/image" Target="../media/image72.png"/><Relationship Id="rId10" Type="http://schemas.openxmlformats.org/officeDocument/2006/relationships/slide" Target="slide33.xml"/><Relationship Id="rId19" Type="http://schemas.openxmlformats.org/officeDocument/2006/relationships/image" Target="../media/image76.png"/><Relationship Id="rId4" Type="http://schemas.openxmlformats.org/officeDocument/2006/relationships/image" Target="../media/image64.png"/><Relationship Id="rId9" Type="http://schemas.openxmlformats.org/officeDocument/2006/relationships/image" Target="../media/image68.png"/><Relationship Id="rId1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53.xml"/><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53.xml"/><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53.xml"/><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53.xml"/><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 Target="slide53.xml"/><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0.xml"/><Relationship Id="rId6" Type="http://schemas.openxmlformats.org/officeDocument/2006/relationships/image" Target="../media/image79.png"/><Relationship Id="rId5" Type="http://schemas.openxmlformats.org/officeDocument/2006/relationships/image" Target="../media/image55.pn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1.gif"/><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1.gif"/><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71ED583B-7C0B-C7C3-6A5D-6F8CABE5B9B7}"/>
              </a:ext>
            </a:extLst>
          </p:cNvPr>
          <p:cNvSpPr/>
          <p:nvPr/>
        </p:nvSpPr>
        <p:spPr>
          <a:xfrm>
            <a:off x="53975" y="98425"/>
            <a:ext cx="12071350" cy="6564313"/>
          </a:xfrm>
          <a:custGeom>
            <a:avLst/>
            <a:gdLst/>
            <a:ahLst/>
            <a:cxnLst/>
            <a:rect l="l" t="t" r="r" b="b"/>
            <a:pathLst>
              <a:path w="12192000" h="6858000">
                <a:moveTo>
                  <a:pt x="7470268" y="2919681"/>
                </a:moveTo>
                <a:cubicBezTo>
                  <a:pt x="7451887" y="2919681"/>
                  <a:pt x="7436842" y="2924646"/>
                  <a:pt x="7425134" y="2934575"/>
                </a:cubicBezTo>
                <a:cubicBezTo>
                  <a:pt x="7413425" y="2944505"/>
                  <a:pt x="7407571" y="2958418"/>
                  <a:pt x="7407571" y="2976313"/>
                </a:cubicBezTo>
                <a:cubicBezTo>
                  <a:pt x="7407571" y="2994622"/>
                  <a:pt x="7413438" y="3008752"/>
                  <a:pt x="7425172" y="3018704"/>
                </a:cubicBezTo>
                <a:cubicBezTo>
                  <a:pt x="7436905" y="3028655"/>
                  <a:pt x="7451937" y="3033631"/>
                  <a:pt x="7470268" y="3033631"/>
                </a:cubicBezTo>
                <a:cubicBezTo>
                  <a:pt x="7488528" y="3033631"/>
                  <a:pt x="7503542" y="3028641"/>
                  <a:pt x="7515311" y="3018661"/>
                </a:cubicBezTo>
                <a:cubicBezTo>
                  <a:pt x="7527080" y="3008681"/>
                  <a:pt x="7532966" y="2994565"/>
                  <a:pt x="7532966" y="2976313"/>
                </a:cubicBezTo>
                <a:cubicBezTo>
                  <a:pt x="7532966" y="2958475"/>
                  <a:pt x="7527093" y="2944577"/>
                  <a:pt x="7515349" y="2934618"/>
                </a:cubicBezTo>
                <a:cubicBezTo>
                  <a:pt x="7503605" y="2924660"/>
                  <a:pt x="7488578" y="2919681"/>
                  <a:pt x="7470268" y="2919681"/>
                </a:cubicBezTo>
                <a:close/>
                <a:moveTo>
                  <a:pt x="4204478" y="2582878"/>
                </a:moveTo>
                <a:lnTo>
                  <a:pt x="4270058" y="2730636"/>
                </a:lnTo>
                <a:lnTo>
                  <a:pt x="4144503" y="2730636"/>
                </a:lnTo>
                <a:close/>
                <a:moveTo>
                  <a:pt x="2956704" y="2582878"/>
                </a:moveTo>
                <a:lnTo>
                  <a:pt x="3022283" y="2730636"/>
                </a:lnTo>
                <a:lnTo>
                  <a:pt x="2896728" y="2730636"/>
                </a:lnTo>
                <a:close/>
                <a:moveTo>
                  <a:pt x="7470268" y="2434198"/>
                </a:moveTo>
                <a:cubicBezTo>
                  <a:pt x="7495678" y="2434198"/>
                  <a:pt x="7515074" y="2440989"/>
                  <a:pt x="7528454" y="2454569"/>
                </a:cubicBezTo>
                <a:cubicBezTo>
                  <a:pt x="7541834" y="2468149"/>
                  <a:pt x="7551157" y="2490525"/>
                  <a:pt x="7556422" y="2521697"/>
                </a:cubicBezTo>
                <a:cubicBezTo>
                  <a:pt x="7561686" y="2552869"/>
                  <a:pt x="7564319" y="2596094"/>
                  <a:pt x="7564319" y="2651372"/>
                </a:cubicBezTo>
                <a:cubicBezTo>
                  <a:pt x="7564319" y="2706800"/>
                  <a:pt x="7561674" y="2750170"/>
                  <a:pt x="7556384" y="2781481"/>
                </a:cubicBezTo>
                <a:cubicBezTo>
                  <a:pt x="7551094" y="2812792"/>
                  <a:pt x="7541754" y="2835245"/>
                  <a:pt x="7528363" y="2848840"/>
                </a:cubicBezTo>
                <a:cubicBezTo>
                  <a:pt x="7514972" y="2862434"/>
                  <a:pt x="7495607" y="2869232"/>
                  <a:pt x="7470268" y="2869232"/>
                </a:cubicBezTo>
                <a:cubicBezTo>
                  <a:pt x="7444858" y="2869232"/>
                  <a:pt x="7425457" y="2862432"/>
                  <a:pt x="7412067" y="2848834"/>
                </a:cubicBezTo>
                <a:cubicBezTo>
                  <a:pt x="7398676" y="2835236"/>
                  <a:pt x="7389351" y="2812887"/>
                  <a:pt x="7384093" y="2781786"/>
                </a:cubicBezTo>
                <a:cubicBezTo>
                  <a:pt x="7378835" y="2750686"/>
                  <a:pt x="7376207" y="2707215"/>
                  <a:pt x="7376207" y="2651372"/>
                </a:cubicBezTo>
                <a:cubicBezTo>
                  <a:pt x="7376207" y="2595687"/>
                  <a:pt x="7378823" y="2552362"/>
                  <a:pt x="7384056" y="2521397"/>
                </a:cubicBezTo>
                <a:cubicBezTo>
                  <a:pt x="7389288" y="2490432"/>
                  <a:pt x="7398595" y="2468158"/>
                  <a:pt x="7411975" y="2454574"/>
                </a:cubicBezTo>
                <a:cubicBezTo>
                  <a:pt x="7425355" y="2440990"/>
                  <a:pt x="7444787" y="2434198"/>
                  <a:pt x="7470268" y="2434198"/>
                </a:cubicBezTo>
                <a:close/>
                <a:moveTo>
                  <a:pt x="9746323" y="2409724"/>
                </a:moveTo>
                <a:lnTo>
                  <a:pt x="9746323" y="2434949"/>
                </a:lnTo>
                <a:lnTo>
                  <a:pt x="9775191" y="2441185"/>
                </a:lnTo>
                <a:cubicBezTo>
                  <a:pt x="9781698" y="2442492"/>
                  <a:pt x="9785355" y="2443502"/>
                  <a:pt x="9786158" y="2444212"/>
                </a:cubicBezTo>
                <a:cubicBezTo>
                  <a:pt x="9786962" y="2444923"/>
                  <a:pt x="9787364" y="2446696"/>
                  <a:pt x="9787364" y="2449533"/>
                </a:cubicBezTo>
                <a:lnTo>
                  <a:pt x="9787364" y="2853201"/>
                </a:lnTo>
                <a:cubicBezTo>
                  <a:pt x="9787364" y="2856444"/>
                  <a:pt x="9786924" y="2858457"/>
                  <a:pt x="9786046" y="2859239"/>
                </a:cubicBezTo>
                <a:cubicBezTo>
                  <a:pt x="9785167" y="2860021"/>
                  <a:pt x="9782027" y="2860948"/>
                  <a:pt x="9776627" y="2862020"/>
                </a:cubicBezTo>
                <a:lnTo>
                  <a:pt x="9746323" y="2868556"/>
                </a:lnTo>
                <a:lnTo>
                  <a:pt x="9746323" y="2893695"/>
                </a:lnTo>
                <a:lnTo>
                  <a:pt x="9978016" y="2893695"/>
                </a:lnTo>
                <a:lnTo>
                  <a:pt x="9978016" y="2868610"/>
                </a:lnTo>
                <a:lnTo>
                  <a:pt x="9948334" y="2862020"/>
                </a:lnTo>
                <a:cubicBezTo>
                  <a:pt x="9943240" y="2860934"/>
                  <a:pt x="9940299" y="2860082"/>
                  <a:pt x="9939509" y="2859464"/>
                </a:cubicBezTo>
                <a:cubicBezTo>
                  <a:pt x="9938720" y="2858846"/>
                  <a:pt x="9938325" y="2856984"/>
                  <a:pt x="9938325" y="2853876"/>
                </a:cubicBezTo>
                <a:lnTo>
                  <a:pt x="9938325" y="2662934"/>
                </a:lnTo>
                <a:lnTo>
                  <a:pt x="10100881" y="2662934"/>
                </a:lnTo>
                <a:lnTo>
                  <a:pt x="10100881" y="2853876"/>
                </a:lnTo>
                <a:cubicBezTo>
                  <a:pt x="10100881" y="2856926"/>
                  <a:pt x="10100463" y="2858775"/>
                  <a:pt x="10099628" y="2859421"/>
                </a:cubicBezTo>
                <a:cubicBezTo>
                  <a:pt x="10098792" y="2860068"/>
                  <a:pt x="10095837" y="2860934"/>
                  <a:pt x="10090766" y="2862020"/>
                </a:cubicBezTo>
                <a:lnTo>
                  <a:pt x="10061180" y="2868589"/>
                </a:lnTo>
                <a:lnTo>
                  <a:pt x="10061180" y="2893695"/>
                </a:lnTo>
                <a:lnTo>
                  <a:pt x="10292873" y="2893695"/>
                </a:lnTo>
                <a:lnTo>
                  <a:pt x="10292873" y="2868578"/>
                </a:lnTo>
                <a:lnTo>
                  <a:pt x="10263823" y="2862298"/>
                </a:lnTo>
                <a:cubicBezTo>
                  <a:pt x="10257530" y="2861041"/>
                  <a:pt x="10253957" y="2860037"/>
                  <a:pt x="10253107" y="2859287"/>
                </a:cubicBezTo>
                <a:cubicBezTo>
                  <a:pt x="10252257" y="2858537"/>
                  <a:pt x="10251832" y="2856508"/>
                  <a:pt x="10251832" y="2853201"/>
                </a:cubicBezTo>
                <a:lnTo>
                  <a:pt x="10251832" y="2449533"/>
                </a:lnTo>
                <a:cubicBezTo>
                  <a:pt x="10251832" y="2446639"/>
                  <a:pt x="10252216" y="2444852"/>
                  <a:pt x="10252984" y="2444169"/>
                </a:cubicBezTo>
                <a:cubicBezTo>
                  <a:pt x="10253753" y="2443487"/>
                  <a:pt x="10256912" y="2442592"/>
                  <a:pt x="10262462" y="2441485"/>
                </a:cubicBezTo>
                <a:lnTo>
                  <a:pt x="10292873" y="2434927"/>
                </a:lnTo>
                <a:lnTo>
                  <a:pt x="10292873" y="2409724"/>
                </a:lnTo>
                <a:lnTo>
                  <a:pt x="10061180" y="2409724"/>
                </a:lnTo>
                <a:lnTo>
                  <a:pt x="10061180" y="2434916"/>
                </a:lnTo>
                <a:lnTo>
                  <a:pt x="10091312" y="2441592"/>
                </a:lnTo>
                <a:cubicBezTo>
                  <a:pt x="10096227" y="2442307"/>
                  <a:pt x="10099051" y="2442989"/>
                  <a:pt x="10099783" y="2443639"/>
                </a:cubicBezTo>
                <a:cubicBezTo>
                  <a:pt x="10100515" y="2444289"/>
                  <a:pt x="10100881" y="2446032"/>
                  <a:pt x="10100881" y="2448868"/>
                </a:cubicBezTo>
                <a:lnTo>
                  <a:pt x="10100881" y="2629726"/>
                </a:lnTo>
                <a:lnTo>
                  <a:pt x="9938325" y="2629726"/>
                </a:lnTo>
                <a:lnTo>
                  <a:pt x="9938325" y="2448868"/>
                </a:lnTo>
                <a:cubicBezTo>
                  <a:pt x="9938325" y="2445968"/>
                  <a:pt x="9938670" y="2444211"/>
                  <a:pt x="9939359" y="2443596"/>
                </a:cubicBezTo>
                <a:cubicBezTo>
                  <a:pt x="9940049" y="2442982"/>
                  <a:pt x="9942851" y="2442314"/>
                  <a:pt x="9947766" y="2441592"/>
                </a:cubicBezTo>
                <a:lnTo>
                  <a:pt x="9978016" y="2434895"/>
                </a:lnTo>
                <a:lnTo>
                  <a:pt x="9978016" y="2409724"/>
                </a:lnTo>
                <a:close/>
                <a:moveTo>
                  <a:pt x="9231972" y="2409724"/>
                </a:moveTo>
                <a:lnTo>
                  <a:pt x="9231972" y="2434949"/>
                </a:lnTo>
                <a:lnTo>
                  <a:pt x="9260840" y="2441185"/>
                </a:lnTo>
                <a:cubicBezTo>
                  <a:pt x="9267348" y="2442492"/>
                  <a:pt x="9271004" y="2443502"/>
                  <a:pt x="9271808" y="2444212"/>
                </a:cubicBezTo>
                <a:cubicBezTo>
                  <a:pt x="9272612" y="2444923"/>
                  <a:pt x="9273014" y="2446696"/>
                  <a:pt x="9273014" y="2449533"/>
                </a:cubicBezTo>
                <a:lnTo>
                  <a:pt x="9273014" y="2853201"/>
                </a:lnTo>
                <a:cubicBezTo>
                  <a:pt x="9273014" y="2856444"/>
                  <a:pt x="9272574" y="2858457"/>
                  <a:pt x="9271696" y="2859239"/>
                </a:cubicBezTo>
                <a:cubicBezTo>
                  <a:pt x="9270817" y="2860021"/>
                  <a:pt x="9267678" y="2860948"/>
                  <a:pt x="9262276" y="2862020"/>
                </a:cubicBezTo>
                <a:lnTo>
                  <a:pt x="9231972" y="2868556"/>
                </a:lnTo>
                <a:lnTo>
                  <a:pt x="9231972" y="2893695"/>
                </a:lnTo>
                <a:lnTo>
                  <a:pt x="9347958" y="2893695"/>
                </a:lnTo>
                <a:lnTo>
                  <a:pt x="9347958" y="2868610"/>
                </a:lnTo>
                <a:lnTo>
                  <a:pt x="9318266" y="2862020"/>
                </a:lnTo>
                <a:cubicBezTo>
                  <a:pt x="9313172" y="2860934"/>
                  <a:pt x="9310231" y="2860082"/>
                  <a:pt x="9309441" y="2859464"/>
                </a:cubicBezTo>
                <a:cubicBezTo>
                  <a:pt x="9308652" y="2858846"/>
                  <a:pt x="9308258" y="2856984"/>
                  <a:pt x="9308258" y="2853876"/>
                </a:cubicBezTo>
                <a:lnTo>
                  <a:pt x="9308258" y="2466485"/>
                </a:lnTo>
                <a:lnTo>
                  <a:pt x="9635706" y="2893695"/>
                </a:lnTo>
                <a:lnTo>
                  <a:pt x="9670210" y="2893695"/>
                </a:lnTo>
                <a:lnTo>
                  <a:pt x="9670210" y="2449533"/>
                </a:lnTo>
                <a:cubicBezTo>
                  <a:pt x="9670210" y="2446639"/>
                  <a:pt x="9670592" y="2444852"/>
                  <a:pt x="9671356" y="2444169"/>
                </a:cubicBezTo>
                <a:cubicBezTo>
                  <a:pt x="9672120" y="2443487"/>
                  <a:pt x="9675282" y="2442592"/>
                  <a:pt x="9680839" y="2441485"/>
                </a:cubicBezTo>
                <a:lnTo>
                  <a:pt x="9711250" y="2434927"/>
                </a:lnTo>
                <a:lnTo>
                  <a:pt x="9711250" y="2409724"/>
                </a:lnTo>
                <a:lnTo>
                  <a:pt x="9595275" y="2409724"/>
                </a:lnTo>
                <a:lnTo>
                  <a:pt x="9595275" y="2434916"/>
                </a:lnTo>
                <a:lnTo>
                  <a:pt x="9624850" y="2441485"/>
                </a:lnTo>
                <a:cubicBezTo>
                  <a:pt x="9630087" y="2442614"/>
                  <a:pt x="9633082" y="2443471"/>
                  <a:pt x="9633835" y="2444057"/>
                </a:cubicBezTo>
                <a:cubicBezTo>
                  <a:pt x="9634589" y="2444643"/>
                  <a:pt x="9634966" y="2446246"/>
                  <a:pt x="9634966" y="2448868"/>
                </a:cubicBezTo>
                <a:lnTo>
                  <a:pt x="9634966" y="2682190"/>
                </a:lnTo>
                <a:lnTo>
                  <a:pt x="9428647" y="2409724"/>
                </a:lnTo>
                <a:close/>
                <a:moveTo>
                  <a:pt x="8967973" y="2409724"/>
                </a:moveTo>
                <a:lnTo>
                  <a:pt x="8967973" y="2434949"/>
                </a:lnTo>
                <a:lnTo>
                  <a:pt x="8996798" y="2441174"/>
                </a:lnTo>
                <a:cubicBezTo>
                  <a:pt x="9003328" y="2442489"/>
                  <a:pt x="9006994" y="2443502"/>
                  <a:pt x="9007798" y="2444212"/>
                </a:cubicBezTo>
                <a:cubicBezTo>
                  <a:pt x="9008602" y="2444923"/>
                  <a:pt x="9009003" y="2446696"/>
                  <a:pt x="9009003" y="2449533"/>
                </a:cubicBezTo>
                <a:lnTo>
                  <a:pt x="9009003" y="2853201"/>
                </a:lnTo>
                <a:cubicBezTo>
                  <a:pt x="9009003" y="2856444"/>
                  <a:pt x="9008564" y="2858457"/>
                  <a:pt x="9007685" y="2859239"/>
                </a:cubicBezTo>
                <a:cubicBezTo>
                  <a:pt x="9006806" y="2860021"/>
                  <a:pt x="9003670" y="2860948"/>
                  <a:pt x="8998277" y="2862020"/>
                </a:cubicBezTo>
                <a:lnTo>
                  <a:pt x="8967973" y="2868556"/>
                </a:lnTo>
                <a:lnTo>
                  <a:pt x="8967973" y="2893695"/>
                </a:lnTo>
                <a:lnTo>
                  <a:pt x="9201006" y="2893695"/>
                </a:lnTo>
                <a:lnTo>
                  <a:pt x="9201006" y="2868578"/>
                </a:lnTo>
                <a:lnTo>
                  <a:pt x="9171956" y="2862298"/>
                </a:lnTo>
                <a:cubicBezTo>
                  <a:pt x="9165648" y="2861041"/>
                  <a:pt x="9162072" y="2860037"/>
                  <a:pt x="9161230" y="2859287"/>
                </a:cubicBezTo>
                <a:cubicBezTo>
                  <a:pt x="9160386" y="2858537"/>
                  <a:pt x="9159965" y="2856508"/>
                  <a:pt x="9159965" y="2853201"/>
                </a:cubicBezTo>
                <a:lnTo>
                  <a:pt x="9159965" y="2449533"/>
                </a:lnTo>
                <a:cubicBezTo>
                  <a:pt x="9159965" y="2446639"/>
                  <a:pt x="9160347" y="2444852"/>
                  <a:pt x="9161112" y="2444169"/>
                </a:cubicBezTo>
                <a:cubicBezTo>
                  <a:pt x="9161876" y="2443487"/>
                  <a:pt x="9165037" y="2442592"/>
                  <a:pt x="9170595" y="2441485"/>
                </a:cubicBezTo>
                <a:lnTo>
                  <a:pt x="9201006" y="2434927"/>
                </a:lnTo>
                <a:lnTo>
                  <a:pt x="9201006" y="2409724"/>
                </a:lnTo>
                <a:close/>
                <a:moveTo>
                  <a:pt x="6612598" y="2409724"/>
                </a:moveTo>
                <a:lnTo>
                  <a:pt x="6612598" y="2434949"/>
                </a:lnTo>
                <a:lnTo>
                  <a:pt x="6641466" y="2441185"/>
                </a:lnTo>
                <a:cubicBezTo>
                  <a:pt x="6647974" y="2442492"/>
                  <a:pt x="6651630" y="2443502"/>
                  <a:pt x="6652433" y="2444212"/>
                </a:cubicBezTo>
                <a:cubicBezTo>
                  <a:pt x="6653237" y="2444923"/>
                  <a:pt x="6653639" y="2446696"/>
                  <a:pt x="6653639" y="2449533"/>
                </a:cubicBezTo>
                <a:lnTo>
                  <a:pt x="6653639" y="2853201"/>
                </a:lnTo>
                <a:cubicBezTo>
                  <a:pt x="6653639" y="2856444"/>
                  <a:pt x="6653199" y="2858457"/>
                  <a:pt x="6652321" y="2859239"/>
                </a:cubicBezTo>
                <a:cubicBezTo>
                  <a:pt x="6651443" y="2860021"/>
                  <a:pt x="6648303" y="2860948"/>
                  <a:pt x="6642902" y="2862020"/>
                </a:cubicBezTo>
                <a:lnTo>
                  <a:pt x="6612598" y="2868556"/>
                </a:lnTo>
                <a:lnTo>
                  <a:pt x="6612598" y="2893695"/>
                </a:lnTo>
                <a:lnTo>
                  <a:pt x="6844291" y="2893695"/>
                </a:lnTo>
                <a:lnTo>
                  <a:pt x="6844291" y="2868610"/>
                </a:lnTo>
                <a:lnTo>
                  <a:pt x="6814609" y="2862020"/>
                </a:lnTo>
                <a:cubicBezTo>
                  <a:pt x="6809516" y="2860934"/>
                  <a:pt x="6806574" y="2860082"/>
                  <a:pt x="6805785" y="2859464"/>
                </a:cubicBezTo>
                <a:cubicBezTo>
                  <a:pt x="6804995" y="2858846"/>
                  <a:pt x="6804601" y="2856984"/>
                  <a:pt x="6804601" y="2853876"/>
                </a:cubicBezTo>
                <a:lnTo>
                  <a:pt x="6804601" y="2662934"/>
                </a:lnTo>
                <a:lnTo>
                  <a:pt x="6967157" y="2662934"/>
                </a:lnTo>
                <a:lnTo>
                  <a:pt x="6967157" y="2853876"/>
                </a:lnTo>
                <a:cubicBezTo>
                  <a:pt x="6967157" y="2856926"/>
                  <a:pt x="6966739" y="2858775"/>
                  <a:pt x="6965903" y="2859421"/>
                </a:cubicBezTo>
                <a:cubicBezTo>
                  <a:pt x="6965067" y="2860068"/>
                  <a:pt x="6962113" y="2860934"/>
                  <a:pt x="6957041" y="2862020"/>
                </a:cubicBezTo>
                <a:lnTo>
                  <a:pt x="6927455" y="2868589"/>
                </a:lnTo>
                <a:lnTo>
                  <a:pt x="6927455" y="2893695"/>
                </a:lnTo>
                <a:lnTo>
                  <a:pt x="7159148" y="2893695"/>
                </a:lnTo>
                <a:lnTo>
                  <a:pt x="7159148" y="2868578"/>
                </a:lnTo>
                <a:lnTo>
                  <a:pt x="7130098" y="2862298"/>
                </a:lnTo>
                <a:cubicBezTo>
                  <a:pt x="7123804" y="2861041"/>
                  <a:pt x="7120233" y="2860037"/>
                  <a:pt x="7119383" y="2859287"/>
                </a:cubicBezTo>
                <a:cubicBezTo>
                  <a:pt x="7118533" y="2858537"/>
                  <a:pt x="7118108" y="2856508"/>
                  <a:pt x="7118108" y="2853201"/>
                </a:cubicBezTo>
                <a:lnTo>
                  <a:pt x="7118108" y="2449533"/>
                </a:lnTo>
                <a:cubicBezTo>
                  <a:pt x="7118108" y="2446639"/>
                  <a:pt x="7118491" y="2444852"/>
                  <a:pt x="7119259" y="2444169"/>
                </a:cubicBezTo>
                <a:cubicBezTo>
                  <a:pt x="7120027" y="2443487"/>
                  <a:pt x="7123187" y="2442592"/>
                  <a:pt x="7128737" y="2441485"/>
                </a:cubicBezTo>
                <a:lnTo>
                  <a:pt x="7159148" y="2434927"/>
                </a:lnTo>
                <a:lnTo>
                  <a:pt x="7159148" y="2409724"/>
                </a:lnTo>
                <a:lnTo>
                  <a:pt x="6927455" y="2409724"/>
                </a:lnTo>
                <a:lnTo>
                  <a:pt x="6927455" y="2434916"/>
                </a:lnTo>
                <a:lnTo>
                  <a:pt x="6957588" y="2441592"/>
                </a:lnTo>
                <a:cubicBezTo>
                  <a:pt x="6962503" y="2442307"/>
                  <a:pt x="6965326" y="2442989"/>
                  <a:pt x="6966058" y="2443639"/>
                </a:cubicBezTo>
                <a:cubicBezTo>
                  <a:pt x="6966790" y="2444289"/>
                  <a:pt x="6967157" y="2446032"/>
                  <a:pt x="6967157" y="2448868"/>
                </a:cubicBezTo>
                <a:lnTo>
                  <a:pt x="6967157" y="2629726"/>
                </a:lnTo>
                <a:lnTo>
                  <a:pt x="6804601" y="2629726"/>
                </a:lnTo>
                <a:lnTo>
                  <a:pt x="6804601" y="2448868"/>
                </a:lnTo>
                <a:cubicBezTo>
                  <a:pt x="6804601" y="2445968"/>
                  <a:pt x="6804945" y="2444211"/>
                  <a:pt x="6805635" y="2443596"/>
                </a:cubicBezTo>
                <a:cubicBezTo>
                  <a:pt x="6806324" y="2442982"/>
                  <a:pt x="6809126" y="2442314"/>
                  <a:pt x="6814041" y="2441592"/>
                </a:cubicBezTo>
                <a:lnTo>
                  <a:pt x="6844291" y="2434895"/>
                </a:lnTo>
                <a:lnTo>
                  <a:pt x="6844291" y="2409724"/>
                </a:lnTo>
                <a:close/>
                <a:moveTo>
                  <a:pt x="5755348" y="2409724"/>
                </a:moveTo>
                <a:lnTo>
                  <a:pt x="5755348" y="2434949"/>
                </a:lnTo>
                <a:lnTo>
                  <a:pt x="5784216" y="2441185"/>
                </a:lnTo>
                <a:cubicBezTo>
                  <a:pt x="5790724" y="2442492"/>
                  <a:pt x="5794380" y="2443502"/>
                  <a:pt x="5795184" y="2444212"/>
                </a:cubicBezTo>
                <a:cubicBezTo>
                  <a:pt x="5795988" y="2444923"/>
                  <a:pt x="5796390" y="2446696"/>
                  <a:pt x="5796390" y="2449533"/>
                </a:cubicBezTo>
                <a:lnTo>
                  <a:pt x="5796390" y="2853201"/>
                </a:lnTo>
                <a:cubicBezTo>
                  <a:pt x="5796390" y="2856444"/>
                  <a:pt x="5795950" y="2858457"/>
                  <a:pt x="5795071" y="2859239"/>
                </a:cubicBezTo>
                <a:cubicBezTo>
                  <a:pt x="5794193" y="2860021"/>
                  <a:pt x="5791053" y="2860948"/>
                  <a:pt x="5785652" y="2862020"/>
                </a:cubicBezTo>
                <a:lnTo>
                  <a:pt x="5755348" y="2868556"/>
                </a:lnTo>
                <a:lnTo>
                  <a:pt x="5755348" y="2893695"/>
                </a:lnTo>
                <a:lnTo>
                  <a:pt x="5871334" y="2893695"/>
                </a:lnTo>
                <a:lnTo>
                  <a:pt x="5871334" y="2868610"/>
                </a:lnTo>
                <a:lnTo>
                  <a:pt x="5841642" y="2862020"/>
                </a:lnTo>
                <a:cubicBezTo>
                  <a:pt x="5836548" y="2860934"/>
                  <a:pt x="5833606" y="2860082"/>
                  <a:pt x="5832817" y="2859464"/>
                </a:cubicBezTo>
                <a:cubicBezTo>
                  <a:pt x="5832028" y="2858846"/>
                  <a:pt x="5831633" y="2856984"/>
                  <a:pt x="5831633" y="2853876"/>
                </a:cubicBezTo>
                <a:lnTo>
                  <a:pt x="5831633" y="2497431"/>
                </a:lnTo>
                <a:lnTo>
                  <a:pt x="6000554" y="2893695"/>
                </a:lnTo>
                <a:lnTo>
                  <a:pt x="6029861" y="2893695"/>
                </a:lnTo>
                <a:lnTo>
                  <a:pt x="6189288" y="2479944"/>
                </a:lnTo>
                <a:lnTo>
                  <a:pt x="6189288" y="2853876"/>
                </a:lnTo>
                <a:cubicBezTo>
                  <a:pt x="6189288" y="2856926"/>
                  <a:pt x="6188872" y="2858775"/>
                  <a:pt x="6188040" y="2859421"/>
                </a:cubicBezTo>
                <a:cubicBezTo>
                  <a:pt x="6187208" y="2860068"/>
                  <a:pt x="6184252" y="2860934"/>
                  <a:pt x="6179173" y="2862020"/>
                </a:cubicBezTo>
                <a:lnTo>
                  <a:pt x="6149598" y="2868589"/>
                </a:lnTo>
                <a:lnTo>
                  <a:pt x="6149598" y="2893695"/>
                </a:lnTo>
                <a:lnTo>
                  <a:pt x="6381291" y="2893695"/>
                </a:lnTo>
                <a:lnTo>
                  <a:pt x="6381291" y="2868578"/>
                </a:lnTo>
                <a:lnTo>
                  <a:pt x="6352241" y="2862298"/>
                </a:lnTo>
                <a:cubicBezTo>
                  <a:pt x="6345933" y="2861041"/>
                  <a:pt x="6342357" y="2860037"/>
                  <a:pt x="6341514" y="2859287"/>
                </a:cubicBezTo>
                <a:cubicBezTo>
                  <a:pt x="6340671" y="2858537"/>
                  <a:pt x="6340250" y="2856508"/>
                  <a:pt x="6340250" y="2853201"/>
                </a:cubicBezTo>
                <a:lnTo>
                  <a:pt x="6340250" y="2449533"/>
                </a:lnTo>
                <a:cubicBezTo>
                  <a:pt x="6340250" y="2446639"/>
                  <a:pt x="6340632" y="2444852"/>
                  <a:pt x="6341396" y="2444169"/>
                </a:cubicBezTo>
                <a:cubicBezTo>
                  <a:pt x="6342160" y="2443487"/>
                  <a:pt x="6345322" y="2442592"/>
                  <a:pt x="6350880" y="2441485"/>
                </a:cubicBezTo>
                <a:lnTo>
                  <a:pt x="6381291" y="2434927"/>
                </a:lnTo>
                <a:lnTo>
                  <a:pt x="6381291" y="2409724"/>
                </a:lnTo>
                <a:lnTo>
                  <a:pt x="6191989" y="2409724"/>
                </a:lnTo>
                <a:lnTo>
                  <a:pt x="6072606" y="2708422"/>
                </a:lnTo>
                <a:lnTo>
                  <a:pt x="5938961" y="2409724"/>
                </a:lnTo>
                <a:close/>
                <a:moveTo>
                  <a:pt x="5260048" y="2409724"/>
                </a:moveTo>
                <a:lnTo>
                  <a:pt x="5260048" y="2434949"/>
                </a:lnTo>
                <a:lnTo>
                  <a:pt x="5288916" y="2441185"/>
                </a:lnTo>
                <a:cubicBezTo>
                  <a:pt x="5295424" y="2442492"/>
                  <a:pt x="5299081" y="2443502"/>
                  <a:pt x="5299884" y="2444212"/>
                </a:cubicBezTo>
                <a:cubicBezTo>
                  <a:pt x="5300687" y="2444923"/>
                  <a:pt x="5301089" y="2446696"/>
                  <a:pt x="5301089" y="2449533"/>
                </a:cubicBezTo>
                <a:lnTo>
                  <a:pt x="5301089" y="2853201"/>
                </a:lnTo>
                <a:cubicBezTo>
                  <a:pt x="5301089" y="2856444"/>
                  <a:pt x="5300649" y="2858457"/>
                  <a:pt x="5299771" y="2859239"/>
                </a:cubicBezTo>
                <a:cubicBezTo>
                  <a:pt x="5298892" y="2860021"/>
                  <a:pt x="5295752" y="2860948"/>
                  <a:pt x="5290352" y="2862020"/>
                </a:cubicBezTo>
                <a:lnTo>
                  <a:pt x="5260048" y="2868556"/>
                </a:lnTo>
                <a:lnTo>
                  <a:pt x="5260048" y="2893695"/>
                </a:lnTo>
                <a:lnTo>
                  <a:pt x="5697611" y="2893695"/>
                </a:lnTo>
                <a:lnTo>
                  <a:pt x="5697611" y="2746784"/>
                </a:lnTo>
                <a:lnTo>
                  <a:pt x="5668131" y="2746784"/>
                </a:lnTo>
                <a:cubicBezTo>
                  <a:pt x="5657887" y="2778488"/>
                  <a:pt x="5648583" y="2801634"/>
                  <a:pt x="5640217" y="2816221"/>
                </a:cubicBezTo>
                <a:cubicBezTo>
                  <a:pt x="5631852" y="2830809"/>
                  <a:pt x="5620624" y="2841832"/>
                  <a:pt x="5606533" y="2849290"/>
                </a:cubicBezTo>
                <a:cubicBezTo>
                  <a:pt x="5592442" y="2856748"/>
                  <a:pt x="5572748" y="2860477"/>
                  <a:pt x="5547452" y="2860477"/>
                </a:cubicBezTo>
                <a:lnTo>
                  <a:pt x="5452051" y="2860477"/>
                </a:lnTo>
                <a:lnTo>
                  <a:pt x="5452051" y="2662934"/>
                </a:lnTo>
                <a:lnTo>
                  <a:pt x="5625622" y="2662934"/>
                </a:lnTo>
                <a:lnTo>
                  <a:pt x="5625622" y="2629726"/>
                </a:lnTo>
                <a:lnTo>
                  <a:pt x="5452051" y="2629726"/>
                </a:lnTo>
                <a:lnTo>
                  <a:pt x="5452051" y="2442943"/>
                </a:lnTo>
                <a:lnTo>
                  <a:pt x="5540722" y="2442943"/>
                </a:lnTo>
                <a:cubicBezTo>
                  <a:pt x="5566461" y="2442943"/>
                  <a:pt x="5586187" y="2446473"/>
                  <a:pt x="5599900" y="2453535"/>
                </a:cubicBezTo>
                <a:cubicBezTo>
                  <a:pt x="5613612" y="2460597"/>
                  <a:pt x="5624408" y="2471155"/>
                  <a:pt x="5632287" y="2485210"/>
                </a:cubicBezTo>
                <a:cubicBezTo>
                  <a:pt x="5640167" y="2499266"/>
                  <a:pt x="5649240" y="2522177"/>
                  <a:pt x="5659505" y="2553946"/>
                </a:cubicBezTo>
                <a:lnTo>
                  <a:pt x="5688191" y="2553946"/>
                </a:lnTo>
                <a:lnTo>
                  <a:pt x="5688191" y="2409724"/>
                </a:lnTo>
                <a:close/>
                <a:moveTo>
                  <a:pt x="2244770" y="2409724"/>
                </a:moveTo>
                <a:lnTo>
                  <a:pt x="2244770" y="2435549"/>
                </a:lnTo>
                <a:lnTo>
                  <a:pt x="2275330" y="2438860"/>
                </a:lnTo>
                <a:cubicBezTo>
                  <a:pt x="2279367" y="2439195"/>
                  <a:pt x="2282079" y="2440060"/>
                  <a:pt x="2283469" y="2441453"/>
                </a:cubicBezTo>
                <a:cubicBezTo>
                  <a:pt x="2284858" y="2442846"/>
                  <a:pt x="2286982" y="2446639"/>
                  <a:pt x="2289839" y="2452833"/>
                </a:cubicBezTo>
                <a:lnTo>
                  <a:pt x="2485914" y="2901100"/>
                </a:lnTo>
                <a:lnTo>
                  <a:pt x="2516593" y="2901100"/>
                </a:lnTo>
                <a:lnTo>
                  <a:pt x="2702734" y="2450647"/>
                </a:lnTo>
                <a:cubicBezTo>
                  <a:pt x="2704927" y="2445911"/>
                  <a:pt x="2706718" y="2442848"/>
                  <a:pt x="2708107" y="2441458"/>
                </a:cubicBezTo>
                <a:cubicBezTo>
                  <a:pt x="2709497" y="2440069"/>
                  <a:pt x="2712177" y="2439203"/>
                  <a:pt x="2716150" y="2438860"/>
                </a:cubicBezTo>
                <a:lnTo>
                  <a:pt x="2746914" y="2435538"/>
                </a:lnTo>
                <a:lnTo>
                  <a:pt x="2746914" y="2409724"/>
                </a:lnTo>
                <a:lnTo>
                  <a:pt x="2630939" y="2409724"/>
                </a:lnTo>
                <a:lnTo>
                  <a:pt x="2630939" y="2435634"/>
                </a:lnTo>
                <a:lnTo>
                  <a:pt x="2664811" y="2438785"/>
                </a:lnTo>
                <a:cubicBezTo>
                  <a:pt x="2667797" y="2439213"/>
                  <a:pt x="2669290" y="2439435"/>
                  <a:pt x="2669290" y="2439449"/>
                </a:cubicBezTo>
                <a:cubicBezTo>
                  <a:pt x="2669290" y="2440585"/>
                  <a:pt x="2668758" y="2442535"/>
                  <a:pt x="2667694" y="2445300"/>
                </a:cubicBezTo>
                <a:lnTo>
                  <a:pt x="2560076" y="2719191"/>
                </a:lnTo>
                <a:lnTo>
                  <a:pt x="2443940" y="2447207"/>
                </a:lnTo>
                <a:cubicBezTo>
                  <a:pt x="2443197" y="2445714"/>
                  <a:pt x="2442826" y="2444025"/>
                  <a:pt x="2442826" y="2442139"/>
                </a:cubicBezTo>
                <a:cubicBezTo>
                  <a:pt x="2442826" y="2440346"/>
                  <a:pt x="2444387" y="2439242"/>
                  <a:pt x="2447509" y="2438828"/>
                </a:cubicBezTo>
                <a:lnTo>
                  <a:pt x="2480502" y="2435602"/>
                </a:lnTo>
                <a:lnTo>
                  <a:pt x="2480502" y="2409724"/>
                </a:lnTo>
                <a:close/>
                <a:moveTo>
                  <a:pt x="4248541" y="2402330"/>
                </a:moveTo>
                <a:lnTo>
                  <a:pt x="4060375" y="2852719"/>
                </a:lnTo>
                <a:cubicBezTo>
                  <a:pt x="4058139" y="2857555"/>
                  <a:pt x="4056322" y="2860671"/>
                  <a:pt x="4054926" y="2862068"/>
                </a:cubicBezTo>
                <a:cubicBezTo>
                  <a:pt x="4053529" y="2863465"/>
                  <a:pt x="4050913" y="2864327"/>
                  <a:pt x="4047076" y="2864656"/>
                </a:cubicBezTo>
                <a:lnTo>
                  <a:pt x="4016419" y="2867967"/>
                </a:lnTo>
                <a:lnTo>
                  <a:pt x="4016419" y="2893695"/>
                </a:lnTo>
                <a:lnTo>
                  <a:pt x="4132394" y="2893695"/>
                </a:lnTo>
                <a:lnTo>
                  <a:pt x="4132394" y="2867892"/>
                </a:lnTo>
                <a:lnTo>
                  <a:pt x="4098458" y="2864731"/>
                </a:lnTo>
                <a:cubicBezTo>
                  <a:pt x="4095522" y="2864316"/>
                  <a:pt x="4094054" y="2863838"/>
                  <a:pt x="4094054" y="2863295"/>
                </a:cubicBezTo>
                <a:cubicBezTo>
                  <a:pt x="4094054" y="2861909"/>
                  <a:pt x="4094529" y="2860127"/>
                  <a:pt x="4095479" y="2857948"/>
                </a:cubicBezTo>
                <a:lnTo>
                  <a:pt x="4134184" y="2763854"/>
                </a:lnTo>
                <a:lnTo>
                  <a:pt x="4281127" y="2763854"/>
                </a:lnTo>
                <a:lnTo>
                  <a:pt x="4324525" y="2859834"/>
                </a:lnTo>
                <a:cubicBezTo>
                  <a:pt x="4324990" y="2860920"/>
                  <a:pt x="4325222" y="2862073"/>
                  <a:pt x="4325222" y="2863295"/>
                </a:cubicBezTo>
                <a:cubicBezTo>
                  <a:pt x="4325222" y="2863831"/>
                  <a:pt x="4323718" y="2864313"/>
                  <a:pt x="4320710" y="2864742"/>
                </a:cubicBezTo>
                <a:lnTo>
                  <a:pt x="4286871" y="2867881"/>
                </a:lnTo>
                <a:lnTo>
                  <a:pt x="4286871" y="2893695"/>
                </a:lnTo>
                <a:lnTo>
                  <a:pt x="4522604" y="2893695"/>
                </a:lnTo>
                <a:lnTo>
                  <a:pt x="4522604" y="2867978"/>
                </a:lnTo>
                <a:lnTo>
                  <a:pt x="4491935" y="2864656"/>
                </a:lnTo>
                <a:cubicBezTo>
                  <a:pt x="4488042" y="2864334"/>
                  <a:pt x="4485394" y="2863472"/>
                  <a:pt x="4483990" y="2862068"/>
                </a:cubicBezTo>
                <a:cubicBezTo>
                  <a:pt x="4482586" y="2860664"/>
                  <a:pt x="4480666" y="2857337"/>
                  <a:pt x="4478230" y="2852086"/>
                </a:cubicBezTo>
                <a:lnTo>
                  <a:pt x="4279445" y="2402330"/>
                </a:lnTo>
                <a:close/>
                <a:moveTo>
                  <a:pt x="3000766" y="2402330"/>
                </a:moveTo>
                <a:lnTo>
                  <a:pt x="2812600" y="2852719"/>
                </a:lnTo>
                <a:cubicBezTo>
                  <a:pt x="2810363" y="2857555"/>
                  <a:pt x="2808548" y="2860671"/>
                  <a:pt x="2807151" y="2862068"/>
                </a:cubicBezTo>
                <a:cubicBezTo>
                  <a:pt x="2805754" y="2863465"/>
                  <a:pt x="2803138" y="2864327"/>
                  <a:pt x="2799302" y="2864656"/>
                </a:cubicBezTo>
                <a:lnTo>
                  <a:pt x="2768644" y="2867967"/>
                </a:lnTo>
                <a:lnTo>
                  <a:pt x="2768644" y="2893695"/>
                </a:lnTo>
                <a:lnTo>
                  <a:pt x="2884619" y="2893695"/>
                </a:lnTo>
                <a:lnTo>
                  <a:pt x="2884619" y="2867892"/>
                </a:lnTo>
                <a:lnTo>
                  <a:pt x="2850683" y="2864731"/>
                </a:lnTo>
                <a:cubicBezTo>
                  <a:pt x="2847747" y="2864316"/>
                  <a:pt x="2846279" y="2863838"/>
                  <a:pt x="2846279" y="2863295"/>
                </a:cubicBezTo>
                <a:cubicBezTo>
                  <a:pt x="2846279" y="2861909"/>
                  <a:pt x="2846754" y="2860127"/>
                  <a:pt x="2847704" y="2857948"/>
                </a:cubicBezTo>
                <a:lnTo>
                  <a:pt x="2886409" y="2763854"/>
                </a:lnTo>
                <a:lnTo>
                  <a:pt x="3033353" y="2763854"/>
                </a:lnTo>
                <a:lnTo>
                  <a:pt x="3076751" y="2859834"/>
                </a:lnTo>
                <a:cubicBezTo>
                  <a:pt x="3077215" y="2860920"/>
                  <a:pt x="3077447" y="2862073"/>
                  <a:pt x="3077447" y="2863295"/>
                </a:cubicBezTo>
                <a:cubicBezTo>
                  <a:pt x="3077447" y="2863831"/>
                  <a:pt x="3075944" y="2864313"/>
                  <a:pt x="3072936" y="2864742"/>
                </a:cubicBezTo>
                <a:lnTo>
                  <a:pt x="3039096" y="2867881"/>
                </a:lnTo>
                <a:lnTo>
                  <a:pt x="3039096" y="2893695"/>
                </a:lnTo>
                <a:lnTo>
                  <a:pt x="3274829" y="2893695"/>
                </a:lnTo>
                <a:lnTo>
                  <a:pt x="3274829" y="2867978"/>
                </a:lnTo>
                <a:lnTo>
                  <a:pt x="3244161" y="2864656"/>
                </a:lnTo>
                <a:cubicBezTo>
                  <a:pt x="3240268" y="2864334"/>
                  <a:pt x="3237619" y="2863472"/>
                  <a:pt x="3236215" y="2862068"/>
                </a:cubicBezTo>
                <a:cubicBezTo>
                  <a:pt x="3234811" y="2860664"/>
                  <a:pt x="3232892" y="2857337"/>
                  <a:pt x="3230455" y="2852086"/>
                </a:cubicBezTo>
                <a:lnTo>
                  <a:pt x="3031670" y="2402330"/>
                </a:lnTo>
                <a:close/>
                <a:moveTo>
                  <a:pt x="8716664" y="2401655"/>
                </a:moveTo>
                <a:cubicBezTo>
                  <a:pt x="8648648" y="2401655"/>
                  <a:pt x="8598656" y="2413055"/>
                  <a:pt x="8566688" y="2435854"/>
                </a:cubicBezTo>
                <a:cubicBezTo>
                  <a:pt x="8534720" y="2458653"/>
                  <a:pt x="8518736" y="2492592"/>
                  <a:pt x="8518736" y="2537669"/>
                </a:cubicBezTo>
                <a:cubicBezTo>
                  <a:pt x="8518736" y="2569094"/>
                  <a:pt x="8524978" y="2595054"/>
                  <a:pt x="8537462" y="2615550"/>
                </a:cubicBezTo>
                <a:cubicBezTo>
                  <a:pt x="8549945" y="2636045"/>
                  <a:pt x="8566790" y="2652862"/>
                  <a:pt x="8587996" y="2665999"/>
                </a:cubicBezTo>
                <a:cubicBezTo>
                  <a:pt x="8609202" y="2679136"/>
                  <a:pt x="8638826" y="2694085"/>
                  <a:pt x="8676866" y="2710844"/>
                </a:cubicBezTo>
                <a:cubicBezTo>
                  <a:pt x="8706113" y="2723688"/>
                  <a:pt x="8728080" y="2734649"/>
                  <a:pt x="8742768" y="2743725"/>
                </a:cubicBezTo>
                <a:cubicBezTo>
                  <a:pt x="8757454" y="2752801"/>
                  <a:pt x="8768190" y="2762475"/>
                  <a:pt x="8774973" y="2772748"/>
                </a:cubicBezTo>
                <a:cubicBezTo>
                  <a:pt x="8781756" y="2783021"/>
                  <a:pt x="8785148" y="2795933"/>
                  <a:pt x="8785148" y="2811485"/>
                </a:cubicBezTo>
                <a:cubicBezTo>
                  <a:pt x="8785148" y="2830566"/>
                  <a:pt x="8777836" y="2845184"/>
                  <a:pt x="8763213" y="2855339"/>
                </a:cubicBezTo>
                <a:cubicBezTo>
                  <a:pt x="8748590" y="2865494"/>
                  <a:pt x="8727466" y="2870571"/>
                  <a:pt x="8699840" y="2870571"/>
                </a:cubicBezTo>
                <a:cubicBezTo>
                  <a:pt x="8675080" y="2870571"/>
                  <a:pt x="8654574" y="2867133"/>
                  <a:pt x="8638322" y="2860257"/>
                </a:cubicBezTo>
                <a:cubicBezTo>
                  <a:pt x="8622070" y="2853381"/>
                  <a:pt x="8608394" y="2840765"/>
                  <a:pt x="8597292" y="2822410"/>
                </a:cubicBezTo>
                <a:cubicBezTo>
                  <a:pt x="8586191" y="2804054"/>
                  <a:pt x="8577482" y="2775930"/>
                  <a:pt x="8571168" y="2738040"/>
                </a:cubicBezTo>
                <a:lnTo>
                  <a:pt x="8541753" y="2738040"/>
                </a:lnTo>
                <a:lnTo>
                  <a:pt x="8522776" y="2866649"/>
                </a:lnTo>
                <a:cubicBezTo>
                  <a:pt x="8544700" y="2877315"/>
                  <a:pt x="8573071" y="2885833"/>
                  <a:pt x="8607890" y="2892206"/>
                </a:cubicBezTo>
                <a:cubicBezTo>
                  <a:pt x="8642708" y="2898578"/>
                  <a:pt x="8674480" y="2901764"/>
                  <a:pt x="8703206" y="2901764"/>
                </a:cubicBezTo>
                <a:cubicBezTo>
                  <a:pt x="8774964" y="2901764"/>
                  <a:pt x="8828134" y="2890004"/>
                  <a:pt x="8862713" y="2866483"/>
                </a:cubicBezTo>
                <a:cubicBezTo>
                  <a:pt x="8897292" y="2842962"/>
                  <a:pt x="8914582" y="2808034"/>
                  <a:pt x="8914582" y="2761700"/>
                </a:cubicBezTo>
                <a:cubicBezTo>
                  <a:pt x="8914582" y="2731118"/>
                  <a:pt x="8908456" y="2706049"/>
                  <a:pt x="8896205" y="2686493"/>
                </a:cubicBezTo>
                <a:cubicBezTo>
                  <a:pt x="8883952" y="2666937"/>
                  <a:pt x="8867694" y="2650781"/>
                  <a:pt x="8847427" y="2638026"/>
                </a:cubicBezTo>
                <a:cubicBezTo>
                  <a:pt x="8827160" y="2625271"/>
                  <a:pt x="8795224" y="2608145"/>
                  <a:pt x="8751619" y="2586650"/>
                </a:cubicBezTo>
                <a:lnTo>
                  <a:pt x="8738460" y="2581335"/>
                </a:lnTo>
                <a:cubicBezTo>
                  <a:pt x="8706978" y="2566018"/>
                  <a:pt x="8684176" y="2554280"/>
                  <a:pt x="8670057" y="2546118"/>
                </a:cubicBezTo>
                <a:cubicBezTo>
                  <a:pt x="8655937" y="2537956"/>
                  <a:pt x="8645620" y="2529193"/>
                  <a:pt x="8639105" y="2519827"/>
                </a:cubicBezTo>
                <a:cubicBezTo>
                  <a:pt x="8632590" y="2510462"/>
                  <a:pt x="8629332" y="2498467"/>
                  <a:pt x="8629332" y="2483844"/>
                </a:cubicBezTo>
                <a:cubicBezTo>
                  <a:pt x="8629332" y="2449847"/>
                  <a:pt x="8656646" y="2432848"/>
                  <a:pt x="8711274" y="2432848"/>
                </a:cubicBezTo>
                <a:cubicBezTo>
                  <a:pt x="8736034" y="2432848"/>
                  <a:pt x="8755736" y="2436929"/>
                  <a:pt x="8770382" y="2445091"/>
                </a:cubicBezTo>
                <a:cubicBezTo>
                  <a:pt x="8785026" y="2453253"/>
                  <a:pt x="8796695" y="2464969"/>
                  <a:pt x="8805390" y="2480238"/>
                </a:cubicBezTo>
                <a:cubicBezTo>
                  <a:pt x="8814084" y="2495508"/>
                  <a:pt x="8823149" y="2518284"/>
                  <a:pt x="8832586" y="2548566"/>
                </a:cubicBezTo>
                <a:lnTo>
                  <a:pt x="8861764" y="2548566"/>
                </a:lnTo>
                <a:lnTo>
                  <a:pt x="8878931" y="2435442"/>
                </a:lnTo>
                <a:cubicBezTo>
                  <a:pt x="8857042" y="2424833"/>
                  <a:pt x="8832005" y="2416550"/>
                  <a:pt x="8803820" y="2410592"/>
                </a:cubicBezTo>
                <a:cubicBezTo>
                  <a:pt x="8775634" y="2404634"/>
                  <a:pt x="8746582" y="2401655"/>
                  <a:pt x="8716664" y="2401655"/>
                </a:cubicBezTo>
                <a:close/>
                <a:moveTo>
                  <a:pt x="8072927" y="2401655"/>
                </a:moveTo>
                <a:cubicBezTo>
                  <a:pt x="7993160" y="2401655"/>
                  <a:pt x="7928457" y="2421395"/>
                  <a:pt x="7878819" y="2460875"/>
                </a:cubicBezTo>
                <a:cubicBezTo>
                  <a:pt x="7829181" y="2500355"/>
                  <a:pt x="7804361" y="2561611"/>
                  <a:pt x="7804361" y="2644643"/>
                </a:cubicBezTo>
                <a:cubicBezTo>
                  <a:pt x="7804361" y="2734332"/>
                  <a:pt x="7829296" y="2799608"/>
                  <a:pt x="7879167" y="2840471"/>
                </a:cubicBezTo>
                <a:cubicBezTo>
                  <a:pt x="7929037" y="2881333"/>
                  <a:pt x="7992503" y="2901764"/>
                  <a:pt x="8069562" y="2901764"/>
                </a:cubicBezTo>
                <a:cubicBezTo>
                  <a:pt x="8108603" y="2901764"/>
                  <a:pt x="8144298" y="2895454"/>
                  <a:pt x="8176649" y="2882835"/>
                </a:cubicBezTo>
                <a:cubicBezTo>
                  <a:pt x="8208999" y="2870216"/>
                  <a:pt x="8236140" y="2852915"/>
                  <a:pt x="8258071" y="2830934"/>
                </a:cubicBezTo>
                <a:lnTo>
                  <a:pt x="8238558" y="2808667"/>
                </a:lnTo>
                <a:cubicBezTo>
                  <a:pt x="8217677" y="2824076"/>
                  <a:pt x="8197628" y="2835666"/>
                  <a:pt x="8178412" y="2843439"/>
                </a:cubicBezTo>
                <a:cubicBezTo>
                  <a:pt x="8159195" y="2851211"/>
                  <a:pt x="8137714" y="2855098"/>
                  <a:pt x="8113968" y="2855098"/>
                </a:cubicBezTo>
                <a:cubicBezTo>
                  <a:pt x="8059268" y="2855098"/>
                  <a:pt x="8020945" y="2836488"/>
                  <a:pt x="7999000" y="2799269"/>
                </a:cubicBezTo>
                <a:cubicBezTo>
                  <a:pt x="7977054" y="2762050"/>
                  <a:pt x="7966082" y="2704675"/>
                  <a:pt x="7966082" y="2627144"/>
                </a:cubicBezTo>
                <a:cubicBezTo>
                  <a:pt x="7966082" y="2561829"/>
                  <a:pt x="7974475" y="2513342"/>
                  <a:pt x="7991263" y="2481685"/>
                </a:cubicBezTo>
                <a:cubicBezTo>
                  <a:pt x="8008051" y="2450027"/>
                  <a:pt x="8035497" y="2434198"/>
                  <a:pt x="8073602" y="2434198"/>
                </a:cubicBezTo>
                <a:cubicBezTo>
                  <a:pt x="8106920" y="2434198"/>
                  <a:pt x="8133752" y="2445227"/>
                  <a:pt x="8154097" y="2467283"/>
                </a:cubicBezTo>
                <a:cubicBezTo>
                  <a:pt x="8174443" y="2489339"/>
                  <a:pt x="8191238" y="2520470"/>
                  <a:pt x="8204483" y="2560675"/>
                </a:cubicBezTo>
                <a:lnTo>
                  <a:pt x="8234583" y="2560675"/>
                </a:lnTo>
                <a:lnTo>
                  <a:pt x="8244613" y="2434584"/>
                </a:lnTo>
                <a:cubicBezTo>
                  <a:pt x="8224210" y="2424576"/>
                  <a:pt x="8198391" y="2416585"/>
                  <a:pt x="8167155" y="2410614"/>
                </a:cubicBezTo>
                <a:cubicBezTo>
                  <a:pt x="8135919" y="2404641"/>
                  <a:pt x="8104509" y="2401655"/>
                  <a:pt x="8072927" y="2401655"/>
                </a:cubicBezTo>
                <a:close/>
                <a:moveTo>
                  <a:pt x="7470268" y="2401655"/>
                </a:moveTo>
                <a:cubicBezTo>
                  <a:pt x="7393130" y="2401655"/>
                  <a:pt x="7331102" y="2421531"/>
                  <a:pt x="7284186" y="2461282"/>
                </a:cubicBezTo>
                <a:cubicBezTo>
                  <a:pt x="7237270" y="2501034"/>
                  <a:pt x="7213811" y="2564397"/>
                  <a:pt x="7213811" y="2651372"/>
                </a:cubicBezTo>
                <a:cubicBezTo>
                  <a:pt x="7213811" y="2739205"/>
                  <a:pt x="7237169" y="2802895"/>
                  <a:pt x="7283886" y="2842442"/>
                </a:cubicBezTo>
                <a:cubicBezTo>
                  <a:pt x="7330602" y="2881990"/>
                  <a:pt x="7392730" y="2901764"/>
                  <a:pt x="7470268" y="2901764"/>
                </a:cubicBezTo>
                <a:cubicBezTo>
                  <a:pt x="7547728" y="2901764"/>
                  <a:pt x="7609836" y="2881974"/>
                  <a:pt x="7656592" y="2842394"/>
                </a:cubicBezTo>
                <a:cubicBezTo>
                  <a:pt x="7703347" y="2802814"/>
                  <a:pt x="7726725" y="2739140"/>
                  <a:pt x="7726725" y="2651372"/>
                </a:cubicBezTo>
                <a:cubicBezTo>
                  <a:pt x="7726725" y="2564011"/>
                  <a:pt x="7703360" y="2500552"/>
                  <a:pt x="7656629" y="2460993"/>
                </a:cubicBezTo>
                <a:cubicBezTo>
                  <a:pt x="7609898" y="2421434"/>
                  <a:pt x="7547778" y="2401655"/>
                  <a:pt x="7470268" y="2401655"/>
                </a:cubicBezTo>
                <a:close/>
                <a:moveTo>
                  <a:pt x="4843952" y="2401655"/>
                </a:moveTo>
                <a:cubicBezTo>
                  <a:pt x="4764185" y="2401655"/>
                  <a:pt x="4699482" y="2421395"/>
                  <a:pt x="4649844" y="2460875"/>
                </a:cubicBezTo>
                <a:cubicBezTo>
                  <a:pt x="4600205" y="2500355"/>
                  <a:pt x="4575386" y="2561611"/>
                  <a:pt x="4575386" y="2644643"/>
                </a:cubicBezTo>
                <a:cubicBezTo>
                  <a:pt x="4575386" y="2734332"/>
                  <a:pt x="4600322" y="2799608"/>
                  <a:pt x="4650192" y="2840471"/>
                </a:cubicBezTo>
                <a:cubicBezTo>
                  <a:pt x="4700063" y="2881333"/>
                  <a:pt x="4763528" y="2901764"/>
                  <a:pt x="4840588" y="2901764"/>
                </a:cubicBezTo>
                <a:cubicBezTo>
                  <a:pt x="4879628" y="2901764"/>
                  <a:pt x="4915323" y="2895454"/>
                  <a:pt x="4947674" y="2882835"/>
                </a:cubicBezTo>
                <a:cubicBezTo>
                  <a:pt x="4980025" y="2870216"/>
                  <a:pt x="5007165" y="2852915"/>
                  <a:pt x="5029096" y="2830934"/>
                </a:cubicBezTo>
                <a:lnTo>
                  <a:pt x="5009583" y="2808667"/>
                </a:lnTo>
                <a:cubicBezTo>
                  <a:pt x="4988702" y="2824076"/>
                  <a:pt x="4968653" y="2835666"/>
                  <a:pt x="4949437" y="2843439"/>
                </a:cubicBezTo>
                <a:cubicBezTo>
                  <a:pt x="4930220" y="2851211"/>
                  <a:pt x="4908740" y="2855098"/>
                  <a:pt x="4884993" y="2855098"/>
                </a:cubicBezTo>
                <a:cubicBezTo>
                  <a:pt x="4830293" y="2855098"/>
                  <a:pt x="4791971" y="2836488"/>
                  <a:pt x="4770025" y="2799269"/>
                </a:cubicBezTo>
                <a:cubicBezTo>
                  <a:pt x="4748079" y="2762050"/>
                  <a:pt x="4737106" y="2704675"/>
                  <a:pt x="4737106" y="2627144"/>
                </a:cubicBezTo>
                <a:cubicBezTo>
                  <a:pt x="4737106" y="2561829"/>
                  <a:pt x="4745500" y="2513342"/>
                  <a:pt x="4762288" y="2481685"/>
                </a:cubicBezTo>
                <a:cubicBezTo>
                  <a:pt x="4779076" y="2450027"/>
                  <a:pt x="4806522" y="2434198"/>
                  <a:pt x="4844628" y="2434198"/>
                </a:cubicBezTo>
                <a:cubicBezTo>
                  <a:pt x="4877947" y="2434198"/>
                  <a:pt x="4904778" y="2445227"/>
                  <a:pt x="4925123" y="2467283"/>
                </a:cubicBezTo>
                <a:cubicBezTo>
                  <a:pt x="4945468" y="2489339"/>
                  <a:pt x="4962263" y="2520470"/>
                  <a:pt x="4975509" y="2560675"/>
                </a:cubicBezTo>
                <a:lnTo>
                  <a:pt x="5005608" y="2560675"/>
                </a:lnTo>
                <a:lnTo>
                  <a:pt x="5015638" y="2434584"/>
                </a:lnTo>
                <a:cubicBezTo>
                  <a:pt x="4995235" y="2424576"/>
                  <a:pt x="4969416" y="2416585"/>
                  <a:pt x="4938180" y="2410614"/>
                </a:cubicBezTo>
                <a:cubicBezTo>
                  <a:pt x="4906944" y="2404641"/>
                  <a:pt x="4875534" y="2401655"/>
                  <a:pt x="4843952" y="2401655"/>
                </a:cubicBezTo>
                <a:close/>
                <a:moveTo>
                  <a:pt x="3786677" y="2401655"/>
                </a:moveTo>
                <a:cubicBezTo>
                  <a:pt x="3706910" y="2401655"/>
                  <a:pt x="3642207" y="2421395"/>
                  <a:pt x="3592569" y="2460875"/>
                </a:cubicBezTo>
                <a:cubicBezTo>
                  <a:pt x="3542931" y="2500355"/>
                  <a:pt x="3518112" y="2561611"/>
                  <a:pt x="3518112" y="2644643"/>
                </a:cubicBezTo>
                <a:cubicBezTo>
                  <a:pt x="3518112" y="2734332"/>
                  <a:pt x="3543047" y="2799608"/>
                  <a:pt x="3592918" y="2840471"/>
                </a:cubicBezTo>
                <a:cubicBezTo>
                  <a:pt x="3642788" y="2881333"/>
                  <a:pt x="3706253" y="2901764"/>
                  <a:pt x="3783313" y="2901764"/>
                </a:cubicBezTo>
                <a:cubicBezTo>
                  <a:pt x="3822353" y="2901764"/>
                  <a:pt x="3858049" y="2895454"/>
                  <a:pt x="3890399" y="2882835"/>
                </a:cubicBezTo>
                <a:cubicBezTo>
                  <a:pt x="3922749" y="2870216"/>
                  <a:pt x="3949891" y="2852915"/>
                  <a:pt x="3971822" y="2830934"/>
                </a:cubicBezTo>
                <a:lnTo>
                  <a:pt x="3952309" y="2808667"/>
                </a:lnTo>
                <a:cubicBezTo>
                  <a:pt x="3931428" y="2824076"/>
                  <a:pt x="3911379" y="2835666"/>
                  <a:pt x="3892162" y="2843439"/>
                </a:cubicBezTo>
                <a:cubicBezTo>
                  <a:pt x="3872945" y="2851211"/>
                  <a:pt x="3851464" y="2855098"/>
                  <a:pt x="3827718" y="2855098"/>
                </a:cubicBezTo>
                <a:cubicBezTo>
                  <a:pt x="3773019" y="2855098"/>
                  <a:pt x="3734696" y="2836488"/>
                  <a:pt x="3712751" y="2799269"/>
                </a:cubicBezTo>
                <a:cubicBezTo>
                  <a:pt x="3690805" y="2762050"/>
                  <a:pt x="3679832" y="2704675"/>
                  <a:pt x="3679832" y="2627144"/>
                </a:cubicBezTo>
                <a:cubicBezTo>
                  <a:pt x="3679832" y="2561829"/>
                  <a:pt x="3688226" y="2513342"/>
                  <a:pt x="3705014" y="2481685"/>
                </a:cubicBezTo>
                <a:cubicBezTo>
                  <a:pt x="3721801" y="2450027"/>
                  <a:pt x="3749248" y="2434198"/>
                  <a:pt x="3787353" y="2434198"/>
                </a:cubicBezTo>
                <a:cubicBezTo>
                  <a:pt x="3820671" y="2434198"/>
                  <a:pt x="3847503" y="2445227"/>
                  <a:pt x="3867848" y="2467283"/>
                </a:cubicBezTo>
                <a:cubicBezTo>
                  <a:pt x="3888194" y="2489339"/>
                  <a:pt x="3904989" y="2520470"/>
                  <a:pt x="3918233" y="2560675"/>
                </a:cubicBezTo>
                <a:lnTo>
                  <a:pt x="3948334" y="2560675"/>
                </a:lnTo>
                <a:lnTo>
                  <a:pt x="3958363" y="2434584"/>
                </a:lnTo>
                <a:cubicBezTo>
                  <a:pt x="3937961" y="2424576"/>
                  <a:pt x="3912141" y="2416585"/>
                  <a:pt x="3880905" y="2410614"/>
                </a:cubicBezTo>
                <a:cubicBezTo>
                  <a:pt x="3849669" y="2404641"/>
                  <a:pt x="3818260" y="2401655"/>
                  <a:pt x="3786677" y="2401655"/>
                </a:cubicBezTo>
                <a:close/>
                <a:moveTo>
                  <a:pt x="4367452" y="2266413"/>
                </a:moveTo>
                <a:cubicBezTo>
                  <a:pt x="4351800" y="2282058"/>
                  <a:pt x="4332664" y="2299005"/>
                  <a:pt x="4310043" y="2317254"/>
                </a:cubicBezTo>
                <a:cubicBezTo>
                  <a:pt x="4287422" y="2335502"/>
                  <a:pt x="4274447" y="2344969"/>
                  <a:pt x="4271118" y="2345655"/>
                </a:cubicBezTo>
                <a:lnTo>
                  <a:pt x="4244490" y="2366422"/>
                </a:lnTo>
                <a:lnTo>
                  <a:pt x="4250577" y="2382388"/>
                </a:lnTo>
                <a:cubicBezTo>
                  <a:pt x="4276416" y="2378802"/>
                  <a:pt x="4304501" y="2372793"/>
                  <a:pt x="4334834" y="2364360"/>
                </a:cubicBezTo>
                <a:cubicBezTo>
                  <a:pt x="4365166" y="2355926"/>
                  <a:pt x="4391426" y="2346541"/>
                  <a:pt x="4413615" y="2336204"/>
                </a:cubicBezTo>
                <a:cubicBezTo>
                  <a:pt x="4413051" y="2319473"/>
                  <a:pt x="4408884" y="2305279"/>
                  <a:pt x="4401116" y="2293620"/>
                </a:cubicBezTo>
                <a:cubicBezTo>
                  <a:pt x="4393346" y="2281962"/>
                  <a:pt x="4382125" y="2272893"/>
                  <a:pt x="4367452" y="2266413"/>
                </a:cubicBezTo>
                <a:close/>
                <a:moveTo>
                  <a:pt x="2916959" y="2266413"/>
                </a:moveTo>
                <a:cubicBezTo>
                  <a:pt x="2902286" y="2272900"/>
                  <a:pt x="2891065" y="2281969"/>
                  <a:pt x="2883296" y="2293620"/>
                </a:cubicBezTo>
                <a:cubicBezTo>
                  <a:pt x="2875527" y="2305272"/>
                  <a:pt x="2871397" y="2319466"/>
                  <a:pt x="2870904" y="2336204"/>
                </a:cubicBezTo>
                <a:cubicBezTo>
                  <a:pt x="2893028" y="2346541"/>
                  <a:pt x="2919251" y="2355926"/>
                  <a:pt x="2949573" y="2364360"/>
                </a:cubicBezTo>
                <a:cubicBezTo>
                  <a:pt x="2979894" y="2372793"/>
                  <a:pt x="3007985" y="2378802"/>
                  <a:pt x="3033845" y="2382388"/>
                </a:cubicBezTo>
                <a:lnTo>
                  <a:pt x="3040028" y="2366422"/>
                </a:lnTo>
                <a:lnTo>
                  <a:pt x="3013389" y="2345709"/>
                </a:lnTo>
                <a:cubicBezTo>
                  <a:pt x="3008253" y="2341744"/>
                  <a:pt x="2994810" y="2331446"/>
                  <a:pt x="2973061" y="2314816"/>
                </a:cubicBezTo>
                <a:cubicBezTo>
                  <a:pt x="2951312" y="2298185"/>
                  <a:pt x="2932611" y="2282051"/>
                  <a:pt x="2916959" y="2266413"/>
                </a:cubicBezTo>
                <a:close/>
                <a:moveTo>
                  <a:pt x="6311756" y="2078897"/>
                </a:moveTo>
                <a:cubicBezTo>
                  <a:pt x="6282366" y="2078897"/>
                  <a:pt x="6258328" y="2091527"/>
                  <a:pt x="6239639" y="2116787"/>
                </a:cubicBezTo>
                <a:lnTo>
                  <a:pt x="6239639" y="2133429"/>
                </a:lnTo>
                <a:cubicBezTo>
                  <a:pt x="6270615" y="2134450"/>
                  <a:pt x="6296084" y="2138758"/>
                  <a:pt x="6316047" y="2146352"/>
                </a:cubicBezTo>
                <a:cubicBezTo>
                  <a:pt x="6336011" y="2153946"/>
                  <a:pt x="6357636" y="2164368"/>
                  <a:pt x="6380925" y="2177620"/>
                </a:cubicBezTo>
                <a:cubicBezTo>
                  <a:pt x="6405256" y="2191529"/>
                  <a:pt x="6424655" y="2201468"/>
                  <a:pt x="6439122" y="2207436"/>
                </a:cubicBezTo>
                <a:cubicBezTo>
                  <a:pt x="6453588" y="2213405"/>
                  <a:pt x="6469890" y="2216389"/>
                  <a:pt x="6488028" y="2216389"/>
                </a:cubicBezTo>
                <a:cubicBezTo>
                  <a:pt x="6511495" y="2216389"/>
                  <a:pt x="6530074" y="2206784"/>
                  <a:pt x="6543765" y="2187575"/>
                </a:cubicBezTo>
                <a:cubicBezTo>
                  <a:pt x="6557456" y="2168365"/>
                  <a:pt x="6569195" y="2137872"/>
                  <a:pt x="6578982" y="2096095"/>
                </a:cubicBezTo>
                <a:lnTo>
                  <a:pt x="6554239" y="2090320"/>
                </a:lnTo>
                <a:lnTo>
                  <a:pt x="6546364" y="2100971"/>
                </a:lnTo>
                <a:cubicBezTo>
                  <a:pt x="6541284" y="2107715"/>
                  <a:pt x="6536834" y="2112449"/>
                  <a:pt x="6533012" y="2115175"/>
                </a:cubicBezTo>
                <a:cubicBezTo>
                  <a:pt x="6529190" y="2117900"/>
                  <a:pt x="6524286" y="2119263"/>
                  <a:pt x="6518300" y="2119263"/>
                </a:cubicBezTo>
                <a:cubicBezTo>
                  <a:pt x="6502512" y="2119263"/>
                  <a:pt x="6486182" y="2117402"/>
                  <a:pt x="6469313" y="2113680"/>
                </a:cubicBezTo>
                <a:cubicBezTo>
                  <a:pt x="6452443" y="2109958"/>
                  <a:pt x="6432153" y="2104740"/>
                  <a:pt x="6408443" y="2098024"/>
                </a:cubicBezTo>
                <a:cubicBezTo>
                  <a:pt x="6384668" y="2091302"/>
                  <a:pt x="6365719" y="2086434"/>
                  <a:pt x="6351596" y="2083419"/>
                </a:cubicBezTo>
                <a:cubicBezTo>
                  <a:pt x="6337473" y="2080404"/>
                  <a:pt x="6324193" y="2078897"/>
                  <a:pt x="6311756" y="2078897"/>
                </a:cubicBezTo>
                <a:close/>
                <a:moveTo>
                  <a:pt x="9167002" y="1754203"/>
                </a:moveTo>
                <a:lnTo>
                  <a:pt x="9232582" y="1901960"/>
                </a:lnTo>
                <a:lnTo>
                  <a:pt x="9107027" y="1901960"/>
                </a:lnTo>
                <a:close/>
                <a:moveTo>
                  <a:pt x="2537604" y="1754203"/>
                </a:moveTo>
                <a:lnTo>
                  <a:pt x="2603183" y="1901960"/>
                </a:lnTo>
                <a:lnTo>
                  <a:pt x="2477628" y="1901960"/>
                </a:lnTo>
                <a:close/>
                <a:moveTo>
                  <a:pt x="11004043" y="1605523"/>
                </a:moveTo>
                <a:cubicBezTo>
                  <a:pt x="11029453" y="1605523"/>
                  <a:pt x="11048848" y="1612314"/>
                  <a:pt x="11062229" y="1625894"/>
                </a:cubicBezTo>
                <a:cubicBezTo>
                  <a:pt x="11075610" y="1639474"/>
                  <a:pt x="11084932" y="1661850"/>
                  <a:pt x="11090197" y="1693022"/>
                </a:cubicBezTo>
                <a:cubicBezTo>
                  <a:pt x="11095461" y="1724194"/>
                  <a:pt x="11098094" y="1767419"/>
                  <a:pt x="11098094" y="1822697"/>
                </a:cubicBezTo>
                <a:cubicBezTo>
                  <a:pt x="11098094" y="1878125"/>
                  <a:pt x="11095449" y="1921495"/>
                  <a:pt x="11090159" y="1952806"/>
                </a:cubicBezTo>
                <a:cubicBezTo>
                  <a:pt x="11084868" y="1984117"/>
                  <a:pt x="11075529" y="2006570"/>
                  <a:pt x="11062137" y="2020165"/>
                </a:cubicBezTo>
                <a:cubicBezTo>
                  <a:pt x="11048746" y="2033759"/>
                  <a:pt x="11029382" y="2040556"/>
                  <a:pt x="11004043" y="2040556"/>
                </a:cubicBezTo>
                <a:cubicBezTo>
                  <a:pt x="10978633" y="2040556"/>
                  <a:pt x="10959233" y="2033757"/>
                  <a:pt x="10945841" y="2020159"/>
                </a:cubicBezTo>
                <a:cubicBezTo>
                  <a:pt x="10932450" y="2006561"/>
                  <a:pt x="10923126" y="1984212"/>
                  <a:pt x="10917868" y="1953112"/>
                </a:cubicBezTo>
                <a:cubicBezTo>
                  <a:pt x="10912610" y="1922011"/>
                  <a:pt x="10909981" y="1878540"/>
                  <a:pt x="10909981" y="1822697"/>
                </a:cubicBezTo>
                <a:cubicBezTo>
                  <a:pt x="10909981" y="1767012"/>
                  <a:pt x="10912599" y="1723686"/>
                  <a:pt x="10917831" y="1692722"/>
                </a:cubicBezTo>
                <a:cubicBezTo>
                  <a:pt x="10923063" y="1661757"/>
                  <a:pt x="10932369" y="1639483"/>
                  <a:pt x="10945750" y="1625899"/>
                </a:cubicBezTo>
                <a:cubicBezTo>
                  <a:pt x="10959131" y="1612315"/>
                  <a:pt x="10978562" y="1605523"/>
                  <a:pt x="11004043" y="1605523"/>
                </a:cubicBezTo>
                <a:close/>
                <a:moveTo>
                  <a:pt x="6384418" y="1605523"/>
                </a:moveTo>
                <a:cubicBezTo>
                  <a:pt x="6409778" y="1605523"/>
                  <a:pt x="6429167" y="1612230"/>
                  <a:pt x="6442583" y="1625642"/>
                </a:cubicBezTo>
                <a:cubicBezTo>
                  <a:pt x="6455999" y="1639054"/>
                  <a:pt x="6465334" y="1660980"/>
                  <a:pt x="6470588" y="1691420"/>
                </a:cubicBezTo>
                <a:cubicBezTo>
                  <a:pt x="6475842" y="1721859"/>
                  <a:pt x="6478469" y="1764718"/>
                  <a:pt x="6478469" y="1819997"/>
                </a:cubicBezTo>
                <a:cubicBezTo>
                  <a:pt x="6478469" y="1875396"/>
                  <a:pt x="6475830" y="1918396"/>
                  <a:pt x="6470551" y="1948997"/>
                </a:cubicBezTo>
                <a:cubicBezTo>
                  <a:pt x="6465271" y="1979597"/>
                  <a:pt x="6455920" y="2001609"/>
                  <a:pt x="6442497" y="2015032"/>
                </a:cubicBezTo>
                <a:cubicBezTo>
                  <a:pt x="6429074" y="2028455"/>
                  <a:pt x="6409714" y="2035166"/>
                  <a:pt x="6384418" y="2035166"/>
                </a:cubicBezTo>
                <a:cubicBezTo>
                  <a:pt x="6359051" y="2035166"/>
                  <a:pt x="6339655" y="2028455"/>
                  <a:pt x="6326232" y="2015032"/>
                </a:cubicBezTo>
                <a:cubicBezTo>
                  <a:pt x="6312809" y="2001609"/>
                  <a:pt x="6303474" y="1979706"/>
                  <a:pt x="6298227" y="1949324"/>
                </a:cubicBezTo>
                <a:cubicBezTo>
                  <a:pt x="6292980" y="1918941"/>
                  <a:pt x="6290357" y="1875832"/>
                  <a:pt x="6290357" y="1819997"/>
                </a:cubicBezTo>
                <a:cubicBezTo>
                  <a:pt x="6290357" y="1764304"/>
                  <a:pt x="6292967" y="1721342"/>
                  <a:pt x="6298190" y="1691109"/>
                </a:cubicBezTo>
                <a:cubicBezTo>
                  <a:pt x="6303412" y="1660877"/>
                  <a:pt x="6312731" y="1639054"/>
                  <a:pt x="6326147" y="1625642"/>
                </a:cubicBezTo>
                <a:cubicBezTo>
                  <a:pt x="6339563" y="1612230"/>
                  <a:pt x="6358987" y="1605523"/>
                  <a:pt x="6384418" y="1605523"/>
                </a:cubicBezTo>
                <a:close/>
                <a:moveTo>
                  <a:pt x="3164969" y="1605523"/>
                </a:moveTo>
                <a:cubicBezTo>
                  <a:pt x="3190379" y="1605523"/>
                  <a:pt x="3209775" y="1612314"/>
                  <a:pt x="3223155" y="1625894"/>
                </a:cubicBezTo>
                <a:cubicBezTo>
                  <a:pt x="3236535" y="1639474"/>
                  <a:pt x="3245858" y="1661850"/>
                  <a:pt x="3251123" y="1693022"/>
                </a:cubicBezTo>
                <a:cubicBezTo>
                  <a:pt x="3256387" y="1724194"/>
                  <a:pt x="3259020" y="1767419"/>
                  <a:pt x="3259020" y="1822697"/>
                </a:cubicBezTo>
                <a:cubicBezTo>
                  <a:pt x="3259020" y="1878125"/>
                  <a:pt x="3256375" y="1921495"/>
                  <a:pt x="3251085" y="1952806"/>
                </a:cubicBezTo>
                <a:cubicBezTo>
                  <a:pt x="3245795" y="1984117"/>
                  <a:pt x="3236455" y="2006570"/>
                  <a:pt x="3223063" y="2020165"/>
                </a:cubicBezTo>
                <a:cubicBezTo>
                  <a:pt x="3209673" y="2033759"/>
                  <a:pt x="3190308" y="2040556"/>
                  <a:pt x="3164969" y="2040556"/>
                </a:cubicBezTo>
                <a:cubicBezTo>
                  <a:pt x="3139559" y="2040556"/>
                  <a:pt x="3120158" y="2033757"/>
                  <a:pt x="3106767" y="2020159"/>
                </a:cubicBezTo>
                <a:cubicBezTo>
                  <a:pt x="3093376" y="2006561"/>
                  <a:pt x="3084052" y="1984212"/>
                  <a:pt x="3078794" y="1953112"/>
                </a:cubicBezTo>
                <a:cubicBezTo>
                  <a:pt x="3073536" y="1922011"/>
                  <a:pt x="3070907" y="1878540"/>
                  <a:pt x="3070907" y="1822697"/>
                </a:cubicBezTo>
                <a:cubicBezTo>
                  <a:pt x="3070907" y="1767012"/>
                  <a:pt x="3073524" y="1723686"/>
                  <a:pt x="3078756" y="1692722"/>
                </a:cubicBezTo>
                <a:cubicBezTo>
                  <a:pt x="3083989" y="1661757"/>
                  <a:pt x="3093295" y="1639483"/>
                  <a:pt x="3106676" y="1625899"/>
                </a:cubicBezTo>
                <a:cubicBezTo>
                  <a:pt x="3120056" y="1612315"/>
                  <a:pt x="3139487" y="1605523"/>
                  <a:pt x="3164969" y="1605523"/>
                </a:cubicBezTo>
                <a:close/>
                <a:moveTo>
                  <a:pt x="9502925" y="1581049"/>
                </a:moveTo>
                <a:lnTo>
                  <a:pt x="9502925" y="1606916"/>
                </a:lnTo>
                <a:lnTo>
                  <a:pt x="9535275" y="1610228"/>
                </a:lnTo>
                <a:cubicBezTo>
                  <a:pt x="9538189" y="1610520"/>
                  <a:pt x="9540597" y="1611537"/>
                  <a:pt x="9542497" y="1613276"/>
                </a:cubicBezTo>
                <a:cubicBezTo>
                  <a:pt x="9544397" y="1615016"/>
                  <a:pt x="9546805" y="1618386"/>
                  <a:pt x="9549720" y="1623386"/>
                </a:cubicBezTo>
                <a:lnTo>
                  <a:pt x="9672467" y="1846186"/>
                </a:lnTo>
                <a:lnTo>
                  <a:pt x="9672467" y="2024526"/>
                </a:lnTo>
                <a:cubicBezTo>
                  <a:pt x="9672467" y="2027769"/>
                  <a:pt x="9672028" y="2029782"/>
                  <a:pt x="9671149" y="2030564"/>
                </a:cubicBezTo>
                <a:cubicBezTo>
                  <a:pt x="9670270" y="2031346"/>
                  <a:pt x="9667131" y="2032273"/>
                  <a:pt x="9661730" y="2033345"/>
                </a:cubicBezTo>
                <a:lnTo>
                  <a:pt x="9631426" y="2039881"/>
                </a:lnTo>
                <a:lnTo>
                  <a:pt x="9631426" y="2065020"/>
                </a:lnTo>
                <a:lnTo>
                  <a:pt x="9864459" y="2065020"/>
                </a:lnTo>
                <a:lnTo>
                  <a:pt x="9864459" y="2039903"/>
                </a:lnTo>
                <a:lnTo>
                  <a:pt x="9835409" y="2033623"/>
                </a:lnTo>
                <a:cubicBezTo>
                  <a:pt x="9829108" y="2032366"/>
                  <a:pt x="9825536" y="2031362"/>
                  <a:pt x="9824693" y="2030612"/>
                </a:cubicBezTo>
                <a:cubicBezTo>
                  <a:pt x="9823850" y="2029862"/>
                  <a:pt x="9823429" y="2027833"/>
                  <a:pt x="9823429" y="2024526"/>
                </a:cubicBezTo>
                <a:lnTo>
                  <a:pt x="9823429" y="1842060"/>
                </a:lnTo>
                <a:lnTo>
                  <a:pt x="9951684" y="1621801"/>
                </a:lnTo>
                <a:cubicBezTo>
                  <a:pt x="9954327" y="1617521"/>
                  <a:pt x="9956612" y="1614498"/>
                  <a:pt x="9958537" y="1612730"/>
                </a:cubicBezTo>
                <a:cubicBezTo>
                  <a:pt x="9960462" y="1610962"/>
                  <a:pt x="9964400" y="1609888"/>
                  <a:pt x="9970351" y="1609510"/>
                </a:cubicBezTo>
                <a:lnTo>
                  <a:pt x="9997000" y="1606938"/>
                </a:lnTo>
                <a:lnTo>
                  <a:pt x="9997000" y="1581049"/>
                </a:lnTo>
                <a:lnTo>
                  <a:pt x="9871606" y="1581049"/>
                </a:lnTo>
                <a:lnTo>
                  <a:pt x="9871606" y="1606338"/>
                </a:lnTo>
                <a:lnTo>
                  <a:pt x="9908650" y="1609488"/>
                </a:lnTo>
                <a:cubicBezTo>
                  <a:pt x="9911329" y="1609817"/>
                  <a:pt x="9913336" y="1610481"/>
                  <a:pt x="9914672" y="1611481"/>
                </a:cubicBezTo>
                <a:cubicBezTo>
                  <a:pt x="9916008" y="1612481"/>
                  <a:pt x="9916676" y="1613367"/>
                  <a:pt x="9916676" y="1614139"/>
                </a:cubicBezTo>
                <a:cubicBezTo>
                  <a:pt x="9916676" y="1613946"/>
                  <a:pt x="9916398" y="1614689"/>
                  <a:pt x="9915840" y="1616368"/>
                </a:cubicBezTo>
                <a:lnTo>
                  <a:pt x="9802662" y="1816503"/>
                </a:lnTo>
                <a:lnTo>
                  <a:pt x="9700799" y="1617396"/>
                </a:lnTo>
                <a:cubicBezTo>
                  <a:pt x="9699578" y="1615253"/>
                  <a:pt x="9698967" y="1613267"/>
                  <a:pt x="9698967" y="1611438"/>
                </a:cubicBezTo>
                <a:cubicBezTo>
                  <a:pt x="9698967" y="1610774"/>
                  <a:pt x="9700213" y="1610353"/>
                  <a:pt x="9702707" y="1610174"/>
                </a:cubicBezTo>
                <a:lnTo>
                  <a:pt x="9735293" y="1606916"/>
                </a:lnTo>
                <a:lnTo>
                  <a:pt x="9735293" y="1581049"/>
                </a:lnTo>
                <a:close/>
                <a:moveTo>
                  <a:pt x="8403298" y="1581049"/>
                </a:moveTo>
                <a:lnTo>
                  <a:pt x="8403298" y="1606274"/>
                </a:lnTo>
                <a:lnTo>
                  <a:pt x="8432166" y="1612510"/>
                </a:lnTo>
                <a:cubicBezTo>
                  <a:pt x="8438674" y="1613817"/>
                  <a:pt x="8442330" y="1614826"/>
                  <a:pt x="8443133" y="1615537"/>
                </a:cubicBezTo>
                <a:cubicBezTo>
                  <a:pt x="8443937" y="1616248"/>
                  <a:pt x="8444339" y="1618021"/>
                  <a:pt x="8444339" y="1620857"/>
                </a:cubicBezTo>
                <a:lnTo>
                  <a:pt x="8444339" y="2024526"/>
                </a:lnTo>
                <a:cubicBezTo>
                  <a:pt x="8444339" y="2027769"/>
                  <a:pt x="8443899" y="2029782"/>
                  <a:pt x="8443021" y="2030564"/>
                </a:cubicBezTo>
                <a:cubicBezTo>
                  <a:pt x="8442142" y="2031346"/>
                  <a:pt x="8439002" y="2032273"/>
                  <a:pt x="8433602" y="2033345"/>
                </a:cubicBezTo>
                <a:lnTo>
                  <a:pt x="8403298" y="2039881"/>
                </a:lnTo>
                <a:lnTo>
                  <a:pt x="8403298" y="2065020"/>
                </a:lnTo>
                <a:lnTo>
                  <a:pt x="8634991" y="2065020"/>
                </a:lnTo>
                <a:lnTo>
                  <a:pt x="8634991" y="2039935"/>
                </a:lnTo>
                <a:lnTo>
                  <a:pt x="8605308" y="2033345"/>
                </a:lnTo>
                <a:cubicBezTo>
                  <a:pt x="8600216" y="2032259"/>
                  <a:pt x="8597274" y="2031407"/>
                  <a:pt x="8596484" y="2030789"/>
                </a:cubicBezTo>
                <a:cubicBezTo>
                  <a:pt x="8595694" y="2030171"/>
                  <a:pt x="8595300" y="2028308"/>
                  <a:pt x="8595300" y="2025201"/>
                </a:cubicBezTo>
                <a:lnTo>
                  <a:pt x="8595300" y="1834259"/>
                </a:lnTo>
                <a:lnTo>
                  <a:pt x="8757856" y="1834259"/>
                </a:lnTo>
                <a:lnTo>
                  <a:pt x="8757856" y="2025201"/>
                </a:lnTo>
                <a:cubicBezTo>
                  <a:pt x="8757856" y="2028251"/>
                  <a:pt x="8757438" y="2030100"/>
                  <a:pt x="8756603" y="2030746"/>
                </a:cubicBezTo>
                <a:cubicBezTo>
                  <a:pt x="8755767" y="2031393"/>
                  <a:pt x="8752812" y="2032259"/>
                  <a:pt x="8747740" y="2033345"/>
                </a:cubicBezTo>
                <a:lnTo>
                  <a:pt x="8718155" y="2039913"/>
                </a:lnTo>
                <a:lnTo>
                  <a:pt x="8718155" y="2065020"/>
                </a:lnTo>
                <a:lnTo>
                  <a:pt x="8949848" y="2065020"/>
                </a:lnTo>
                <a:lnTo>
                  <a:pt x="8949848" y="2039903"/>
                </a:lnTo>
                <a:lnTo>
                  <a:pt x="8920798" y="2033623"/>
                </a:lnTo>
                <a:cubicBezTo>
                  <a:pt x="8914505" y="2032366"/>
                  <a:pt x="8910932" y="2031362"/>
                  <a:pt x="8910082" y="2030612"/>
                </a:cubicBezTo>
                <a:cubicBezTo>
                  <a:pt x="8909232" y="2029862"/>
                  <a:pt x="8908808" y="2027833"/>
                  <a:pt x="8908808" y="2024526"/>
                </a:cubicBezTo>
                <a:lnTo>
                  <a:pt x="8908808" y="1620857"/>
                </a:lnTo>
                <a:cubicBezTo>
                  <a:pt x="8908808" y="1617964"/>
                  <a:pt x="8909191" y="1616177"/>
                  <a:pt x="8909959" y="1615494"/>
                </a:cubicBezTo>
                <a:cubicBezTo>
                  <a:pt x="8910728" y="1614812"/>
                  <a:pt x="8913887" y="1613917"/>
                  <a:pt x="8919437" y="1612810"/>
                </a:cubicBezTo>
                <a:lnTo>
                  <a:pt x="8949848" y="1606252"/>
                </a:lnTo>
                <a:lnTo>
                  <a:pt x="8949848" y="1581049"/>
                </a:lnTo>
                <a:lnTo>
                  <a:pt x="8718155" y="1581049"/>
                </a:lnTo>
                <a:lnTo>
                  <a:pt x="8718155" y="1606241"/>
                </a:lnTo>
                <a:lnTo>
                  <a:pt x="8748287" y="1612917"/>
                </a:lnTo>
                <a:cubicBezTo>
                  <a:pt x="8753202" y="1613632"/>
                  <a:pt x="8756026" y="1614314"/>
                  <a:pt x="8756758" y="1614964"/>
                </a:cubicBezTo>
                <a:cubicBezTo>
                  <a:pt x="8757490" y="1615614"/>
                  <a:pt x="8757856" y="1617357"/>
                  <a:pt x="8757856" y="1620193"/>
                </a:cubicBezTo>
                <a:lnTo>
                  <a:pt x="8757856" y="1801051"/>
                </a:lnTo>
                <a:lnTo>
                  <a:pt x="8595300" y="1801051"/>
                </a:lnTo>
                <a:lnTo>
                  <a:pt x="8595300" y="1620193"/>
                </a:lnTo>
                <a:cubicBezTo>
                  <a:pt x="8595300" y="1617293"/>
                  <a:pt x="8595645" y="1615535"/>
                  <a:pt x="8596334" y="1614921"/>
                </a:cubicBezTo>
                <a:cubicBezTo>
                  <a:pt x="8597024" y="1614307"/>
                  <a:pt x="8599826" y="1613639"/>
                  <a:pt x="8604740" y="1612917"/>
                </a:cubicBezTo>
                <a:lnTo>
                  <a:pt x="8634991" y="1606220"/>
                </a:lnTo>
                <a:lnTo>
                  <a:pt x="8634991" y="1581049"/>
                </a:lnTo>
                <a:close/>
                <a:moveTo>
                  <a:pt x="7907998" y="1581049"/>
                </a:moveTo>
                <a:lnTo>
                  <a:pt x="7907998" y="1729985"/>
                </a:lnTo>
                <a:lnTo>
                  <a:pt x="7934358" y="1729985"/>
                </a:lnTo>
                <a:cubicBezTo>
                  <a:pt x="7946889" y="1696231"/>
                  <a:pt x="7956936" y="1672435"/>
                  <a:pt x="7964501" y="1658598"/>
                </a:cubicBezTo>
                <a:cubicBezTo>
                  <a:pt x="7972067" y="1644760"/>
                  <a:pt x="7982806" y="1633688"/>
                  <a:pt x="7996717" y="1625379"/>
                </a:cubicBezTo>
                <a:cubicBezTo>
                  <a:pt x="8010631" y="1617071"/>
                  <a:pt x="8030664" y="1612917"/>
                  <a:pt x="8056816" y="1612917"/>
                </a:cubicBezTo>
                <a:lnTo>
                  <a:pt x="8065432" y="1612917"/>
                </a:lnTo>
                <a:lnTo>
                  <a:pt x="8065432" y="2024526"/>
                </a:lnTo>
                <a:cubicBezTo>
                  <a:pt x="8065432" y="2027769"/>
                  <a:pt x="8064992" y="2029782"/>
                  <a:pt x="8064113" y="2030564"/>
                </a:cubicBezTo>
                <a:cubicBezTo>
                  <a:pt x="8063235" y="2031346"/>
                  <a:pt x="8060095" y="2032273"/>
                  <a:pt x="8054695" y="2033345"/>
                </a:cubicBezTo>
                <a:lnTo>
                  <a:pt x="8024391" y="2039881"/>
                </a:lnTo>
                <a:lnTo>
                  <a:pt x="8024391" y="2065020"/>
                </a:lnTo>
                <a:lnTo>
                  <a:pt x="8257434" y="2065020"/>
                </a:lnTo>
                <a:lnTo>
                  <a:pt x="8257434" y="2039903"/>
                </a:lnTo>
                <a:lnTo>
                  <a:pt x="8228384" y="2033623"/>
                </a:lnTo>
                <a:cubicBezTo>
                  <a:pt x="8222076" y="2032366"/>
                  <a:pt x="8218501" y="2031362"/>
                  <a:pt x="8217658" y="2030612"/>
                </a:cubicBezTo>
                <a:cubicBezTo>
                  <a:pt x="8216815" y="2029862"/>
                  <a:pt x="8216394" y="2027833"/>
                  <a:pt x="8216394" y="2024526"/>
                </a:cubicBezTo>
                <a:lnTo>
                  <a:pt x="8216394" y="1612917"/>
                </a:lnTo>
                <a:lnTo>
                  <a:pt x="8225009" y="1612917"/>
                </a:lnTo>
                <a:cubicBezTo>
                  <a:pt x="8251090" y="1612917"/>
                  <a:pt x="8271084" y="1617070"/>
                  <a:pt x="8284989" y="1625374"/>
                </a:cubicBezTo>
                <a:cubicBezTo>
                  <a:pt x="8298895" y="1633679"/>
                  <a:pt x="8309634" y="1644752"/>
                  <a:pt x="8317206" y="1658593"/>
                </a:cubicBezTo>
                <a:cubicBezTo>
                  <a:pt x="8324779" y="1672434"/>
                  <a:pt x="8334830" y="1696231"/>
                  <a:pt x="8347360" y="1729985"/>
                </a:cubicBezTo>
                <a:lnTo>
                  <a:pt x="8373817" y="1729985"/>
                </a:lnTo>
                <a:lnTo>
                  <a:pt x="8373817" y="1581049"/>
                </a:lnTo>
                <a:close/>
                <a:moveTo>
                  <a:pt x="7207399" y="1581049"/>
                </a:moveTo>
                <a:lnTo>
                  <a:pt x="7207399" y="1606916"/>
                </a:lnTo>
                <a:lnTo>
                  <a:pt x="7239750" y="1610228"/>
                </a:lnTo>
                <a:cubicBezTo>
                  <a:pt x="7242665" y="1610520"/>
                  <a:pt x="7245072" y="1611537"/>
                  <a:pt x="7246972" y="1613276"/>
                </a:cubicBezTo>
                <a:cubicBezTo>
                  <a:pt x="7248873" y="1615016"/>
                  <a:pt x="7251280" y="1618386"/>
                  <a:pt x="7254195" y="1623386"/>
                </a:cubicBezTo>
                <a:lnTo>
                  <a:pt x="7376942" y="1846186"/>
                </a:lnTo>
                <a:lnTo>
                  <a:pt x="7376942" y="2024526"/>
                </a:lnTo>
                <a:cubicBezTo>
                  <a:pt x="7376942" y="2027769"/>
                  <a:pt x="7376502" y="2029782"/>
                  <a:pt x="7375624" y="2030564"/>
                </a:cubicBezTo>
                <a:cubicBezTo>
                  <a:pt x="7374746" y="2031346"/>
                  <a:pt x="7371606" y="2032273"/>
                  <a:pt x="7366205" y="2033345"/>
                </a:cubicBezTo>
                <a:lnTo>
                  <a:pt x="7335901" y="2039881"/>
                </a:lnTo>
                <a:lnTo>
                  <a:pt x="7335901" y="2065020"/>
                </a:lnTo>
                <a:lnTo>
                  <a:pt x="7568934" y="2065020"/>
                </a:lnTo>
                <a:lnTo>
                  <a:pt x="7568934" y="2039903"/>
                </a:lnTo>
                <a:lnTo>
                  <a:pt x="7539884" y="2033623"/>
                </a:lnTo>
                <a:cubicBezTo>
                  <a:pt x="7533583" y="2032366"/>
                  <a:pt x="7530012" y="2031362"/>
                  <a:pt x="7529168" y="2030612"/>
                </a:cubicBezTo>
                <a:cubicBezTo>
                  <a:pt x="7528326" y="2029862"/>
                  <a:pt x="7527904" y="2027833"/>
                  <a:pt x="7527904" y="2024526"/>
                </a:cubicBezTo>
                <a:lnTo>
                  <a:pt x="7527904" y="1842060"/>
                </a:lnTo>
                <a:lnTo>
                  <a:pt x="7656159" y="1621801"/>
                </a:lnTo>
                <a:cubicBezTo>
                  <a:pt x="7658803" y="1617521"/>
                  <a:pt x="7661087" y="1614498"/>
                  <a:pt x="7663012" y="1612730"/>
                </a:cubicBezTo>
                <a:cubicBezTo>
                  <a:pt x="7664937" y="1610962"/>
                  <a:pt x="7668875" y="1609888"/>
                  <a:pt x="7674826" y="1609510"/>
                </a:cubicBezTo>
                <a:lnTo>
                  <a:pt x="7701476" y="1606938"/>
                </a:lnTo>
                <a:lnTo>
                  <a:pt x="7701476" y="1581049"/>
                </a:lnTo>
                <a:lnTo>
                  <a:pt x="7576081" y="1581049"/>
                </a:lnTo>
                <a:lnTo>
                  <a:pt x="7576081" y="1606338"/>
                </a:lnTo>
                <a:lnTo>
                  <a:pt x="7613125" y="1609488"/>
                </a:lnTo>
                <a:cubicBezTo>
                  <a:pt x="7615804" y="1609817"/>
                  <a:pt x="7617812" y="1610481"/>
                  <a:pt x="7619148" y="1611481"/>
                </a:cubicBezTo>
                <a:cubicBezTo>
                  <a:pt x="7620483" y="1612481"/>
                  <a:pt x="7621151" y="1613367"/>
                  <a:pt x="7621151" y="1614139"/>
                </a:cubicBezTo>
                <a:cubicBezTo>
                  <a:pt x="7621151" y="1613946"/>
                  <a:pt x="7620872" y="1614689"/>
                  <a:pt x="7620315" y="1616368"/>
                </a:cubicBezTo>
                <a:lnTo>
                  <a:pt x="7507137" y="1816503"/>
                </a:lnTo>
                <a:lnTo>
                  <a:pt x="7405274" y="1617396"/>
                </a:lnTo>
                <a:cubicBezTo>
                  <a:pt x="7404053" y="1615253"/>
                  <a:pt x="7403441" y="1613267"/>
                  <a:pt x="7403441" y="1611438"/>
                </a:cubicBezTo>
                <a:cubicBezTo>
                  <a:pt x="7403441" y="1610774"/>
                  <a:pt x="7404689" y="1610353"/>
                  <a:pt x="7407181" y="1610174"/>
                </a:cubicBezTo>
                <a:lnTo>
                  <a:pt x="7439768" y="1606916"/>
                </a:lnTo>
                <a:lnTo>
                  <a:pt x="7439768" y="1581049"/>
                </a:lnTo>
                <a:close/>
                <a:moveTo>
                  <a:pt x="6694293" y="1581049"/>
                </a:moveTo>
                <a:lnTo>
                  <a:pt x="6694293" y="1606274"/>
                </a:lnTo>
                <a:lnTo>
                  <a:pt x="6723119" y="1612499"/>
                </a:lnTo>
                <a:cubicBezTo>
                  <a:pt x="6729655" y="1613814"/>
                  <a:pt x="6733325" y="1614828"/>
                  <a:pt x="6734129" y="1615543"/>
                </a:cubicBezTo>
                <a:cubicBezTo>
                  <a:pt x="6734933" y="1616257"/>
                  <a:pt x="6735335" y="1618029"/>
                  <a:pt x="6735335" y="1620857"/>
                </a:cubicBezTo>
                <a:lnTo>
                  <a:pt x="6735335" y="1880551"/>
                </a:lnTo>
                <a:cubicBezTo>
                  <a:pt x="6735335" y="1948195"/>
                  <a:pt x="6753197" y="1997196"/>
                  <a:pt x="6788923" y="2027553"/>
                </a:cubicBezTo>
                <a:cubicBezTo>
                  <a:pt x="6824649" y="2057910"/>
                  <a:pt x="6879264" y="2073089"/>
                  <a:pt x="6952766" y="2073089"/>
                </a:cubicBezTo>
                <a:cubicBezTo>
                  <a:pt x="7020695" y="2073089"/>
                  <a:pt x="7070082" y="2056035"/>
                  <a:pt x="7100925" y="2021927"/>
                </a:cubicBezTo>
                <a:cubicBezTo>
                  <a:pt x="7131768" y="1987819"/>
                  <a:pt x="7147683" y="1939304"/>
                  <a:pt x="7148669" y="1876382"/>
                </a:cubicBezTo>
                <a:lnTo>
                  <a:pt x="7148669" y="1620193"/>
                </a:lnTo>
                <a:cubicBezTo>
                  <a:pt x="7148669" y="1617514"/>
                  <a:pt x="7149027" y="1615894"/>
                  <a:pt x="7149745" y="1615334"/>
                </a:cubicBezTo>
                <a:cubicBezTo>
                  <a:pt x="7150463" y="1614773"/>
                  <a:pt x="7153440" y="1613932"/>
                  <a:pt x="7158677" y="1612810"/>
                </a:cubicBezTo>
                <a:lnTo>
                  <a:pt x="7188359" y="1606220"/>
                </a:lnTo>
                <a:lnTo>
                  <a:pt x="7188359" y="1581049"/>
                </a:lnTo>
                <a:lnTo>
                  <a:pt x="7072384" y="1581049"/>
                </a:lnTo>
                <a:lnTo>
                  <a:pt x="7072384" y="1606274"/>
                </a:lnTo>
                <a:lnTo>
                  <a:pt x="7101252" y="1612510"/>
                </a:lnTo>
                <a:cubicBezTo>
                  <a:pt x="7107760" y="1613817"/>
                  <a:pt x="7111416" y="1614826"/>
                  <a:pt x="7112219" y="1615537"/>
                </a:cubicBezTo>
                <a:cubicBezTo>
                  <a:pt x="7113023" y="1616248"/>
                  <a:pt x="7113425" y="1618021"/>
                  <a:pt x="7113425" y="1620857"/>
                </a:cubicBezTo>
                <a:lnTo>
                  <a:pt x="7113425" y="1888620"/>
                </a:lnTo>
                <a:cubicBezTo>
                  <a:pt x="7113425" y="1933932"/>
                  <a:pt x="7102551" y="1970023"/>
                  <a:pt x="7080801" y="1996890"/>
                </a:cubicBezTo>
                <a:cubicBezTo>
                  <a:pt x="7059051" y="2023758"/>
                  <a:pt x="7027810" y="2037192"/>
                  <a:pt x="6987077" y="2037192"/>
                </a:cubicBezTo>
                <a:cubicBezTo>
                  <a:pt x="6958373" y="2037192"/>
                  <a:pt x="6936969" y="2032591"/>
                  <a:pt x="6922863" y="2023390"/>
                </a:cubicBezTo>
                <a:cubicBezTo>
                  <a:pt x="6908758" y="2014189"/>
                  <a:pt x="6899136" y="1999530"/>
                  <a:pt x="6893995" y="1979413"/>
                </a:cubicBezTo>
                <a:cubicBezTo>
                  <a:pt x="6888855" y="1959296"/>
                  <a:pt x="6886286" y="1930378"/>
                  <a:pt x="6886286" y="1892659"/>
                </a:cubicBezTo>
                <a:lnTo>
                  <a:pt x="6886286" y="1620193"/>
                </a:lnTo>
                <a:cubicBezTo>
                  <a:pt x="6886286" y="1617514"/>
                  <a:pt x="6886645" y="1615894"/>
                  <a:pt x="6887363" y="1615334"/>
                </a:cubicBezTo>
                <a:cubicBezTo>
                  <a:pt x="6888081" y="1614773"/>
                  <a:pt x="6891058" y="1613932"/>
                  <a:pt x="6896294" y="1612810"/>
                </a:cubicBezTo>
                <a:lnTo>
                  <a:pt x="6925987" y="1606220"/>
                </a:lnTo>
                <a:lnTo>
                  <a:pt x="6925987" y="1581049"/>
                </a:lnTo>
                <a:close/>
                <a:moveTo>
                  <a:pt x="3659848" y="1581049"/>
                </a:moveTo>
                <a:lnTo>
                  <a:pt x="3659848" y="1606274"/>
                </a:lnTo>
                <a:lnTo>
                  <a:pt x="3688716" y="1612510"/>
                </a:lnTo>
                <a:cubicBezTo>
                  <a:pt x="3695224" y="1613817"/>
                  <a:pt x="3698880" y="1614826"/>
                  <a:pt x="3699684" y="1615537"/>
                </a:cubicBezTo>
                <a:cubicBezTo>
                  <a:pt x="3700487" y="1616248"/>
                  <a:pt x="3700890" y="1618021"/>
                  <a:pt x="3700890" y="1620857"/>
                </a:cubicBezTo>
                <a:lnTo>
                  <a:pt x="3700890" y="2024526"/>
                </a:lnTo>
                <a:cubicBezTo>
                  <a:pt x="3700890" y="2027769"/>
                  <a:pt x="3700450" y="2029782"/>
                  <a:pt x="3699572" y="2030564"/>
                </a:cubicBezTo>
                <a:cubicBezTo>
                  <a:pt x="3698693" y="2031346"/>
                  <a:pt x="3695553" y="2032273"/>
                  <a:pt x="3690153" y="2033345"/>
                </a:cubicBezTo>
                <a:lnTo>
                  <a:pt x="3659848" y="2039881"/>
                </a:lnTo>
                <a:lnTo>
                  <a:pt x="3659848" y="2065020"/>
                </a:lnTo>
                <a:lnTo>
                  <a:pt x="3775835" y="2065020"/>
                </a:lnTo>
                <a:lnTo>
                  <a:pt x="3775835" y="2039935"/>
                </a:lnTo>
                <a:lnTo>
                  <a:pt x="3746142" y="2033345"/>
                </a:lnTo>
                <a:cubicBezTo>
                  <a:pt x="3741048" y="2032259"/>
                  <a:pt x="3738107" y="2031407"/>
                  <a:pt x="3737317" y="2030789"/>
                </a:cubicBezTo>
                <a:cubicBezTo>
                  <a:pt x="3736528" y="2030171"/>
                  <a:pt x="3736133" y="2028308"/>
                  <a:pt x="3736133" y="2025201"/>
                </a:cubicBezTo>
                <a:lnTo>
                  <a:pt x="3736133" y="1668756"/>
                </a:lnTo>
                <a:lnTo>
                  <a:pt x="3905055" y="2065020"/>
                </a:lnTo>
                <a:lnTo>
                  <a:pt x="3934362" y="2065020"/>
                </a:lnTo>
                <a:lnTo>
                  <a:pt x="4093788" y="1651268"/>
                </a:lnTo>
                <a:lnTo>
                  <a:pt x="4093788" y="2025201"/>
                </a:lnTo>
                <a:cubicBezTo>
                  <a:pt x="4093788" y="2028251"/>
                  <a:pt x="4093372" y="2030100"/>
                  <a:pt x="4092540" y="2030746"/>
                </a:cubicBezTo>
                <a:cubicBezTo>
                  <a:pt x="4091707" y="2031393"/>
                  <a:pt x="4088752" y="2032259"/>
                  <a:pt x="4083672" y="2033345"/>
                </a:cubicBezTo>
                <a:lnTo>
                  <a:pt x="4054098" y="2039913"/>
                </a:lnTo>
                <a:lnTo>
                  <a:pt x="4054098" y="2065020"/>
                </a:lnTo>
                <a:lnTo>
                  <a:pt x="4285790" y="2065020"/>
                </a:lnTo>
                <a:lnTo>
                  <a:pt x="4285790" y="2039903"/>
                </a:lnTo>
                <a:lnTo>
                  <a:pt x="4256740" y="2033623"/>
                </a:lnTo>
                <a:cubicBezTo>
                  <a:pt x="4250433" y="2032366"/>
                  <a:pt x="4246858" y="2031362"/>
                  <a:pt x="4246015" y="2030612"/>
                </a:cubicBezTo>
                <a:cubicBezTo>
                  <a:pt x="4245171" y="2029862"/>
                  <a:pt x="4244750" y="2027833"/>
                  <a:pt x="4244750" y="2024526"/>
                </a:cubicBezTo>
                <a:lnTo>
                  <a:pt x="4244750" y="1620857"/>
                </a:lnTo>
                <a:cubicBezTo>
                  <a:pt x="4244750" y="1617964"/>
                  <a:pt x="4245132" y="1616177"/>
                  <a:pt x="4245896" y="1615494"/>
                </a:cubicBezTo>
                <a:cubicBezTo>
                  <a:pt x="4246661" y="1614812"/>
                  <a:pt x="4249822" y="1613917"/>
                  <a:pt x="4255379" y="1612810"/>
                </a:cubicBezTo>
                <a:lnTo>
                  <a:pt x="4285790" y="1606252"/>
                </a:lnTo>
                <a:lnTo>
                  <a:pt x="4285790" y="1581049"/>
                </a:lnTo>
                <a:lnTo>
                  <a:pt x="4096489" y="1581049"/>
                </a:lnTo>
                <a:lnTo>
                  <a:pt x="3977107" y="1879747"/>
                </a:lnTo>
                <a:lnTo>
                  <a:pt x="3843460" y="1581049"/>
                </a:lnTo>
                <a:close/>
                <a:moveTo>
                  <a:pt x="1773898" y="1581049"/>
                </a:moveTo>
                <a:lnTo>
                  <a:pt x="1773898" y="1606274"/>
                </a:lnTo>
                <a:lnTo>
                  <a:pt x="1802766" y="1612510"/>
                </a:lnTo>
                <a:cubicBezTo>
                  <a:pt x="1809274" y="1613817"/>
                  <a:pt x="1812930" y="1614826"/>
                  <a:pt x="1813734" y="1615537"/>
                </a:cubicBezTo>
                <a:cubicBezTo>
                  <a:pt x="1814538" y="1616248"/>
                  <a:pt x="1814939" y="1618021"/>
                  <a:pt x="1814939" y="1620857"/>
                </a:cubicBezTo>
                <a:lnTo>
                  <a:pt x="1814939" y="2024526"/>
                </a:lnTo>
                <a:cubicBezTo>
                  <a:pt x="1814939" y="2027769"/>
                  <a:pt x="1814500" y="2029782"/>
                  <a:pt x="1813621" y="2030564"/>
                </a:cubicBezTo>
                <a:cubicBezTo>
                  <a:pt x="1812743" y="2031346"/>
                  <a:pt x="1809603" y="2032273"/>
                  <a:pt x="1804202" y="2033345"/>
                </a:cubicBezTo>
                <a:lnTo>
                  <a:pt x="1773898" y="2039881"/>
                </a:lnTo>
                <a:lnTo>
                  <a:pt x="1773898" y="2065020"/>
                </a:lnTo>
                <a:lnTo>
                  <a:pt x="2005592" y="2065020"/>
                </a:lnTo>
                <a:lnTo>
                  <a:pt x="2005592" y="2039935"/>
                </a:lnTo>
                <a:lnTo>
                  <a:pt x="1975909" y="2033345"/>
                </a:lnTo>
                <a:cubicBezTo>
                  <a:pt x="1970816" y="2032259"/>
                  <a:pt x="1967874" y="2031407"/>
                  <a:pt x="1967085" y="2030789"/>
                </a:cubicBezTo>
                <a:cubicBezTo>
                  <a:pt x="1966296" y="2030171"/>
                  <a:pt x="1965901" y="2028308"/>
                  <a:pt x="1965901" y="2025201"/>
                </a:cubicBezTo>
                <a:lnTo>
                  <a:pt x="1965901" y="1834259"/>
                </a:lnTo>
                <a:lnTo>
                  <a:pt x="2128457" y="1834259"/>
                </a:lnTo>
                <a:lnTo>
                  <a:pt x="2128457" y="2025201"/>
                </a:lnTo>
                <a:cubicBezTo>
                  <a:pt x="2128457" y="2028251"/>
                  <a:pt x="2128039" y="2030100"/>
                  <a:pt x="2127203" y="2030746"/>
                </a:cubicBezTo>
                <a:cubicBezTo>
                  <a:pt x="2126368" y="2031393"/>
                  <a:pt x="2123414" y="2032259"/>
                  <a:pt x="2118342" y="2033345"/>
                </a:cubicBezTo>
                <a:lnTo>
                  <a:pt x="2088756" y="2039913"/>
                </a:lnTo>
                <a:lnTo>
                  <a:pt x="2088756" y="2065020"/>
                </a:lnTo>
                <a:lnTo>
                  <a:pt x="2320449" y="2065020"/>
                </a:lnTo>
                <a:lnTo>
                  <a:pt x="2320449" y="2039903"/>
                </a:lnTo>
                <a:lnTo>
                  <a:pt x="2291399" y="2033623"/>
                </a:lnTo>
                <a:cubicBezTo>
                  <a:pt x="2285105" y="2032366"/>
                  <a:pt x="2281534" y="2031362"/>
                  <a:pt x="2280684" y="2030612"/>
                </a:cubicBezTo>
                <a:cubicBezTo>
                  <a:pt x="2279833" y="2029862"/>
                  <a:pt x="2279408" y="2027833"/>
                  <a:pt x="2279408" y="2024526"/>
                </a:cubicBezTo>
                <a:lnTo>
                  <a:pt x="2279408" y="1620857"/>
                </a:lnTo>
                <a:cubicBezTo>
                  <a:pt x="2279408" y="1617964"/>
                  <a:pt x="2279792" y="1616177"/>
                  <a:pt x="2280560" y="1615494"/>
                </a:cubicBezTo>
                <a:cubicBezTo>
                  <a:pt x="2281328" y="1614812"/>
                  <a:pt x="2284487" y="1613917"/>
                  <a:pt x="2290038" y="1612810"/>
                </a:cubicBezTo>
                <a:lnTo>
                  <a:pt x="2320449" y="1606252"/>
                </a:lnTo>
                <a:lnTo>
                  <a:pt x="2320449" y="1581049"/>
                </a:lnTo>
                <a:lnTo>
                  <a:pt x="2088756" y="1581049"/>
                </a:lnTo>
                <a:lnTo>
                  <a:pt x="2088756" y="1606241"/>
                </a:lnTo>
                <a:lnTo>
                  <a:pt x="2118888" y="1612917"/>
                </a:lnTo>
                <a:cubicBezTo>
                  <a:pt x="2123803" y="1613632"/>
                  <a:pt x="2126626" y="1614314"/>
                  <a:pt x="2127359" y="1614964"/>
                </a:cubicBezTo>
                <a:cubicBezTo>
                  <a:pt x="2128091" y="1615614"/>
                  <a:pt x="2128457" y="1617357"/>
                  <a:pt x="2128457" y="1620193"/>
                </a:cubicBezTo>
                <a:lnTo>
                  <a:pt x="2128457" y="1801051"/>
                </a:lnTo>
                <a:lnTo>
                  <a:pt x="1965901" y="1801051"/>
                </a:lnTo>
                <a:lnTo>
                  <a:pt x="1965901" y="1620193"/>
                </a:lnTo>
                <a:cubicBezTo>
                  <a:pt x="1965901" y="1617293"/>
                  <a:pt x="1966246" y="1615535"/>
                  <a:pt x="1966935" y="1614921"/>
                </a:cubicBezTo>
                <a:cubicBezTo>
                  <a:pt x="1967625" y="1614307"/>
                  <a:pt x="1970427" y="1613639"/>
                  <a:pt x="1975342" y="1612917"/>
                </a:cubicBezTo>
                <a:lnTo>
                  <a:pt x="2005592" y="1606220"/>
                </a:lnTo>
                <a:lnTo>
                  <a:pt x="2005592" y="1581049"/>
                </a:lnTo>
                <a:close/>
                <a:moveTo>
                  <a:pt x="9211065" y="1573655"/>
                </a:moveTo>
                <a:lnTo>
                  <a:pt x="9022899" y="2024044"/>
                </a:lnTo>
                <a:cubicBezTo>
                  <a:pt x="9020663" y="2028880"/>
                  <a:pt x="9018846" y="2031996"/>
                  <a:pt x="9017450" y="2033393"/>
                </a:cubicBezTo>
                <a:cubicBezTo>
                  <a:pt x="9016054" y="2034790"/>
                  <a:pt x="9013436" y="2035652"/>
                  <a:pt x="9009601" y="2035981"/>
                </a:cubicBezTo>
                <a:lnTo>
                  <a:pt x="8978944" y="2039292"/>
                </a:lnTo>
                <a:lnTo>
                  <a:pt x="8978944" y="2065020"/>
                </a:lnTo>
                <a:lnTo>
                  <a:pt x="9094918" y="2065020"/>
                </a:lnTo>
                <a:lnTo>
                  <a:pt x="9094918" y="2039217"/>
                </a:lnTo>
                <a:lnTo>
                  <a:pt x="9060982" y="2036056"/>
                </a:lnTo>
                <a:cubicBezTo>
                  <a:pt x="9058046" y="2035641"/>
                  <a:pt x="9056578" y="2035163"/>
                  <a:pt x="9056578" y="2034620"/>
                </a:cubicBezTo>
                <a:cubicBezTo>
                  <a:pt x="9056578" y="2033234"/>
                  <a:pt x="9057053" y="2031452"/>
                  <a:pt x="9058003" y="2029273"/>
                </a:cubicBezTo>
                <a:lnTo>
                  <a:pt x="9096708" y="1935179"/>
                </a:lnTo>
                <a:lnTo>
                  <a:pt x="9243651" y="1935179"/>
                </a:lnTo>
                <a:lnTo>
                  <a:pt x="9287050" y="2031159"/>
                </a:lnTo>
                <a:cubicBezTo>
                  <a:pt x="9287514" y="2032245"/>
                  <a:pt x="9287746" y="2033398"/>
                  <a:pt x="9287746" y="2034620"/>
                </a:cubicBezTo>
                <a:cubicBezTo>
                  <a:pt x="9287746" y="2035156"/>
                  <a:pt x="9286242" y="2035638"/>
                  <a:pt x="9283234" y="2036067"/>
                </a:cubicBezTo>
                <a:lnTo>
                  <a:pt x="9249395" y="2039206"/>
                </a:lnTo>
                <a:lnTo>
                  <a:pt x="9249395" y="2065020"/>
                </a:lnTo>
                <a:lnTo>
                  <a:pt x="9485128" y="2065020"/>
                </a:lnTo>
                <a:lnTo>
                  <a:pt x="9485128" y="2039303"/>
                </a:lnTo>
                <a:lnTo>
                  <a:pt x="9454460" y="2035981"/>
                </a:lnTo>
                <a:cubicBezTo>
                  <a:pt x="9450567" y="2035659"/>
                  <a:pt x="9447918" y="2034797"/>
                  <a:pt x="9446514" y="2033393"/>
                </a:cubicBezTo>
                <a:cubicBezTo>
                  <a:pt x="9445110" y="2031989"/>
                  <a:pt x="9443191" y="2028662"/>
                  <a:pt x="9440755" y="2023411"/>
                </a:cubicBezTo>
                <a:lnTo>
                  <a:pt x="9241969" y="1573655"/>
                </a:lnTo>
                <a:close/>
                <a:moveTo>
                  <a:pt x="2581666" y="1573655"/>
                </a:moveTo>
                <a:lnTo>
                  <a:pt x="2393500" y="2024044"/>
                </a:lnTo>
                <a:cubicBezTo>
                  <a:pt x="2391264" y="2028880"/>
                  <a:pt x="2389447" y="2031996"/>
                  <a:pt x="2388051" y="2033393"/>
                </a:cubicBezTo>
                <a:cubicBezTo>
                  <a:pt x="2386655" y="2034790"/>
                  <a:pt x="2384038" y="2035652"/>
                  <a:pt x="2380202" y="2035981"/>
                </a:cubicBezTo>
                <a:lnTo>
                  <a:pt x="2349544" y="2039292"/>
                </a:lnTo>
                <a:lnTo>
                  <a:pt x="2349544" y="2065020"/>
                </a:lnTo>
                <a:lnTo>
                  <a:pt x="2465519" y="2065020"/>
                </a:lnTo>
                <a:lnTo>
                  <a:pt x="2465519" y="2039217"/>
                </a:lnTo>
                <a:lnTo>
                  <a:pt x="2431583" y="2036056"/>
                </a:lnTo>
                <a:cubicBezTo>
                  <a:pt x="2428647" y="2035641"/>
                  <a:pt x="2427179" y="2035163"/>
                  <a:pt x="2427179" y="2034620"/>
                </a:cubicBezTo>
                <a:cubicBezTo>
                  <a:pt x="2427179" y="2033234"/>
                  <a:pt x="2427654" y="2031452"/>
                  <a:pt x="2428604" y="2029273"/>
                </a:cubicBezTo>
                <a:lnTo>
                  <a:pt x="2467309" y="1935179"/>
                </a:lnTo>
                <a:lnTo>
                  <a:pt x="2614253" y="1935179"/>
                </a:lnTo>
                <a:lnTo>
                  <a:pt x="2657651" y="2031159"/>
                </a:lnTo>
                <a:cubicBezTo>
                  <a:pt x="2658115" y="2032245"/>
                  <a:pt x="2658347" y="2033398"/>
                  <a:pt x="2658347" y="2034620"/>
                </a:cubicBezTo>
                <a:cubicBezTo>
                  <a:pt x="2658347" y="2035156"/>
                  <a:pt x="2656844" y="2035638"/>
                  <a:pt x="2653836" y="2036067"/>
                </a:cubicBezTo>
                <a:lnTo>
                  <a:pt x="2619996" y="2039206"/>
                </a:lnTo>
                <a:lnTo>
                  <a:pt x="2619996" y="2065020"/>
                </a:lnTo>
                <a:lnTo>
                  <a:pt x="2855729" y="2065020"/>
                </a:lnTo>
                <a:lnTo>
                  <a:pt x="2855729" y="2039303"/>
                </a:lnTo>
                <a:lnTo>
                  <a:pt x="2825061" y="2035981"/>
                </a:lnTo>
                <a:cubicBezTo>
                  <a:pt x="2821167" y="2035659"/>
                  <a:pt x="2818519" y="2034797"/>
                  <a:pt x="2817115" y="2033393"/>
                </a:cubicBezTo>
                <a:cubicBezTo>
                  <a:pt x="2815712" y="2031989"/>
                  <a:pt x="2813791" y="2028662"/>
                  <a:pt x="2811356" y="2023411"/>
                </a:cubicBezTo>
                <a:lnTo>
                  <a:pt x="2612570" y="1573655"/>
                </a:lnTo>
                <a:close/>
                <a:moveTo>
                  <a:pt x="11004043" y="1572980"/>
                </a:moveTo>
                <a:cubicBezTo>
                  <a:pt x="10926905" y="1572980"/>
                  <a:pt x="10864877" y="1592856"/>
                  <a:pt x="10817961" y="1632607"/>
                </a:cubicBezTo>
                <a:cubicBezTo>
                  <a:pt x="10771044" y="1672359"/>
                  <a:pt x="10747586" y="1735722"/>
                  <a:pt x="10747586" y="1822697"/>
                </a:cubicBezTo>
                <a:cubicBezTo>
                  <a:pt x="10747586" y="1910529"/>
                  <a:pt x="10770944" y="1974220"/>
                  <a:pt x="10817661" y="2013767"/>
                </a:cubicBezTo>
                <a:cubicBezTo>
                  <a:pt x="10864378" y="2053315"/>
                  <a:pt x="10926505" y="2073089"/>
                  <a:pt x="11004043" y="2073089"/>
                </a:cubicBezTo>
                <a:cubicBezTo>
                  <a:pt x="11081503" y="2073089"/>
                  <a:pt x="11143610" y="2053299"/>
                  <a:pt x="11190366" y="2013719"/>
                </a:cubicBezTo>
                <a:cubicBezTo>
                  <a:pt x="11237122" y="1974139"/>
                  <a:pt x="11260499" y="1910465"/>
                  <a:pt x="11260499" y="1822697"/>
                </a:cubicBezTo>
                <a:cubicBezTo>
                  <a:pt x="11260499" y="1735336"/>
                  <a:pt x="11237135" y="1671876"/>
                  <a:pt x="11190404" y="1632318"/>
                </a:cubicBezTo>
                <a:cubicBezTo>
                  <a:pt x="11143673" y="1592759"/>
                  <a:pt x="11081552" y="1572980"/>
                  <a:pt x="11004043" y="1572980"/>
                </a:cubicBezTo>
                <a:close/>
                <a:moveTo>
                  <a:pt x="10492277" y="1572980"/>
                </a:moveTo>
                <a:cubicBezTo>
                  <a:pt x="10412509" y="1572980"/>
                  <a:pt x="10347807" y="1592720"/>
                  <a:pt x="10298169" y="1632200"/>
                </a:cubicBezTo>
                <a:cubicBezTo>
                  <a:pt x="10248530" y="1671680"/>
                  <a:pt x="10223711" y="1732936"/>
                  <a:pt x="10223711" y="1815968"/>
                </a:cubicBezTo>
                <a:cubicBezTo>
                  <a:pt x="10223711" y="1905657"/>
                  <a:pt x="10248646" y="1970933"/>
                  <a:pt x="10298517" y="2011796"/>
                </a:cubicBezTo>
                <a:cubicBezTo>
                  <a:pt x="10348387" y="2052658"/>
                  <a:pt x="10411852" y="2073089"/>
                  <a:pt x="10488912" y="2073089"/>
                </a:cubicBezTo>
                <a:cubicBezTo>
                  <a:pt x="10527952" y="2073089"/>
                  <a:pt x="10563648" y="2066779"/>
                  <a:pt x="10595999" y="2054160"/>
                </a:cubicBezTo>
                <a:cubicBezTo>
                  <a:pt x="10628349" y="2041540"/>
                  <a:pt x="10655490" y="2024240"/>
                  <a:pt x="10677421" y="2002259"/>
                </a:cubicBezTo>
                <a:lnTo>
                  <a:pt x="10657908" y="1979992"/>
                </a:lnTo>
                <a:cubicBezTo>
                  <a:pt x="10637026" y="1995401"/>
                  <a:pt x="10616978" y="2006991"/>
                  <a:pt x="10597761" y="2014764"/>
                </a:cubicBezTo>
                <a:cubicBezTo>
                  <a:pt x="10578545" y="2022536"/>
                  <a:pt x="10557063" y="2026422"/>
                  <a:pt x="10533318" y="2026422"/>
                </a:cubicBezTo>
                <a:cubicBezTo>
                  <a:pt x="10478617" y="2026422"/>
                  <a:pt x="10440295" y="2007813"/>
                  <a:pt x="10418350" y="1970594"/>
                </a:cubicBezTo>
                <a:cubicBezTo>
                  <a:pt x="10396404" y="1933375"/>
                  <a:pt x="10385431" y="1876000"/>
                  <a:pt x="10385431" y="1798469"/>
                </a:cubicBezTo>
                <a:cubicBezTo>
                  <a:pt x="10385431" y="1733154"/>
                  <a:pt x="10393825" y="1684667"/>
                  <a:pt x="10410613" y="1653010"/>
                </a:cubicBezTo>
                <a:cubicBezTo>
                  <a:pt x="10427401" y="1621352"/>
                  <a:pt x="10454847" y="1605523"/>
                  <a:pt x="10492951" y="1605523"/>
                </a:cubicBezTo>
                <a:cubicBezTo>
                  <a:pt x="10526270" y="1605523"/>
                  <a:pt x="10553102" y="1616552"/>
                  <a:pt x="10573448" y="1638608"/>
                </a:cubicBezTo>
                <a:cubicBezTo>
                  <a:pt x="10593793" y="1660664"/>
                  <a:pt x="10610588" y="1691795"/>
                  <a:pt x="10623832" y="1732000"/>
                </a:cubicBezTo>
                <a:lnTo>
                  <a:pt x="10653932" y="1732000"/>
                </a:lnTo>
                <a:lnTo>
                  <a:pt x="10663963" y="1605909"/>
                </a:lnTo>
                <a:cubicBezTo>
                  <a:pt x="10643560" y="1595901"/>
                  <a:pt x="10617740" y="1587911"/>
                  <a:pt x="10586505" y="1581938"/>
                </a:cubicBezTo>
                <a:cubicBezTo>
                  <a:pt x="10555269" y="1575966"/>
                  <a:pt x="10523859" y="1572980"/>
                  <a:pt x="10492277" y="1572980"/>
                </a:cubicBezTo>
                <a:close/>
                <a:moveTo>
                  <a:pt x="6384418" y="1572980"/>
                </a:moveTo>
                <a:cubicBezTo>
                  <a:pt x="6306844" y="1572980"/>
                  <a:pt x="6244708" y="1592400"/>
                  <a:pt x="6198009" y="1631241"/>
                </a:cubicBezTo>
                <a:cubicBezTo>
                  <a:pt x="6151310" y="1670082"/>
                  <a:pt x="6127961" y="1733000"/>
                  <a:pt x="6127961" y="1819997"/>
                </a:cubicBezTo>
                <a:cubicBezTo>
                  <a:pt x="6127961" y="1907422"/>
                  <a:pt x="6151321" y="1970564"/>
                  <a:pt x="6198041" y="2009422"/>
                </a:cubicBezTo>
                <a:cubicBezTo>
                  <a:pt x="6244762" y="2048281"/>
                  <a:pt x="6306887" y="2067710"/>
                  <a:pt x="6384418" y="2067710"/>
                </a:cubicBezTo>
                <a:cubicBezTo>
                  <a:pt x="6461871" y="2067710"/>
                  <a:pt x="6523977" y="2048264"/>
                  <a:pt x="6570737" y="2009374"/>
                </a:cubicBezTo>
                <a:cubicBezTo>
                  <a:pt x="6617495" y="1970483"/>
                  <a:pt x="6640875" y="1907358"/>
                  <a:pt x="6640875" y="1819997"/>
                </a:cubicBezTo>
                <a:cubicBezTo>
                  <a:pt x="6640875" y="1733064"/>
                  <a:pt x="6617506" y="1670162"/>
                  <a:pt x="6570768" y="1631289"/>
                </a:cubicBezTo>
                <a:cubicBezTo>
                  <a:pt x="6524030" y="1592416"/>
                  <a:pt x="6461913" y="1572980"/>
                  <a:pt x="6384418" y="1572980"/>
                </a:cubicBezTo>
                <a:close/>
                <a:moveTo>
                  <a:pt x="5658282" y="1572980"/>
                </a:moveTo>
                <a:cubicBezTo>
                  <a:pt x="5576736" y="1572980"/>
                  <a:pt x="5510805" y="1592715"/>
                  <a:pt x="5460487" y="1632184"/>
                </a:cubicBezTo>
                <a:cubicBezTo>
                  <a:pt x="5410170" y="1671653"/>
                  <a:pt x="5385011" y="1732914"/>
                  <a:pt x="5385011" y="1815968"/>
                </a:cubicBezTo>
                <a:cubicBezTo>
                  <a:pt x="5385011" y="1877011"/>
                  <a:pt x="5397390" y="1926735"/>
                  <a:pt x="5422147" y="1965140"/>
                </a:cubicBezTo>
                <a:cubicBezTo>
                  <a:pt x="5446903" y="2003545"/>
                  <a:pt x="5479277" y="2031137"/>
                  <a:pt x="5519268" y="2047918"/>
                </a:cubicBezTo>
                <a:cubicBezTo>
                  <a:pt x="5559258" y="2064699"/>
                  <a:pt x="5603803" y="2073089"/>
                  <a:pt x="5652902" y="2073089"/>
                </a:cubicBezTo>
                <a:cubicBezTo>
                  <a:pt x="5668648" y="2073089"/>
                  <a:pt x="5685404" y="2071291"/>
                  <a:pt x="5703174" y="2067694"/>
                </a:cubicBezTo>
                <a:cubicBezTo>
                  <a:pt x="5720945" y="2064097"/>
                  <a:pt x="5742042" y="2058498"/>
                  <a:pt x="5766466" y="2050897"/>
                </a:cubicBezTo>
                <a:cubicBezTo>
                  <a:pt x="5779289" y="2049025"/>
                  <a:pt x="5792736" y="2046361"/>
                  <a:pt x="5806806" y="2042903"/>
                </a:cubicBezTo>
                <a:cubicBezTo>
                  <a:pt x="5820875" y="2039445"/>
                  <a:pt x="5834204" y="2036574"/>
                  <a:pt x="5846791" y="2034288"/>
                </a:cubicBezTo>
                <a:lnTo>
                  <a:pt x="5846791" y="1845446"/>
                </a:lnTo>
                <a:lnTo>
                  <a:pt x="5649409" y="1845446"/>
                </a:lnTo>
                <a:lnTo>
                  <a:pt x="5649409" y="1878665"/>
                </a:lnTo>
                <a:lnTo>
                  <a:pt x="5716017" y="1878665"/>
                </a:lnTo>
                <a:lnTo>
                  <a:pt x="5716017" y="2031137"/>
                </a:lnTo>
                <a:lnTo>
                  <a:pt x="5701347" y="2031137"/>
                </a:lnTo>
                <a:cubicBezTo>
                  <a:pt x="5662878" y="2031137"/>
                  <a:pt x="5632507" y="2023501"/>
                  <a:pt x="5610233" y="2008227"/>
                </a:cubicBezTo>
                <a:cubicBezTo>
                  <a:pt x="5587959" y="1992954"/>
                  <a:pt x="5571806" y="1968421"/>
                  <a:pt x="5561777" y="1934627"/>
                </a:cubicBezTo>
                <a:cubicBezTo>
                  <a:pt x="5551747" y="1900834"/>
                  <a:pt x="5546732" y="1855448"/>
                  <a:pt x="5546732" y="1798469"/>
                </a:cubicBezTo>
                <a:cubicBezTo>
                  <a:pt x="5546732" y="1733268"/>
                  <a:pt x="5555460" y="1684810"/>
                  <a:pt x="5572915" y="1653095"/>
                </a:cubicBezTo>
                <a:cubicBezTo>
                  <a:pt x="5590371" y="1621381"/>
                  <a:pt x="5619051" y="1605523"/>
                  <a:pt x="5658956" y="1605523"/>
                </a:cubicBezTo>
                <a:cubicBezTo>
                  <a:pt x="5694618" y="1605523"/>
                  <a:pt x="5722815" y="1616527"/>
                  <a:pt x="5743545" y="1638533"/>
                </a:cubicBezTo>
                <a:cubicBezTo>
                  <a:pt x="5764277" y="1660539"/>
                  <a:pt x="5781279" y="1691695"/>
                  <a:pt x="5794552" y="1732000"/>
                </a:cubicBezTo>
                <a:lnTo>
                  <a:pt x="5824652" y="1732000"/>
                </a:lnTo>
                <a:lnTo>
                  <a:pt x="5834682" y="1605909"/>
                </a:lnTo>
                <a:cubicBezTo>
                  <a:pt x="5814309" y="1595915"/>
                  <a:pt x="5788138" y="1587928"/>
                  <a:pt x="5756169" y="1581949"/>
                </a:cubicBezTo>
                <a:cubicBezTo>
                  <a:pt x="5724200" y="1575970"/>
                  <a:pt x="5691571" y="1572980"/>
                  <a:pt x="5658282" y="1572980"/>
                </a:cubicBezTo>
                <a:close/>
                <a:moveTo>
                  <a:pt x="3164969" y="1572980"/>
                </a:moveTo>
                <a:cubicBezTo>
                  <a:pt x="3087831" y="1572980"/>
                  <a:pt x="3025803" y="1592856"/>
                  <a:pt x="2978887" y="1632607"/>
                </a:cubicBezTo>
                <a:cubicBezTo>
                  <a:pt x="2931970" y="1672359"/>
                  <a:pt x="2908512" y="1735722"/>
                  <a:pt x="2908512" y="1822697"/>
                </a:cubicBezTo>
                <a:cubicBezTo>
                  <a:pt x="2908512" y="1910529"/>
                  <a:pt x="2931870" y="1974220"/>
                  <a:pt x="2978586" y="2013767"/>
                </a:cubicBezTo>
                <a:cubicBezTo>
                  <a:pt x="3025303" y="2053315"/>
                  <a:pt x="3087430" y="2073089"/>
                  <a:pt x="3164969" y="2073089"/>
                </a:cubicBezTo>
                <a:cubicBezTo>
                  <a:pt x="3242429" y="2073089"/>
                  <a:pt x="3304537" y="2053299"/>
                  <a:pt x="3351292" y="2013719"/>
                </a:cubicBezTo>
                <a:cubicBezTo>
                  <a:pt x="3398048" y="1974139"/>
                  <a:pt x="3421426" y="1910465"/>
                  <a:pt x="3421426" y="1822697"/>
                </a:cubicBezTo>
                <a:cubicBezTo>
                  <a:pt x="3421426" y="1735336"/>
                  <a:pt x="3398061" y="1671876"/>
                  <a:pt x="3351330" y="1632318"/>
                </a:cubicBezTo>
                <a:cubicBezTo>
                  <a:pt x="3304599" y="1592759"/>
                  <a:pt x="3242479" y="1572980"/>
                  <a:pt x="3164969" y="1572980"/>
                </a:cubicBezTo>
                <a:close/>
                <a:moveTo>
                  <a:pt x="1538777" y="1572980"/>
                </a:moveTo>
                <a:cubicBezTo>
                  <a:pt x="1459010" y="1572980"/>
                  <a:pt x="1394308" y="1592720"/>
                  <a:pt x="1344669" y="1632200"/>
                </a:cubicBezTo>
                <a:cubicBezTo>
                  <a:pt x="1295031" y="1671680"/>
                  <a:pt x="1270212" y="1732936"/>
                  <a:pt x="1270212" y="1815968"/>
                </a:cubicBezTo>
                <a:cubicBezTo>
                  <a:pt x="1270212" y="1905657"/>
                  <a:pt x="1295147" y="1970933"/>
                  <a:pt x="1345017" y="2011796"/>
                </a:cubicBezTo>
                <a:cubicBezTo>
                  <a:pt x="1394888" y="2052658"/>
                  <a:pt x="1458353" y="2073089"/>
                  <a:pt x="1535413" y="2073089"/>
                </a:cubicBezTo>
                <a:cubicBezTo>
                  <a:pt x="1574453" y="2073089"/>
                  <a:pt x="1610149" y="2066779"/>
                  <a:pt x="1642499" y="2054160"/>
                </a:cubicBezTo>
                <a:cubicBezTo>
                  <a:pt x="1674850" y="2041540"/>
                  <a:pt x="1701991" y="2024240"/>
                  <a:pt x="1723922" y="2002259"/>
                </a:cubicBezTo>
                <a:lnTo>
                  <a:pt x="1704409" y="1979992"/>
                </a:lnTo>
                <a:cubicBezTo>
                  <a:pt x="1683528" y="1995401"/>
                  <a:pt x="1663479" y="2006991"/>
                  <a:pt x="1644262" y="2014764"/>
                </a:cubicBezTo>
                <a:cubicBezTo>
                  <a:pt x="1625045" y="2022536"/>
                  <a:pt x="1603564" y="2026422"/>
                  <a:pt x="1579818" y="2026422"/>
                </a:cubicBezTo>
                <a:cubicBezTo>
                  <a:pt x="1525119" y="2026422"/>
                  <a:pt x="1486796" y="2007813"/>
                  <a:pt x="1464850" y="1970594"/>
                </a:cubicBezTo>
                <a:cubicBezTo>
                  <a:pt x="1442905" y="1933375"/>
                  <a:pt x="1431932" y="1876000"/>
                  <a:pt x="1431932" y="1798469"/>
                </a:cubicBezTo>
                <a:cubicBezTo>
                  <a:pt x="1431932" y="1733154"/>
                  <a:pt x="1440326" y="1684667"/>
                  <a:pt x="1457114" y="1653010"/>
                </a:cubicBezTo>
                <a:cubicBezTo>
                  <a:pt x="1473902" y="1621352"/>
                  <a:pt x="1501348" y="1605523"/>
                  <a:pt x="1539452" y="1605523"/>
                </a:cubicBezTo>
                <a:cubicBezTo>
                  <a:pt x="1572771" y="1605523"/>
                  <a:pt x="1599603" y="1616552"/>
                  <a:pt x="1619948" y="1638608"/>
                </a:cubicBezTo>
                <a:cubicBezTo>
                  <a:pt x="1640294" y="1660664"/>
                  <a:pt x="1657089" y="1691795"/>
                  <a:pt x="1670333" y="1732000"/>
                </a:cubicBezTo>
                <a:lnTo>
                  <a:pt x="1700433" y="1732000"/>
                </a:lnTo>
                <a:lnTo>
                  <a:pt x="1710463" y="1605909"/>
                </a:lnTo>
                <a:cubicBezTo>
                  <a:pt x="1690061" y="1595901"/>
                  <a:pt x="1664241" y="1587911"/>
                  <a:pt x="1633005" y="1581938"/>
                </a:cubicBezTo>
                <a:cubicBezTo>
                  <a:pt x="1601769" y="1575966"/>
                  <a:pt x="1570360" y="1572980"/>
                  <a:pt x="1538777" y="1572980"/>
                </a:cubicBezTo>
                <a:close/>
                <a:moveTo>
                  <a:pt x="4761354" y="1491574"/>
                </a:moveTo>
                <a:lnTo>
                  <a:pt x="4744959" y="1522702"/>
                </a:lnTo>
                <a:cubicBezTo>
                  <a:pt x="4762968" y="1526896"/>
                  <a:pt x="4775095" y="1531829"/>
                  <a:pt x="4781339" y="1537501"/>
                </a:cubicBezTo>
                <a:cubicBezTo>
                  <a:pt x="4787582" y="1543173"/>
                  <a:pt x="4790704" y="1551674"/>
                  <a:pt x="4790704" y="1563004"/>
                </a:cubicBezTo>
                <a:cubicBezTo>
                  <a:pt x="4790704" y="1574941"/>
                  <a:pt x="4788152" y="1585300"/>
                  <a:pt x="4783048" y="1594079"/>
                </a:cubicBezTo>
                <a:cubicBezTo>
                  <a:pt x="4777943" y="1602859"/>
                  <a:pt x="4772734" y="1610621"/>
                  <a:pt x="4767419" y="1617364"/>
                </a:cubicBezTo>
                <a:lnTo>
                  <a:pt x="4767419" y="1581049"/>
                </a:lnTo>
                <a:lnTo>
                  <a:pt x="4732175" y="1581049"/>
                </a:lnTo>
                <a:lnTo>
                  <a:pt x="4732175" y="1888620"/>
                </a:lnTo>
                <a:cubicBezTo>
                  <a:pt x="4732175" y="1933932"/>
                  <a:pt x="4721300" y="1970023"/>
                  <a:pt x="4699552" y="1996890"/>
                </a:cubicBezTo>
                <a:cubicBezTo>
                  <a:pt x="4677802" y="2023758"/>
                  <a:pt x="4646561" y="2037192"/>
                  <a:pt x="4605827" y="2037192"/>
                </a:cubicBezTo>
                <a:cubicBezTo>
                  <a:pt x="4577124" y="2037192"/>
                  <a:pt x="4555719" y="2032591"/>
                  <a:pt x="4541614" y="2023390"/>
                </a:cubicBezTo>
                <a:cubicBezTo>
                  <a:pt x="4527508" y="2014189"/>
                  <a:pt x="4517886" y="1999530"/>
                  <a:pt x="4512746" y="1979413"/>
                </a:cubicBezTo>
                <a:cubicBezTo>
                  <a:pt x="4507606" y="1959296"/>
                  <a:pt x="4505036" y="1930378"/>
                  <a:pt x="4505036" y="1892659"/>
                </a:cubicBezTo>
                <a:lnTo>
                  <a:pt x="4505036" y="1620193"/>
                </a:lnTo>
                <a:cubicBezTo>
                  <a:pt x="4505036" y="1617293"/>
                  <a:pt x="4505381" y="1615535"/>
                  <a:pt x="4506070" y="1614921"/>
                </a:cubicBezTo>
                <a:cubicBezTo>
                  <a:pt x="4506760" y="1614307"/>
                  <a:pt x="4509562" y="1613639"/>
                  <a:pt x="4514477" y="1612917"/>
                </a:cubicBezTo>
                <a:lnTo>
                  <a:pt x="4544737" y="1606220"/>
                </a:lnTo>
                <a:lnTo>
                  <a:pt x="4544737" y="1581049"/>
                </a:lnTo>
                <a:lnTo>
                  <a:pt x="4313044" y="1581049"/>
                </a:lnTo>
                <a:lnTo>
                  <a:pt x="4313044" y="1606274"/>
                </a:lnTo>
                <a:lnTo>
                  <a:pt x="4341869" y="1612499"/>
                </a:lnTo>
                <a:cubicBezTo>
                  <a:pt x="4348405" y="1613814"/>
                  <a:pt x="4352076" y="1614828"/>
                  <a:pt x="4352880" y="1615543"/>
                </a:cubicBezTo>
                <a:cubicBezTo>
                  <a:pt x="4353683" y="1616257"/>
                  <a:pt x="4354085" y="1618029"/>
                  <a:pt x="4354085" y="1620857"/>
                </a:cubicBezTo>
                <a:lnTo>
                  <a:pt x="4354085" y="1880551"/>
                </a:lnTo>
                <a:cubicBezTo>
                  <a:pt x="4354085" y="1948195"/>
                  <a:pt x="4371949" y="1997196"/>
                  <a:pt x="4407674" y="2027553"/>
                </a:cubicBezTo>
                <a:cubicBezTo>
                  <a:pt x="4443400" y="2057910"/>
                  <a:pt x="4498014" y="2073089"/>
                  <a:pt x="4571516" y="2073089"/>
                </a:cubicBezTo>
                <a:cubicBezTo>
                  <a:pt x="4639446" y="2073089"/>
                  <a:pt x="4688833" y="2056035"/>
                  <a:pt x="4719675" y="2021927"/>
                </a:cubicBezTo>
                <a:cubicBezTo>
                  <a:pt x="4750519" y="1987819"/>
                  <a:pt x="4766434" y="1939304"/>
                  <a:pt x="4767419" y="1876382"/>
                </a:cubicBezTo>
                <a:lnTo>
                  <a:pt x="4767419" y="1647250"/>
                </a:lnTo>
                <a:cubicBezTo>
                  <a:pt x="4794665" y="1637349"/>
                  <a:pt x="4818633" y="1624194"/>
                  <a:pt x="4839321" y="1607784"/>
                </a:cubicBezTo>
                <a:lnTo>
                  <a:pt x="4850473" y="1594911"/>
                </a:lnTo>
                <a:lnTo>
                  <a:pt x="4850473" y="1606274"/>
                </a:lnTo>
                <a:lnTo>
                  <a:pt x="4879341" y="1612510"/>
                </a:lnTo>
                <a:cubicBezTo>
                  <a:pt x="4885849" y="1613817"/>
                  <a:pt x="4889505" y="1614826"/>
                  <a:pt x="4890309" y="1615537"/>
                </a:cubicBezTo>
                <a:cubicBezTo>
                  <a:pt x="4891112" y="1616248"/>
                  <a:pt x="4891514" y="1618021"/>
                  <a:pt x="4891514" y="1620857"/>
                </a:cubicBezTo>
                <a:lnTo>
                  <a:pt x="4891514" y="2024526"/>
                </a:lnTo>
                <a:cubicBezTo>
                  <a:pt x="4891514" y="2027769"/>
                  <a:pt x="4891075" y="2029782"/>
                  <a:pt x="4890196" y="2030564"/>
                </a:cubicBezTo>
                <a:cubicBezTo>
                  <a:pt x="4889317" y="2031346"/>
                  <a:pt x="4886178" y="2032273"/>
                  <a:pt x="4880777" y="2033345"/>
                </a:cubicBezTo>
                <a:lnTo>
                  <a:pt x="4850473" y="2039881"/>
                </a:lnTo>
                <a:lnTo>
                  <a:pt x="4850473" y="2065020"/>
                </a:lnTo>
                <a:lnTo>
                  <a:pt x="4966459" y="2065020"/>
                </a:lnTo>
                <a:lnTo>
                  <a:pt x="4966459" y="2039935"/>
                </a:lnTo>
                <a:lnTo>
                  <a:pt x="4936767" y="2033345"/>
                </a:lnTo>
                <a:cubicBezTo>
                  <a:pt x="4931673" y="2032259"/>
                  <a:pt x="4928731" y="2031407"/>
                  <a:pt x="4927942" y="2030789"/>
                </a:cubicBezTo>
                <a:cubicBezTo>
                  <a:pt x="4927153" y="2030171"/>
                  <a:pt x="4926758" y="2028308"/>
                  <a:pt x="4926758" y="2025201"/>
                </a:cubicBezTo>
                <a:lnTo>
                  <a:pt x="4926758" y="1637810"/>
                </a:lnTo>
                <a:lnTo>
                  <a:pt x="5254206" y="2065020"/>
                </a:lnTo>
                <a:lnTo>
                  <a:pt x="5288710" y="2065020"/>
                </a:lnTo>
                <a:lnTo>
                  <a:pt x="5288710" y="1620857"/>
                </a:lnTo>
                <a:cubicBezTo>
                  <a:pt x="5288710" y="1617964"/>
                  <a:pt x="5289092" y="1616177"/>
                  <a:pt x="5289857" y="1615494"/>
                </a:cubicBezTo>
                <a:cubicBezTo>
                  <a:pt x="5290622" y="1614812"/>
                  <a:pt x="5293783" y="1613917"/>
                  <a:pt x="5299340" y="1612810"/>
                </a:cubicBezTo>
                <a:lnTo>
                  <a:pt x="5329751" y="1606252"/>
                </a:lnTo>
                <a:lnTo>
                  <a:pt x="5329751" y="1581049"/>
                </a:lnTo>
                <a:lnTo>
                  <a:pt x="5213776" y="1581049"/>
                </a:lnTo>
                <a:lnTo>
                  <a:pt x="5213776" y="1606241"/>
                </a:lnTo>
                <a:lnTo>
                  <a:pt x="5243351" y="1612810"/>
                </a:lnTo>
                <a:cubicBezTo>
                  <a:pt x="5248588" y="1613939"/>
                  <a:pt x="5251582" y="1614796"/>
                  <a:pt x="5252336" y="1615382"/>
                </a:cubicBezTo>
                <a:cubicBezTo>
                  <a:pt x="5253090" y="1615968"/>
                  <a:pt x="5253466" y="1617571"/>
                  <a:pt x="5253466" y="1620193"/>
                </a:cubicBezTo>
                <a:lnTo>
                  <a:pt x="5253466" y="1853515"/>
                </a:lnTo>
                <a:lnTo>
                  <a:pt x="5047148" y="1581049"/>
                </a:lnTo>
                <a:lnTo>
                  <a:pt x="4862481" y="1581049"/>
                </a:lnTo>
                <a:lnTo>
                  <a:pt x="4862596" y="1580918"/>
                </a:lnTo>
                <a:cubicBezTo>
                  <a:pt x="4867767" y="1571211"/>
                  <a:pt x="4870353" y="1560754"/>
                  <a:pt x="4870353" y="1549545"/>
                </a:cubicBezTo>
                <a:cubicBezTo>
                  <a:pt x="4870353" y="1510897"/>
                  <a:pt x="4834020" y="1491574"/>
                  <a:pt x="4761354" y="1491574"/>
                </a:cubicBezTo>
                <a:close/>
                <a:moveTo>
                  <a:pt x="9204593" y="1450533"/>
                </a:moveTo>
                <a:cubicBezTo>
                  <a:pt x="9173875" y="1484501"/>
                  <a:pt x="9143510" y="1512873"/>
                  <a:pt x="9113499" y="1535647"/>
                </a:cubicBezTo>
                <a:lnTo>
                  <a:pt x="9125094" y="1553713"/>
                </a:lnTo>
                <a:cubicBezTo>
                  <a:pt x="9168384" y="1540719"/>
                  <a:pt x="9201771" y="1527039"/>
                  <a:pt x="9225252" y="1512673"/>
                </a:cubicBezTo>
                <a:cubicBezTo>
                  <a:pt x="9248748" y="1527046"/>
                  <a:pt x="9282138" y="1540726"/>
                  <a:pt x="9325422" y="1553713"/>
                </a:cubicBezTo>
                <a:lnTo>
                  <a:pt x="9337124" y="1535840"/>
                </a:lnTo>
                <a:cubicBezTo>
                  <a:pt x="9301812" y="1506779"/>
                  <a:pt x="9271434" y="1478343"/>
                  <a:pt x="9245988" y="1450533"/>
                </a:cubicBezTo>
                <a:close/>
                <a:moveTo>
                  <a:pt x="10982998" y="1438424"/>
                </a:moveTo>
                <a:cubicBezTo>
                  <a:pt x="10954044" y="1474850"/>
                  <a:pt x="10922891" y="1507354"/>
                  <a:pt x="10889536" y="1535936"/>
                </a:cubicBezTo>
                <a:lnTo>
                  <a:pt x="10901216" y="1553713"/>
                </a:lnTo>
                <a:cubicBezTo>
                  <a:pt x="10937678" y="1542098"/>
                  <a:pt x="10971936" y="1526624"/>
                  <a:pt x="11003989" y="1507293"/>
                </a:cubicBezTo>
                <a:cubicBezTo>
                  <a:pt x="11036021" y="1526617"/>
                  <a:pt x="11070280" y="1542090"/>
                  <a:pt x="11106762" y="1553713"/>
                </a:cubicBezTo>
                <a:lnTo>
                  <a:pt x="11118539" y="1535947"/>
                </a:lnTo>
                <a:cubicBezTo>
                  <a:pt x="11083642" y="1505415"/>
                  <a:pt x="11052453" y="1472907"/>
                  <a:pt x="11024971" y="1438424"/>
                </a:cubicBezTo>
                <a:close/>
                <a:moveTo>
                  <a:pt x="7579285" y="1437738"/>
                </a:moveTo>
                <a:cubicBezTo>
                  <a:pt x="7563633" y="1453383"/>
                  <a:pt x="7544497" y="1470330"/>
                  <a:pt x="7521876" y="1488578"/>
                </a:cubicBezTo>
                <a:cubicBezTo>
                  <a:pt x="7499255" y="1506827"/>
                  <a:pt x="7486281" y="1516294"/>
                  <a:pt x="7482952" y="1516980"/>
                </a:cubicBezTo>
                <a:lnTo>
                  <a:pt x="7456323" y="1537747"/>
                </a:lnTo>
                <a:lnTo>
                  <a:pt x="7462410" y="1553713"/>
                </a:lnTo>
                <a:cubicBezTo>
                  <a:pt x="7488249" y="1550127"/>
                  <a:pt x="7516385" y="1544105"/>
                  <a:pt x="7546817" y="1535647"/>
                </a:cubicBezTo>
                <a:cubicBezTo>
                  <a:pt x="7577249" y="1527189"/>
                  <a:pt x="7603460" y="1517834"/>
                  <a:pt x="7625448" y="1507583"/>
                </a:cubicBezTo>
                <a:cubicBezTo>
                  <a:pt x="7624898" y="1490816"/>
                  <a:pt x="7620733" y="1476604"/>
                  <a:pt x="7612954" y="1464945"/>
                </a:cubicBezTo>
                <a:cubicBezTo>
                  <a:pt x="7605174" y="1453287"/>
                  <a:pt x="7593951" y="1444218"/>
                  <a:pt x="7579285" y="1437738"/>
                </a:cubicBezTo>
                <a:close/>
                <a:moveTo>
                  <a:pt x="4522577" y="1437738"/>
                </a:moveTo>
                <a:cubicBezTo>
                  <a:pt x="4507904" y="1444225"/>
                  <a:pt x="4496683" y="1453294"/>
                  <a:pt x="4488914" y="1464945"/>
                </a:cubicBezTo>
                <a:cubicBezTo>
                  <a:pt x="4481146" y="1476597"/>
                  <a:pt x="4477015" y="1490791"/>
                  <a:pt x="4476522" y="1507529"/>
                </a:cubicBezTo>
                <a:cubicBezTo>
                  <a:pt x="4498646" y="1517866"/>
                  <a:pt x="4524869" y="1527251"/>
                  <a:pt x="4555190" y="1535684"/>
                </a:cubicBezTo>
                <a:cubicBezTo>
                  <a:pt x="4585513" y="1544118"/>
                  <a:pt x="4613603" y="1550127"/>
                  <a:pt x="4639464" y="1553713"/>
                </a:cubicBezTo>
                <a:lnTo>
                  <a:pt x="4645647" y="1537747"/>
                </a:lnTo>
                <a:lnTo>
                  <a:pt x="4619062" y="1517077"/>
                </a:lnTo>
                <a:cubicBezTo>
                  <a:pt x="4613882" y="1513083"/>
                  <a:pt x="4600421" y="1502771"/>
                  <a:pt x="4578679" y="1486141"/>
                </a:cubicBezTo>
                <a:cubicBezTo>
                  <a:pt x="4556937" y="1469510"/>
                  <a:pt x="4538237" y="1453376"/>
                  <a:pt x="4522577" y="1437738"/>
                </a:cubicBezTo>
                <a:close/>
                <a:moveTo>
                  <a:pt x="2497859" y="1437738"/>
                </a:moveTo>
                <a:cubicBezTo>
                  <a:pt x="2483186" y="1444225"/>
                  <a:pt x="2471965" y="1453294"/>
                  <a:pt x="2464196" y="1464945"/>
                </a:cubicBezTo>
                <a:cubicBezTo>
                  <a:pt x="2456428" y="1476597"/>
                  <a:pt x="2452296" y="1490791"/>
                  <a:pt x="2451803" y="1507529"/>
                </a:cubicBezTo>
                <a:cubicBezTo>
                  <a:pt x="2473928" y="1517866"/>
                  <a:pt x="2500151" y="1527251"/>
                  <a:pt x="2530472" y="1535684"/>
                </a:cubicBezTo>
                <a:cubicBezTo>
                  <a:pt x="2560794" y="1544118"/>
                  <a:pt x="2588885" y="1550127"/>
                  <a:pt x="2614746" y="1553713"/>
                </a:cubicBezTo>
                <a:lnTo>
                  <a:pt x="2620928" y="1537747"/>
                </a:lnTo>
                <a:lnTo>
                  <a:pt x="2594289" y="1517034"/>
                </a:lnTo>
                <a:cubicBezTo>
                  <a:pt x="2589153" y="1513069"/>
                  <a:pt x="2575710" y="1502771"/>
                  <a:pt x="2553961" y="1486141"/>
                </a:cubicBezTo>
                <a:cubicBezTo>
                  <a:pt x="2532212" y="1469510"/>
                  <a:pt x="2513511" y="1453376"/>
                  <a:pt x="2497859" y="1437738"/>
                </a:cubicBezTo>
                <a:close/>
                <a:moveTo>
                  <a:pt x="9103716" y="1354317"/>
                </a:moveTo>
                <a:cubicBezTo>
                  <a:pt x="9089543" y="1355867"/>
                  <a:pt x="9077796" y="1360168"/>
                  <a:pt x="9068478" y="1367219"/>
                </a:cubicBezTo>
                <a:cubicBezTo>
                  <a:pt x="9059159" y="1374270"/>
                  <a:pt x="9052414" y="1384610"/>
                  <a:pt x="9048241" y="1398240"/>
                </a:cubicBezTo>
                <a:cubicBezTo>
                  <a:pt x="9089389" y="1435831"/>
                  <a:pt x="9124761" y="1461641"/>
                  <a:pt x="9154358" y="1475672"/>
                </a:cubicBezTo>
                <a:lnTo>
                  <a:pt x="9167581" y="1463381"/>
                </a:lnTo>
                <a:cubicBezTo>
                  <a:pt x="9139742" y="1420840"/>
                  <a:pt x="9118454" y="1384485"/>
                  <a:pt x="9103716" y="1354317"/>
                </a:cubicBezTo>
                <a:close/>
                <a:moveTo>
                  <a:pt x="0" y="0"/>
                </a:moveTo>
                <a:lnTo>
                  <a:pt x="12192000" y="0"/>
                </a:lnTo>
                <a:lnTo>
                  <a:pt x="12192000" y="6858000"/>
                </a:lnTo>
                <a:lnTo>
                  <a:pt x="0" y="6858000"/>
                </a:lnTo>
                <a:close/>
              </a:path>
            </a:pathLst>
          </a:custGeom>
          <a:solidFill>
            <a:schemeClr val="accent2">
              <a:lumMod val="75000"/>
            </a:schemeClr>
          </a:solidFill>
        </p:spPr>
        <p:style>
          <a:lnRef idx="1">
            <a:schemeClr val="accent6"/>
          </a:lnRef>
          <a:fillRef idx="3">
            <a:schemeClr val="accent6"/>
          </a:fillRef>
          <a:effectRef idx="2">
            <a:schemeClr val="accent6"/>
          </a:effectRef>
          <a:fontRef idx="minor">
            <a:schemeClr val="lt1"/>
          </a:fontRef>
        </p:style>
        <p:txBody>
          <a:bodyPr anchor="ctr"/>
          <a:lstStyle/>
          <a:p>
            <a:pPr algn="ctr" eaLnBrk="1" fontAlgn="auto" hangingPunct="1">
              <a:spcBef>
                <a:spcPts val="0"/>
              </a:spcBef>
              <a:spcAft>
                <a:spcPts val="0"/>
              </a:spcAft>
              <a:defRPr/>
            </a:pPr>
            <a:endParaRPr lang="vi-VN" dirty="0"/>
          </a:p>
        </p:txBody>
      </p:sp>
      <p:pic>
        <p:nvPicPr>
          <p:cNvPr id="14" name="Picture 13">
            <a:extLst>
              <a:ext uri="{FF2B5EF4-FFF2-40B4-BE49-F238E27FC236}">
                <a16:creationId xmlns:a16="http://schemas.microsoft.com/office/drawing/2014/main" id="{11D6FCBC-DFC0-B137-B457-E5A0B8748FF4}"/>
              </a:ext>
            </a:extLst>
          </p:cNvPr>
          <p:cNvPicPr>
            <a:picLocks noChangeAspect="1"/>
          </p:cNvPicPr>
          <p:nvPr/>
        </p:nvPicPr>
        <p:blipFill>
          <a:blip r:embed="rId3"/>
          <a:stretch>
            <a:fillRect/>
          </a:stretch>
        </p:blipFill>
        <p:spPr>
          <a:xfrm>
            <a:off x="336151" y="3591117"/>
            <a:ext cx="4972050" cy="267030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3945E9AD-AF5D-ABEF-13AD-03326414D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1FDFF7A-9C96-D8E4-786A-81DDD78A21FB}"/>
              </a:ext>
            </a:extLst>
          </p:cNvPr>
          <p:cNvSpPr>
            <a:spLocks noGrp="1"/>
          </p:cNvSpPr>
          <p:nvPr>
            <p:ph type="title"/>
          </p:nvPr>
        </p:nvSpPr>
        <p:spPr>
          <a:xfrm>
            <a:off x="117475" y="477838"/>
            <a:ext cx="11236325" cy="403225"/>
          </a:xfrm>
        </p:spPr>
        <p:txBody>
          <a:bodyPr/>
          <a:lstStyle/>
          <a:p>
            <a:pPr eaLnBrk="1" hangingPunct="1"/>
            <a:r>
              <a:rPr lang="en-US" altLang="en-US" sz="3200" b="1">
                <a:latin typeface="Times New Roman" panose="02020603050405020304" pitchFamily="18" charset="0"/>
                <a:cs typeface="Times New Roman" panose="02020603050405020304" pitchFamily="18" charset="0"/>
              </a:rPr>
              <a:t>I. Quá trình hình thành chủ nghĩa đế quốc </a:t>
            </a:r>
            <a:endParaRPr lang="en-US" altLang="en-US" sz="320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7FF3536-658B-41EE-7AA7-126F0CE72359}"/>
              </a:ext>
            </a:extLst>
          </p:cNvPr>
          <p:cNvSpPr>
            <a:spLocks noChangeArrowheads="1"/>
          </p:cNvSpPr>
          <p:nvPr/>
        </p:nvSpPr>
        <p:spPr bwMode="auto">
          <a:xfrm>
            <a:off x="609600" y="52388"/>
            <a:ext cx="113204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b="1">
                <a:solidFill>
                  <a:srgbClr val="FF0000"/>
                </a:solidFill>
                <a:latin typeface="Times New Roman" panose="02020603050405020304" pitchFamily="18" charset="0"/>
                <a:cs typeface="Times New Roman" panose="02020603050405020304" pitchFamily="18" charset="0"/>
              </a:rPr>
              <a:t>BÀI </a:t>
            </a:r>
            <a:r>
              <a:rPr lang="vi-VN" altLang="en-US" sz="2400" b="1">
                <a:solidFill>
                  <a:srgbClr val="FF0000"/>
                </a:solidFill>
                <a:latin typeface="Times New Roman" panose="02020603050405020304" pitchFamily="18" charset="0"/>
                <a:cs typeface="Times New Roman" panose="02020603050405020304" pitchFamily="18" charset="0"/>
              </a:rPr>
              <a:t>9</a:t>
            </a:r>
            <a:r>
              <a:rPr lang="en-US" altLang="en-US" sz="2400" b="1">
                <a:solidFill>
                  <a:srgbClr val="FF0000"/>
                </a:solidFill>
                <a:latin typeface="Times New Roman" panose="02020603050405020304" pitchFamily="18" charset="0"/>
                <a:cs typeface="Times New Roman" panose="02020603050405020304" pitchFamily="18" charset="0"/>
              </a:rPr>
              <a:t> - CÁC NƯỚC ÂU – MỸ TỪ CUỐI THẾ KỶ XIX</a:t>
            </a:r>
            <a:r>
              <a:rPr lang="vi-VN" altLang="en-US" sz="2400" b="1">
                <a:solidFill>
                  <a:srgbClr val="FF0000"/>
                </a:solidFill>
                <a:latin typeface="Times New Roman" panose="02020603050405020304" pitchFamily="18" charset="0"/>
                <a:cs typeface="Times New Roman" panose="02020603050405020304" pitchFamily="18" charset="0"/>
              </a:rPr>
              <a:t> ĐẾN</a:t>
            </a:r>
            <a:r>
              <a:rPr lang="en-US" altLang="en-US" sz="2400" b="1">
                <a:solidFill>
                  <a:srgbClr val="FF0000"/>
                </a:solidFill>
                <a:latin typeface="Times New Roman" panose="02020603050405020304" pitchFamily="18" charset="0"/>
                <a:cs typeface="Times New Roman" panose="02020603050405020304" pitchFamily="18" charset="0"/>
              </a:rPr>
              <a:t> ĐẦU THẾ KỶ XX</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A58C5D70-7518-3F3C-5FE6-FF6A56AC371A}"/>
              </a:ext>
            </a:extLst>
          </p:cNvPr>
          <p:cNvSpPr>
            <a:spLocks noChangeArrowheads="1"/>
          </p:cNvSpPr>
          <p:nvPr/>
        </p:nvSpPr>
        <p:spPr bwMode="auto">
          <a:xfrm>
            <a:off x="117475" y="876300"/>
            <a:ext cx="119284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Tx/>
              <a:buNone/>
            </a:pPr>
            <a:r>
              <a:rPr lang="en-US" altLang="en-US" sz="4400" b="1">
                <a:solidFill>
                  <a:schemeClr val="tx2"/>
                </a:solidFill>
                <a:sym typeface="Wingdings" panose="05000000000000000000" pitchFamily="2" charset="2"/>
              </a:rPr>
              <a:t> </a:t>
            </a:r>
            <a:r>
              <a:rPr lang="vi-VN" altLang="en-US" sz="4400" i="1">
                <a:latin typeface="Times New Roman" panose="02020603050405020304" pitchFamily="18" charset="0"/>
                <a:cs typeface="Times New Roman" panose="02020603050405020304" pitchFamily="18" charset="0"/>
              </a:rPr>
              <a:t>- </a:t>
            </a:r>
            <a:r>
              <a:rPr lang="nl-NL" altLang="en-US" sz="4400">
                <a:latin typeface="Times New Roman" panose="02020603050405020304" pitchFamily="18" charset="0"/>
                <a:cs typeface="Times New Roman" panose="02020603050405020304" pitchFamily="18" charset="0"/>
              </a:rPr>
              <a:t>Trong 30 năm cuối thế kỉ XIX, nền kinh tế tư bản chủ nghĩa phát triển nhanh chóng. Những phát minh khoa học, kĩ thuật nở rộ tạo chuyển biến lớn trong sản xuất và đời sống ở Tây Âu và Bắc Mỹ.</a:t>
            </a:r>
            <a:endParaRPr lang="en-US" altLang="en-US" sz="440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ight Arrow 13">
            <a:hlinkClick r:id="rId2" action="ppaction://hlinksldjump"/>
            <a:extLst>
              <a:ext uri="{FF2B5EF4-FFF2-40B4-BE49-F238E27FC236}">
                <a16:creationId xmlns:a16="http://schemas.microsoft.com/office/drawing/2014/main" id="{56862FFC-8AD3-C389-BEFE-BE7E93E0B68C}"/>
              </a:ext>
            </a:extLst>
          </p:cNvPr>
          <p:cNvSpPr>
            <a:spLocks noChangeArrowheads="1"/>
          </p:cNvSpPr>
          <p:nvPr/>
        </p:nvSpPr>
        <p:spPr bwMode="auto">
          <a:xfrm>
            <a:off x="203200" y="6172200"/>
            <a:ext cx="609600" cy="484188"/>
          </a:xfrm>
          <a:prstGeom prst="rightArrow">
            <a:avLst>
              <a:gd name="adj1" fmla="val 50000"/>
              <a:gd name="adj2" fmla="val 49999"/>
            </a:avLst>
          </a:prstGeom>
          <a:solidFill>
            <a:schemeClr val="accent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1800" b="1">
                <a:solidFill>
                  <a:srgbClr val="C00000"/>
                </a:solidFill>
              </a:rPr>
              <a:t>1</a:t>
            </a:r>
          </a:p>
        </p:txBody>
      </p:sp>
      <p:sp>
        <p:nvSpPr>
          <p:cNvPr id="38915" name="Right Arrow 13">
            <a:hlinkClick r:id="rId3" action="ppaction://hlinksldjump"/>
            <a:extLst>
              <a:ext uri="{FF2B5EF4-FFF2-40B4-BE49-F238E27FC236}">
                <a16:creationId xmlns:a16="http://schemas.microsoft.com/office/drawing/2014/main" id="{B99D7012-B7C8-6AE0-6E7F-DDE7BAE96773}"/>
              </a:ext>
            </a:extLst>
          </p:cNvPr>
          <p:cNvSpPr>
            <a:spLocks noChangeArrowheads="1"/>
          </p:cNvSpPr>
          <p:nvPr/>
        </p:nvSpPr>
        <p:spPr bwMode="auto">
          <a:xfrm>
            <a:off x="1320800" y="6172200"/>
            <a:ext cx="609600" cy="484188"/>
          </a:xfrm>
          <a:prstGeom prst="rightArrow">
            <a:avLst>
              <a:gd name="adj1" fmla="val 50000"/>
              <a:gd name="adj2" fmla="val 49999"/>
            </a:avLst>
          </a:prstGeom>
          <a:solidFill>
            <a:schemeClr val="accent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1800" b="1">
                <a:solidFill>
                  <a:srgbClr val="C00000"/>
                </a:solidFill>
              </a:rPr>
              <a:t>2</a:t>
            </a:r>
          </a:p>
        </p:txBody>
      </p:sp>
      <p:pic>
        <p:nvPicPr>
          <p:cNvPr id="9" name="Picture 8" descr="imagesCAZEWV10">
            <a:extLst>
              <a:ext uri="{FF2B5EF4-FFF2-40B4-BE49-F238E27FC236}">
                <a16:creationId xmlns:a16="http://schemas.microsoft.com/office/drawing/2014/main" id="{CDC3DFE3-8A9F-8ECA-F941-43444AC5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9">
            <a:extLst>
              <a:ext uri="{FF2B5EF4-FFF2-40B4-BE49-F238E27FC236}">
                <a16:creationId xmlns:a16="http://schemas.microsoft.com/office/drawing/2014/main" id="{38B8A3C5-8186-D19F-28B6-E65E924726ED}"/>
              </a:ext>
            </a:extLst>
          </p:cNvPr>
          <p:cNvSpPr>
            <a:spLocks noChangeArrowheads="1"/>
          </p:cNvSpPr>
          <p:nvPr/>
        </p:nvSpPr>
        <p:spPr bwMode="auto">
          <a:xfrm>
            <a:off x="7197725" y="-17463"/>
            <a:ext cx="4899025" cy="2695576"/>
          </a:xfrm>
          <a:prstGeom prst="cloudCallout">
            <a:avLst>
              <a:gd name="adj1" fmla="val -31343"/>
              <a:gd name="adj2" fmla="val 103444"/>
            </a:avLst>
          </a:prstGeom>
          <a:solidFill>
            <a:schemeClr val="accent4">
              <a:lumMod val="20000"/>
              <a:lumOff val="80000"/>
            </a:schemeClr>
          </a:soli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ClrTx/>
              <a:buSzTx/>
              <a:buFontTx/>
              <a:buNone/>
              <a:defRPr/>
            </a:pPr>
            <a:r>
              <a:rPr lang="en-US" altLang="vi-VN" b="1" i="1" dirty="0" err="1">
                <a:solidFill>
                  <a:srgbClr val="FF0000"/>
                </a:solidFill>
                <a:latin typeface="Times New Roman" panose="02020603050405020304" pitchFamily="18" charset="0"/>
                <a:cs typeface="Times New Roman" panose="02020603050405020304" pitchFamily="18" charset="0"/>
              </a:rPr>
              <a:t>Em</a:t>
            </a:r>
            <a:r>
              <a:rPr lang="en-US" altLang="vi-VN" b="1" i="1" dirty="0">
                <a:solidFill>
                  <a:srgbClr val="FF0000"/>
                </a:solidFill>
                <a:latin typeface="Times New Roman" panose="02020603050405020304" pitchFamily="18" charset="0"/>
                <a:cs typeface="Times New Roman" panose="02020603050405020304" pitchFamily="18" charset="0"/>
              </a:rPr>
              <a:t> hiểu công ti độc quyền là như thế nào?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id="{F69450D5-82F1-1C35-886A-BC5D8D9887F0}"/>
              </a:ext>
            </a:extLst>
          </p:cNvPr>
          <p:cNvSpPr>
            <a:spLocks noChangeArrowheads="1"/>
          </p:cNvSpPr>
          <p:nvPr/>
        </p:nvSpPr>
        <p:spPr bwMode="auto">
          <a:xfrm>
            <a:off x="889000" y="258763"/>
            <a:ext cx="1066800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0000"/>
              </a:lnSpc>
              <a:spcBef>
                <a:spcPts val="725"/>
              </a:spcBef>
              <a:spcAft>
                <a:spcPts val="725"/>
              </a:spcAft>
            </a:pPr>
            <a:r>
              <a:rPr lang="vi-VN" altLang="en-US" sz="3200" b="1">
                <a:latin typeface="Calibri" panose="020F0502020204030204" pitchFamily="34" charset="0"/>
                <a:ea typeface="Calibri" panose="020F0502020204030204" pitchFamily="34" charset="0"/>
                <a:cs typeface="Times New Roman" panose="02020603050405020304" pitchFamily="18" charset="0"/>
              </a:rPr>
              <a:t>T</a:t>
            </a:r>
            <a:r>
              <a:rPr lang="en-US" altLang="en-US" sz="3200" b="1">
                <a:latin typeface="Calibri" panose="020F0502020204030204" pitchFamily="34" charset="0"/>
                <a:ea typeface="Calibri" panose="020F0502020204030204" pitchFamily="34" charset="0"/>
                <a:cs typeface="Times New Roman" panose="02020603050405020304" pitchFamily="18" charset="0"/>
              </a:rPr>
              <a:t>ổ chức độc quyền</a:t>
            </a:r>
            <a:r>
              <a:rPr lang="en-US" altLang="en-US" sz="3200">
                <a:latin typeface="Calibri" panose="020F0502020204030204" pitchFamily="34" charset="0"/>
                <a:ea typeface="Calibri" panose="020F0502020204030204" pitchFamily="34" charset="0"/>
                <a:cs typeface="Times New Roman" panose="02020603050405020304" pitchFamily="18" charset="0"/>
              </a:rPr>
              <a:t> là liên minh giữa những nhà tư bản </a:t>
            </a:r>
            <a:r>
              <a:rPr lang="vi-VN" altLang="en-US" sz="3200">
                <a:latin typeface="Calibri" panose="020F0502020204030204" pitchFamily="34" charset="0"/>
                <a:ea typeface="Calibri" panose="020F0502020204030204" pitchFamily="34" charset="0"/>
                <a:cs typeface="Times New Roman" panose="02020603050405020304" pitchFamily="18" charset="0"/>
              </a:rPr>
              <a:t>lớn</a:t>
            </a:r>
            <a:r>
              <a:rPr lang="en-US" altLang="en-US" sz="3200">
                <a:latin typeface="Calibri" panose="020F0502020204030204" pitchFamily="34" charset="0"/>
                <a:ea typeface="Calibri" panose="020F0502020204030204" pitchFamily="34" charset="0"/>
                <a:cs typeface="Times New Roman" panose="02020603050405020304" pitchFamily="18" charset="0"/>
              </a:rPr>
              <a:t> để tập trung vào trong tay một phần </a:t>
            </a:r>
            <a:r>
              <a:rPr lang="vi-VN" altLang="en-US" sz="3200">
                <a:latin typeface="Calibri" panose="020F0502020204030204" pitchFamily="34" charset="0"/>
                <a:ea typeface="Calibri" panose="020F0502020204030204" pitchFamily="34" charset="0"/>
                <a:cs typeface="Times New Roman" panose="02020603050405020304" pitchFamily="18" charset="0"/>
              </a:rPr>
              <a:t>lớn</a:t>
            </a:r>
            <a:r>
              <a:rPr lang="en-US" altLang="en-US" sz="3200">
                <a:latin typeface="Calibri" panose="020F0502020204030204" pitchFamily="34" charset="0"/>
                <a:ea typeface="Calibri" panose="020F0502020204030204" pitchFamily="34" charset="0"/>
                <a:cs typeface="Times New Roman" panose="02020603050405020304" pitchFamily="18" charset="0"/>
              </a:rPr>
              <a:t> (thậm chí toàn bộ) món hàng của một ngành, cho phép liên minh này phát huy ảnh hưởng quyết định đến quá trình sản xuất và lưu thông của lĩnh vực đó</a:t>
            </a:r>
            <a:endParaRPr lang="en-US" altLang="en-US" sz="3200" b="1">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449FAC-E1C2-4E80-D30C-A7BDDFA419AB}"/>
              </a:ext>
            </a:extLst>
          </p:cNvPr>
          <p:cNvSpPr txBox="1">
            <a:spLocks noChangeArrowheads="1"/>
          </p:cNvSpPr>
          <p:nvPr/>
        </p:nvSpPr>
        <p:spPr bwMode="auto">
          <a:xfrm>
            <a:off x="466725" y="393700"/>
            <a:ext cx="11498263"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latin typeface="Times New Roman" panose="02020603050405020304" pitchFamily="18" charset="0"/>
                <a:cs typeface="Times New Roman" panose="02020603050405020304" pitchFamily="18" charset="0"/>
              </a:rPr>
              <a:t>+ Cácten </a:t>
            </a:r>
            <a:r>
              <a:rPr lang="en-US" altLang="en-US" sz="3200">
                <a:latin typeface="Times New Roman" panose="02020603050405020304" pitchFamily="18" charset="0"/>
                <a:cs typeface="Times New Roman" panose="02020603050405020304" pitchFamily="18" charset="0"/>
              </a:rPr>
              <a:t>là hình thức đơn vị </a:t>
            </a:r>
            <a:r>
              <a:rPr lang="vi-VN" altLang="en-US" sz="3200">
                <a:latin typeface="Times New Roman" panose="02020603050405020304" pitchFamily="18" charset="0"/>
                <a:cs typeface="Times New Roman" panose="02020603050405020304" pitchFamily="18" charset="0"/>
              </a:rPr>
              <a:t>độc</a:t>
            </a:r>
            <a:r>
              <a:rPr lang="en-US" altLang="en-US" sz="3200">
                <a:latin typeface="Times New Roman" panose="02020603050405020304" pitchFamily="18" charset="0"/>
                <a:cs typeface="Times New Roman" panose="02020603050405020304" pitchFamily="18" charset="0"/>
              </a:rPr>
              <a:t> quyền dựa trên sự kí kết </a:t>
            </a:r>
            <a:r>
              <a:rPr lang="vi-VN" altLang="en-US" sz="3200">
                <a:latin typeface="Times New Roman" panose="02020603050405020304" pitchFamily="18" charset="0"/>
                <a:cs typeface="Times New Roman" panose="02020603050405020304" pitchFamily="18" charset="0"/>
              </a:rPr>
              <a:t>hiệp</a:t>
            </a:r>
            <a:r>
              <a:rPr lang="en-US" altLang="en-US" sz="3200">
                <a:latin typeface="Times New Roman" panose="02020603050405020304" pitchFamily="18" charset="0"/>
                <a:cs typeface="Times New Roman" panose="02020603050405020304" pitchFamily="18" charset="0"/>
              </a:rPr>
              <a:t> định giữa các xí </a:t>
            </a:r>
            <a:r>
              <a:rPr lang="vi-VN" altLang="en-US" sz="3200">
                <a:latin typeface="Times New Roman" panose="02020603050405020304" pitchFamily="18" charset="0"/>
                <a:cs typeface="Times New Roman" panose="02020603050405020304" pitchFamily="18" charset="0"/>
              </a:rPr>
              <a:t>nghiệ</a:t>
            </a:r>
            <a:r>
              <a:rPr lang="en-US" altLang="en-US" sz="3200">
                <a:latin typeface="Times New Roman" panose="02020603050405020304" pitchFamily="18" charset="0"/>
                <a:cs typeface="Times New Roman" panose="02020603050405020304" pitchFamily="18" charset="0"/>
              </a:rPr>
              <a:t>p thành </a:t>
            </a:r>
            <a:r>
              <a:rPr lang="vi-VN" altLang="en-US" sz="3200">
                <a:latin typeface="Times New Roman" panose="02020603050405020304" pitchFamily="18" charset="0"/>
                <a:cs typeface="Times New Roman" panose="02020603050405020304" pitchFamily="18" charset="0"/>
              </a:rPr>
              <a:t>viên</a:t>
            </a:r>
            <a:r>
              <a:rPr lang="en-US" altLang="en-US" sz="3200">
                <a:latin typeface="Times New Roman" panose="02020603050405020304" pitchFamily="18" charset="0"/>
                <a:cs typeface="Times New Roman" panose="02020603050405020304" pitchFamily="18" charset="0"/>
              </a:rPr>
              <a:t> để thoả </a:t>
            </a:r>
            <a:r>
              <a:rPr lang="vi-VN" altLang="en-US" sz="3200">
                <a:latin typeface="Times New Roman" panose="02020603050405020304" pitchFamily="18" charset="0"/>
                <a:cs typeface="Times New Roman" panose="02020603050405020304" pitchFamily="18" charset="0"/>
              </a:rPr>
              <a:t>thuậ</a:t>
            </a:r>
            <a:r>
              <a:rPr lang="en-US" altLang="en-US" sz="3200">
                <a:latin typeface="Times New Roman" panose="02020603050405020304" pitchFamily="18" charset="0"/>
                <a:cs typeface="Times New Roman" panose="02020603050405020304" pitchFamily="18" charset="0"/>
              </a:rPr>
              <a:t>n với nhau về giá cả, qui </a:t>
            </a:r>
            <a:r>
              <a:rPr lang="vi-VN" altLang="en-US" sz="3200">
                <a:latin typeface="Times New Roman" panose="02020603050405020304" pitchFamily="18" charset="0"/>
                <a:cs typeface="Times New Roman" panose="02020603050405020304" pitchFamily="18" charset="0"/>
              </a:rPr>
              <a:t>mô</a:t>
            </a:r>
            <a:r>
              <a:rPr lang="en-US" altLang="en-US" sz="3200">
                <a:latin typeface="Times New Roman" panose="02020603050405020304" pitchFamily="18" charset="0"/>
                <a:cs typeface="Times New Roman" panose="02020603050405020304" pitchFamily="18" charset="0"/>
              </a:rPr>
              <a:t> sản l</a:t>
            </a:r>
            <a:r>
              <a:rPr lang="vi-VN" altLang="en-US" sz="3200">
                <a:latin typeface="Times New Roman" panose="02020603050405020304" pitchFamily="18" charset="0"/>
                <a:cs typeface="Times New Roman" panose="02020603050405020304" pitchFamily="18" charset="0"/>
              </a:rPr>
              <a:t>ư</a:t>
            </a:r>
            <a:r>
              <a:rPr lang="en-US" altLang="en-US" sz="3200">
                <a:latin typeface="Times New Roman" panose="02020603050405020304" pitchFamily="18" charset="0"/>
                <a:cs typeface="Times New Roman" panose="02020603050405020304" pitchFamily="18" charset="0"/>
              </a:rPr>
              <a:t>ợng, thị </a:t>
            </a:r>
            <a:r>
              <a:rPr lang="vi-VN" altLang="en-US" sz="3200">
                <a:latin typeface="Times New Roman" panose="02020603050405020304" pitchFamily="18" charset="0"/>
                <a:cs typeface="Times New Roman" panose="02020603050405020304" pitchFamily="18" charset="0"/>
              </a:rPr>
              <a:t>trư</a:t>
            </a:r>
            <a:r>
              <a:rPr lang="en-US" altLang="en-US" sz="3200">
                <a:latin typeface="Times New Roman" panose="02020603050405020304" pitchFamily="18" charset="0"/>
                <a:cs typeface="Times New Roman" panose="02020603050405020304" pitchFamily="18" charset="0"/>
              </a:rPr>
              <a:t>ờng ti</a:t>
            </a:r>
            <a:r>
              <a:rPr lang="vi-VN" altLang="en-US" sz="3200">
                <a:latin typeface="Times New Roman" panose="02020603050405020304" pitchFamily="18" charset="0"/>
                <a:cs typeface="Times New Roman" panose="02020603050405020304" pitchFamily="18" charset="0"/>
              </a:rPr>
              <a:t>ê</a:t>
            </a:r>
            <a:r>
              <a:rPr lang="en-US" altLang="en-US" sz="3200">
                <a:latin typeface="Times New Roman" panose="02020603050405020304" pitchFamily="18" charset="0"/>
                <a:cs typeface="Times New Roman" panose="02020603050405020304" pitchFamily="18" charset="0"/>
              </a:rPr>
              <a:t>u thụ, kì hạn thanh toán… Còn </a:t>
            </a:r>
            <a:r>
              <a:rPr lang="vi-VN" altLang="en-US" sz="3200">
                <a:latin typeface="Times New Roman" panose="02020603050405020304" pitchFamily="18" charset="0"/>
                <a:cs typeface="Times New Roman" panose="02020603050405020304" pitchFamily="18" charset="0"/>
              </a:rPr>
              <a:t>việ</a:t>
            </a:r>
            <a:r>
              <a:rPr lang="en-US" altLang="en-US" sz="3200">
                <a:latin typeface="Times New Roman" panose="02020603050405020304" pitchFamily="18" charset="0"/>
                <a:cs typeface="Times New Roman" panose="02020603050405020304" pitchFamily="18" charset="0"/>
              </a:rPr>
              <a:t>c sản xuất và ti</a:t>
            </a:r>
            <a:r>
              <a:rPr lang="vi-VN" altLang="en-US" sz="3200">
                <a:latin typeface="Times New Roman" panose="02020603050405020304" pitchFamily="18" charset="0"/>
                <a:cs typeface="Times New Roman" panose="02020603050405020304" pitchFamily="18" charset="0"/>
              </a:rPr>
              <a:t>ê</a:t>
            </a:r>
            <a:r>
              <a:rPr lang="en-US" altLang="en-US" sz="3200">
                <a:latin typeface="Times New Roman" panose="02020603050405020304" pitchFamily="18" charset="0"/>
                <a:cs typeface="Times New Roman" panose="02020603050405020304" pitchFamily="18" charset="0"/>
              </a:rPr>
              <a:t>u thụ hàng hóa vẫn do bản </a:t>
            </a:r>
            <a:r>
              <a:rPr lang="vi-VN" altLang="en-US" sz="3200">
                <a:latin typeface="Times New Roman" panose="02020603050405020304" pitchFamily="18" charset="0"/>
                <a:cs typeface="Times New Roman" panose="02020603050405020304" pitchFamily="18" charset="0"/>
              </a:rPr>
              <a:t>thâ</a:t>
            </a:r>
            <a:r>
              <a:rPr lang="en-US" altLang="en-US" sz="3200">
                <a:latin typeface="Times New Roman" panose="02020603050405020304" pitchFamily="18" charset="0"/>
                <a:cs typeface="Times New Roman" panose="02020603050405020304" pitchFamily="18" charset="0"/>
              </a:rPr>
              <a:t>n mỗi thành </a:t>
            </a:r>
            <a:r>
              <a:rPr lang="vi-VN" altLang="en-US" sz="3200">
                <a:latin typeface="Times New Roman" panose="02020603050405020304" pitchFamily="18" charset="0"/>
                <a:cs typeface="Times New Roman" panose="02020603050405020304" pitchFamily="18" charset="0"/>
              </a:rPr>
              <a:t>viên</a:t>
            </a:r>
            <a:r>
              <a:rPr lang="en-US" altLang="en-US" sz="3200">
                <a:latin typeface="Times New Roman" panose="02020603050405020304" pitchFamily="18" charset="0"/>
                <a:cs typeface="Times New Roman" panose="02020603050405020304" pitchFamily="18" charset="0"/>
              </a:rPr>
              <a:t> thực </a:t>
            </a:r>
            <a:r>
              <a:rPr lang="vi-VN" altLang="en-US" sz="3200">
                <a:latin typeface="Times New Roman" panose="02020603050405020304" pitchFamily="18" charset="0"/>
                <a:cs typeface="Times New Roman" panose="02020603050405020304" pitchFamily="18" charset="0"/>
              </a:rPr>
              <a:t>hiệ</a:t>
            </a:r>
            <a:r>
              <a:rPr lang="en-US" altLang="en-US" sz="3200">
                <a:latin typeface="Times New Roman" panose="02020603050405020304" pitchFamily="18" charset="0"/>
                <a:cs typeface="Times New Roman" panose="02020603050405020304" pitchFamily="18" charset="0"/>
              </a:rPr>
              <a:t>n.</a:t>
            </a:r>
          </a:p>
          <a:p>
            <a:r>
              <a:rPr lang="en-US" altLang="en-US" sz="3200" b="1">
                <a:latin typeface="Times New Roman" panose="02020603050405020304" pitchFamily="18" charset="0"/>
                <a:cs typeface="Times New Roman" panose="02020603050405020304" pitchFamily="18" charset="0"/>
              </a:rPr>
              <a:t>+ Xanhđica</a:t>
            </a:r>
            <a:r>
              <a:rPr lang="en-US" altLang="en-US" sz="3200">
                <a:latin typeface="Times New Roman" panose="02020603050405020304" pitchFamily="18" charset="0"/>
                <a:cs typeface="Times New Roman" panose="02020603050405020304" pitchFamily="18" charset="0"/>
              </a:rPr>
              <a:t> là thể loại tổ chức </a:t>
            </a:r>
            <a:r>
              <a:rPr lang="vi-VN" altLang="en-US" sz="3200">
                <a:latin typeface="Times New Roman" panose="02020603050405020304" pitchFamily="18" charset="0"/>
                <a:cs typeface="Times New Roman" panose="02020603050405020304" pitchFamily="18" charset="0"/>
              </a:rPr>
              <a:t> độc</a:t>
            </a:r>
            <a:r>
              <a:rPr lang="en-US" altLang="en-US" sz="3200">
                <a:latin typeface="Times New Roman" panose="02020603050405020304" pitchFamily="18" charset="0"/>
                <a:cs typeface="Times New Roman" panose="02020603050405020304" pitchFamily="18" charset="0"/>
              </a:rPr>
              <a:t> quyền trong đó </a:t>
            </a:r>
            <a:r>
              <a:rPr lang="vi-VN" altLang="en-US" sz="3200">
                <a:latin typeface="Times New Roman" panose="02020603050405020304" pitchFamily="18" charset="0"/>
                <a:cs typeface="Times New Roman" panose="02020603050405020304" pitchFamily="18" charset="0"/>
              </a:rPr>
              <a:t>việ</a:t>
            </a:r>
            <a:r>
              <a:rPr lang="en-US" altLang="en-US" sz="3200">
                <a:latin typeface="Times New Roman" panose="02020603050405020304" pitchFamily="18" charset="0"/>
                <a:cs typeface="Times New Roman" panose="02020603050405020304" pitchFamily="18" charset="0"/>
              </a:rPr>
              <a:t>c ti</a:t>
            </a:r>
            <a:r>
              <a:rPr lang="vi-VN" altLang="en-US" sz="3200">
                <a:latin typeface="Times New Roman" panose="02020603050405020304" pitchFamily="18" charset="0"/>
                <a:cs typeface="Times New Roman" panose="02020603050405020304" pitchFamily="18" charset="0"/>
              </a:rPr>
              <a:t>ê</a:t>
            </a:r>
            <a:r>
              <a:rPr lang="en-US" altLang="en-US" sz="3200">
                <a:latin typeface="Times New Roman" panose="02020603050405020304" pitchFamily="18" charset="0"/>
                <a:cs typeface="Times New Roman" panose="02020603050405020304" pitchFamily="18" charset="0"/>
              </a:rPr>
              <a:t>u thụ hàng hóa do một ban quản trị chung đảm </a:t>
            </a:r>
            <a:r>
              <a:rPr lang="vi-VN" altLang="en-US" sz="3200">
                <a:latin typeface="Times New Roman" panose="02020603050405020304" pitchFamily="18" charset="0"/>
                <a:cs typeface="Times New Roman" panose="02020603050405020304" pitchFamily="18" charset="0"/>
              </a:rPr>
              <a:t>nhiệ</a:t>
            </a:r>
            <a:r>
              <a:rPr lang="en-US" altLang="en-US" sz="3200">
                <a:latin typeface="Times New Roman" panose="02020603050405020304" pitchFamily="18" charset="0"/>
                <a:cs typeface="Times New Roman" panose="02020603050405020304" pitchFamily="18" charset="0"/>
              </a:rPr>
              <a:t>m, </a:t>
            </a:r>
            <a:r>
              <a:rPr lang="vi-VN" altLang="en-US" sz="3200">
                <a:latin typeface="Times New Roman" panose="02020603050405020304" pitchFamily="18" charset="0"/>
                <a:cs typeface="Times New Roman" panose="02020603050405020304" pitchFamily="18" charset="0"/>
              </a:rPr>
              <a:t>như</a:t>
            </a:r>
            <a:r>
              <a:rPr lang="en-US" altLang="en-US" sz="3200">
                <a:latin typeface="Times New Roman" panose="02020603050405020304" pitchFamily="18" charset="0"/>
                <a:cs typeface="Times New Roman" panose="02020603050405020304" pitchFamily="18" charset="0"/>
              </a:rPr>
              <a:t>ng sản xuất vẫn là </a:t>
            </a:r>
            <a:r>
              <a:rPr lang="vi-VN" altLang="en-US" sz="3200">
                <a:latin typeface="Times New Roman" panose="02020603050405020304" pitchFamily="18" charset="0"/>
                <a:cs typeface="Times New Roman" panose="02020603050405020304" pitchFamily="18" charset="0"/>
              </a:rPr>
              <a:t>cô</a:t>
            </a:r>
            <a:r>
              <a:rPr lang="en-US" altLang="en-US" sz="3200">
                <a:latin typeface="Times New Roman" panose="02020603050405020304" pitchFamily="18" charset="0"/>
                <a:cs typeface="Times New Roman" panose="02020603050405020304" pitchFamily="18" charset="0"/>
              </a:rPr>
              <a:t>ng </a:t>
            </a:r>
            <a:r>
              <a:rPr lang="vi-VN" altLang="en-US" sz="3200">
                <a:latin typeface="Times New Roman" panose="02020603050405020304" pitchFamily="18" charset="0"/>
                <a:cs typeface="Times New Roman" panose="02020603050405020304" pitchFamily="18" charset="0"/>
              </a:rPr>
              <a:t>việ</a:t>
            </a:r>
            <a:r>
              <a:rPr lang="en-US" altLang="en-US" sz="3200">
                <a:latin typeface="Times New Roman" panose="02020603050405020304" pitchFamily="18" charset="0"/>
                <a:cs typeface="Times New Roman" panose="02020603050405020304" pitchFamily="18" charset="0"/>
              </a:rPr>
              <a:t>c </a:t>
            </a:r>
            <a:r>
              <a:rPr lang="vi-VN" altLang="en-US" sz="3200">
                <a:latin typeface="Times New Roman" panose="02020603050405020304" pitchFamily="18" charset="0"/>
                <a:cs typeface="Times New Roman" panose="02020603050405020304" pitchFamily="18" charset="0"/>
              </a:rPr>
              <a:t>độc</a:t>
            </a:r>
            <a:r>
              <a:rPr lang="en-US" altLang="en-US" sz="3200">
                <a:latin typeface="Times New Roman" panose="02020603050405020304" pitchFamily="18" charset="0"/>
                <a:cs typeface="Times New Roman" panose="02020603050405020304" pitchFamily="18" charset="0"/>
              </a:rPr>
              <a:t> </a:t>
            </a:r>
            <a:r>
              <a:rPr lang="vi-VN" altLang="en-US" sz="3200">
                <a:latin typeface="Times New Roman" panose="02020603050405020304" pitchFamily="18" charset="0"/>
                <a:cs typeface="Times New Roman" panose="02020603050405020304" pitchFamily="18" charset="0"/>
              </a:rPr>
              <a:t>lậ</a:t>
            </a:r>
            <a:r>
              <a:rPr lang="en-US" altLang="en-US" sz="3200">
                <a:latin typeface="Times New Roman" panose="02020603050405020304" pitchFamily="18" charset="0"/>
                <a:cs typeface="Times New Roman" panose="02020603050405020304" pitchFamily="18" charset="0"/>
              </a:rPr>
              <a:t>p của mỗi thành </a:t>
            </a:r>
            <a:r>
              <a:rPr lang="vi-VN" altLang="en-US" sz="3200">
                <a:latin typeface="Times New Roman" panose="02020603050405020304" pitchFamily="18" charset="0"/>
                <a:cs typeface="Times New Roman" panose="02020603050405020304" pitchFamily="18" charset="0"/>
              </a:rPr>
              <a:t>viên</a:t>
            </a:r>
            <a:r>
              <a:rPr lang="en-US" altLang="en-US" sz="3200">
                <a:latin typeface="Times New Roman" panose="02020603050405020304" pitchFamily="18" charset="0"/>
                <a:cs typeface="Times New Roman" panose="02020603050405020304" pitchFamily="18" charset="0"/>
              </a:rPr>
              <a:t>.</a:t>
            </a:r>
          </a:p>
          <a:p>
            <a:r>
              <a:rPr lang="en-US" altLang="en-US" sz="3200" i="1">
                <a:latin typeface="Times New Roman" panose="02020603050405020304" pitchFamily="18" charset="0"/>
                <a:cs typeface="Times New Roman" panose="02020603050405020304" pitchFamily="18" charset="0"/>
              </a:rPr>
              <a:t>Cácten và xanhđica  bị phá vỡ khi </a:t>
            </a:r>
            <a:r>
              <a:rPr lang="vi-VN" altLang="en-US" sz="3200" i="1">
                <a:latin typeface="Times New Roman" panose="02020603050405020304" pitchFamily="18" charset="0"/>
                <a:cs typeface="Times New Roman" panose="02020603050405020304" pitchFamily="18" charset="0"/>
              </a:rPr>
              <a:t>tương</a:t>
            </a:r>
            <a:r>
              <a:rPr lang="en-US" altLang="en-US" sz="3200" i="1">
                <a:latin typeface="Times New Roman" panose="02020603050405020304" pitchFamily="18" charset="0"/>
                <a:cs typeface="Times New Roman" panose="02020603050405020304" pitchFamily="18" charset="0"/>
              </a:rPr>
              <a:t> quan lực </a:t>
            </a:r>
            <a:r>
              <a:rPr lang="vi-VN" altLang="en-US" sz="3200" i="1">
                <a:latin typeface="Times New Roman" panose="02020603050405020304" pitchFamily="18" charset="0"/>
                <a:cs typeface="Times New Roman" panose="02020603050405020304" pitchFamily="18" charset="0"/>
              </a:rPr>
              <a:t>lư</a:t>
            </a:r>
            <a:r>
              <a:rPr lang="en-US" altLang="en-US" sz="3200" i="1">
                <a:latin typeface="Times New Roman" panose="02020603050405020304" pitchFamily="18" charset="0"/>
                <a:cs typeface="Times New Roman" panose="02020603050405020304" pitchFamily="18" charset="0"/>
              </a:rPr>
              <a:t>ợng thay đổi. Vì </a:t>
            </a:r>
            <a:r>
              <a:rPr lang="vi-VN" altLang="en-US" sz="3200" i="1">
                <a:latin typeface="Times New Roman" panose="02020603050405020304" pitchFamily="18" charset="0"/>
                <a:cs typeface="Times New Roman" panose="02020603050405020304" pitchFamily="18" charset="0"/>
              </a:rPr>
              <a:t>vậ</a:t>
            </a:r>
            <a:r>
              <a:rPr lang="en-US" altLang="en-US" sz="3200" i="1">
                <a:latin typeface="Times New Roman" panose="02020603050405020304" pitchFamily="18" charset="0"/>
                <a:cs typeface="Times New Roman" panose="02020603050405020304" pitchFamily="18" charset="0"/>
              </a:rPr>
              <a:t>y, </a:t>
            </a:r>
            <a:r>
              <a:rPr lang="vi-VN" altLang="en-US" sz="3200" i="1">
                <a:latin typeface="Times New Roman" panose="02020603050405020304" pitchFamily="18" charset="0"/>
                <a:cs typeface="Times New Roman" panose="02020603050405020304" pitchFamily="18" charset="0"/>
              </a:rPr>
              <a:t>mộ</a:t>
            </a:r>
            <a:r>
              <a:rPr lang="en-US" altLang="en-US" sz="3200" i="1">
                <a:latin typeface="Times New Roman" panose="02020603050405020304" pitchFamily="18" charset="0"/>
                <a:cs typeface="Times New Roman" panose="02020603050405020304" pitchFamily="18" charset="0"/>
              </a:rPr>
              <a:t>t hình thức </a:t>
            </a:r>
            <a:r>
              <a:rPr lang="vi-VN" altLang="en-US" sz="3200" i="1">
                <a:latin typeface="Times New Roman" panose="02020603050405020304" pitchFamily="18" charset="0"/>
                <a:cs typeface="Times New Roman" panose="02020603050405020304" pitchFamily="18" charset="0"/>
              </a:rPr>
              <a:t> độc</a:t>
            </a:r>
            <a:r>
              <a:rPr lang="en-US" altLang="en-US" sz="3200" i="1">
                <a:latin typeface="Times New Roman" panose="02020603050405020304" pitchFamily="18" charset="0"/>
                <a:cs typeface="Times New Roman" panose="02020603050405020304" pitchFamily="18" charset="0"/>
              </a:rPr>
              <a:t> quyền mới ra đời là tờrớt.</a:t>
            </a:r>
          </a:p>
          <a:p>
            <a:r>
              <a:rPr lang="en-US" altLang="en-US" sz="3200" b="1">
                <a:latin typeface="Times New Roman" panose="02020603050405020304" pitchFamily="18" charset="0"/>
                <a:cs typeface="Times New Roman" panose="02020603050405020304" pitchFamily="18" charset="0"/>
              </a:rPr>
              <a:t>+ Tờrớt</a:t>
            </a:r>
            <a:r>
              <a:rPr lang="en-US" altLang="en-US" sz="3200">
                <a:latin typeface="Times New Roman" panose="02020603050405020304" pitchFamily="18" charset="0"/>
                <a:cs typeface="Times New Roman" panose="02020603050405020304" pitchFamily="18" charset="0"/>
              </a:rPr>
              <a:t> thống nhất cả việc sản xuất và ti</a:t>
            </a:r>
            <a:r>
              <a:rPr lang="vi-VN" altLang="en-US" sz="3200">
                <a:latin typeface="Times New Roman" panose="02020603050405020304" pitchFamily="18" charset="0"/>
                <a:cs typeface="Times New Roman" panose="02020603050405020304" pitchFamily="18" charset="0"/>
              </a:rPr>
              <a:t>ê</a:t>
            </a:r>
            <a:r>
              <a:rPr lang="en-US" altLang="en-US" sz="3200">
                <a:latin typeface="Times New Roman" panose="02020603050405020304" pitchFamily="18" charset="0"/>
                <a:cs typeface="Times New Roman" panose="02020603050405020304" pitchFamily="18" charset="0"/>
              </a:rPr>
              <a:t>u thụ vào tay </a:t>
            </a:r>
            <a:r>
              <a:rPr lang="vi-VN" altLang="en-US" sz="3200">
                <a:latin typeface="Times New Roman" panose="02020603050405020304" pitchFamily="18" charset="0"/>
                <a:cs typeface="Times New Roman" panose="02020603050405020304" pitchFamily="18" charset="0"/>
              </a:rPr>
              <a:t>mộ</a:t>
            </a:r>
            <a:r>
              <a:rPr lang="en-US" altLang="en-US" sz="3200">
                <a:latin typeface="Times New Roman" panose="02020603050405020304" pitchFamily="18" charset="0"/>
                <a:cs typeface="Times New Roman" panose="02020603050405020304" pitchFamily="18" charset="0"/>
              </a:rPr>
              <a:t>t ban quản trị chung, còn các thành </a:t>
            </a:r>
            <a:r>
              <a:rPr lang="vi-VN" altLang="en-US" sz="3200">
                <a:latin typeface="Times New Roman" panose="02020603050405020304" pitchFamily="18" charset="0"/>
                <a:cs typeface="Times New Roman" panose="02020603050405020304" pitchFamily="18" charset="0"/>
              </a:rPr>
              <a:t>viên</a:t>
            </a:r>
            <a:r>
              <a:rPr lang="en-US" altLang="en-US" sz="3200">
                <a:latin typeface="Times New Roman" panose="02020603050405020304" pitchFamily="18" charset="0"/>
                <a:cs typeface="Times New Roman" panose="02020603050405020304" pitchFamily="18" charset="0"/>
              </a:rPr>
              <a:t> trở thành các cổ </a:t>
            </a:r>
            <a:r>
              <a:rPr lang="vi-VN" altLang="en-US" sz="3200">
                <a:latin typeface="Times New Roman" panose="02020603050405020304" pitchFamily="18" charset="0"/>
                <a:cs typeface="Times New Roman" panose="02020603050405020304" pitchFamily="18" charset="0"/>
              </a:rPr>
              <a:t>đô</a:t>
            </a:r>
            <a:r>
              <a:rPr lang="en-US" altLang="en-US" sz="3200">
                <a:latin typeface="Times New Roman" panose="02020603050405020304" pitchFamily="18" charset="0"/>
                <a:cs typeface="Times New Roman" panose="02020603050405020304" pitchFamily="18" charset="0"/>
              </a:rPr>
              <a:t>ng.</a:t>
            </a:r>
          </a:p>
          <a:p>
            <a:endParaRPr lang="en-US" altLang="en-US" sz="32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8E8F961-5AAF-25A0-CCD9-E8FADD48E770}"/>
              </a:ext>
            </a:extLst>
          </p:cNvPr>
          <p:cNvSpPr>
            <a:spLocks noGrp="1"/>
          </p:cNvSpPr>
          <p:nvPr>
            <p:ph type="title"/>
          </p:nvPr>
        </p:nvSpPr>
        <p:spPr>
          <a:xfrm>
            <a:off x="117475" y="477838"/>
            <a:ext cx="11236325" cy="403225"/>
          </a:xfrm>
        </p:spPr>
        <p:txBody>
          <a:bodyPr/>
          <a:lstStyle/>
          <a:p>
            <a:pPr eaLnBrk="1" hangingPunct="1"/>
            <a:r>
              <a:rPr lang="en-US" altLang="en-US" sz="3200" b="1">
                <a:latin typeface="Times New Roman" panose="02020603050405020304" pitchFamily="18" charset="0"/>
                <a:cs typeface="Times New Roman" panose="02020603050405020304" pitchFamily="18" charset="0"/>
              </a:rPr>
              <a:t>I. Quá trình hình thành chủ nghĩa đế quốc </a:t>
            </a:r>
            <a:endParaRPr lang="en-US" altLang="en-US" sz="320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A6C47FD-88DB-147B-1A35-C55231ADBB34}"/>
              </a:ext>
            </a:extLst>
          </p:cNvPr>
          <p:cNvSpPr>
            <a:spLocks noChangeArrowheads="1"/>
          </p:cNvSpPr>
          <p:nvPr/>
        </p:nvSpPr>
        <p:spPr bwMode="auto">
          <a:xfrm>
            <a:off x="609600" y="52388"/>
            <a:ext cx="113204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b="1">
                <a:solidFill>
                  <a:srgbClr val="FF0000"/>
                </a:solidFill>
                <a:latin typeface="Times New Roman" panose="02020603050405020304" pitchFamily="18" charset="0"/>
                <a:cs typeface="Times New Roman" panose="02020603050405020304" pitchFamily="18" charset="0"/>
              </a:rPr>
              <a:t>BÀI </a:t>
            </a:r>
            <a:r>
              <a:rPr lang="vi-VN" altLang="en-US" sz="2400" b="1">
                <a:solidFill>
                  <a:srgbClr val="FF0000"/>
                </a:solidFill>
                <a:latin typeface="Times New Roman" panose="02020603050405020304" pitchFamily="18" charset="0"/>
                <a:cs typeface="Times New Roman" panose="02020603050405020304" pitchFamily="18" charset="0"/>
              </a:rPr>
              <a:t>9</a:t>
            </a:r>
            <a:r>
              <a:rPr lang="en-US" altLang="en-US" sz="2400" b="1">
                <a:solidFill>
                  <a:srgbClr val="FF0000"/>
                </a:solidFill>
                <a:latin typeface="Times New Roman" panose="02020603050405020304" pitchFamily="18" charset="0"/>
                <a:cs typeface="Times New Roman" panose="02020603050405020304" pitchFamily="18" charset="0"/>
              </a:rPr>
              <a:t> - CÁC NƯỚC ÂU – MỸ TỪ CUỐI THẾ KỶ XIX</a:t>
            </a:r>
            <a:r>
              <a:rPr lang="vi-VN" altLang="en-US" sz="2400" b="1">
                <a:solidFill>
                  <a:srgbClr val="FF0000"/>
                </a:solidFill>
                <a:latin typeface="Times New Roman" panose="02020603050405020304" pitchFamily="18" charset="0"/>
                <a:cs typeface="Times New Roman" panose="02020603050405020304" pitchFamily="18" charset="0"/>
              </a:rPr>
              <a:t> ĐẾN</a:t>
            </a:r>
            <a:r>
              <a:rPr lang="en-US" altLang="en-US" sz="2400" b="1">
                <a:solidFill>
                  <a:srgbClr val="FF0000"/>
                </a:solidFill>
                <a:latin typeface="Times New Roman" panose="02020603050405020304" pitchFamily="18" charset="0"/>
                <a:cs typeface="Times New Roman" panose="02020603050405020304" pitchFamily="18" charset="0"/>
              </a:rPr>
              <a:t> ĐẦU THẾ KỶ XX</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40FDB5F3-43EB-7856-2390-D999BD611ABA}"/>
              </a:ext>
            </a:extLst>
          </p:cNvPr>
          <p:cNvSpPr>
            <a:spLocks noChangeArrowheads="1"/>
          </p:cNvSpPr>
          <p:nvPr/>
        </p:nvSpPr>
        <p:spPr bwMode="auto">
          <a:xfrm>
            <a:off x="0" y="925513"/>
            <a:ext cx="11882438"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 typeface="Wingdings" panose="05000000000000000000" pitchFamily="2" charset="2"/>
              <a:buChar char="@"/>
            </a:pPr>
            <a:r>
              <a:rPr lang="vi-VN" altLang="en-US" sz="3600" i="1">
                <a:latin typeface="Times New Roman" panose="02020603050405020304" pitchFamily="18" charset="0"/>
                <a:cs typeface="Times New Roman" panose="02020603050405020304" pitchFamily="18" charset="0"/>
              </a:rPr>
              <a:t>- </a:t>
            </a:r>
            <a:r>
              <a:rPr lang="nl-NL" altLang="en-US" sz="3600">
                <a:latin typeface="Times New Roman" panose="02020603050405020304" pitchFamily="18" charset="0"/>
                <a:cs typeface="Times New Roman" panose="02020603050405020304" pitchFamily="18" charset="0"/>
              </a:rPr>
              <a:t>Trong 30 năm cuối thế kỉ XIX, nền kinh tế tư bản chủ nghĩa phát triển nhanh chóng. Những phát minh khoa học, kĩ thuật nở rộ đã tạo những chuyển biến lớn trong sản xuất và đời sống ở Tây Âu và Bắc Mỹ.</a:t>
            </a:r>
          </a:p>
          <a:p>
            <a:pPr algn="just" eaLnBrk="1" hangingPunct="1">
              <a:lnSpc>
                <a:spcPct val="100000"/>
              </a:lnSpc>
              <a:spcBef>
                <a:spcPct val="0"/>
              </a:spcBef>
              <a:buFont typeface="Wingdings" panose="05000000000000000000" pitchFamily="2" charset="2"/>
              <a:buChar char="@"/>
            </a:pPr>
            <a:r>
              <a:rPr lang="en-US" altLang="en-US" sz="3600">
                <a:latin typeface="Times New Roman" panose="02020603050405020304" pitchFamily="18" charset="0"/>
                <a:cs typeface="Times New Roman" panose="02020603050405020304" pitchFamily="18" charset="0"/>
              </a:rPr>
              <a:t>- Các công ti độc quyền lớn ra đời đã lũng đoạn thị trường và nền kinh tế, chi phối đời sống chính trị, xã hội ở mỗi nước.</a:t>
            </a:r>
          </a:p>
          <a:p>
            <a:pPr algn="just" eaLnBrk="1" hangingPunct="1">
              <a:lnSpc>
                <a:spcPct val="100000"/>
              </a:lnSpc>
              <a:spcBef>
                <a:spcPct val="0"/>
              </a:spcBef>
              <a:buFont typeface="Wingdings" panose="05000000000000000000" pitchFamily="2" charset="2"/>
              <a:buChar char="@"/>
            </a:pPr>
            <a:r>
              <a:rPr lang="en-US" altLang="en-US" sz="3600">
                <a:latin typeface="Times New Roman" panose="02020603050405020304" pitchFamily="18" charset="0"/>
                <a:cs typeface="Times New Roman" panose="02020603050405020304" pitchFamily="18" charset="0"/>
              </a:rPr>
              <a:t>Các nước tư bản đều đẩy mạnh xâm lược, khai thác và bóc lột thuộc địa</a:t>
            </a:r>
          </a:p>
          <a:p>
            <a:pPr algn="just" eaLnBrk="1" hangingPunct="1">
              <a:lnSpc>
                <a:spcPct val="100000"/>
              </a:lnSpc>
              <a:spcBef>
                <a:spcPct val="0"/>
              </a:spcBef>
              <a:buFont typeface="Wingdings" panose="05000000000000000000" pitchFamily="2" charset="2"/>
              <a:buChar char="@"/>
            </a:pPr>
            <a:endParaRPr lang="en-US" altLang="en-US" sz="3600">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8749AE02-AEF8-495C-3DC8-F657CDCE26D8}"/>
              </a:ext>
            </a:extLst>
          </p:cNvPr>
          <p:cNvSpPr>
            <a:spLocks noChangeArrowheads="1"/>
          </p:cNvSpPr>
          <p:nvPr/>
        </p:nvSpPr>
        <p:spPr bwMode="auto">
          <a:xfrm>
            <a:off x="117475" y="5349875"/>
            <a:ext cx="4833938" cy="522288"/>
          </a:xfrm>
          <a:prstGeom prst="rect">
            <a:avLst/>
          </a:prstGeom>
          <a:noFill/>
          <a:ln/>
        </p:spPr>
        <p:style>
          <a:lnRef idx="1">
            <a:schemeClr val="accent1"/>
          </a:lnRef>
          <a:fillRef idx="2">
            <a:schemeClr val="accent1"/>
          </a:fillRef>
          <a:effectRef idx="1">
            <a:schemeClr val="accent1"/>
          </a:effectRef>
          <a:fontRef idx="minor">
            <a:schemeClr val="dk1"/>
          </a:fontRef>
        </p:style>
        <p:txBody>
          <a:bodyPr>
            <a:spAutoFit/>
          </a:bodyPr>
          <a:lstStyle/>
          <a:p>
            <a:pPr eaLnBrk="1" fontAlgn="auto" hangingPunct="1">
              <a:spcBef>
                <a:spcPts val="0"/>
              </a:spcBef>
              <a:spcAft>
                <a:spcPts val="0"/>
              </a:spcAft>
              <a:defRPr/>
            </a:pPr>
            <a:r>
              <a:rPr lang="nl-NL" sz="2800" b="1" dirty="0">
                <a:solidFill>
                  <a:srgbClr val="FF0000"/>
                </a:solidFill>
                <a:latin typeface="Times New Roman" pitchFamily="18" charset="0"/>
                <a:cs typeface="Times New Roman" pitchFamily="18" charset="0"/>
              </a:rPr>
              <a:t>=&gt; </a:t>
            </a:r>
            <a:r>
              <a:rPr lang="en-US" sz="2800" b="1" dirty="0" err="1">
                <a:solidFill>
                  <a:srgbClr val="FF0000"/>
                </a:solidFill>
                <a:latin typeface="Times New Roman" pitchFamily="18" charset="0"/>
                <a:cs typeface="Times New Roman" pitchFamily="18" charset="0"/>
              </a:rPr>
              <a:t>Chủ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nghĩa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đời</a:t>
            </a:r>
            <a:r>
              <a:rPr lang="en-US" dirty="0">
                <a:solidFill>
                  <a:srgbClr val="FF0000"/>
                </a:solidFill>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 grpId="0"/>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E9F16406-4764-030C-9CA3-E52590B68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A3D0685A-E1A5-A4B3-8119-A3E2809F7BB6}"/>
              </a:ext>
            </a:extLst>
          </p:cNvPr>
          <p:cNvSpPr>
            <a:spLocks noChangeArrowheads="1"/>
          </p:cNvSpPr>
          <p:nvPr/>
        </p:nvSpPr>
        <p:spPr bwMode="auto">
          <a:xfrm>
            <a:off x="82550" y="528638"/>
            <a:ext cx="11933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latin typeface="Times New Roman" panose="02020603050405020304" pitchFamily="18" charset="0"/>
                <a:cs typeface="Times New Roman" panose="02020603050405020304" pitchFamily="18" charset="0"/>
              </a:rPr>
              <a:t>II</a:t>
            </a:r>
            <a:r>
              <a:rPr lang="vi-VN" altLang="en-US" sz="3200" b="1">
                <a:latin typeface="Times New Roman" panose="02020603050405020304" pitchFamily="18" charset="0"/>
                <a:cs typeface="Times New Roman" panose="02020603050405020304" pitchFamily="18" charset="0"/>
              </a:rPr>
              <a:t>. </a:t>
            </a:r>
            <a:r>
              <a:rPr lang="en-US" altLang="en-US" sz="3200" b="1">
                <a:latin typeface="Times New Roman" panose="02020603050405020304" pitchFamily="18" charset="0"/>
                <a:cs typeface="Times New Roman" panose="02020603050405020304" pitchFamily="18" charset="0"/>
              </a:rPr>
              <a:t>Các đế quốc Anh, Pháp, Đức, Mỹ</a:t>
            </a:r>
            <a:endParaRPr lang="en-US" altLang="en-US" sz="3200">
              <a:latin typeface="Times New Roman" panose="02020603050405020304" pitchFamily="18" charset="0"/>
              <a:cs typeface="Times New Roman" panose="02020603050405020304" pitchFamily="18" charset="0"/>
            </a:endParaRPr>
          </a:p>
        </p:txBody>
      </p:sp>
      <p:sp>
        <p:nvSpPr>
          <p:cNvPr id="19460" name="Rectangle 1">
            <a:extLst>
              <a:ext uri="{FF2B5EF4-FFF2-40B4-BE49-F238E27FC236}">
                <a16:creationId xmlns:a16="http://schemas.microsoft.com/office/drawing/2014/main" id="{DF1118C5-65FB-9BD2-8EA9-7FFA51021F46}"/>
              </a:ext>
            </a:extLst>
          </p:cNvPr>
          <p:cNvSpPr>
            <a:spLocks noChangeArrowheads="1"/>
          </p:cNvSpPr>
          <p:nvPr/>
        </p:nvSpPr>
        <p:spPr bwMode="auto">
          <a:xfrm>
            <a:off x="2020888" y="1220788"/>
            <a:ext cx="168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2400" b="1" u="sng">
                <a:latin typeface="Times New Roman" panose="02020603050405020304" pitchFamily="18" charset="0"/>
              </a:rPr>
              <a:t>* Kinh tế </a:t>
            </a:r>
            <a:r>
              <a:rPr lang="en-US" altLang="vi-VN" sz="2400" b="1">
                <a:latin typeface="Times New Roman" panose="02020603050405020304" pitchFamily="18" charset="0"/>
              </a:rPr>
              <a:t>: </a:t>
            </a:r>
          </a:p>
        </p:txBody>
      </p:sp>
      <p:pic>
        <p:nvPicPr>
          <p:cNvPr id="6" name="Picture 2">
            <a:extLst>
              <a:ext uri="{FF2B5EF4-FFF2-40B4-BE49-F238E27FC236}">
                <a16:creationId xmlns:a16="http://schemas.microsoft.com/office/drawing/2014/main" id="{D04466BF-2374-F8A6-1029-78A6654A5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8833">
            <a:off x="19050" y="1122363"/>
            <a:ext cx="18653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51D7415-C624-A757-8DEB-153A449DAFB2}"/>
              </a:ext>
            </a:extLst>
          </p:cNvPr>
          <p:cNvSpPr>
            <a:spLocks noChangeArrowheads="1"/>
          </p:cNvSpPr>
          <p:nvPr/>
        </p:nvSpPr>
        <p:spPr bwMode="auto">
          <a:xfrm>
            <a:off x="314325" y="1227138"/>
            <a:ext cx="1274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b="1" u="sng">
                <a:solidFill>
                  <a:schemeClr val="bg1"/>
                </a:solidFill>
                <a:latin typeface="Times New Roman" panose="02020603050405020304" pitchFamily="18" charset="0"/>
              </a:rPr>
              <a:t>1. Anh</a:t>
            </a:r>
            <a:r>
              <a:rPr lang="en-US" altLang="vi-VN" b="1">
                <a:latin typeface="Times New Roman" panose="02020603050405020304" pitchFamily="18" charset="0"/>
              </a:rPr>
              <a:t>.</a:t>
            </a:r>
          </a:p>
        </p:txBody>
      </p:sp>
      <p:sp>
        <p:nvSpPr>
          <p:cNvPr id="7" name="Rectangle 6">
            <a:extLst>
              <a:ext uri="{FF2B5EF4-FFF2-40B4-BE49-F238E27FC236}">
                <a16:creationId xmlns:a16="http://schemas.microsoft.com/office/drawing/2014/main" id="{C2F8782E-56A1-D318-C298-A85B92EDE034}"/>
              </a:ext>
            </a:extLst>
          </p:cNvPr>
          <p:cNvSpPr>
            <a:spLocks noChangeArrowheads="1"/>
          </p:cNvSpPr>
          <p:nvPr/>
        </p:nvSpPr>
        <p:spPr bwMode="auto">
          <a:xfrm>
            <a:off x="609600" y="104775"/>
            <a:ext cx="113204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b="1">
                <a:solidFill>
                  <a:srgbClr val="FF0000"/>
                </a:solidFill>
                <a:latin typeface="Times New Roman" panose="02020603050405020304" pitchFamily="18" charset="0"/>
                <a:cs typeface="Times New Roman" panose="02020603050405020304" pitchFamily="18" charset="0"/>
              </a:rPr>
              <a:t>BÀI </a:t>
            </a:r>
            <a:r>
              <a:rPr lang="vi-VN" altLang="en-US" sz="2400" b="1">
                <a:solidFill>
                  <a:srgbClr val="FF0000"/>
                </a:solidFill>
                <a:latin typeface="Times New Roman" panose="02020603050405020304" pitchFamily="18" charset="0"/>
                <a:cs typeface="Times New Roman" panose="02020603050405020304" pitchFamily="18" charset="0"/>
              </a:rPr>
              <a:t>9</a:t>
            </a:r>
            <a:r>
              <a:rPr lang="en-US" altLang="en-US" sz="2400" b="1">
                <a:solidFill>
                  <a:srgbClr val="FF0000"/>
                </a:solidFill>
                <a:latin typeface="Times New Roman" panose="02020603050405020304" pitchFamily="18" charset="0"/>
                <a:cs typeface="Times New Roman" panose="02020603050405020304" pitchFamily="18" charset="0"/>
              </a:rPr>
              <a:t> - CÁC NƯỚC ÂU – MỸ TỪ CUỐI THẾ KỶ XIX</a:t>
            </a:r>
            <a:r>
              <a:rPr lang="vi-VN" altLang="en-US" sz="2400" b="1">
                <a:solidFill>
                  <a:srgbClr val="FF0000"/>
                </a:solidFill>
                <a:latin typeface="Times New Roman" panose="02020603050405020304" pitchFamily="18" charset="0"/>
                <a:cs typeface="Times New Roman" panose="02020603050405020304" pitchFamily="18" charset="0"/>
              </a:rPr>
              <a:t> ĐẾN</a:t>
            </a:r>
            <a:r>
              <a:rPr lang="en-US" altLang="en-US" sz="2400" b="1">
                <a:solidFill>
                  <a:srgbClr val="FF0000"/>
                </a:solidFill>
                <a:latin typeface="Times New Roman" panose="02020603050405020304" pitchFamily="18" charset="0"/>
                <a:cs typeface="Times New Roman" panose="02020603050405020304" pitchFamily="18" charset="0"/>
              </a:rPr>
              <a:t> ĐẦU THẾ KỶ XX</a:t>
            </a:r>
            <a:endParaRPr lang="en-US" alt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9460"/>
                                        </p:tgtEl>
                                        <p:attrNameLst>
                                          <p:attrName>style.visibility</p:attrName>
                                        </p:attrNameLst>
                                      </p:cBhvr>
                                      <p:to>
                                        <p:strVal val="visible"/>
                                      </p:to>
                                    </p:set>
                                    <p:animEffect transition="in" filter="wipe(down)">
                                      <p:cBhvr>
                                        <p:cTn id="22"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19460" grpId="0"/>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5ADB9F0A-E1EC-457B-2B48-DD86D6988655}"/>
              </a:ext>
            </a:extLst>
          </p:cNvPr>
          <p:cNvPicPr>
            <a:picLocks noChangeAspect="1"/>
          </p:cNvPicPr>
          <p:nvPr/>
        </p:nvPicPr>
        <p:blipFill>
          <a:blip r:embed="rId3">
            <a:extLst>
              <a:ext uri="{28A0092B-C50C-407E-A947-70E740481C1C}">
                <a14:useLocalDpi xmlns:a14="http://schemas.microsoft.com/office/drawing/2010/main" val="0"/>
              </a:ext>
            </a:extLst>
          </a:blip>
          <a:srcRect b="46614"/>
          <a:stretch>
            <a:fillRect/>
          </a:stretch>
        </p:blipFill>
        <p:spPr bwMode="auto">
          <a:xfrm>
            <a:off x="1004888" y="38100"/>
            <a:ext cx="79216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34FE056-81AF-46B2-207D-CE54F1C41707}"/>
              </a:ext>
            </a:extLst>
          </p:cNvPr>
          <p:cNvSpPr/>
          <p:nvPr/>
        </p:nvSpPr>
        <p:spPr>
          <a:xfrm>
            <a:off x="1319213" y="1417638"/>
            <a:ext cx="7172325" cy="708025"/>
          </a:xfrm>
          <a:prstGeom prst="rect">
            <a:avLst/>
          </a:prstGeom>
          <a:noFill/>
        </p:spPr>
        <p:txBody>
          <a:bodyPr>
            <a:spAutoFit/>
          </a:bodyPr>
          <a:lstStyle/>
          <a:p>
            <a:pPr algn="ctr" eaLnBrk="1" fontAlgn="auto" hangingPunct="1">
              <a:spcBef>
                <a:spcPts val="0"/>
              </a:spcBef>
              <a:spcAft>
                <a:spcPts val="0"/>
              </a:spcAft>
              <a:defRPr/>
            </a:pPr>
            <a:r>
              <a:rPr lang="en-US" sz="4000" dirty="0" err="1">
                <a:ln w="0"/>
                <a:solidFill>
                  <a:srgbClr val="CC00FF"/>
                </a:solidFill>
                <a:effectLst>
                  <a:outerShdw blurRad="38100" dist="25400" dir="5400000" algn="ctr" rotWithShape="0">
                    <a:srgbClr val="6E747A">
                      <a:alpha val="43000"/>
                    </a:srgbClr>
                  </a:outerShdw>
                </a:effectLst>
                <a:latin typeface="#9Slide03 Maven Pro Black" panose="00000A00000000000000" pitchFamily="2" charset="0"/>
              </a:rPr>
              <a:t>THẢO</a:t>
            </a:r>
            <a:r>
              <a:rPr lang="en-US" sz="4000" dirty="0">
                <a:ln w="0"/>
                <a:solidFill>
                  <a:srgbClr val="CC00FF"/>
                </a:solidFill>
                <a:effectLst>
                  <a:outerShdw blurRad="38100" dist="25400" dir="5400000" algn="ctr" rotWithShape="0">
                    <a:srgbClr val="6E747A">
                      <a:alpha val="43000"/>
                    </a:srgbClr>
                  </a:outerShdw>
                </a:effectLst>
                <a:latin typeface="#9Slide03 Maven Pro Black" panose="00000A00000000000000" pitchFamily="2" charset="0"/>
              </a:rPr>
              <a:t> </a:t>
            </a:r>
            <a:r>
              <a:rPr lang="en-US" sz="4000" dirty="0" err="1">
                <a:ln w="0"/>
                <a:solidFill>
                  <a:srgbClr val="CC00FF"/>
                </a:solidFill>
                <a:effectLst>
                  <a:outerShdw blurRad="38100" dist="25400" dir="5400000" algn="ctr" rotWithShape="0">
                    <a:srgbClr val="6E747A">
                      <a:alpha val="43000"/>
                    </a:srgbClr>
                  </a:outerShdw>
                </a:effectLst>
                <a:latin typeface="#9Slide03 Maven Pro Black" panose="00000A00000000000000" pitchFamily="2" charset="0"/>
              </a:rPr>
              <a:t>LUẬN</a:t>
            </a:r>
            <a:r>
              <a:rPr lang="en-US" sz="4000" dirty="0">
                <a:ln w="0"/>
                <a:solidFill>
                  <a:srgbClr val="CC00FF"/>
                </a:solidFill>
                <a:effectLst>
                  <a:outerShdw blurRad="38100" dist="25400" dir="5400000" algn="ctr" rotWithShape="0">
                    <a:srgbClr val="6E747A">
                      <a:alpha val="43000"/>
                    </a:srgbClr>
                  </a:outerShdw>
                </a:effectLst>
                <a:latin typeface="#9Slide03 Maven Pro Black" panose="00000A00000000000000" pitchFamily="2" charset="0"/>
              </a:rPr>
              <a:t> </a:t>
            </a:r>
            <a:r>
              <a:rPr lang="en-US" sz="4000" dirty="0" err="1">
                <a:ln w="0"/>
                <a:solidFill>
                  <a:srgbClr val="CC00FF"/>
                </a:solidFill>
                <a:effectLst>
                  <a:outerShdw blurRad="38100" dist="25400" dir="5400000" algn="ctr" rotWithShape="0">
                    <a:srgbClr val="6E747A">
                      <a:alpha val="43000"/>
                    </a:srgbClr>
                  </a:outerShdw>
                </a:effectLst>
                <a:latin typeface="#9Slide03 Maven Pro Black" panose="00000A00000000000000" pitchFamily="2" charset="0"/>
              </a:rPr>
              <a:t>NHÓM</a:t>
            </a:r>
            <a:endParaRPr lang="en-US" sz="4000" dirty="0">
              <a:ln w="0"/>
              <a:solidFill>
                <a:srgbClr val="00B050"/>
              </a:solidFill>
              <a:effectLst>
                <a:outerShdw blurRad="38100" dist="25400" dir="5400000" algn="ctr" rotWithShape="0">
                  <a:srgbClr val="6E747A">
                    <a:alpha val="43000"/>
                  </a:srgbClr>
                </a:outerShdw>
              </a:effectLst>
              <a:latin typeface="#9Slide03 Maven Pro Black" panose="00000A00000000000000" pitchFamily="2" charset="0"/>
            </a:endParaRPr>
          </a:p>
        </p:txBody>
      </p:sp>
      <p:pic>
        <p:nvPicPr>
          <p:cNvPr id="5" name="Picture 10" descr="Digit 180">
            <a:extLst>
              <a:ext uri="{FF2B5EF4-FFF2-40B4-BE49-F238E27FC236}">
                <a16:creationId xmlns:a16="http://schemas.microsoft.com/office/drawing/2014/main" id="{762A3771-FB00-91B4-CE37-89BDA49AD8D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26513" y="319088"/>
            <a:ext cx="251301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4F9DCB1F-1712-91B6-5216-85ED2F503397}"/>
              </a:ext>
            </a:extLst>
          </p:cNvPr>
          <p:cNvGraphicFramePr>
            <a:graphicFrameLocks noGrp="1"/>
          </p:cNvGraphicFramePr>
          <p:nvPr/>
        </p:nvGraphicFramePr>
        <p:xfrm>
          <a:off x="2595563" y="3762375"/>
          <a:ext cx="4310062" cy="2655888"/>
        </p:xfrm>
        <a:graphic>
          <a:graphicData uri="http://schemas.openxmlformats.org/drawingml/2006/table">
            <a:tbl>
              <a:tblPr firstRow="1" bandRow="1">
                <a:tableStyleId>{5C22544A-7EE6-4342-B048-85BDC9FD1C3A}</a:tableStyleId>
              </a:tblPr>
              <a:tblGrid>
                <a:gridCol w="2081019">
                  <a:extLst>
                    <a:ext uri="{9D8B030D-6E8A-4147-A177-3AD203B41FA5}">
                      <a16:colId xmlns:a16="http://schemas.microsoft.com/office/drawing/2014/main" val="1663164933"/>
                    </a:ext>
                  </a:extLst>
                </a:gridCol>
                <a:gridCol w="2229043">
                  <a:extLst>
                    <a:ext uri="{9D8B030D-6E8A-4147-A177-3AD203B41FA5}">
                      <a16:colId xmlns:a16="http://schemas.microsoft.com/office/drawing/2014/main" val="3363313303"/>
                    </a:ext>
                  </a:extLst>
                </a:gridCol>
              </a:tblGrid>
              <a:tr h="6527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ln>
                            <a:noFill/>
                          </a:ln>
                          <a:solidFill>
                            <a:schemeClr val="tx1"/>
                          </a:solidFill>
                          <a:latin typeface="Times New Roman" panose="02020603050405020304" pitchFamily="18" charset="0"/>
                          <a:cs typeface="Times New Roman" panose="02020603050405020304" pitchFamily="18" charset="0"/>
                        </a:rPr>
                        <a:t>Nhóm</a:t>
                      </a:r>
                      <a:r>
                        <a:rPr lang="en-US" sz="2800" b="1" dirty="0">
                          <a:ln>
                            <a:noFill/>
                          </a:ln>
                          <a:solidFill>
                            <a:schemeClr val="tx1"/>
                          </a:solidFill>
                          <a:latin typeface="Times New Roman" panose="02020603050405020304" pitchFamily="18" charset="0"/>
                          <a:cs typeface="Times New Roman" panose="02020603050405020304" pitchFamily="18" charset="0"/>
                        </a:rPr>
                        <a:t> 1</a:t>
                      </a:r>
                    </a:p>
                  </a:txBody>
                  <a:tcPr marL="91426" marR="91426"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1" dirty="0">
                          <a:solidFill>
                            <a:schemeClr val="tx1"/>
                          </a:solidFill>
                          <a:latin typeface="Times New Roman" pitchFamily="18" charset="0"/>
                          <a:cs typeface="Times New Roman" pitchFamily="18" charset="0"/>
                        </a:rPr>
                        <a:t>Anh</a:t>
                      </a:r>
                      <a:endParaRPr lang="en-US" sz="2800" b="1" dirty="0">
                        <a:solidFill>
                          <a:schemeClr val="tx1"/>
                        </a:solidFill>
                        <a:latin typeface="Times New Roman" pitchFamily="18" charset="0"/>
                        <a:cs typeface="Times New Roman" pitchFamily="18" charset="0"/>
                      </a:endParaRPr>
                    </a:p>
                  </a:txBody>
                  <a:tcPr marL="91426" marR="91426" marT="45716" marB="45716"/>
                </a:tc>
                <a:extLst>
                  <a:ext uri="{0D108BD9-81ED-4DB2-BD59-A6C34878D82A}">
                    <a16:rowId xmlns:a16="http://schemas.microsoft.com/office/drawing/2014/main" val="15711379"/>
                  </a:ext>
                </a:extLst>
              </a:tr>
              <a:tr h="6072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ln>
                            <a:noFill/>
                          </a:ln>
                          <a:solidFill>
                            <a:schemeClr val="tx1"/>
                          </a:solidFill>
                          <a:latin typeface="Times New Roman" panose="02020603050405020304" pitchFamily="18" charset="0"/>
                          <a:cs typeface="Times New Roman" panose="02020603050405020304" pitchFamily="18" charset="0"/>
                        </a:rPr>
                        <a:t>Nhóm</a:t>
                      </a:r>
                      <a:r>
                        <a:rPr lang="en-US" sz="2800" b="1" dirty="0">
                          <a:ln>
                            <a:noFill/>
                          </a:ln>
                          <a:solidFill>
                            <a:schemeClr val="tx1"/>
                          </a:solidFill>
                          <a:latin typeface="Times New Roman" panose="02020603050405020304" pitchFamily="18" charset="0"/>
                          <a:cs typeface="Times New Roman" panose="02020603050405020304" pitchFamily="18" charset="0"/>
                        </a:rPr>
                        <a:t> </a:t>
                      </a:r>
                      <a:r>
                        <a:rPr lang="vi-VN" sz="2800" b="1" dirty="0">
                          <a:ln>
                            <a:noFill/>
                          </a:ln>
                          <a:solidFill>
                            <a:schemeClr val="tx1"/>
                          </a:solidFill>
                          <a:latin typeface="Times New Roman" panose="02020603050405020304" pitchFamily="18" charset="0"/>
                          <a:cs typeface="Times New Roman" panose="02020603050405020304" pitchFamily="18" charset="0"/>
                        </a:rPr>
                        <a:t>2</a:t>
                      </a:r>
                      <a:endParaRPr lang="en-US" sz="2800" dirty="0">
                        <a:solidFill>
                          <a:schemeClr val="tx1"/>
                        </a:solidFill>
                      </a:endParaRPr>
                    </a:p>
                  </a:txBody>
                  <a:tcPr marL="91426" marR="91426"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800" b="1" i="1" dirty="0">
                          <a:solidFill>
                            <a:schemeClr val="tx1"/>
                          </a:solidFill>
                          <a:latin typeface="Times New Roman" pitchFamily="18" charset="0"/>
                          <a:cs typeface="Times New Roman" pitchFamily="18" charset="0"/>
                        </a:rPr>
                        <a:t>Pháp</a:t>
                      </a:r>
                      <a:endParaRPr lang="en-US" sz="2800" b="1" dirty="0">
                        <a:solidFill>
                          <a:schemeClr val="tx1"/>
                        </a:solidFill>
                        <a:latin typeface="Times New Roman" pitchFamily="18" charset="0"/>
                        <a:cs typeface="Times New Roman" pitchFamily="18" charset="0"/>
                      </a:endParaRPr>
                    </a:p>
                  </a:txBody>
                  <a:tcPr marL="91426" marR="91426" marT="45716" marB="45716"/>
                </a:tc>
                <a:extLst>
                  <a:ext uri="{0D108BD9-81ED-4DB2-BD59-A6C34878D82A}">
                    <a16:rowId xmlns:a16="http://schemas.microsoft.com/office/drawing/2014/main" val="4109308734"/>
                  </a:ext>
                </a:extLst>
              </a:tr>
              <a:tr h="5693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ln>
                            <a:noFill/>
                          </a:ln>
                          <a:solidFill>
                            <a:schemeClr val="tx1"/>
                          </a:solidFill>
                          <a:latin typeface="Times New Roman" panose="02020603050405020304" pitchFamily="18" charset="0"/>
                          <a:cs typeface="Times New Roman" panose="02020603050405020304" pitchFamily="18" charset="0"/>
                        </a:rPr>
                        <a:t>Nhóm</a:t>
                      </a:r>
                      <a:r>
                        <a:rPr lang="en-US" sz="2800" b="1" dirty="0">
                          <a:ln>
                            <a:noFill/>
                          </a:ln>
                          <a:solidFill>
                            <a:schemeClr val="tx1"/>
                          </a:solidFill>
                          <a:latin typeface="Times New Roman" panose="02020603050405020304" pitchFamily="18" charset="0"/>
                          <a:cs typeface="Times New Roman" panose="02020603050405020304" pitchFamily="18" charset="0"/>
                        </a:rPr>
                        <a:t> </a:t>
                      </a:r>
                      <a:r>
                        <a:rPr lang="vi-VN" sz="2800" b="1" dirty="0">
                          <a:ln>
                            <a:noFill/>
                          </a:ln>
                          <a:solidFill>
                            <a:schemeClr val="tx1"/>
                          </a:solidFill>
                          <a:latin typeface="Times New Roman" panose="02020603050405020304" pitchFamily="18" charset="0"/>
                          <a:cs typeface="Times New Roman" panose="02020603050405020304" pitchFamily="18" charset="0"/>
                        </a:rPr>
                        <a:t>3</a:t>
                      </a:r>
                      <a:endParaRPr lang="en-US" sz="2800" dirty="0">
                        <a:solidFill>
                          <a:schemeClr val="tx1"/>
                        </a:solidFill>
                      </a:endParaRPr>
                    </a:p>
                  </a:txBody>
                  <a:tcPr marL="91426" marR="91426"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chemeClr val="tx1"/>
                          </a:solidFill>
                          <a:latin typeface="Times New Roman" pitchFamily="18" charset="0"/>
                          <a:cs typeface="Times New Roman" pitchFamily="18" charset="0"/>
                        </a:rPr>
                        <a:t>Đức</a:t>
                      </a:r>
                      <a:endParaRPr lang="en-US" sz="2800" b="1" dirty="0">
                        <a:solidFill>
                          <a:schemeClr val="tx1"/>
                        </a:solidFill>
                        <a:latin typeface="Times New Roman" pitchFamily="18" charset="0"/>
                        <a:cs typeface="Times New Roman" pitchFamily="18" charset="0"/>
                      </a:endParaRPr>
                    </a:p>
                  </a:txBody>
                  <a:tcPr marL="91426" marR="91426" marT="45716" marB="45716"/>
                </a:tc>
                <a:extLst>
                  <a:ext uri="{0D108BD9-81ED-4DB2-BD59-A6C34878D82A}">
                    <a16:rowId xmlns:a16="http://schemas.microsoft.com/office/drawing/2014/main" val="4006498396"/>
                  </a:ext>
                </a:extLst>
              </a:tr>
              <a:tr h="8264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ln>
                            <a:noFill/>
                          </a:ln>
                          <a:solidFill>
                            <a:schemeClr val="tx1"/>
                          </a:solidFill>
                          <a:latin typeface="Times New Roman" panose="02020603050405020304" pitchFamily="18" charset="0"/>
                          <a:cs typeface="Times New Roman" panose="02020603050405020304" pitchFamily="18" charset="0"/>
                        </a:rPr>
                        <a:t>Nhóm</a:t>
                      </a:r>
                      <a:r>
                        <a:rPr lang="en-US" sz="2800" b="1" dirty="0">
                          <a:ln>
                            <a:noFill/>
                          </a:ln>
                          <a:solidFill>
                            <a:schemeClr val="tx1"/>
                          </a:solidFill>
                          <a:latin typeface="Times New Roman" panose="02020603050405020304" pitchFamily="18" charset="0"/>
                          <a:cs typeface="Times New Roman" panose="02020603050405020304" pitchFamily="18" charset="0"/>
                        </a:rPr>
                        <a:t> </a:t>
                      </a:r>
                      <a:r>
                        <a:rPr lang="vi-VN" sz="2800" b="1" dirty="0">
                          <a:ln>
                            <a:noFill/>
                          </a:ln>
                          <a:solidFill>
                            <a:schemeClr val="tx1"/>
                          </a:solidFill>
                          <a:latin typeface="Times New Roman" panose="02020603050405020304" pitchFamily="18" charset="0"/>
                          <a:cs typeface="Times New Roman" panose="02020603050405020304" pitchFamily="18" charset="0"/>
                        </a:rPr>
                        <a:t>4</a:t>
                      </a:r>
                      <a:endParaRPr lang="en-US" sz="2800" dirty="0">
                        <a:solidFill>
                          <a:schemeClr val="tx1"/>
                        </a:solidFill>
                      </a:endParaRPr>
                    </a:p>
                  </a:txBody>
                  <a:tcPr marL="91426" marR="91426" marT="45716" marB="4571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chemeClr val="tx1"/>
                          </a:solidFill>
                          <a:latin typeface="Times New Roman" pitchFamily="18" charset="0"/>
                          <a:cs typeface="Times New Roman" pitchFamily="18" charset="0"/>
                        </a:rPr>
                        <a:t>Mỹ</a:t>
                      </a:r>
                      <a:endParaRPr lang="en-US" sz="2800" b="1" dirty="0">
                        <a:solidFill>
                          <a:schemeClr val="tx1"/>
                        </a:solidFill>
                        <a:latin typeface="Times New Roman" pitchFamily="18" charset="0"/>
                        <a:cs typeface="Times New Roman" pitchFamily="18" charset="0"/>
                      </a:endParaRPr>
                    </a:p>
                  </a:txBody>
                  <a:tcPr marL="91426" marR="91426" marT="45716" marB="45716"/>
                </a:tc>
                <a:extLst>
                  <a:ext uri="{0D108BD9-81ED-4DB2-BD59-A6C34878D82A}">
                    <a16:rowId xmlns:a16="http://schemas.microsoft.com/office/drawing/2014/main" val="2418610676"/>
                  </a:ext>
                </a:extLst>
              </a:tr>
            </a:tbl>
          </a:graphicData>
        </a:graphic>
      </p:graphicFrame>
      <p:sp>
        <p:nvSpPr>
          <p:cNvPr id="45078" name="Rectangle 5">
            <a:extLst>
              <a:ext uri="{FF2B5EF4-FFF2-40B4-BE49-F238E27FC236}">
                <a16:creationId xmlns:a16="http://schemas.microsoft.com/office/drawing/2014/main" id="{318D0180-EDD1-8B25-DAD3-2A6240616817}"/>
              </a:ext>
            </a:extLst>
          </p:cNvPr>
          <p:cNvSpPr>
            <a:spLocks noChangeArrowheads="1"/>
          </p:cNvSpPr>
          <p:nvPr/>
        </p:nvSpPr>
        <p:spPr bwMode="auto">
          <a:xfrm>
            <a:off x="234950" y="2335213"/>
            <a:ext cx="116173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i="1">
                <a:solidFill>
                  <a:srgbClr val="000000"/>
                </a:solidFill>
                <a:latin typeface="Times New Roman" panose="02020603050405020304" pitchFamily="18" charset="0"/>
                <a:cs typeface="Times New Roman" panose="02020603050405020304" pitchFamily="18" charset="0"/>
              </a:rPr>
              <a:t>Hãy nêu những chuyển biến lớn về kinh tế, chính sách đối nội, đối ngoại của đế quốc </a:t>
            </a:r>
            <a:r>
              <a:rPr lang="vi-VN" altLang="en-US" sz="3200" b="1" i="1">
                <a:solidFill>
                  <a:srgbClr val="000000"/>
                </a:solidFill>
                <a:latin typeface="Times New Roman" panose="02020603050405020304" pitchFamily="18" charset="0"/>
                <a:cs typeface="Times New Roman" panose="02020603050405020304" pitchFamily="18" charset="0"/>
              </a:rPr>
              <a:t>..... </a:t>
            </a:r>
            <a:r>
              <a:rPr lang="en-US" altLang="en-US" sz="3200" b="1" i="1">
                <a:solidFill>
                  <a:srgbClr val="000000"/>
                </a:solidFill>
                <a:latin typeface="Times New Roman" panose="02020603050405020304" pitchFamily="18" charset="0"/>
                <a:cs typeface="Times New Roman" panose="02020603050405020304" pitchFamily="18" charset="0"/>
              </a:rPr>
              <a:t>trong những năm cuối thế kỉ XIX - đầu thế kỉ XX?</a:t>
            </a:r>
            <a:endParaRPr lang="en-US" altLang="en-US" sz="32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5"/>
                                        </p:tgtEl>
                                        <p:attrNameLst>
                                          <p:attrName>style.visibility</p:attrName>
                                        </p:attrNameLst>
                                      </p:cBhvr>
                                      <p:to>
                                        <p:strVal val="visible"/>
                                      </p:to>
                                    </p:set>
                                  </p:childTnLst>
                                </p:cTn>
                              </p:par>
                              <p:par>
                                <p:cTn id="7" presetID="31" presetClass="exit" presetSubtype="0" fill="hold" nodeType="withEffect">
                                  <p:stCondLst>
                                    <p:cond delay="183000"/>
                                  </p:stCondLst>
                                  <p:iterate type="lt">
                                    <p:tmPct val="5000"/>
                                  </p:iterate>
                                  <p:childTnLst>
                                    <p:anim calcmode="lin" valueType="num">
                                      <p:cBhvr>
                                        <p:cTn id="8" dur="1000"/>
                                        <p:tgtEl>
                                          <p:spTgt spid="5"/>
                                        </p:tgtEl>
                                        <p:attrNameLst>
                                          <p:attrName>ppt_w</p:attrName>
                                        </p:attrNameLst>
                                      </p:cBhvr>
                                      <p:tavLst>
                                        <p:tav tm="0">
                                          <p:val>
                                            <p:strVal val="ppt_w"/>
                                          </p:val>
                                        </p:tav>
                                        <p:tav tm="100000">
                                          <p:val>
                                            <p:fltVal val="0"/>
                                          </p:val>
                                        </p:tav>
                                      </p:tavLst>
                                    </p:anim>
                                    <p:anim calcmode="lin" valueType="num">
                                      <p:cBhvr>
                                        <p:cTn id="9" dur="1000"/>
                                        <p:tgtEl>
                                          <p:spTgt spid="5"/>
                                        </p:tgtEl>
                                        <p:attrNameLst>
                                          <p:attrName>ppt_h</p:attrName>
                                        </p:attrNameLst>
                                      </p:cBhvr>
                                      <p:tavLst>
                                        <p:tav tm="0">
                                          <p:val>
                                            <p:strVal val="ppt_h"/>
                                          </p:val>
                                        </p:tav>
                                        <p:tav tm="100000">
                                          <p:val>
                                            <p:fltVal val="0"/>
                                          </p:val>
                                        </p:tav>
                                      </p:tavLst>
                                    </p:anim>
                                    <p:anim calcmode="lin" valueType="num">
                                      <p:cBhvr>
                                        <p:cTn id="10" dur="1000"/>
                                        <p:tgtEl>
                                          <p:spTgt spid="5"/>
                                        </p:tgtEl>
                                        <p:attrNameLst>
                                          <p:attrName>style.rotation</p:attrName>
                                        </p:attrNameLst>
                                      </p:cBhvr>
                                      <p:tavLst>
                                        <p:tav tm="0">
                                          <p:val>
                                            <p:fltVal val="0"/>
                                          </p:val>
                                        </p:tav>
                                        <p:tav tm="100000">
                                          <p:val>
                                            <p:fltVal val="90"/>
                                          </p:val>
                                        </p:tav>
                                      </p:tavLst>
                                    </p:anim>
                                    <p:animEffect transition="out" filter="fad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4CD43424-7374-A106-8057-F8CF701E9B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FC6AE03F-9B8A-A78A-9077-F22ECF29F9DD}"/>
              </a:ext>
            </a:extLst>
          </p:cNvPr>
          <p:cNvSpPr>
            <a:spLocks noChangeArrowheads="1"/>
          </p:cNvSpPr>
          <p:nvPr/>
        </p:nvSpPr>
        <p:spPr bwMode="auto">
          <a:xfrm>
            <a:off x="465138" y="1897063"/>
            <a:ext cx="5305425"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b="1">
                <a:latin typeface="Times New Roman" panose="02020603050405020304" pitchFamily="18" charset="0"/>
                <a:cs typeface="Times New Roman" panose="02020603050405020304" pitchFamily="18" charset="0"/>
              </a:rPr>
              <a:t>HS </a:t>
            </a:r>
            <a:r>
              <a:rPr lang="en-US" altLang="en-US" b="1">
                <a:latin typeface="Times New Roman" panose="02020603050405020304" pitchFamily="18" charset="0"/>
                <a:cs typeface="Times New Roman" panose="02020603050405020304" pitchFamily="18" charset="0"/>
              </a:rPr>
              <a:t>đọc phần Mở đầu và </a:t>
            </a:r>
            <a:r>
              <a:rPr lang="vi-VN" altLang="en-US" b="1">
                <a:latin typeface="Times New Roman" panose="02020603050405020304" pitchFamily="18" charset="0"/>
                <a:cs typeface="Times New Roman" panose="02020603050405020304" pitchFamily="18" charset="0"/>
              </a:rPr>
              <a:t>quan sát </a:t>
            </a:r>
            <a:r>
              <a:rPr lang="en-US" altLang="en-US" b="1">
                <a:latin typeface="Times New Roman" panose="02020603050405020304" pitchFamily="18" charset="0"/>
                <a:cs typeface="Times New Roman" panose="02020603050405020304" pitchFamily="18" charset="0"/>
              </a:rPr>
              <a:t>hình 9.1. Bức tranh biếm họa “Thế giới đã bị phân chia” </a:t>
            </a:r>
            <a:r>
              <a:rPr lang="vi-VN" altLang="en-US" b="1">
                <a:latin typeface="Times New Roman" panose="02020603050405020304" pitchFamily="18" charset="0"/>
                <a:cs typeface="Times New Roman" panose="02020603050405020304" pitchFamily="18" charset="0"/>
              </a:rPr>
              <a:t>và </a:t>
            </a:r>
            <a:r>
              <a:rPr lang="en-US" altLang="en-US" b="1">
                <a:latin typeface="Times New Roman" panose="02020603050405020304" pitchFamily="18" charset="0"/>
                <a:cs typeface="Times New Roman" panose="02020603050405020304" pitchFamily="18" charset="0"/>
              </a:rPr>
              <a:t>trả lời câu hỏi: </a:t>
            </a:r>
          </a:p>
          <a:p>
            <a:pPr algn="just" eaLnBrk="1" hangingPunct="1">
              <a:lnSpc>
                <a:spcPct val="100000"/>
              </a:lnSpc>
              <a:spcBef>
                <a:spcPct val="0"/>
              </a:spcBef>
              <a:buFontTx/>
              <a:buNone/>
            </a:pPr>
            <a:r>
              <a:rPr lang="en-US" altLang="en-US" b="1">
                <a:latin typeface="Times New Roman" panose="02020603050405020304" pitchFamily="18" charset="0"/>
                <a:cs typeface="Times New Roman" panose="02020603050405020304" pitchFamily="18" charset="0"/>
              </a:rPr>
              <a:t>Quá trình hình thành của Chủ nghĩa đế quốc diễn ra như thế nào? </a:t>
            </a:r>
          </a:p>
        </p:txBody>
      </p:sp>
      <p:pic>
        <p:nvPicPr>
          <p:cNvPr id="28675" name="Picture 4">
            <a:extLst>
              <a:ext uri="{FF2B5EF4-FFF2-40B4-BE49-F238E27FC236}">
                <a16:creationId xmlns:a16="http://schemas.microsoft.com/office/drawing/2014/main" id="{EEA1060B-0765-B776-D330-9226333540A7}"/>
              </a:ext>
            </a:extLst>
          </p:cNvPr>
          <p:cNvPicPr>
            <a:picLocks noChangeAspect="1"/>
          </p:cNvPicPr>
          <p:nvPr/>
        </p:nvPicPr>
        <p:blipFill>
          <a:blip r:embed="rId2">
            <a:extLst>
              <a:ext uri="{28A0092B-C50C-407E-A947-70E740481C1C}">
                <a14:useLocalDpi xmlns:a14="http://schemas.microsoft.com/office/drawing/2010/main" val="0"/>
              </a:ext>
            </a:extLst>
          </a:blip>
          <a:srcRect l="-189" t="30556" r="189" b="30000"/>
          <a:stretch>
            <a:fillRect/>
          </a:stretch>
        </p:blipFill>
        <p:spPr bwMode="auto">
          <a:xfrm>
            <a:off x="200025" y="0"/>
            <a:ext cx="6592888" cy="2392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9A25EAE-9FDB-8422-DFED-3360B5932CF6}"/>
              </a:ext>
            </a:extLst>
          </p:cNvPr>
          <p:cNvSpPr/>
          <p:nvPr/>
        </p:nvSpPr>
        <p:spPr>
          <a:xfrm>
            <a:off x="1662113" y="765175"/>
            <a:ext cx="3397250" cy="769938"/>
          </a:xfrm>
          <a:prstGeom prst="rect">
            <a:avLst/>
          </a:prstGeom>
        </p:spPr>
        <p:txBody>
          <a:bodyPr wrap="none">
            <a:spAutoFit/>
          </a:bodyPr>
          <a:lstStyle/>
          <a:p>
            <a:pPr algn="ctr" eaLnBrk="1" fontAlgn="auto" hangingPunct="1">
              <a:spcBef>
                <a:spcPts val="0"/>
              </a:spcBef>
              <a:spcAft>
                <a:spcPts val="0"/>
              </a:spcAft>
              <a:defRPr/>
            </a:pPr>
            <a:r>
              <a:rPr lang="en-US" sz="4400" b="1" i="1" dirty="0">
                <a:ln w="0"/>
                <a:solidFill>
                  <a:srgbClr val="0000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KHỞI ĐỘNG</a:t>
            </a:r>
            <a:endParaRPr lang="vi-VN" sz="4400" b="1" i="1" dirty="0">
              <a:ln w="0"/>
              <a:solidFill>
                <a:srgbClr val="0000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8677" name="Picture 4">
            <a:extLst>
              <a:ext uri="{FF2B5EF4-FFF2-40B4-BE49-F238E27FC236}">
                <a16:creationId xmlns:a16="http://schemas.microsoft.com/office/drawing/2014/main" id="{A3D5B4F2-E82F-E827-56BB-79C8D4D65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575" y="1417638"/>
            <a:ext cx="53054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in)">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694262FD-A7D8-E7EE-31BE-4B7C07360D35}"/>
              </a:ext>
            </a:extLst>
          </p:cNvPr>
          <p:cNvSpPr>
            <a:spLocks noChangeArrowheads="1"/>
          </p:cNvSpPr>
          <p:nvPr/>
        </p:nvSpPr>
        <p:spPr bwMode="auto">
          <a:xfrm>
            <a:off x="82550" y="528638"/>
            <a:ext cx="11933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000000"/>
                </a:solidFill>
                <a:latin typeface="Times New Roman" panose="02020603050405020304" pitchFamily="18" charset="0"/>
                <a:cs typeface="Times New Roman" panose="02020603050405020304" pitchFamily="18" charset="0"/>
              </a:rPr>
              <a:t>II</a:t>
            </a:r>
            <a:r>
              <a:rPr lang="vi-VN" altLang="en-US" sz="32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Các đế quốc Anh, Pháp, Đức, Mỹ</a:t>
            </a: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19460" name="Rectangle 1">
            <a:extLst>
              <a:ext uri="{FF2B5EF4-FFF2-40B4-BE49-F238E27FC236}">
                <a16:creationId xmlns:a16="http://schemas.microsoft.com/office/drawing/2014/main" id="{5A24B912-AAB2-2661-5AE2-913F2B28CF8D}"/>
              </a:ext>
            </a:extLst>
          </p:cNvPr>
          <p:cNvSpPr>
            <a:spLocks noChangeArrowheads="1"/>
          </p:cNvSpPr>
          <p:nvPr/>
        </p:nvSpPr>
        <p:spPr bwMode="auto">
          <a:xfrm>
            <a:off x="2020888" y="1220788"/>
            <a:ext cx="168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2400" b="1" u="sng">
                <a:solidFill>
                  <a:srgbClr val="000000"/>
                </a:solidFill>
                <a:latin typeface="Times New Roman" panose="02020603050405020304" pitchFamily="18" charset="0"/>
              </a:rPr>
              <a:t>* Kinh tế </a:t>
            </a:r>
            <a:r>
              <a:rPr lang="en-US" altLang="vi-VN" sz="2400" b="1">
                <a:solidFill>
                  <a:srgbClr val="000000"/>
                </a:solidFill>
                <a:latin typeface="Times New Roman" panose="02020603050405020304" pitchFamily="18" charset="0"/>
              </a:rPr>
              <a:t>: </a:t>
            </a:r>
          </a:p>
        </p:txBody>
      </p:sp>
      <p:pic>
        <p:nvPicPr>
          <p:cNvPr id="6" name="Picture 2">
            <a:extLst>
              <a:ext uri="{FF2B5EF4-FFF2-40B4-BE49-F238E27FC236}">
                <a16:creationId xmlns:a16="http://schemas.microsoft.com/office/drawing/2014/main" id="{31F0F4F2-F57C-38E4-63F7-2B6D86761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8833">
            <a:off x="19050" y="1122363"/>
            <a:ext cx="186531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5FFE69C-3664-C798-799E-F9A484AE2471}"/>
              </a:ext>
            </a:extLst>
          </p:cNvPr>
          <p:cNvSpPr>
            <a:spLocks noChangeArrowheads="1"/>
          </p:cNvSpPr>
          <p:nvPr/>
        </p:nvSpPr>
        <p:spPr bwMode="auto">
          <a:xfrm>
            <a:off x="314325" y="1227138"/>
            <a:ext cx="1274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b="1" u="sng">
                <a:solidFill>
                  <a:srgbClr val="FFFFFF"/>
                </a:solidFill>
                <a:latin typeface="Times New Roman" panose="02020603050405020304" pitchFamily="18" charset="0"/>
              </a:rPr>
              <a:t>1. Anh</a:t>
            </a:r>
            <a:r>
              <a:rPr lang="en-US" altLang="vi-VN" b="1">
                <a:solidFill>
                  <a:srgbClr val="000000"/>
                </a:solidFill>
                <a:latin typeface="Times New Roman" panose="02020603050405020304" pitchFamily="18" charset="0"/>
              </a:rPr>
              <a:t>.</a:t>
            </a:r>
          </a:p>
        </p:txBody>
      </p:sp>
      <p:sp>
        <p:nvSpPr>
          <p:cNvPr id="7" name="Rectangle 6">
            <a:extLst>
              <a:ext uri="{FF2B5EF4-FFF2-40B4-BE49-F238E27FC236}">
                <a16:creationId xmlns:a16="http://schemas.microsoft.com/office/drawing/2014/main" id="{55E1F261-EDCA-2F64-F54E-5BC32C54C092}"/>
              </a:ext>
            </a:extLst>
          </p:cNvPr>
          <p:cNvSpPr>
            <a:spLocks noChangeArrowheads="1"/>
          </p:cNvSpPr>
          <p:nvPr/>
        </p:nvSpPr>
        <p:spPr bwMode="auto">
          <a:xfrm>
            <a:off x="609600" y="104775"/>
            <a:ext cx="113204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b="1">
                <a:solidFill>
                  <a:srgbClr val="FF0000"/>
                </a:solidFill>
                <a:latin typeface="Times New Roman" panose="02020603050405020304" pitchFamily="18" charset="0"/>
                <a:cs typeface="Times New Roman" panose="02020603050405020304" pitchFamily="18" charset="0"/>
              </a:rPr>
              <a:t>BÀI </a:t>
            </a:r>
            <a:r>
              <a:rPr lang="vi-VN" altLang="en-US" sz="2400" b="1">
                <a:solidFill>
                  <a:srgbClr val="FF0000"/>
                </a:solidFill>
                <a:latin typeface="Times New Roman" panose="02020603050405020304" pitchFamily="18" charset="0"/>
                <a:cs typeface="Times New Roman" panose="02020603050405020304" pitchFamily="18" charset="0"/>
              </a:rPr>
              <a:t>9</a:t>
            </a:r>
            <a:r>
              <a:rPr lang="en-US" altLang="en-US" sz="2400" b="1">
                <a:solidFill>
                  <a:srgbClr val="FF0000"/>
                </a:solidFill>
                <a:latin typeface="Times New Roman" panose="02020603050405020304" pitchFamily="18" charset="0"/>
                <a:cs typeface="Times New Roman" panose="02020603050405020304" pitchFamily="18" charset="0"/>
              </a:rPr>
              <a:t> - CÁC NƯỚC ÂU – MỸ TỪ CUỐI THẾ KỶ XIX</a:t>
            </a:r>
            <a:r>
              <a:rPr lang="vi-VN" altLang="en-US" sz="2400" b="1">
                <a:solidFill>
                  <a:srgbClr val="FF0000"/>
                </a:solidFill>
                <a:latin typeface="Times New Roman" panose="02020603050405020304" pitchFamily="18" charset="0"/>
                <a:cs typeface="Times New Roman" panose="02020603050405020304" pitchFamily="18" charset="0"/>
              </a:rPr>
              <a:t> ĐẾN</a:t>
            </a:r>
            <a:r>
              <a:rPr lang="en-US" altLang="en-US" sz="2400" b="1">
                <a:solidFill>
                  <a:srgbClr val="FF0000"/>
                </a:solidFill>
                <a:latin typeface="Times New Roman" panose="02020603050405020304" pitchFamily="18" charset="0"/>
                <a:cs typeface="Times New Roman" panose="02020603050405020304" pitchFamily="18" charset="0"/>
              </a:rPr>
              <a:t> ĐẦU THẾ KỶ XX</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D3F07A6F-5BC2-F29A-4711-53B79E623925}"/>
              </a:ext>
            </a:extLst>
          </p:cNvPr>
          <p:cNvSpPr>
            <a:spLocks noChangeArrowheads="1"/>
          </p:cNvSpPr>
          <p:nvPr/>
        </p:nvSpPr>
        <p:spPr bwMode="auto">
          <a:xfrm>
            <a:off x="165100" y="2024063"/>
            <a:ext cx="1185068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buFont typeface="Wingdings" panose="05000000000000000000" pitchFamily="2" charset="2"/>
              <a:buChar char="@"/>
              <a:defRPr/>
            </a:pPr>
            <a:r>
              <a:rPr lang="en-US" altLang="en-US" dirty="0">
                <a:latin typeface="Times New Roman" panose="02020603050405020304" pitchFamily="18" charset="0"/>
                <a:cs typeface="Times New Roman" panose="02020603050405020304" pitchFamily="18" charset="0"/>
              </a:rPr>
              <a:t>-</a:t>
            </a:r>
            <a:r>
              <a:rPr lang="en-US" altLang="vi-VN" b="1" dirty="0">
                <a:latin typeface="Times New Roman" panose="02020603050405020304" pitchFamily="18" charset="0"/>
              </a:rPr>
              <a:t> </a:t>
            </a:r>
            <a:r>
              <a:rPr lang="en-US" altLang="vi-VN" b="1" dirty="0" err="1">
                <a:latin typeface="Times New Roman" panose="02020603050405020304" pitchFamily="18" charset="0"/>
              </a:rPr>
              <a:t>Từ</a:t>
            </a:r>
            <a:r>
              <a:rPr lang="en-US" altLang="vi-VN" b="1" dirty="0">
                <a:latin typeface="Times New Roman" panose="02020603050405020304" pitchFamily="18" charset="0"/>
              </a:rPr>
              <a:t> </a:t>
            </a:r>
            <a:r>
              <a:rPr lang="en-US" altLang="vi-VN" b="1" dirty="0" err="1">
                <a:latin typeface="Times New Roman" panose="02020603050405020304" pitchFamily="18" charset="0"/>
              </a:rPr>
              <a:t>vị</a:t>
            </a:r>
            <a:r>
              <a:rPr lang="en-US" altLang="vi-VN" b="1" dirty="0">
                <a:latin typeface="Times New Roman" panose="02020603050405020304" pitchFamily="18" charset="0"/>
              </a:rPr>
              <a:t> </a:t>
            </a:r>
            <a:r>
              <a:rPr lang="en-US" altLang="vi-VN" b="1" dirty="0" err="1">
                <a:latin typeface="Times New Roman" panose="02020603050405020304" pitchFamily="18" charset="0"/>
              </a:rPr>
              <a:t>trí</a:t>
            </a:r>
            <a:r>
              <a:rPr lang="en-US" altLang="vi-VN" b="1" dirty="0">
                <a:latin typeface="Times New Roman" panose="02020603050405020304" pitchFamily="18" charset="0"/>
              </a:rPr>
              <a:t> </a:t>
            </a:r>
            <a:r>
              <a:rPr lang="en-US" altLang="vi-VN" b="1" dirty="0" err="1">
                <a:latin typeface="Times New Roman" panose="02020603050405020304" pitchFamily="18" charset="0"/>
              </a:rPr>
              <a:t>dẫn</a:t>
            </a:r>
            <a:r>
              <a:rPr lang="en-US" altLang="vi-VN" b="1" dirty="0">
                <a:latin typeface="Times New Roman" panose="02020603050405020304" pitchFamily="18" charset="0"/>
              </a:rPr>
              <a:t> </a:t>
            </a:r>
            <a:r>
              <a:rPr lang="en-US" altLang="vi-VN" b="1" dirty="0" err="1">
                <a:latin typeface="Times New Roman" panose="02020603050405020304" pitchFamily="18" charset="0"/>
              </a:rPr>
              <a:t>đầu</a:t>
            </a:r>
            <a:r>
              <a:rPr lang="en-US" altLang="vi-VN" b="1" dirty="0">
                <a:latin typeface="Times New Roman" panose="02020603050405020304" pitchFamily="18" charset="0"/>
              </a:rPr>
              <a:t> </a:t>
            </a:r>
            <a:r>
              <a:rPr lang="en-US" altLang="vi-VN" b="1" dirty="0" err="1">
                <a:latin typeface="Times New Roman" panose="02020603050405020304" pitchFamily="18" charset="0"/>
              </a:rPr>
              <a:t>thế</a:t>
            </a:r>
            <a:r>
              <a:rPr lang="en-US" altLang="vi-VN" b="1" dirty="0">
                <a:latin typeface="Times New Roman" panose="02020603050405020304" pitchFamily="18" charset="0"/>
              </a:rPr>
              <a:t> </a:t>
            </a:r>
            <a:r>
              <a:rPr lang="en-US" altLang="vi-VN" b="1" dirty="0" err="1">
                <a:latin typeface="Times New Roman" panose="02020603050405020304" pitchFamily="18" charset="0"/>
              </a:rPr>
              <a:t>giới</a:t>
            </a:r>
            <a:r>
              <a:rPr lang="en-US" altLang="vi-VN" b="1" dirty="0">
                <a:latin typeface="Times New Roman" panose="02020603050405020304" pitchFamily="18" charset="0"/>
              </a:rPr>
              <a:t> </a:t>
            </a:r>
            <a:r>
              <a:rPr lang="en-US" altLang="vi-VN" b="1" dirty="0" err="1">
                <a:latin typeface="Times New Roman" panose="02020603050405020304" pitchFamily="18" charset="0"/>
              </a:rPr>
              <a:t>về</a:t>
            </a:r>
            <a:r>
              <a:rPr lang="en-US" altLang="vi-VN" b="1" dirty="0">
                <a:latin typeface="Times New Roman" panose="02020603050405020304" pitchFamily="18" charset="0"/>
              </a:rPr>
              <a:t> </a:t>
            </a:r>
            <a:r>
              <a:rPr lang="en-US" altLang="vi-VN" b="1" dirty="0" err="1">
                <a:latin typeface="Times New Roman" panose="02020603050405020304" pitchFamily="18" charset="0"/>
              </a:rPr>
              <a:t>công</a:t>
            </a:r>
            <a:r>
              <a:rPr lang="en-US" altLang="vi-VN" b="1" dirty="0">
                <a:latin typeface="Times New Roman" panose="02020603050405020304" pitchFamily="18" charset="0"/>
              </a:rPr>
              <a:t> </a:t>
            </a:r>
            <a:r>
              <a:rPr lang="en-US" altLang="vi-VN" b="1" dirty="0" err="1">
                <a:latin typeface="Times New Roman" panose="02020603050405020304" pitchFamily="18" charset="0"/>
              </a:rPr>
              <a:t>nghiệp</a:t>
            </a:r>
            <a:r>
              <a:rPr lang="en-US" altLang="vi-VN" b="1" dirty="0">
                <a:latin typeface="Times New Roman" panose="02020603050405020304" pitchFamily="18" charset="0"/>
              </a:rPr>
              <a:t> </a:t>
            </a:r>
            <a:r>
              <a:rPr lang="en-US" altLang="vi-VN" b="1" dirty="0" err="1">
                <a:latin typeface="Times New Roman" panose="02020603050405020304" pitchFamily="18" charset="0"/>
              </a:rPr>
              <a:t>Anh</a:t>
            </a:r>
            <a:r>
              <a:rPr lang="en-US" altLang="vi-VN" b="1" dirty="0">
                <a:latin typeface="Times New Roman" panose="02020603050405020304" pitchFamily="18" charset="0"/>
              </a:rPr>
              <a:t> </a:t>
            </a:r>
            <a:r>
              <a:rPr lang="en-US" altLang="vi-VN" b="1" dirty="0" err="1">
                <a:latin typeface="Times New Roman" panose="02020603050405020304" pitchFamily="18" charset="0"/>
              </a:rPr>
              <a:t>tụt</a:t>
            </a:r>
            <a:r>
              <a:rPr lang="en-US" altLang="vi-VN" b="1" dirty="0">
                <a:latin typeface="Times New Roman" panose="02020603050405020304" pitchFamily="18" charset="0"/>
              </a:rPr>
              <a:t> </a:t>
            </a:r>
            <a:r>
              <a:rPr lang="en-US" altLang="vi-VN" b="1" dirty="0" err="1">
                <a:latin typeface="Times New Roman" panose="02020603050405020304" pitchFamily="18" charset="0"/>
              </a:rPr>
              <a:t>xuống</a:t>
            </a:r>
            <a:r>
              <a:rPr lang="en-US" altLang="vi-VN" b="1" dirty="0">
                <a:latin typeface="Times New Roman" panose="02020603050405020304" pitchFamily="18" charset="0"/>
              </a:rPr>
              <a:t> </a:t>
            </a:r>
            <a:r>
              <a:rPr lang="en-US" altLang="vi-VN" b="1" dirty="0" err="1">
                <a:latin typeface="Times New Roman" panose="02020603050405020304" pitchFamily="18" charset="0"/>
              </a:rPr>
              <a:t>vị</a:t>
            </a:r>
            <a:r>
              <a:rPr lang="en-US" altLang="vi-VN" b="1" dirty="0">
                <a:latin typeface="Times New Roman" panose="02020603050405020304" pitchFamily="18" charset="0"/>
              </a:rPr>
              <a:t> </a:t>
            </a:r>
            <a:r>
              <a:rPr lang="en-US" altLang="vi-VN" b="1" dirty="0" err="1">
                <a:latin typeface="Times New Roman" panose="02020603050405020304" pitchFamily="18" charset="0"/>
              </a:rPr>
              <a:t>trí</a:t>
            </a:r>
            <a:r>
              <a:rPr lang="en-US" altLang="vi-VN" b="1" dirty="0">
                <a:latin typeface="Times New Roman" panose="02020603050405020304" pitchFamily="18" charset="0"/>
              </a:rPr>
              <a:t> </a:t>
            </a:r>
            <a:r>
              <a:rPr lang="en-US" altLang="vi-VN" b="1" dirty="0" err="1">
                <a:latin typeface="Times New Roman" panose="02020603050405020304" pitchFamily="18" charset="0"/>
              </a:rPr>
              <a:t>thư</a:t>
            </a:r>
            <a:r>
              <a:rPr lang="en-US" altLang="vi-VN" b="1" dirty="0">
                <a:latin typeface="Times New Roman" panose="02020603050405020304" pitchFamily="18" charset="0"/>
              </a:rPr>
              <a:t>́</a:t>
            </a:r>
            <a:r>
              <a:rPr lang="vi-VN" altLang="vi-VN" b="1" dirty="0">
                <a:latin typeface="Times New Roman" panose="02020603050405020304" pitchFamily="18" charset="0"/>
              </a:rPr>
              <a:t> </a:t>
            </a:r>
            <a:r>
              <a:rPr lang="en-US" altLang="vi-VN" b="1" dirty="0">
                <a:latin typeface="Times New Roman" panose="02020603050405020304" pitchFamily="18" charset="0"/>
              </a:rPr>
              <a:t>3 </a:t>
            </a:r>
            <a:r>
              <a:rPr lang="en-US" altLang="vi-VN" b="1" dirty="0" err="1">
                <a:latin typeface="Times New Roman" panose="02020603050405020304" pitchFamily="18" charset="0"/>
              </a:rPr>
              <a:t>thê</a:t>
            </a:r>
            <a:r>
              <a:rPr lang="en-US" altLang="vi-VN" b="1" dirty="0">
                <a:latin typeface="Times New Roman" panose="02020603050405020304" pitchFamily="18" charset="0"/>
              </a:rPr>
              <a:t>́ </a:t>
            </a:r>
            <a:r>
              <a:rPr lang="en-US" altLang="vi-VN" b="1" dirty="0" err="1">
                <a:latin typeface="Times New Roman" panose="02020603050405020304" pitchFamily="18" charset="0"/>
              </a:rPr>
              <a:t>giới</a:t>
            </a:r>
            <a:r>
              <a:rPr lang="en-US" altLang="vi-VN" b="1" dirty="0">
                <a:latin typeface="Times New Roman" panose="02020603050405020304" pitchFamily="18" charset="0"/>
              </a:rPr>
              <a:t> </a:t>
            </a:r>
            <a:r>
              <a:rPr lang="en-US" altLang="vi-VN" b="1" dirty="0" err="1">
                <a:latin typeface="Times New Roman" panose="02020603050405020304" pitchFamily="18" charset="0"/>
              </a:rPr>
              <a:t>sau</a:t>
            </a:r>
            <a:r>
              <a:rPr lang="en-US" altLang="vi-VN" b="1" dirty="0">
                <a:latin typeface="Times New Roman" panose="02020603050405020304" pitchFamily="18" charset="0"/>
              </a:rPr>
              <a:t> </a:t>
            </a:r>
            <a:r>
              <a:rPr lang="en-US" altLang="vi-VN" b="1" dirty="0" err="1">
                <a:latin typeface="Times New Roman" panose="02020603050405020304" pitchFamily="18" charset="0"/>
              </a:rPr>
              <a:t>Mỹ</a:t>
            </a:r>
            <a:r>
              <a:rPr lang="en-US" altLang="vi-VN" b="1" dirty="0">
                <a:latin typeface="Times New Roman" panose="02020603050405020304" pitchFamily="18" charset="0"/>
              </a:rPr>
              <a:t> </a:t>
            </a:r>
            <a:r>
              <a:rPr lang="en-US" altLang="vi-VN" b="1" dirty="0" err="1">
                <a:latin typeface="Times New Roman" panose="02020603050405020304" pitchFamily="18" charset="0"/>
              </a:rPr>
              <a:t>và</a:t>
            </a:r>
            <a:r>
              <a:rPr lang="en-US" altLang="vi-VN" b="1" dirty="0">
                <a:latin typeface="Times New Roman" panose="02020603050405020304" pitchFamily="18" charset="0"/>
              </a:rPr>
              <a:t> </a:t>
            </a:r>
            <a:r>
              <a:rPr lang="en-US" altLang="vi-VN" b="1" dirty="0" err="1">
                <a:latin typeface="Times New Roman" panose="02020603050405020304" pitchFamily="18" charset="0"/>
              </a:rPr>
              <a:t>Đức</a:t>
            </a:r>
            <a:r>
              <a:rPr lang="en-US" altLang="vi-VN" b="1" dirty="0">
                <a:latin typeface="Times New Roman" panose="02020603050405020304" pitchFamily="18" charset="0"/>
              </a:rPr>
              <a:t> </a:t>
            </a:r>
            <a:endParaRPr lang="vi-VN" altLang="vi-VN" b="1" dirty="0">
              <a:latin typeface="Times New Roman" panose="02020603050405020304" pitchFamily="18" charset="0"/>
            </a:endParaRPr>
          </a:p>
          <a:p>
            <a:pPr eaLnBrk="1" hangingPunct="1">
              <a:lnSpc>
                <a:spcPct val="100000"/>
              </a:lnSpc>
              <a:spcBef>
                <a:spcPct val="0"/>
              </a:spcBef>
              <a:buFont typeface="Arial" panose="020B0604020202020204" pitchFamily="34" charset="0"/>
              <a:buNone/>
              <a:defRPr/>
            </a:pPr>
            <a:r>
              <a:rPr lang="vi-VN" altLang="en-US" b="1" dirty="0">
                <a:solidFill>
                  <a:schemeClr val="tx2"/>
                </a:solidFill>
                <a:sym typeface="Wingdings" panose="05000000000000000000" pitchFamily="2" charset="2"/>
              </a:rPr>
              <a:t>     </a:t>
            </a:r>
            <a:r>
              <a:rPr lang="en-US" altLang="en-US" b="1" dirty="0">
                <a:solidFill>
                  <a:schemeClr val="tx2"/>
                </a:solidFill>
                <a:sym typeface="Wingdings" panose="05000000000000000000" pitchFamily="2" charset="2"/>
              </a:rPr>
              <a:t>-</a:t>
            </a:r>
            <a:r>
              <a:rPr lang="en-US" altLang="vi-VN" b="1" dirty="0">
                <a:latin typeface="Times New Roman" panose="02020603050405020304" pitchFamily="18" charset="0"/>
              </a:rPr>
              <a:t> </a:t>
            </a:r>
            <a:r>
              <a:rPr lang="en-US" altLang="vi-VN" b="1" dirty="0" err="1">
                <a:latin typeface="Times New Roman" panose="02020603050405020304" pitchFamily="18" charset="0"/>
              </a:rPr>
              <a:t>Anh</a:t>
            </a:r>
            <a:r>
              <a:rPr lang="en-US" altLang="vi-VN" b="1" dirty="0">
                <a:latin typeface="Times New Roman" panose="02020603050405020304" pitchFamily="18" charset="0"/>
              </a:rPr>
              <a:t> </a:t>
            </a:r>
            <a:r>
              <a:rPr lang="en-US" altLang="vi-VN" b="1" dirty="0" err="1">
                <a:latin typeface="Times New Roman" panose="02020603050405020304" pitchFamily="18" charset="0"/>
              </a:rPr>
              <a:t>vẫn</a:t>
            </a:r>
            <a:r>
              <a:rPr lang="en-US" altLang="vi-VN" b="1" dirty="0">
                <a:latin typeface="Times New Roman" panose="02020603050405020304" pitchFamily="18" charset="0"/>
              </a:rPr>
              <a:t> </a:t>
            </a:r>
            <a:r>
              <a:rPr lang="en-US" altLang="vi-VN" b="1" dirty="0" err="1">
                <a:latin typeface="Times New Roman" panose="02020603050405020304" pitchFamily="18" charset="0"/>
              </a:rPr>
              <a:t>đứng</a:t>
            </a:r>
            <a:r>
              <a:rPr lang="en-US" altLang="vi-VN" b="1" dirty="0">
                <a:latin typeface="Times New Roman" panose="02020603050405020304" pitchFamily="18" charset="0"/>
              </a:rPr>
              <a:t> </a:t>
            </a:r>
            <a:r>
              <a:rPr lang="en-US" altLang="vi-VN" b="1" dirty="0" err="1">
                <a:latin typeface="Times New Roman" panose="02020603050405020304" pitchFamily="18" charset="0"/>
              </a:rPr>
              <a:t>đầu</a:t>
            </a:r>
            <a:r>
              <a:rPr lang="en-US" altLang="vi-VN" b="1" dirty="0">
                <a:latin typeface="Times New Roman" panose="02020603050405020304" pitchFamily="18" charset="0"/>
              </a:rPr>
              <a:t> </a:t>
            </a:r>
            <a:r>
              <a:rPr lang="en-US" altLang="vi-VN" b="1" dirty="0" err="1">
                <a:latin typeface="Times New Roman" panose="02020603050405020304" pitchFamily="18" charset="0"/>
              </a:rPr>
              <a:t>thê</a:t>
            </a:r>
            <a:r>
              <a:rPr lang="en-US" altLang="vi-VN" b="1" dirty="0">
                <a:latin typeface="Times New Roman" panose="02020603050405020304" pitchFamily="18" charset="0"/>
              </a:rPr>
              <a:t>́ </a:t>
            </a:r>
            <a:r>
              <a:rPr lang="en-US" altLang="vi-VN" b="1" dirty="0" err="1">
                <a:latin typeface="Times New Roman" panose="02020603050405020304" pitchFamily="18" charset="0"/>
              </a:rPr>
              <a:t>giới</a:t>
            </a:r>
            <a:r>
              <a:rPr lang="en-US" altLang="vi-VN" b="1" dirty="0">
                <a:latin typeface="Times New Roman" panose="02020603050405020304" pitchFamily="18" charset="0"/>
              </a:rPr>
              <a:t> </a:t>
            </a:r>
            <a:r>
              <a:rPr lang="en-US" altLang="vi-VN" b="1" dirty="0" err="1">
                <a:latin typeface="Times New Roman" panose="02020603050405020304" pitchFamily="18" charset="0"/>
              </a:rPr>
              <a:t>vê</a:t>
            </a:r>
            <a:r>
              <a:rPr lang="en-US" altLang="vi-VN" b="1" dirty="0">
                <a:latin typeface="Times New Roman" panose="02020603050405020304" pitchFamily="18" charset="0"/>
              </a:rPr>
              <a:t>̀ </a:t>
            </a:r>
            <a:r>
              <a:rPr lang="en-US" altLang="vi-VN" b="1" dirty="0" err="1">
                <a:latin typeface="Times New Roman" panose="02020603050405020304" pitchFamily="18" charset="0"/>
              </a:rPr>
              <a:t>thương</a:t>
            </a:r>
            <a:r>
              <a:rPr lang="en-US" altLang="vi-VN" b="1" dirty="0">
                <a:latin typeface="Times New Roman" panose="02020603050405020304" pitchFamily="18" charset="0"/>
              </a:rPr>
              <a:t> </a:t>
            </a:r>
            <a:r>
              <a:rPr lang="en-US" altLang="vi-VN" b="1" dirty="0" err="1">
                <a:latin typeface="Times New Roman" panose="02020603050405020304" pitchFamily="18" charset="0"/>
              </a:rPr>
              <a:t>mại</a:t>
            </a:r>
            <a:r>
              <a:rPr lang="en-US" altLang="vi-VN" b="1" dirty="0">
                <a:latin typeface="Times New Roman" panose="02020603050405020304" pitchFamily="18" charset="0"/>
              </a:rPr>
              <a:t> </a:t>
            </a:r>
            <a:r>
              <a:rPr lang="vi-VN" altLang="vi-VN" b="1" dirty="0">
                <a:latin typeface="Times New Roman" panose="02020603050405020304" pitchFamily="18" charset="0"/>
              </a:rPr>
              <a:t>và</a:t>
            </a:r>
            <a:r>
              <a:rPr lang="en-US" altLang="vi-VN" b="1" dirty="0">
                <a:latin typeface="Times New Roman" panose="02020603050405020304" pitchFamily="18" charset="0"/>
              </a:rPr>
              <a:t> </a:t>
            </a:r>
            <a:r>
              <a:rPr lang="en-US" altLang="vi-VN" b="1" dirty="0" err="1">
                <a:latin typeface="Times New Roman" panose="02020603050405020304" pitchFamily="18" charset="0"/>
              </a:rPr>
              <a:t>thuộc</a:t>
            </a:r>
            <a:r>
              <a:rPr lang="en-US" altLang="vi-VN" b="1" dirty="0">
                <a:latin typeface="Times New Roman" panose="02020603050405020304" pitchFamily="18" charset="0"/>
              </a:rPr>
              <a:t> </a:t>
            </a:r>
            <a:r>
              <a:rPr lang="en-US" altLang="vi-VN" b="1" dirty="0" err="1">
                <a:latin typeface="Times New Roman" panose="02020603050405020304" pitchFamily="18" charset="0"/>
              </a:rPr>
              <a:t>địa</a:t>
            </a:r>
            <a:r>
              <a:rPr lang="en-US" altLang="vi-VN" b="1" dirty="0">
                <a:latin typeface="Times New Roman" panose="02020603050405020304" pitchFamily="18" charset="0"/>
              </a:rPr>
              <a:t>.</a:t>
            </a:r>
            <a:endParaRPr lang="vi-VN" altLang="vi-VN" b="1" dirty="0">
              <a:latin typeface="Times New Roman" panose="02020603050405020304" pitchFamily="18" charset="0"/>
            </a:endParaRPr>
          </a:p>
          <a:p>
            <a:pPr eaLnBrk="1" hangingPunct="1">
              <a:lnSpc>
                <a:spcPct val="100000"/>
              </a:lnSpc>
              <a:spcBef>
                <a:spcPct val="0"/>
              </a:spcBef>
              <a:buFont typeface="Arial" panose="020B0604020202020204" pitchFamily="34" charset="0"/>
              <a:buNone/>
              <a:defRPr/>
            </a:pPr>
            <a:r>
              <a:rPr lang="vi-VN" altLang="vi-VN" b="1" dirty="0">
                <a:latin typeface="Times New Roman" panose="02020603050405020304" pitchFamily="18" charset="0"/>
                <a:cs typeface="Times New Roman" panose="02020603050405020304" pitchFamily="18" charset="0"/>
              </a:rPr>
              <a:t>    </a:t>
            </a:r>
            <a:r>
              <a:rPr lang="en-US" altLang="vi-VN"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Đầu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thế</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kỉ</a:t>
            </a:r>
            <a:r>
              <a:rPr lang="en-US" altLang="en-US" b="1" dirty="0">
                <a:latin typeface="Times New Roman" panose="02020603050405020304" pitchFamily="18" charset="0"/>
                <a:cs typeface="Times New Roman" panose="02020603050405020304" pitchFamily="18" charset="0"/>
              </a:rPr>
              <a:t> XX, </a:t>
            </a:r>
            <a:r>
              <a:rPr lang="en-US" altLang="en-US" b="1" dirty="0" err="1">
                <a:latin typeface="Times New Roman" panose="02020603050405020304" pitchFamily="18" charset="0"/>
                <a:cs typeface="Times New Roman" panose="02020603050405020304" pitchFamily="18" charset="0"/>
              </a:rPr>
              <a:t>nhiều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quyền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ra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túng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nền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tế</a:t>
            </a:r>
            <a:r>
              <a:rPr lang="en-US" altLang="en-US" b="1" dirty="0">
                <a:latin typeface="Times New Roman" panose="02020603050405020304" pitchFamily="18" charset="0"/>
                <a:cs typeface="Times New Roman" panose="02020603050405020304" pitchFamily="18" charset="0"/>
              </a:rPr>
              <a:t>.</a:t>
            </a:r>
            <a:endParaRPr lang="en-US" altLang="vi-VN" b="1" dirty="0">
              <a:latin typeface="Times New Roman" panose="02020603050405020304" pitchFamily="18" charset="0"/>
              <a:cs typeface="Times New Roman" panose="02020603050405020304" pitchFamily="18" charset="0"/>
            </a:endParaRPr>
          </a:p>
          <a:p>
            <a:pPr marL="457200" indent="-457200" eaLnBrk="1" hangingPunct="1">
              <a:lnSpc>
                <a:spcPct val="100000"/>
              </a:lnSpc>
              <a:spcBef>
                <a:spcPct val="0"/>
              </a:spcBef>
              <a:buFont typeface="Wingdings" panose="05000000000000000000" pitchFamily="2" charset="2"/>
              <a:buChar char="@"/>
              <a:defRPr/>
            </a:pPr>
            <a:endParaRPr lang="en-US" altLang="vi-VN" b="1" dirty="0">
              <a:latin typeface="Times New Roman" panose="02020603050405020304" pitchFamily="18" charset="0"/>
            </a:endParaRPr>
          </a:p>
          <a:p>
            <a:pPr marL="457200" indent="-457200" eaLnBrk="1" hangingPunct="1">
              <a:lnSpc>
                <a:spcPct val="100000"/>
              </a:lnSpc>
              <a:spcBef>
                <a:spcPct val="0"/>
              </a:spcBef>
              <a:buFont typeface="Wingdings" panose="05000000000000000000" pitchFamily="2" charset="2"/>
              <a:buChar char="@"/>
              <a:defRPr/>
            </a:pPr>
            <a:endParaRPr lang="en-US" altLang="en-US"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9460"/>
                                        </p:tgtEl>
                                        <p:attrNameLst>
                                          <p:attrName>style.visibility</p:attrName>
                                        </p:attrNameLst>
                                      </p:cBhvr>
                                      <p:to>
                                        <p:strVal val="visible"/>
                                      </p:to>
                                    </p:set>
                                    <p:animEffect transition="in" filter="wipe(down)">
                                      <p:cBhvr>
                                        <p:cTn id="22" dur="500"/>
                                        <p:tgtEl>
                                          <p:spTgt spid="194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19460" grpId="0"/>
      <p:bldP spid="2"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a:extLst>
              <a:ext uri="{FF2B5EF4-FFF2-40B4-BE49-F238E27FC236}">
                <a16:creationId xmlns:a16="http://schemas.microsoft.com/office/drawing/2014/main" id="{2137C598-8AF8-B098-2FEA-FBEB1B2677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13513" y="0"/>
            <a:ext cx="5689600" cy="68532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imagesCAZEWV10">
            <a:extLst>
              <a:ext uri="{FF2B5EF4-FFF2-40B4-BE49-F238E27FC236}">
                <a16:creationId xmlns:a16="http://schemas.microsoft.com/office/drawing/2014/main" id="{162594A2-B47D-DE22-27B5-AFA9AF0BB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61976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9">
            <a:extLst>
              <a:ext uri="{FF2B5EF4-FFF2-40B4-BE49-F238E27FC236}">
                <a16:creationId xmlns:a16="http://schemas.microsoft.com/office/drawing/2014/main" id="{34BD0CA7-349D-8B7A-55D1-7DE6A308B2F2}"/>
              </a:ext>
            </a:extLst>
          </p:cNvPr>
          <p:cNvSpPr>
            <a:spLocks noChangeArrowheads="1"/>
          </p:cNvSpPr>
          <p:nvPr/>
        </p:nvSpPr>
        <p:spPr bwMode="auto">
          <a:xfrm>
            <a:off x="3036888" y="146050"/>
            <a:ext cx="8093075" cy="2063750"/>
          </a:xfrm>
          <a:prstGeom prst="cloudCallout">
            <a:avLst>
              <a:gd name="adj1" fmla="val -31343"/>
              <a:gd name="adj2" fmla="val 103444"/>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eaLnBrk="1" fontAlgn="auto" hangingPunct="1">
              <a:spcBef>
                <a:spcPct val="0"/>
              </a:spcBef>
              <a:spcAft>
                <a:spcPts val="0"/>
              </a:spcAft>
              <a:buClrTx/>
              <a:buSzTx/>
              <a:buFontTx/>
              <a:buNone/>
              <a:defRPr/>
            </a:pP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Các công ti độc quyền chi phối nền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kinh</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tế</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chính</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trị</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đất</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nước</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như</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thế</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altLang="vi-VN" sz="2800" b="1" dirty="0" err="1">
                <a:solidFill>
                  <a:schemeClr val="accent4">
                    <a:lumMod val="10000"/>
                  </a:schemeClr>
                </a:solidFill>
                <a:latin typeface="Times New Roman" panose="02020603050405020304" pitchFamily="18" charset="0"/>
                <a:cs typeface="Times New Roman" panose="02020603050405020304" pitchFamily="18" charset="0"/>
              </a:rPr>
              <a:t>nào</a:t>
            </a:r>
            <a:r>
              <a:rPr lang="en-US" altLang="vi-VN" sz="2800" b="1" dirty="0">
                <a:solidFill>
                  <a:schemeClr val="accent4">
                    <a:lumMod val="10000"/>
                  </a:schemeClr>
                </a:solidFill>
                <a:latin typeface="Times New Roman" panose="02020603050405020304" pitchFamily="18" charset="0"/>
                <a:cs typeface="Times New Roman" panose="02020603050405020304" pitchFamily="18"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50178"/>
                                        </p:tgtEl>
                                        <p:attrNameLst>
                                          <p:attrName>style.visibility</p:attrName>
                                        </p:attrNameLst>
                                      </p:cBhvr>
                                      <p:to>
                                        <p:strVal val="visible"/>
                                      </p:to>
                                    </p:set>
                                    <p:animEffect transition="in" filter="circle(in)">
                                      <p:cBhvr>
                                        <p:cTn id="17" dur="20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a:extLst>
              <a:ext uri="{FF2B5EF4-FFF2-40B4-BE49-F238E27FC236}">
                <a16:creationId xmlns:a16="http://schemas.microsoft.com/office/drawing/2014/main" id="{04666BF5-684C-40FC-9DD2-35FD59FC982F}"/>
              </a:ext>
            </a:extLst>
          </p:cNvPr>
          <p:cNvSpPr>
            <a:spLocks noChangeArrowheads="1"/>
          </p:cNvSpPr>
          <p:nvPr/>
        </p:nvSpPr>
        <p:spPr bwMode="auto">
          <a:xfrm>
            <a:off x="82550" y="528638"/>
            <a:ext cx="11933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b="1">
                <a:solidFill>
                  <a:srgbClr val="000000"/>
                </a:solidFill>
                <a:latin typeface="Times New Roman" panose="02020603050405020304" pitchFamily="18" charset="0"/>
                <a:cs typeface="Times New Roman" panose="02020603050405020304" pitchFamily="18" charset="0"/>
              </a:rPr>
              <a:t>II</a:t>
            </a:r>
            <a:r>
              <a:rPr lang="vi-VN" altLang="en-US" sz="3200" b="1">
                <a:solidFill>
                  <a:srgbClr val="000000"/>
                </a:solidFill>
                <a:latin typeface="Times New Roman" panose="02020603050405020304" pitchFamily="18" charset="0"/>
                <a:cs typeface="Times New Roman" panose="02020603050405020304" pitchFamily="18" charset="0"/>
              </a:rPr>
              <a:t>. </a:t>
            </a:r>
            <a:r>
              <a:rPr lang="en-US" altLang="en-US" sz="3200" b="1">
                <a:solidFill>
                  <a:srgbClr val="000000"/>
                </a:solidFill>
                <a:latin typeface="Times New Roman" panose="02020603050405020304" pitchFamily="18" charset="0"/>
                <a:cs typeface="Times New Roman" panose="02020603050405020304" pitchFamily="18" charset="0"/>
              </a:rPr>
              <a:t>Các đế quốc Anh, Pháp, Đức, Mỹ</a:t>
            </a: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19460" name="Rectangle 1">
            <a:extLst>
              <a:ext uri="{FF2B5EF4-FFF2-40B4-BE49-F238E27FC236}">
                <a16:creationId xmlns:a16="http://schemas.microsoft.com/office/drawing/2014/main" id="{C2760D48-923B-9F51-E589-DB91AB4F0953}"/>
              </a:ext>
            </a:extLst>
          </p:cNvPr>
          <p:cNvSpPr>
            <a:spLocks noChangeArrowheads="1"/>
          </p:cNvSpPr>
          <p:nvPr/>
        </p:nvSpPr>
        <p:spPr bwMode="auto">
          <a:xfrm>
            <a:off x="2020888" y="1220788"/>
            <a:ext cx="168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sz="2400" b="1">
                <a:solidFill>
                  <a:srgbClr val="000000"/>
                </a:solidFill>
                <a:latin typeface="Times New Roman" panose="02020603050405020304" pitchFamily="18" charset="0"/>
              </a:rPr>
              <a:t>* Kinh tế : </a:t>
            </a:r>
          </a:p>
        </p:txBody>
      </p:sp>
      <p:pic>
        <p:nvPicPr>
          <p:cNvPr id="6" name="Picture 2">
            <a:extLst>
              <a:ext uri="{FF2B5EF4-FFF2-40B4-BE49-F238E27FC236}">
                <a16:creationId xmlns:a16="http://schemas.microsoft.com/office/drawing/2014/main" id="{826A542A-3BDC-A5A7-7441-8E61C12D1E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8833">
            <a:off x="23813" y="1122363"/>
            <a:ext cx="1866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0826565-9EF3-C9EE-C030-A2080CF5883F}"/>
              </a:ext>
            </a:extLst>
          </p:cNvPr>
          <p:cNvSpPr>
            <a:spLocks noChangeArrowheads="1"/>
          </p:cNvSpPr>
          <p:nvPr/>
        </p:nvSpPr>
        <p:spPr bwMode="auto">
          <a:xfrm>
            <a:off x="314325" y="1227138"/>
            <a:ext cx="1274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b="1" u="sng">
                <a:solidFill>
                  <a:srgbClr val="FFFFFF"/>
                </a:solidFill>
                <a:latin typeface="Times New Roman" panose="02020603050405020304" pitchFamily="18" charset="0"/>
              </a:rPr>
              <a:t>1. Anh</a:t>
            </a:r>
            <a:r>
              <a:rPr lang="en-US" altLang="vi-VN" b="1">
                <a:solidFill>
                  <a:srgbClr val="000000"/>
                </a:solidFill>
                <a:latin typeface="Times New Roman" panose="02020603050405020304" pitchFamily="18" charset="0"/>
              </a:rPr>
              <a:t>.</a:t>
            </a:r>
          </a:p>
        </p:txBody>
      </p:sp>
      <p:sp>
        <p:nvSpPr>
          <p:cNvPr id="7" name="Rectangle 6">
            <a:extLst>
              <a:ext uri="{FF2B5EF4-FFF2-40B4-BE49-F238E27FC236}">
                <a16:creationId xmlns:a16="http://schemas.microsoft.com/office/drawing/2014/main" id="{FFF64347-E2E9-FE20-71A3-B573C9A5E7A8}"/>
              </a:ext>
            </a:extLst>
          </p:cNvPr>
          <p:cNvSpPr>
            <a:spLocks noChangeArrowheads="1"/>
          </p:cNvSpPr>
          <p:nvPr/>
        </p:nvSpPr>
        <p:spPr bwMode="auto">
          <a:xfrm>
            <a:off x="609600" y="104775"/>
            <a:ext cx="113204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b="1">
                <a:solidFill>
                  <a:srgbClr val="FF0000"/>
                </a:solidFill>
                <a:latin typeface="Times New Roman" panose="02020603050405020304" pitchFamily="18" charset="0"/>
                <a:cs typeface="Times New Roman" panose="02020603050405020304" pitchFamily="18" charset="0"/>
              </a:rPr>
              <a:t>BÀI </a:t>
            </a:r>
            <a:r>
              <a:rPr lang="vi-VN" altLang="en-US" sz="2400" b="1">
                <a:solidFill>
                  <a:srgbClr val="FF0000"/>
                </a:solidFill>
                <a:latin typeface="Times New Roman" panose="02020603050405020304" pitchFamily="18" charset="0"/>
                <a:cs typeface="Times New Roman" panose="02020603050405020304" pitchFamily="18" charset="0"/>
              </a:rPr>
              <a:t>9</a:t>
            </a:r>
            <a:r>
              <a:rPr lang="en-US" altLang="en-US" sz="2400" b="1">
                <a:solidFill>
                  <a:srgbClr val="FF0000"/>
                </a:solidFill>
                <a:latin typeface="Times New Roman" panose="02020603050405020304" pitchFamily="18" charset="0"/>
                <a:cs typeface="Times New Roman" panose="02020603050405020304" pitchFamily="18" charset="0"/>
              </a:rPr>
              <a:t> - CÁC NƯỚC ÂU – MỸ TỪ CUỐI THẾ KỶ XIX</a:t>
            </a:r>
            <a:r>
              <a:rPr lang="vi-VN" altLang="en-US" sz="2400" b="1">
                <a:solidFill>
                  <a:srgbClr val="FF0000"/>
                </a:solidFill>
                <a:latin typeface="Times New Roman" panose="02020603050405020304" pitchFamily="18" charset="0"/>
                <a:cs typeface="Times New Roman" panose="02020603050405020304" pitchFamily="18" charset="0"/>
              </a:rPr>
              <a:t> ĐẾN</a:t>
            </a:r>
            <a:r>
              <a:rPr lang="en-US" altLang="en-US" sz="2400" b="1">
                <a:solidFill>
                  <a:srgbClr val="FF0000"/>
                </a:solidFill>
                <a:latin typeface="Times New Roman" panose="02020603050405020304" pitchFamily="18" charset="0"/>
                <a:cs typeface="Times New Roman" panose="02020603050405020304" pitchFamily="18" charset="0"/>
              </a:rPr>
              <a:t> ĐẦU THẾ KỶ XX</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F8816D7A-B93A-769A-5C71-55C163D28CBD}"/>
              </a:ext>
            </a:extLst>
          </p:cNvPr>
          <p:cNvSpPr>
            <a:spLocks noChangeArrowheads="1"/>
          </p:cNvSpPr>
          <p:nvPr/>
        </p:nvSpPr>
        <p:spPr bwMode="auto">
          <a:xfrm>
            <a:off x="123825" y="1751013"/>
            <a:ext cx="11850688"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buFont typeface="Wingdings" panose="05000000000000000000" pitchFamily="2" charset="2"/>
              <a:buChar char="@"/>
              <a:defRPr/>
            </a:pPr>
            <a:r>
              <a:rPr lang="en-US" altLang="en-US" dirty="0">
                <a:solidFill>
                  <a:prstClr val="black"/>
                </a:solidFill>
                <a:latin typeface="Times New Roman" panose="02020603050405020304" pitchFamily="18" charset="0"/>
                <a:cs typeface="Times New Roman" panose="02020603050405020304" pitchFamily="18" charset="0"/>
              </a:rPr>
              <a:t>-</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Từ</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vị</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trí</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dẫn</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đầu</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thế</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giới</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về</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công</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nghiệp</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Anh</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tụt</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xuống</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vị</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trí</a:t>
            </a:r>
            <a:r>
              <a:rPr lang="en-US" altLang="vi-VN" b="1" dirty="0">
                <a:solidFill>
                  <a:prstClr val="black"/>
                </a:solidFill>
                <a:latin typeface="Times New Roman" panose="02020603050405020304" pitchFamily="18" charset="0"/>
              </a:rPr>
              <a:t> </a:t>
            </a:r>
            <a:r>
              <a:rPr lang="vi-VN" altLang="vi-VN" b="1" dirty="0">
                <a:solidFill>
                  <a:prstClr val="black"/>
                </a:solidFill>
                <a:latin typeface="Times New Roman" panose="02020603050405020304" pitchFamily="18" charset="0"/>
              </a:rPr>
              <a:t>thứ</a:t>
            </a:r>
            <a:r>
              <a:rPr lang="en-US" altLang="vi-VN" b="1" dirty="0">
                <a:solidFill>
                  <a:prstClr val="black"/>
                </a:solidFill>
                <a:latin typeface="Times New Roman" panose="02020603050405020304" pitchFamily="18" charset="0"/>
              </a:rPr>
              <a:t> 3 </a:t>
            </a:r>
            <a:r>
              <a:rPr lang="en-US" altLang="vi-VN" b="1" dirty="0" err="1">
                <a:solidFill>
                  <a:prstClr val="black"/>
                </a:solidFill>
                <a:latin typeface="Times New Roman" panose="02020603050405020304" pitchFamily="18" charset="0"/>
              </a:rPr>
              <a:t>thê</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giới</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sau</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Mỹ</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và</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Đức</a:t>
            </a:r>
            <a:r>
              <a:rPr lang="en-US" altLang="vi-VN" b="1" dirty="0">
                <a:solidFill>
                  <a:prstClr val="black"/>
                </a:solidFill>
                <a:latin typeface="Times New Roman" panose="02020603050405020304" pitchFamily="18" charset="0"/>
              </a:rPr>
              <a:t> </a:t>
            </a:r>
            <a:endParaRPr lang="vi-VN" altLang="vi-VN" b="1" dirty="0">
              <a:solidFill>
                <a:prstClr val="black"/>
              </a:solidFill>
              <a:latin typeface="Times New Roman" panose="02020603050405020304" pitchFamily="18" charset="0"/>
            </a:endParaRPr>
          </a:p>
          <a:p>
            <a:pPr eaLnBrk="1" hangingPunct="1">
              <a:lnSpc>
                <a:spcPct val="100000"/>
              </a:lnSpc>
              <a:spcBef>
                <a:spcPct val="0"/>
              </a:spcBef>
              <a:buFont typeface="Arial" panose="020B0604020202020204" pitchFamily="34" charset="0"/>
              <a:buNone/>
              <a:defRPr/>
            </a:pPr>
            <a:r>
              <a:rPr lang="vi-VN" altLang="en-US" b="1" dirty="0">
                <a:solidFill>
                  <a:srgbClr val="44546A"/>
                </a:solidFill>
                <a:sym typeface="Wingdings" panose="05000000000000000000" pitchFamily="2" charset="2"/>
              </a:rPr>
              <a:t>     </a:t>
            </a:r>
            <a:r>
              <a:rPr lang="en-US" altLang="en-US" b="1" dirty="0">
                <a:solidFill>
                  <a:srgbClr val="44546A"/>
                </a:solidFill>
                <a:sym typeface="Wingdings" panose="05000000000000000000" pitchFamily="2" charset="2"/>
              </a:rPr>
              <a:t>-</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Anh</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vẫn</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đứng</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đầu</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thê</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giới</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vê</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thương</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mại</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va</a:t>
            </a:r>
            <a:r>
              <a:rPr lang="en-US" altLang="vi-VN" b="1" dirty="0">
                <a:solidFill>
                  <a:prstClr val="black"/>
                </a:solidFill>
                <a:latin typeface="Times New Roman" panose="02020603050405020304" pitchFamily="18" charset="0"/>
              </a:rPr>
              <a:t>̀</a:t>
            </a:r>
            <a:r>
              <a:rPr lang="vi-VN"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thuộc</a:t>
            </a:r>
            <a:r>
              <a:rPr lang="en-US" altLang="vi-VN" b="1" dirty="0">
                <a:solidFill>
                  <a:prstClr val="black"/>
                </a:solidFill>
                <a:latin typeface="Times New Roman" panose="02020603050405020304" pitchFamily="18" charset="0"/>
              </a:rPr>
              <a:t> </a:t>
            </a:r>
            <a:r>
              <a:rPr lang="en-US" altLang="vi-VN" b="1" dirty="0" err="1">
                <a:solidFill>
                  <a:prstClr val="black"/>
                </a:solidFill>
                <a:latin typeface="Times New Roman" panose="02020603050405020304" pitchFamily="18" charset="0"/>
              </a:rPr>
              <a:t>địa</a:t>
            </a:r>
            <a:r>
              <a:rPr lang="en-US" altLang="vi-VN" b="1" dirty="0">
                <a:solidFill>
                  <a:prstClr val="black"/>
                </a:solidFill>
                <a:latin typeface="Times New Roman" panose="02020603050405020304" pitchFamily="18" charset="0"/>
              </a:rPr>
              <a:t>.</a:t>
            </a:r>
            <a:endParaRPr lang="vi-VN" altLang="vi-VN" b="1" dirty="0">
              <a:solidFill>
                <a:prstClr val="black"/>
              </a:solidFill>
              <a:latin typeface="Times New Roman" panose="02020603050405020304" pitchFamily="18" charset="0"/>
            </a:endParaRPr>
          </a:p>
          <a:p>
            <a:pPr eaLnBrk="1" hangingPunct="1">
              <a:lnSpc>
                <a:spcPct val="100000"/>
              </a:lnSpc>
              <a:spcBef>
                <a:spcPct val="0"/>
              </a:spcBef>
              <a:buFont typeface="Arial" panose="020B0604020202020204" pitchFamily="34" charset="0"/>
              <a:buNone/>
              <a:defRPr/>
            </a:pPr>
            <a:r>
              <a:rPr lang="vi-VN" altLang="vi-VN" b="1" dirty="0">
                <a:solidFill>
                  <a:prstClr val="black"/>
                </a:solidFill>
                <a:latin typeface="Times New Roman" panose="02020603050405020304" pitchFamily="18" charset="0"/>
                <a:cs typeface="Times New Roman" panose="02020603050405020304" pitchFamily="18" charset="0"/>
              </a:rPr>
              <a:t>    </a:t>
            </a:r>
            <a:r>
              <a:rPr lang="en-US" altLang="vi-VN"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Đầu</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thế</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kỉ</a:t>
            </a:r>
            <a:r>
              <a:rPr lang="en-US" altLang="en-US" b="1" dirty="0">
                <a:solidFill>
                  <a:prstClr val="black"/>
                </a:solidFill>
                <a:latin typeface="Times New Roman" panose="02020603050405020304" pitchFamily="18" charset="0"/>
                <a:cs typeface="Times New Roman" panose="02020603050405020304" pitchFamily="18" charset="0"/>
              </a:rPr>
              <a:t> XX, </a:t>
            </a:r>
            <a:r>
              <a:rPr lang="en-US" altLang="en-US" b="1" dirty="0" err="1">
                <a:solidFill>
                  <a:prstClr val="black"/>
                </a:solidFill>
                <a:latin typeface="Times New Roman" panose="02020603050405020304" pitchFamily="18" charset="0"/>
                <a:cs typeface="Times New Roman" panose="02020603050405020304" pitchFamily="18" charset="0"/>
              </a:rPr>
              <a:t>nhiều</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công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ti</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độc</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quyền</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ra</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đời</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thao</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túng</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nền</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kinh</a:t>
            </a:r>
            <a:r>
              <a:rPr lang="en-US" altLang="en-US" b="1" dirty="0">
                <a:solidFill>
                  <a:prstClr val="black"/>
                </a:solidFill>
                <a:latin typeface="Times New Roman" panose="02020603050405020304" pitchFamily="18" charset="0"/>
                <a:cs typeface="Times New Roman" panose="02020603050405020304" pitchFamily="18" charset="0"/>
              </a:rPr>
              <a:t> </a:t>
            </a:r>
            <a:r>
              <a:rPr lang="en-US" altLang="en-US" b="1" dirty="0" err="1">
                <a:solidFill>
                  <a:prstClr val="black"/>
                </a:solidFill>
                <a:latin typeface="Times New Roman" panose="02020603050405020304" pitchFamily="18" charset="0"/>
                <a:cs typeface="Times New Roman" panose="02020603050405020304" pitchFamily="18" charset="0"/>
              </a:rPr>
              <a:t>tế</a:t>
            </a:r>
            <a:r>
              <a:rPr lang="en-US" altLang="en-US" b="1" dirty="0">
                <a:solidFill>
                  <a:prstClr val="black"/>
                </a:solidFill>
                <a:latin typeface="Times New Roman" panose="02020603050405020304" pitchFamily="18" charset="0"/>
                <a:cs typeface="Times New Roman" panose="02020603050405020304" pitchFamily="18" charset="0"/>
              </a:rPr>
              <a:t>.</a:t>
            </a:r>
            <a:endParaRPr lang="en-US" altLang="vi-VN" b="1" dirty="0">
              <a:solidFill>
                <a:prstClr val="black"/>
              </a:solidFill>
              <a:latin typeface="Times New Roman" panose="02020603050405020304" pitchFamily="18" charset="0"/>
              <a:cs typeface="Times New Roman" panose="02020603050405020304" pitchFamily="18" charset="0"/>
            </a:endParaRPr>
          </a:p>
        </p:txBody>
      </p:sp>
      <p:sp>
        <p:nvSpPr>
          <p:cNvPr id="9" name="Rectangle 1">
            <a:extLst>
              <a:ext uri="{FF2B5EF4-FFF2-40B4-BE49-F238E27FC236}">
                <a16:creationId xmlns:a16="http://schemas.microsoft.com/office/drawing/2014/main" id="{EF61FE80-DC98-5083-1805-C1ADDB7A5FB9}"/>
              </a:ext>
            </a:extLst>
          </p:cNvPr>
          <p:cNvSpPr>
            <a:spLocks noChangeArrowheads="1"/>
          </p:cNvSpPr>
          <p:nvPr/>
        </p:nvSpPr>
        <p:spPr bwMode="auto">
          <a:xfrm>
            <a:off x="1712913" y="3560763"/>
            <a:ext cx="3530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latin typeface="Times New Roman" panose="02020603050405020304" pitchFamily="18" charset="0"/>
              </a:rPr>
              <a:t>* </a:t>
            </a:r>
            <a:r>
              <a:rPr lang="en-US" altLang="en-US" b="1" i="1">
                <a:latin typeface="Times New Roman" panose="02020603050405020304" pitchFamily="18" charset="0"/>
                <a:cs typeface="Times New Roman" panose="02020603050405020304" pitchFamily="18" charset="0"/>
              </a:rPr>
              <a:t>Chính sách đối nội:</a:t>
            </a:r>
            <a:endParaRPr lang="en-US" altLang="en-US" b="1">
              <a:latin typeface="Times New Roman" panose="02020603050405020304" pitchFamily="18" charset="0"/>
              <a:cs typeface="Times New Roman" panose="02020603050405020304" pitchFamily="18" charset="0"/>
            </a:endParaRPr>
          </a:p>
        </p:txBody>
      </p:sp>
      <p:sp>
        <p:nvSpPr>
          <p:cNvPr id="10" name="Rectangle 2">
            <a:extLst>
              <a:ext uri="{FF2B5EF4-FFF2-40B4-BE49-F238E27FC236}">
                <a16:creationId xmlns:a16="http://schemas.microsoft.com/office/drawing/2014/main" id="{CDBB0CA3-CB94-830B-FD3A-98D5F64259F0}"/>
              </a:ext>
            </a:extLst>
          </p:cNvPr>
          <p:cNvSpPr>
            <a:spLocks noChangeArrowheads="1"/>
          </p:cNvSpPr>
          <p:nvPr/>
        </p:nvSpPr>
        <p:spPr bwMode="auto">
          <a:xfrm>
            <a:off x="123825" y="4078288"/>
            <a:ext cx="118919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b="1">
                <a:solidFill>
                  <a:schemeClr val="tx2"/>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b="1">
                <a:latin typeface="Times New Roman" panose="02020603050405020304" pitchFamily="18" charset="0"/>
                <a:cs typeface="Times New Roman" panose="02020603050405020304" pitchFamily="18" charset="0"/>
              </a:rPr>
              <a:t>Anh là nước quân chủ lập hiến. Hai đảng Tự do và Bảo thủ thay nhau nắm quyền, đều bảo vệ quyền lợi của giai cấp tư sản.</a:t>
            </a:r>
          </a:p>
        </p:txBody>
      </p:sp>
      <p:sp>
        <p:nvSpPr>
          <p:cNvPr id="11" name="Rectangle 3">
            <a:extLst>
              <a:ext uri="{FF2B5EF4-FFF2-40B4-BE49-F238E27FC236}">
                <a16:creationId xmlns:a16="http://schemas.microsoft.com/office/drawing/2014/main" id="{01864E21-A1CE-8983-E50F-F61433FD22E2}"/>
              </a:ext>
            </a:extLst>
          </p:cNvPr>
          <p:cNvSpPr>
            <a:spLocks noChangeArrowheads="1"/>
          </p:cNvSpPr>
          <p:nvPr/>
        </p:nvSpPr>
        <p:spPr bwMode="auto">
          <a:xfrm>
            <a:off x="1712913" y="4970463"/>
            <a:ext cx="3843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latin typeface="Times New Roman" panose="02020603050405020304" pitchFamily="18" charset="0"/>
              </a:rPr>
              <a:t>* </a:t>
            </a:r>
            <a:r>
              <a:rPr lang="en-US" altLang="en-US" b="1" i="1">
                <a:latin typeface="Times New Roman" panose="02020603050405020304" pitchFamily="18" charset="0"/>
                <a:cs typeface="Times New Roman" panose="02020603050405020304" pitchFamily="18" charset="0"/>
              </a:rPr>
              <a:t>Chính sách đối ngoại:</a:t>
            </a:r>
            <a:endParaRPr lang="en-US" altLang="en-US" b="1">
              <a:latin typeface="Times New Roman" panose="02020603050405020304" pitchFamily="18" charset="0"/>
              <a:cs typeface="Times New Roman" panose="02020603050405020304" pitchFamily="18" charset="0"/>
            </a:endParaRPr>
          </a:p>
        </p:txBody>
      </p:sp>
      <p:sp>
        <p:nvSpPr>
          <p:cNvPr id="12" name="Rectangle 4">
            <a:extLst>
              <a:ext uri="{FF2B5EF4-FFF2-40B4-BE49-F238E27FC236}">
                <a16:creationId xmlns:a16="http://schemas.microsoft.com/office/drawing/2014/main" id="{655C390B-F889-4CED-D6FE-7F20CD5E74AB}"/>
              </a:ext>
            </a:extLst>
          </p:cNvPr>
          <p:cNvSpPr>
            <a:spLocks noChangeArrowheads="1"/>
          </p:cNvSpPr>
          <p:nvPr/>
        </p:nvSpPr>
        <p:spPr bwMode="auto">
          <a:xfrm>
            <a:off x="123825" y="5403850"/>
            <a:ext cx="119681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30464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30464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30464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30464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304641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chemeClr val="tx2"/>
                </a:solidFill>
                <a:sym typeface="Wingdings" panose="05000000000000000000" pitchFamily="2" charset="2"/>
              </a:rPr>
              <a:t> </a:t>
            </a:r>
            <a:r>
              <a:rPr lang="en-US" altLang="en-US" b="1">
                <a:latin typeface="Times New Roman" panose="02020603050405020304" pitchFamily="18" charset="0"/>
                <a:cs typeface="Times New Roman" panose="02020603050405020304" pitchFamily="18" charset="0"/>
              </a:rPr>
              <a:t>Anh tiếp tục đẩy mạnh xâm lược thuộc địa và trở thành nước có nhiều thuộc địa nhất thế giới.</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9460"/>
                                        </p:tgtEl>
                                        <p:attrNameLst>
                                          <p:attrName>style.visibility</p:attrName>
                                        </p:attrNameLst>
                                      </p:cBhvr>
                                      <p:to>
                                        <p:strVal val="visible"/>
                                      </p:to>
                                    </p:set>
                                    <p:animEffect transition="in" filter="wipe(down)">
                                      <p:cBhvr>
                                        <p:cTn id="22" dur="500"/>
                                        <p:tgtEl>
                                          <p:spTgt spid="194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ircle(in)">
                                      <p:cBhvr>
                                        <p:cTn id="42" dur="20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19460" grpId="0"/>
      <p:bldP spid="2" grpId="0"/>
      <p:bldP spid="7" grpId="0"/>
      <p:bldP spid="8"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7">
            <a:extLst>
              <a:ext uri="{FF2B5EF4-FFF2-40B4-BE49-F238E27FC236}">
                <a16:creationId xmlns:a16="http://schemas.microsoft.com/office/drawing/2014/main" id="{0E64A261-D4A8-0BC9-645C-F430FC9E0E55}"/>
              </a:ext>
            </a:extLst>
          </p:cNvPr>
          <p:cNvGraphicFramePr>
            <a:graphicFrameLocks/>
          </p:cNvGraphicFramePr>
          <p:nvPr/>
        </p:nvGraphicFramePr>
        <p:xfrm>
          <a:off x="406400" y="1219200"/>
          <a:ext cx="11195050" cy="4645025"/>
        </p:xfrm>
        <a:graphic>
          <a:graphicData uri="http://schemas.openxmlformats.org/drawingml/2006/table">
            <a:tbl>
              <a:tblPr/>
              <a:tblGrid>
                <a:gridCol w="3731683">
                  <a:extLst>
                    <a:ext uri="{9D8B030D-6E8A-4147-A177-3AD203B41FA5}">
                      <a16:colId xmlns:a16="http://schemas.microsoft.com/office/drawing/2014/main" val="20000"/>
                    </a:ext>
                  </a:extLst>
                </a:gridCol>
                <a:gridCol w="3731683">
                  <a:extLst>
                    <a:ext uri="{9D8B030D-6E8A-4147-A177-3AD203B41FA5}">
                      <a16:colId xmlns:a16="http://schemas.microsoft.com/office/drawing/2014/main" val="20001"/>
                    </a:ext>
                  </a:extLst>
                </a:gridCol>
                <a:gridCol w="3731683">
                  <a:extLst>
                    <a:ext uri="{9D8B030D-6E8A-4147-A177-3AD203B41FA5}">
                      <a16:colId xmlns:a16="http://schemas.microsoft.com/office/drawing/2014/main" val="20002"/>
                    </a:ext>
                  </a:extLst>
                </a:gridCol>
              </a:tblGrid>
              <a:tr h="94484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tx1"/>
                          </a:solidFill>
                          <a:effectLst/>
                          <a:latin typeface="Times New Roman" pitchFamily="18" charset="0"/>
                        </a:rPr>
                        <a:t>  ĐẦU TƯ SẢN XUẤT</a:t>
                      </a: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tx1"/>
                          </a:solidFill>
                          <a:effectLst/>
                          <a:latin typeface="Times New Roman" pitchFamily="18" charset="0"/>
                        </a:rPr>
                        <a:t> TRONG NƯỚC</a:t>
                      </a:r>
                    </a:p>
                  </a:txBody>
                  <a:tcPr marL="121909" marR="121909" marT="45700" marB="457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a:ln>
                            <a:noFill/>
                          </a:ln>
                          <a:solidFill>
                            <a:schemeClr val="tx1"/>
                          </a:solidFill>
                          <a:effectLst/>
                          <a:latin typeface="Times New Roman" pitchFamily="18" charset="0"/>
                        </a:rPr>
                        <a:t>  THUỘC ĐỊA</a:t>
                      </a:r>
                    </a:p>
                  </a:txBody>
                  <a:tcPr marL="121909" marR="121909" marT="45700" marB="457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Nguyên</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liệu</a:t>
                      </a:r>
                      <a:endParaRPr kumimoji="0" lang="en-US" sz="2800" b="0" i="0" u="none" strike="noStrike" cap="none" normalizeH="0" baseline="0" dirty="0">
                        <a:ln>
                          <a:noFill/>
                        </a:ln>
                        <a:solidFill>
                          <a:schemeClr val="tx1"/>
                        </a:solidFill>
                        <a:effectLst/>
                        <a:latin typeface="Times New Roman" pitchFamily="18" charset="0"/>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err="1">
                          <a:ln>
                            <a:noFill/>
                          </a:ln>
                          <a:solidFill>
                            <a:schemeClr val="tx1"/>
                          </a:solidFill>
                          <a:effectLst/>
                          <a:latin typeface="Times New Roman" pitchFamily="18" charset="0"/>
                        </a:rPr>
                        <a:t>Nhập</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từ</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nước</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ngoài</a:t>
                      </a:r>
                      <a:r>
                        <a:rPr kumimoji="0" lang="en-US" sz="2800" b="0" i="0" u="none" strike="noStrike" cap="none" normalizeH="0" baseline="0" dirty="0">
                          <a:ln>
                            <a:noFill/>
                          </a:ln>
                          <a:solidFill>
                            <a:schemeClr val="tx1"/>
                          </a:solidFill>
                          <a:effectLst/>
                          <a:latin typeface="Times New Roman" pitchFamily="18" charset="0"/>
                        </a:rPr>
                        <a:t> </a:t>
                      </a:r>
                    </a:p>
                  </a:txBody>
                  <a:tcPr marL="121909" marR="121909"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chemeClr val="tx1"/>
                          </a:solidFill>
                          <a:effectLst/>
                          <a:latin typeface="Times New Roman" pitchFamily="18" charset="0"/>
                        </a:rPr>
                        <a:t>Tại chỗ</a:t>
                      </a:r>
                    </a:p>
                  </a:txBody>
                  <a:tcPr marL="121909" marR="121909"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46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Nhân</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công</a:t>
                      </a:r>
                      <a:endParaRPr kumimoji="0" lang="en-US" sz="2800" b="0" i="0" u="none" strike="noStrike" cap="none" normalizeH="0" baseline="0" dirty="0">
                        <a:ln>
                          <a:noFill/>
                        </a:ln>
                        <a:solidFill>
                          <a:schemeClr val="tx1"/>
                        </a:solidFill>
                        <a:effectLst/>
                        <a:latin typeface="Times New Roman" pitchFamily="18" charset="0"/>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err="1">
                          <a:ln>
                            <a:noFill/>
                          </a:ln>
                          <a:solidFill>
                            <a:schemeClr val="tx1"/>
                          </a:solidFill>
                          <a:effectLst/>
                          <a:latin typeface="Times New Roman" pitchFamily="18" charset="0"/>
                        </a:rPr>
                        <a:t>Trả</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lương</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cao</a:t>
                      </a:r>
                      <a:endParaRPr kumimoji="0" lang="en-US" sz="2800" b="0" i="0" u="none" strike="noStrike" cap="none" normalizeH="0" baseline="0" dirty="0">
                        <a:ln>
                          <a:noFill/>
                        </a:ln>
                        <a:solidFill>
                          <a:schemeClr val="tx1"/>
                        </a:solidFill>
                        <a:effectLst/>
                        <a:latin typeface="Times New Roman" pitchFamily="18" charset="0"/>
                      </a:endParaRPr>
                    </a:p>
                  </a:txBody>
                  <a:tcPr marL="121909" marR="121909"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err="1">
                          <a:ln>
                            <a:noFill/>
                          </a:ln>
                          <a:solidFill>
                            <a:schemeClr val="tx1"/>
                          </a:solidFill>
                          <a:effectLst/>
                          <a:latin typeface="Times New Roman" pitchFamily="18" charset="0"/>
                        </a:rPr>
                        <a:t>Trả</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lương</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thấp</a:t>
                      </a:r>
                      <a:endParaRPr kumimoji="0" lang="en-US" sz="2800" b="0" i="0" u="none" strike="noStrike" cap="none" normalizeH="0" baseline="0" dirty="0">
                        <a:ln>
                          <a:noFill/>
                        </a:ln>
                        <a:solidFill>
                          <a:schemeClr val="tx1"/>
                        </a:solidFill>
                        <a:effectLst/>
                        <a:latin typeface="Times New Roman" pitchFamily="18" charset="0"/>
                      </a:endParaRPr>
                    </a:p>
                  </a:txBody>
                  <a:tcPr marL="121909" marR="121909"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48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Hàng</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hóa</a:t>
                      </a:r>
                      <a:endParaRPr kumimoji="0" lang="en-US" sz="2800" b="0" i="0" u="none" strike="noStrike" cap="none" normalizeH="0" baseline="0" dirty="0">
                        <a:ln>
                          <a:noFill/>
                        </a:ln>
                        <a:solidFill>
                          <a:schemeClr val="tx1"/>
                        </a:solidFill>
                        <a:effectLst/>
                        <a:latin typeface="Times New Roman" pitchFamily="18" charset="0"/>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latin typeface="Times New Roman" pitchFamily="18" charset="0"/>
                        </a:rPr>
                        <a:t>Mang ra nước ngoài bán</a:t>
                      </a:r>
                    </a:p>
                  </a:txBody>
                  <a:tcPr marL="121909" marR="121909"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err="1">
                          <a:ln>
                            <a:noFill/>
                          </a:ln>
                          <a:solidFill>
                            <a:schemeClr val="tx1"/>
                          </a:solidFill>
                          <a:effectLst/>
                          <a:latin typeface="Times New Roman" pitchFamily="18" charset="0"/>
                        </a:rPr>
                        <a:t>Tiêu</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thụ</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tại</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chỗ</a:t>
                      </a:r>
                      <a:endParaRPr kumimoji="0" lang="en-US" sz="2800" b="0" i="0" u="none" strike="noStrike" cap="none" normalizeH="0" baseline="0" dirty="0">
                        <a:ln>
                          <a:noFill/>
                        </a:ln>
                        <a:solidFill>
                          <a:schemeClr val="tx1"/>
                        </a:solidFill>
                        <a:effectLst/>
                        <a:latin typeface="Times New Roman" pitchFamily="18" charset="0"/>
                      </a:endParaRPr>
                    </a:p>
                  </a:txBody>
                  <a:tcPr marL="121909" marR="121909"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6046">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Lợi</a:t>
                      </a:r>
                      <a:r>
                        <a:rPr kumimoji="0" lang="en-US" sz="2800" b="0" i="0" u="none" strike="noStrike" cap="none" normalizeH="0" baseline="0" dirty="0">
                          <a:ln>
                            <a:noFill/>
                          </a:ln>
                          <a:solidFill>
                            <a:schemeClr val="tx1"/>
                          </a:solidFill>
                          <a:effectLst/>
                          <a:latin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rPr>
                        <a:t>nhuận</a:t>
                      </a:r>
                      <a:endParaRPr kumimoji="0" lang="en-US" sz="2800" b="0" i="0" u="none" strike="noStrike" cap="none" normalizeH="0" baseline="0" dirty="0">
                        <a:ln>
                          <a:noFill/>
                        </a:ln>
                        <a:solidFill>
                          <a:schemeClr val="tx1"/>
                        </a:solidFill>
                        <a:effectLst/>
                        <a:latin typeface="Times New Roman" pitchFamily="18" charset="0"/>
                      </a:endParaRPr>
                    </a:p>
                  </a:txBody>
                  <a:tcPr marL="121909" marR="121909" marT="45700" marB="457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chemeClr val="tx1"/>
                          </a:solidFill>
                          <a:effectLst/>
                          <a:latin typeface="Times New Roman" pitchFamily="18" charset="0"/>
                        </a:rPr>
                        <a:t>Thấp hơn</a:t>
                      </a:r>
                    </a:p>
                  </a:txBody>
                  <a:tcPr marL="121909" marR="121909"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latin typeface="Times New Roman" pitchFamily="18" charset="0"/>
                        </a:rPr>
                        <a:t>Cao </a:t>
                      </a:r>
                      <a:r>
                        <a:rPr kumimoji="0" lang="en-US" sz="2800" b="0" i="0" u="none" strike="noStrike" cap="none" normalizeH="0" baseline="0" dirty="0" err="1">
                          <a:ln>
                            <a:noFill/>
                          </a:ln>
                          <a:solidFill>
                            <a:schemeClr val="tx1"/>
                          </a:solidFill>
                          <a:effectLst/>
                          <a:latin typeface="Times New Roman" pitchFamily="18" charset="0"/>
                        </a:rPr>
                        <a:t>hơn</a:t>
                      </a:r>
                      <a:r>
                        <a:rPr kumimoji="0" lang="en-US" sz="2800" b="0" i="0" u="none" strike="noStrike" cap="none" normalizeH="0" baseline="0" dirty="0">
                          <a:ln>
                            <a:noFill/>
                          </a:ln>
                          <a:solidFill>
                            <a:schemeClr val="tx1"/>
                          </a:solidFill>
                          <a:effectLst/>
                          <a:latin typeface="Times New Roman" pitchFamily="18" charset="0"/>
                        </a:rPr>
                        <a:t> </a:t>
                      </a:r>
                    </a:p>
                  </a:txBody>
                  <a:tcPr marL="121909" marR="121909"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196" name="Text Box 268">
            <a:extLst>
              <a:ext uri="{FF2B5EF4-FFF2-40B4-BE49-F238E27FC236}">
                <a16:creationId xmlns:a16="http://schemas.microsoft.com/office/drawing/2014/main" id="{AF6E7164-A5F2-279A-70D3-BF31DD04F814}"/>
              </a:ext>
            </a:extLst>
          </p:cNvPr>
          <p:cNvSpPr txBox="1">
            <a:spLocks noChangeArrowheads="1"/>
          </p:cNvSpPr>
          <p:nvPr/>
        </p:nvSpPr>
        <p:spPr bwMode="auto">
          <a:xfrm>
            <a:off x="1930400" y="228600"/>
            <a:ext cx="9448800" cy="5238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vi-VN" b="1">
                <a:latin typeface="Times New Roman" panose="02020603050405020304" pitchFamily="18" charset="0"/>
              </a:rPr>
              <a:t>XUẤT </a:t>
            </a:r>
            <a:r>
              <a:rPr lang="en-US" altLang="vi-VN" sz="2400" b="1">
                <a:latin typeface="Times New Roman" panose="02020603050405020304" pitchFamily="18" charset="0"/>
              </a:rPr>
              <a:t>KHẨU</a:t>
            </a:r>
            <a:r>
              <a:rPr lang="en-US" altLang="vi-VN" b="1">
                <a:latin typeface="Times New Roman" panose="02020603050405020304" pitchFamily="18" charset="0"/>
              </a:rPr>
              <a:t> TƯ BẢN  CỦA TƯ SẢN ANH</a:t>
            </a:r>
          </a:p>
        </p:txBody>
      </p:sp>
      <p:sp>
        <p:nvSpPr>
          <p:cNvPr id="50205" name="Left Arrow 4">
            <a:hlinkClick r:id="rId2" action="ppaction://hlinksldjump"/>
            <a:extLst>
              <a:ext uri="{FF2B5EF4-FFF2-40B4-BE49-F238E27FC236}">
                <a16:creationId xmlns:a16="http://schemas.microsoft.com/office/drawing/2014/main" id="{ED866754-391E-A0D2-CAA8-C4426EFA69CE}"/>
              </a:ext>
            </a:extLst>
          </p:cNvPr>
          <p:cNvSpPr>
            <a:spLocks noChangeArrowheads="1"/>
          </p:cNvSpPr>
          <p:nvPr/>
        </p:nvSpPr>
        <p:spPr bwMode="auto">
          <a:xfrm>
            <a:off x="10871200" y="6373813"/>
            <a:ext cx="693738" cy="484187"/>
          </a:xfrm>
          <a:prstGeom prst="leftArrow">
            <a:avLst>
              <a:gd name="adj1" fmla="val 50000"/>
              <a:gd name="adj2" fmla="val 49962"/>
            </a:avLst>
          </a:prstGeom>
          <a:solidFill>
            <a:schemeClr val="accent1"/>
          </a:solidFill>
          <a:ln w="9525" algn="ctr">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vi-VN" sz="1800">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7196"/>
                                        </p:tgtEl>
                                        <p:attrNameLst>
                                          <p:attrName>style.visibility</p:attrName>
                                        </p:attrNameLst>
                                      </p:cBhvr>
                                      <p:to>
                                        <p:strVal val="visible"/>
                                      </p:to>
                                    </p:set>
                                    <p:animScale>
                                      <p:cBhvr>
                                        <p:cTn id="7" dur="1000" decel="50000" fill="hold">
                                          <p:stCondLst>
                                            <p:cond delay="0"/>
                                          </p:stCondLst>
                                        </p:cTn>
                                        <p:tgtEl>
                                          <p:spTgt spid="71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96"/>
                                        </p:tgtEl>
                                        <p:attrNameLst>
                                          <p:attrName>ppt_x</p:attrName>
                                          <p:attrName>ppt_y</p:attrName>
                                        </p:attrNameLst>
                                      </p:cBhvr>
                                    </p:animMotion>
                                    <p:animEffect transition="in" filter="fade">
                                      <p:cBhvr>
                                        <p:cTn id="9" dur="1000"/>
                                        <p:tgtEl>
                                          <p:spTgt spid="7196"/>
                                        </p:tgtEl>
                                      </p:cBhvr>
                                    </p:animEffect>
                                  </p:childTnLst>
                                </p:cTn>
                              </p:par>
                              <p:par>
                                <p:cTn id="10" presetID="2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5452D5B8-4CDF-FCB6-129A-BAAE09085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82563"/>
            <a:ext cx="11941175" cy="4716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2">
            <a:extLst>
              <a:ext uri="{FF2B5EF4-FFF2-40B4-BE49-F238E27FC236}">
                <a16:creationId xmlns:a16="http://schemas.microsoft.com/office/drawing/2014/main" id="{92B75511-7676-E970-6586-C0C6577DD792}"/>
              </a:ext>
            </a:extLst>
          </p:cNvPr>
          <p:cNvSpPr txBox="1">
            <a:spLocks noChangeArrowheads="1"/>
          </p:cNvSpPr>
          <p:nvPr/>
        </p:nvSpPr>
        <p:spPr bwMode="auto">
          <a:xfrm>
            <a:off x="3536950" y="4899025"/>
            <a:ext cx="62992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100000"/>
              </a:lnSpc>
              <a:spcBef>
                <a:spcPts val="1125"/>
              </a:spcBef>
              <a:buFontTx/>
              <a:buNone/>
            </a:pPr>
            <a:r>
              <a:rPr lang="en-US" altLang="vi-VN" sz="2400" b="1">
                <a:solidFill>
                  <a:srgbClr val="000000"/>
                </a:solidFill>
                <a:latin typeface="Arial" panose="020B0604020202020204" pitchFamily="34" charset="0"/>
                <a:ea typeface="SimSun" panose="02010600030101010101" pitchFamily="2" charset="-122"/>
              </a:rPr>
              <a:t>Hệ thống thuộc địa của Anh</a:t>
            </a:r>
          </a:p>
        </p:txBody>
      </p:sp>
      <p:sp>
        <p:nvSpPr>
          <p:cNvPr id="51204" name="Text Box 3">
            <a:extLst>
              <a:ext uri="{FF2B5EF4-FFF2-40B4-BE49-F238E27FC236}">
                <a16:creationId xmlns:a16="http://schemas.microsoft.com/office/drawing/2014/main" id="{A6E8FD96-3C6D-FAD2-FB9C-8FE353FD4087}"/>
              </a:ext>
            </a:extLst>
          </p:cNvPr>
          <p:cNvSpPr txBox="1">
            <a:spLocks noChangeArrowheads="1"/>
          </p:cNvSpPr>
          <p:nvPr/>
        </p:nvSpPr>
        <p:spPr bwMode="auto">
          <a:xfrm>
            <a:off x="0" y="5362575"/>
            <a:ext cx="11969750"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0000"/>
              </a:lnSpc>
              <a:spcBef>
                <a:spcPts val="1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algn="ctr" eaLnBrk="1" hangingPunct="1">
              <a:lnSpc>
                <a:spcPct val="100000"/>
              </a:lnSpc>
              <a:spcBef>
                <a:spcPts val="1125"/>
              </a:spcBef>
              <a:buFontTx/>
              <a:buNone/>
            </a:pPr>
            <a:r>
              <a:rPr lang="en-US" altLang="vi-VN">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(Đến năm 1914, rộng: 33 triệu Km</a:t>
            </a:r>
            <a:r>
              <a:rPr lang="en-US" altLang="vi-VN" baseline="300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2</a:t>
            </a:r>
            <a:r>
              <a:rPr lang="en-US" altLang="vi-VN">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với 400 triệu người), bằng ¼ diện tích và ¼ dân số thế giới</a:t>
            </a:r>
          </a:p>
        </p:txBody>
      </p:sp>
      <p:sp>
        <p:nvSpPr>
          <p:cNvPr id="5" name="Rectangle 6">
            <a:extLst>
              <a:ext uri="{FF2B5EF4-FFF2-40B4-BE49-F238E27FC236}">
                <a16:creationId xmlns:a16="http://schemas.microsoft.com/office/drawing/2014/main" id="{92F310C9-EC52-3DFF-B472-E2E2FEDCA827}"/>
              </a:ext>
            </a:extLst>
          </p:cNvPr>
          <p:cNvSpPr>
            <a:spLocks noChangeArrowheads="1"/>
          </p:cNvSpPr>
          <p:nvPr/>
        </p:nvSpPr>
        <p:spPr bwMode="auto">
          <a:xfrm>
            <a:off x="838200" y="6073775"/>
            <a:ext cx="107521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vi-VN" sz="3200" b="1" i="1">
                <a:latin typeface="Times New Roman" panose="02020603050405020304" pitchFamily="18" charset="0"/>
                <a:cs typeface="Times New Roman" panose="02020603050405020304" pitchFamily="18" charset="0"/>
              </a:rPr>
              <a:t> </a:t>
            </a:r>
            <a:r>
              <a:rPr lang="en-US" altLang="vi-VN" sz="3200" b="1" i="1">
                <a:solidFill>
                  <a:srgbClr val="FF0000"/>
                </a:solidFill>
                <a:latin typeface="Times New Roman" panose="02020603050405020304" pitchFamily="18" charset="0"/>
                <a:cs typeface="Times New Roman" panose="02020603050405020304" pitchFamily="18" charset="0"/>
              </a:rPr>
              <a:t>“Chủ nghĩa đế quốc thực dân” là đặc điểm của nước Anh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FF544888-4C12-5D0F-4903-7C32EA983A0F}"/>
              </a:ext>
            </a:extLst>
          </p:cNvPr>
          <p:cNvSpPr>
            <a:spLocks noGrp="1"/>
          </p:cNvSpPr>
          <p:nvPr>
            <p:ph type="title"/>
          </p:nvPr>
        </p:nvSpPr>
        <p:spPr>
          <a:xfrm>
            <a:off x="234950" y="115888"/>
            <a:ext cx="11587163" cy="1209675"/>
          </a:xfrm>
        </p:spPr>
        <p:txBody>
          <a:bodyPr/>
          <a:lstStyle/>
          <a:p>
            <a:pPr algn="ctr" eaLnBrk="1" hangingPunct="1"/>
            <a:r>
              <a:rPr lang="vi-VN" altLang="en-US" sz="3200" b="1">
                <a:cs typeface="Times New Roman" panose="02020603050405020304" pitchFamily="18" charset="0"/>
              </a:rPr>
              <a:t>Hình ảnh về nước Anh cuối thế kỉ XIX đầu thế kỉ XX</a:t>
            </a:r>
          </a:p>
        </p:txBody>
      </p:sp>
      <p:pic>
        <p:nvPicPr>
          <p:cNvPr id="30723" name="Picture 2" descr="Kết quả hình ảnh cho nước anh cuối thế kỉ 19 đầu thế kỷ 20 | Nước anh, Hình  ảnh, Ảnh cưới">
            <a:extLst>
              <a:ext uri="{FF2B5EF4-FFF2-40B4-BE49-F238E27FC236}">
                <a16:creationId xmlns:a16="http://schemas.microsoft.com/office/drawing/2014/main" id="{BB3573A3-899C-E815-2AAE-84E60278E345}"/>
              </a:ext>
            </a:extLst>
          </p:cNvPr>
          <p:cNvPicPr>
            <a:picLocks noGrp="1" noChangeAspect="1" noChangeArrowheads="1"/>
          </p:cNvPicPr>
          <p:nvPr>
            <p:ph idx="1"/>
          </p:nvPr>
        </p:nvPicPr>
        <p:blipFill>
          <a:blip r:embed="rId2"/>
          <a:srcRect/>
          <a:stretch>
            <a:fillRect/>
          </a:stretch>
        </p:blipFill>
        <p:spPr>
          <a:xfrm>
            <a:off x="609600" y="1325563"/>
            <a:ext cx="10972800" cy="5075237"/>
          </a:xfrm>
          <a:ln w="228600" cap="sq" cmpd="thickThin">
            <a:solidFill>
              <a:srgbClr val="000000"/>
            </a:solidFill>
            <a:miter lim="800000"/>
          </a:ln>
          <a:effectLst>
            <a:innerShdw blurRad="76200">
              <a:srgbClr val="000000"/>
            </a:innerShdw>
          </a:effectLst>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image.laodong.com.vn/Uploaded/svthuctap/2015_05_22/anh%2018_ZPXU.jpg">
            <a:extLst>
              <a:ext uri="{FF2B5EF4-FFF2-40B4-BE49-F238E27FC236}">
                <a16:creationId xmlns:a16="http://schemas.microsoft.com/office/drawing/2014/main" id="{108547D8-81A7-533D-36A7-75153CE3FB91}"/>
              </a:ext>
            </a:extLst>
          </p:cNvPr>
          <p:cNvPicPr>
            <a:picLocks noGrp="1" noChangeAspect="1" noChangeArrowheads="1"/>
          </p:cNvPicPr>
          <p:nvPr>
            <p:ph idx="1"/>
          </p:nvPr>
        </p:nvPicPr>
        <p:blipFill>
          <a:blip r:embed="rId2"/>
          <a:srcRect/>
          <a:stretch>
            <a:fillRect/>
          </a:stretch>
        </p:blipFill>
        <p:spPr>
          <a:xfrm>
            <a:off x="158620" y="1066800"/>
            <a:ext cx="5734180" cy="48641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54275" name="Rectangle 3">
            <a:extLst>
              <a:ext uri="{FF2B5EF4-FFF2-40B4-BE49-F238E27FC236}">
                <a16:creationId xmlns:a16="http://schemas.microsoft.com/office/drawing/2014/main" id="{AF29A044-5CAB-C2A6-DFB2-7372ACF3E313}"/>
              </a:ext>
            </a:extLst>
          </p:cNvPr>
          <p:cNvSpPr>
            <a:spLocks noChangeArrowheads="1"/>
          </p:cNvSpPr>
          <p:nvPr/>
        </p:nvSpPr>
        <p:spPr bwMode="auto">
          <a:xfrm>
            <a:off x="0" y="5930900"/>
            <a:ext cx="6064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vi-VN" sz="1800" i="1">
                <a:solidFill>
                  <a:srgbClr val="000000"/>
                </a:solidFill>
                <a:latin typeface="OpenSans"/>
              </a:rPr>
              <a:t>Một dòng motor taxi theo cấp bậc  ở Knightsbridge (1907)</a:t>
            </a:r>
            <a:endParaRPr lang="vi-VN" altLang="vi-VN" sz="1800">
              <a:latin typeface="Arial" panose="020B0604020202020204" pitchFamily="34" charset="0"/>
            </a:endParaRPr>
          </a:p>
        </p:txBody>
      </p:sp>
      <p:pic>
        <p:nvPicPr>
          <p:cNvPr id="31748" name="Picture 2" descr="http://image.laodong.com.vn/Uploaded/svthuctap/2015_05_22/anh%205_WSRB.jpg">
            <a:extLst>
              <a:ext uri="{FF2B5EF4-FFF2-40B4-BE49-F238E27FC236}">
                <a16:creationId xmlns:a16="http://schemas.microsoft.com/office/drawing/2014/main" id="{99C14138-2770-809B-3789-4F64AAD9C4DC}"/>
              </a:ext>
            </a:extLst>
          </p:cNvPr>
          <p:cNvPicPr>
            <a:picLocks noChangeAspect="1" noChangeArrowheads="1"/>
          </p:cNvPicPr>
          <p:nvPr/>
        </p:nvPicPr>
        <p:blipFill>
          <a:blip r:embed="rId3"/>
          <a:srcRect/>
          <a:stretch>
            <a:fillRect/>
          </a:stretch>
        </p:blipFill>
        <p:spPr bwMode="auto">
          <a:xfrm>
            <a:off x="6075482" y="1066800"/>
            <a:ext cx="5933016" cy="48910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4277" name="Rectangle 6">
            <a:extLst>
              <a:ext uri="{FF2B5EF4-FFF2-40B4-BE49-F238E27FC236}">
                <a16:creationId xmlns:a16="http://schemas.microsoft.com/office/drawing/2014/main" id="{33FECF2F-53A6-3B20-BB87-C5B468A3F5EF}"/>
              </a:ext>
            </a:extLst>
          </p:cNvPr>
          <p:cNvSpPr>
            <a:spLocks noChangeArrowheads="1"/>
          </p:cNvSpPr>
          <p:nvPr/>
        </p:nvSpPr>
        <p:spPr bwMode="auto">
          <a:xfrm>
            <a:off x="6064250" y="600392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vi-VN" sz="1800" i="1">
                <a:solidFill>
                  <a:srgbClr val="000000"/>
                </a:solidFill>
                <a:latin typeface="OpenSans"/>
              </a:rPr>
              <a:t> Giao thông bận rộn ở Piccadilly Circus ở London (1912)</a:t>
            </a:r>
            <a:endParaRPr lang="vi-VN" altLang="vi-VN" sz="1800">
              <a:latin typeface="Arial" panose="020B0604020202020204" pitchFamily="34" charset="0"/>
            </a:endParaRPr>
          </a:p>
        </p:txBody>
      </p:sp>
      <p:sp>
        <p:nvSpPr>
          <p:cNvPr id="54278" name="Title 1">
            <a:extLst>
              <a:ext uri="{FF2B5EF4-FFF2-40B4-BE49-F238E27FC236}">
                <a16:creationId xmlns:a16="http://schemas.microsoft.com/office/drawing/2014/main" id="{A0881273-B298-64D0-F806-2E09D65E13D8}"/>
              </a:ext>
            </a:extLst>
          </p:cNvPr>
          <p:cNvSpPr>
            <a:spLocks noGrp="1"/>
          </p:cNvSpPr>
          <p:nvPr>
            <p:ph type="title"/>
          </p:nvPr>
        </p:nvSpPr>
        <p:spPr>
          <a:xfrm>
            <a:off x="406400" y="0"/>
            <a:ext cx="10972800" cy="1139825"/>
          </a:xfrm>
        </p:spPr>
        <p:txBody>
          <a:bodyPr/>
          <a:lstStyle/>
          <a:p>
            <a:pPr algn="ctr" eaLnBrk="1" hangingPunct="1"/>
            <a:r>
              <a:rPr lang="vi-VN" altLang="en-US" sz="3200" b="1">
                <a:cs typeface="Times New Roman" panose="02020603050405020304" pitchFamily="18" charset="0"/>
              </a:rPr>
              <a:t>Hình ảnh về nước Anh cuối thế kỉ XIX đầu thế kỉ XX</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a:extLst>
              <a:ext uri="{FF2B5EF4-FFF2-40B4-BE49-F238E27FC236}">
                <a16:creationId xmlns:a16="http://schemas.microsoft.com/office/drawing/2014/main" id="{E2A28FC0-E5C9-430B-14C6-7B0368A78E5E}"/>
              </a:ext>
            </a:extLst>
          </p:cNvPr>
          <p:cNvSpPr>
            <a:spLocks noGrp="1"/>
          </p:cNvSpPr>
          <p:nvPr>
            <p:ph type="body" idx="1"/>
          </p:nvPr>
        </p:nvSpPr>
        <p:spPr/>
        <p:txBody>
          <a:bodyPr/>
          <a:lstStyle/>
          <a:p>
            <a:pPr eaLnBrk="1" hangingPunct="1"/>
            <a:endParaRPr lang="vi-VN" altLang="vi-VN"/>
          </a:p>
        </p:txBody>
      </p:sp>
      <p:pic>
        <p:nvPicPr>
          <p:cNvPr id="55299" name="Picture 4">
            <a:extLst>
              <a:ext uri="{FF2B5EF4-FFF2-40B4-BE49-F238E27FC236}">
                <a16:creationId xmlns:a16="http://schemas.microsoft.com/office/drawing/2014/main" id="{C9A27C2C-124E-7F06-290A-B74B8887C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t="22000" r="12000" b="10001"/>
          <a:stretch>
            <a:fillRect/>
          </a:stretch>
        </p:blipFill>
        <p:spPr bwMode="auto">
          <a:xfrm>
            <a:off x="0" y="42863"/>
            <a:ext cx="12192000"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Freeform 15">
            <a:extLst>
              <a:ext uri="{FF2B5EF4-FFF2-40B4-BE49-F238E27FC236}">
                <a16:creationId xmlns:a16="http://schemas.microsoft.com/office/drawing/2014/main" id="{65DBFB52-7725-F43A-47DB-1A4C446FE7F2}"/>
              </a:ext>
            </a:extLst>
          </p:cNvPr>
          <p:cNvSpPr>
            <a:spLocks/>
          </p:cNvSpPr>
          <p:nvPr/>
        </p:nvSpPr>
        <p:spPr bwMode="auto">
          <a:xfrm>
            <a:off x="6421438" y="2397125"/>
            <a:ext cx="142875" cy="244475"/>
          </a:xfrm>
          <a:custGeom>
            <a:avLst/>
            <a:gdLst>
              <a:gd name="T0" fmla="*/ 2147483646 w 67"/>
              <a:gd name="T1" fmla="*/ 0 h 154"/>
              <a:gd name="T2" fmla="*/ 2147483646 w 67"/>
              <a:gd name="T3" fmla="*/ 2147483646 h 154"/>
              <a:gd name="T4" fmla="*/ 2147483646 w 67"/>
              <a:gd name="T5" fmla="*/ 2147483646 h 154"/>
              <a:gd name="T6" fmla="*/ 2147483646 w 67"/>
              <a:gd name="T7" fmla="*/ 2147483646 h 154"/>
              <a:gd name="T8" fmla="*/ 0 w 67"/>
              <a:gd name="T9" fmla="*/ 2147483646 h 154"/>
              <a:gd name="T10" fmla="*/ 2147483646 w 67"/>
              <a:gd name="T11" fmla="*/ 2147483646 h 154"/>
              <a:gd name="T12" fmla="*/ 2147483646 w 67"/>
              <a:gd name="T13" fmla="*/ 0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154">
                <a:moveTo>
                  <a:pt x="12" y="0"/>
                </a:moveTo>
                <a:cubicBezTo>
                  <a:pt x="16" y="17"/>
                  <a:pt x="15" y="37"/>
                  <a:pt x="25" y="52"/>
                </a:cubicBezTo>
                <a:cubicBezTo>
                  <a:pt x="34" y="65"/>
                  <a:pt x="62" y="62"/>
                  <a:pt x="64" y="77"/>
                </a:cubicBezTo>
                <a:cubicBezTo>
                  <a:pt x="67" y="104"/>
                  <a:pt x="38" y="154"/>
                  <a:pt x="38" y="154"/>
                </a:cubicBezTo>
                <a:cubicBezTo>
                  <a:pt x="23" y="132"/>
                  <a:pt x="0" y="107"/>
                  <a:pt x="0" y="77"/>
                </a:cubicBezTo>
                <a:cubicBezTo>
                  <a:pt x="0" y="64"/>
                  <a:pt x="10" y="52"/>
                  <a:pt x="12" y="39"/>
                </a:cubicBezTo>
                <a:cubicBezTo>
                  <a:pt x="14" y="26"/>
                  <a:pt x="12" y="13"/>
                  <a:pt x="12" y="0"/>
                </a:cubicBezTo>
                <a:close/>
              </a:path>
            </a:pathLst>
          </a:custGeom>
          <a:solidFill>
            <a:schemeClr val="accent1"/>
          </a:solidFill>
          <a:ln w="1270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1" name="Freeform 17">
            <a:extLst>
              <a:ext uri="{FF2B5EF4-FFF2-40B4-BE49-F238E27FC236}">
                <a16:creationId xmlns:a16="http://schemas.microsoft.com/office/drawing/2014/main" id="{D38B5DAB-6CE8-5B61-C51A-B5C81A8D6E46}"/>
              </a:ext>
            </a:extLst>
          </p:cNvPr>
          <p:cNvSpPr>
            <a:spLocks/>
          </p:cNvSpPr>
          <p:nvPr/>
        </p:nvSpPr>
        <p:spPr bwMode="auto">
          <a:xfrm>
            <a:off x="7505700" y="3887788"/>
            <a:ext cx="292100" cy="460375"/>
          </a:xfrm>
          <a:custGeom>
            <a:avLst/>
            <a:gdLst>
              <a:gd name="T0" fmla="*/ 2147483646 w 138"/>
              <a:gd name="T1" fmla="*/ 2147483646 h 290"/>
              <a:gd name="T2" fmla="*/ 2147483646 w 138"/>
              <a:gd name="T3" fmla="*/ 2147483646 h 290"/>
              <a:gd name="T4" fmla="*/ 2147483646 w 138"/>
              <a:gd name="T5" fmla="*/ 2147483646 h 290"/>
              <a:gd name="T6" fmla="*/ 0 w 138"/>
              <a:gd name="T7" fmla="*/ 2147483646 h 290"/>
              <a:gd name="T8" fmla="*/ 2147483646 w 138"/>
              <a:gd name="T9" fmla="*/ 2147483646 h 290"/>
              <a:gd name="T10" fmla="*/ 2147483646 w 138"/>
              <a:gd name="T11" fmla="*/ 2147483646 h 290"/>
              <a:gd name="T12" fmla="*/ 2147483646 w 138"/>
              <a:gd name="T13" fmla="*/ 2147483646 h 290"/>
              <a:gd name="T14" fmla="*/ 2147483646 w 138"/>
              <a:gd name="T15" fmla="*/ 2147483646 h 2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8" h="290">
                <a:moveTo>
                  <a:pt x="115" y="9"/>
                </a:moveTo>
                <a:cubicBezTo>
                  <a:pt x="138" y="78"/>
                  <a:pt x="111" y="135"/>
                  <a:pt x="89" y="201"/>
                </a:cubicBezTo>
                <a:cubicBezTo>
                  <a:pt x="82" y="222"/>
                  <a:pt x="91" y="250"/>
                  <a:pt x="76" y="265"/>
                </a:cubicBezTo>
                <a:cubicBezTo>
                  <a:pt x="57" y="284"/>
                  <a:pt x="0" y="290"/>
                  <a:pt x="0" y="290"/>
                </a:cubicBezTo>
                <a:cubicBezTo>
                  <a:pt x="4" y="239"/>
                  <a:pt x="5" y="188"/>
                  <a:pt x="12" y="137"/>
                </a:cubicBezTo>
                <a:cubicBezTo>
                  <a:pt x="14" y="123"/>
                  <a:pt x="14" y="107"/>
                  <a:pt x="25" y="98"/>
                </a:cubicBezTo>
                <a:cubicBezTo>
                  <a:pt x="39" y="87"/>
                  <a:pt x="59" y="89"/>
                  <a:pt x="76" y="85"/>
                </a:cubicBezTo>
                <a:cubicBezTo>
                  <a:pt x="90" y="0"/>
                  <a:pt x="63" y="9"/>
                  <a:pt x="115" y="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2" name="Freeform 19">
            <a:extLst>
              <a:ext uri="{FF2B5EF4-FFF2-40B4-BE49-F238E27FC236}">
                <a16:creationId xmlns:a16="http://schemas.microsoft.com/office/drawing/2014/main" id="{D26F7BDC-A1BB-5262-847F-D914183959B6}"/>
              </a:ext>
            </a:extLst>
          </p:cNvPr>
          <p:cNvSpPr>
            <a:spLocks/>
          </p:cNvSpPr>
          <p:nvPr/>
        </p:nvSpPr>
        <p:spPr bwMode="auto">
          <a:xfrm>
            <a:off x="5905500" y="2417763"/>
            <a:ext cx="596900" cy="546100"/>
          </a:xfrm>
          <a:custGeom>
            <a:avLst/>
            <a:gdLst>
              <a:gd name="T0" fmla="*/ 2147483646 w 282"/>
              <a:gd name="T1" fmla="*/ 2147483646 h 344"/>
              <a:gd name="T2" fmla="*/ 2147483646 w 282"/>
              <a:gd name="T3" fmla="*/ 2147483646 h 344"/>
              <a:gd name="T4" fmla="*/ 2147483646 w 282"/>
              <a:gd name="T5" fmla="*/ 2147483646 h 344"/>
              <a:gd name="T6" fmla="*/ 2147483646 w 282"/>
              <a:gd name="T7" fmla="*/ 2147483646 h 344"/>
              <a:gd name="T8" fmla="*/ 2147483646 w 282"/>
              <a:gd name="T9" fmla="*/ 2147483646 h 344"/>
              <a:gd name="T10" fmla="*/ 0 w 282"/>
              <a:gd name="T11" fmla="*/ 2147483646 h 344"/>
              <a:gd name="T12" fmla="*/ 2147483646 w 282"/>
              <a:gd name="T13" fmla="*/ 2147483646 h 344"/>
              <a:gd name="T14" fmla="*/ 2147483646 w 282"/>
              <a:gd name="T15" fmla="*/ 0 h 344"/>
              <a:gd name="T16" fmla="*/ 2147483646 w 282"/>
              <a:gd name="T17" fmla="*/ 2147483646 h 344"/>
              <a:gd name="T18" fmla="*/ 2147483646 w 282"/>
              <a:gd name="T19" fmla="*/ 2147483646 h 3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2" h="344">
                <a:moveTo>
                  <a:pt x="282" y="103"/>
                </a:moveTo>
                <a:cubicBezTo>
                  <a:pt x="261" y="166"/>
                  <a:pt x="256" y="203"/>
                  <a:pt x="269" y="269"/>
                </a:cubicBezTo>
                <a:cubicBezTo>
                  <a:pt x="261" y="282"/>
                  <a:pt x="256" y="298"/>
                  <a:pt x="244" y="307"/>
                </a:cubicBezTo>
                <a:cubicBezTo>
                  <a:pt x="197" y="344"/>
                  <a:pt x="202" y="305"/>
                  <a:pt x="167" y="282"/>
                </a:cubicBezTo>
                <a:cubicBezTo>
                  <a:pt x="156" y="274"/>
                  <a:pt x="141" y="273"/>
                  <a:pt x="128" y="269"/>
                </a:cubicBezTo>
                <a:cubicBezTo>
                  <a:pt x="86" y="241"/>
                  <a:pt x="42" y="220"/>
                  <a:pt x="0" y="192"/>
                </a:cubicBezTo>
                <a:cubicBezTo>
                  <a:pt x="22" y="129"/>
                  <a:pt x="41" y="131"/>
                  <a:pt x="103" y="115"/>
                </a:cubicBezTo>
                <a:cubicBezTo>
                  <a:pt x="125" y="50"/>
                  <a:pt x="153" y="22"/>
                  <a:pt x="218" y="0"/>
                </a:cubicBezTo>
                <a:cubicBezTo>
                  <a:pt x="227" y="13"/>
                  <a:pt x="239" y="24"/>
                  <a:pt x="244" y="39"/>
                </a:cubicBezTo>
                <a:cubicBezTo>
                  <a:pt x="271" y="112"/>
                  <a:pt x="229" y="103"/>
                  <a:pt x="282" y="103"/>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Freeform 20">
            <a:extLst>
              <a:ext uri="{FF2B5EF4-FFF2-40B4-BE49-F238E27FC236}">
                <a16:creationId xmlns:a16="http://schemas.microsoft.com/office/drawing/2014/main" id="{A429B314-50D4-A9B8-7348-CB0522730F5B}"/>
              </a:ext>
            </a:extLst>
          </p:cNvPr>
          <p:cNvSpPr>
            <a:spLocks/>
          </p:cNvSpPr>
          <p:nvPr/>
        </p:nvSpPr>
        <p:spPr bwMode="auto">
          <a:xfrm>
            <a:off x="5892800" y="2438400"/>
            <a:ext cx="411163" cy="309563"/>
          </a:xfrm>
          <a:custGeom>
            <a:avLst/>
            <a:gdLst>
              <a:gd name="T0" fmla="*/ 2147483646 w 194"/>
              <a:gd name="T1" fmla="*/ 0 h 195"/>
              <a:gd name="T2" fmla="*/ 2147483646 w 194"/>
              <a:gd name="T3" fmla="*/ 2147483646 h 195"/>
              <a:gd name="T4" fmla="*/ 2147483646 w 194"/>
              <a:gd name="T5" fmla="*/ 2147483646 h 195"/>
              <a:gd name="T6" fmla="*/ 2147483646 w 194"/>
              <a:gd name="T7" fmla="*/ 2147483646 h 195"/>
              <a:gd name="T8" fmla="*/ 2147483646 w 194"/>
              <a:gd name="T9" fmla="*/ 2147483646 h 195"/>
              <a:gd name="T10" fmla="*/ 2147483646 w 194"/>
              <a:gd name="T11" fmla="*/ 2147483646 h 195"/>
              <a:gd name="T12" fmla="*/ 2147483646 w 194"/>
              <a:gd name="T13" fmla="*/ 2147483646 h 195"/>
              <a:gd name="T14" fmla="*/ 2147483646 w 194"/>
              <a:gd name="T15" fmla="*/ 2147483646 h 195"/>
              <a:gd name="T16" fmla="*/ 2147483646 w 194"/>
              <a:gd name="T17" fmla="*/ 2147483646 h 195"/>
              <a:gd name="T18" fmla="*/ 2147483646 w 194"/>
              <a:gd name="T19" fmla="*/ 0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4" h="195">
                <a:moveTo>
                  <a:pt x="181" y="0"/>
                </a:moveTo>
                <a:cubicBezTo>
                  <a:pt x="177" y="13"/>
                  <a:pt x="181" y="34"/>
                  <a:pt x="168" y="39"/>
                </a:cubicBezTo>
                <a:cubicBezTo>
                  <a:pt x="152" y="46"/>
                  <a:pt x="135" y="26"/>
                  <a:pt x="117" y="26"/>
                </a:cubicBezTo>
                <a:cubicBezTo>
                  <a:pt x="95" y="26"/>
                  <a:pt x="74" y="35"/>
                  <a:pt x="53" y="39"/>
                </a:cubicBezTo>
                <a:cubicBezTo>
                  <a:pt x="20" y="87"/>
                  <a:pt x="0" y="104"/>
                  <a:pt x="15" y="180"/>
                </a:cubicBezTo>
                <a:cubicBezTo>
                  <a:pt x="18" y="195"/>
                  <a:pt x="26" y="148"/>
                  <a:pt x="40" y="141"/>
                </a:cubicBezTo>
                <a:cubicBezTo>
                  <a:pt x="63" y="129"/>
                  <a:pt x="91" y="132"/>
                  <a:pt x="117" y="128"/>
                </a:cubicBezTo>
                <a:cubicBezTo>
                  <a:pt x="145" y="46"/>
                  <a:pt x="106" y="126"/>
                  <a:pt x="168" y="77"/>
                </a:cubicBezTo>
                <a:cubicBezTo>
                  <a:pt x="180" y="67"/>
                  <a:pt x="185" y="52"/>
                  <a:pt x="194" y="39"/>
                </a:cubicBezTo>
                <a:cubicBezTo>
                  <a:pt x="96" y="6"/>
                  <a:pt x="90" y="18"/>
                  <a:pt x="181" y="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4" name="Freeform 25">
            <a:extLst>
              <a:ext uri="{FF2B5EF4-FFF2-40B4-BE49-F238E27FC236}">
                <a16:creationId xmlns:a16="http://schemas.microsoft.com/office/drawing/2014/main" id="{47E5EF05-DE8C-6705-5724-0805CEBE3B57}"/>
              </a:ext>
            </a:extLst>
          </p:cNvPr>
          <p:cNvSpPr>
            <a:spLocks/>
          </p:cNvSpPr>
          <p:nvPr/>
        </p:nvSpPr>
        <p:spPr bwMode="auto">
          <a:xfrm>
            <a:off x="9226550" y="2690813"/>
            <a:ext cx="457200" cy="644525"/>
          </a:xfrm>
          <a:custGeom>
            <a:avLst/>
            <a:gdLst>
              <a:gd name="T0" fmla="*/ 2147483646 w 216"/>
              <a:gd name="T1" fmla="*/ 2147483646 h 406"/>
              <a:gd name="T2" fmla="*/ 2147483646 w 216"/>
              <a:gd name="T3" fmla="*/ 2147483646 h 406"/>
              <a:gd name="T4" fmla="*/ 2147483646 w 216"/>
              <a:gd name="T5" fmla="*/ 2147483646 h 406"/>
              <a:gd name="T6" fmla="*/ 2147483646 w 216"/>
              <a:gd name="T7" fmla="*/ 2147483646 h 406"/>
              <a:gd name="T8" fmla="*/ 2147483646 w 216"/>
              <a:gd name="T9" fmla="*/ 2147483646 h 406"/>
              <a:gd name="T10" fmla="*/ 2147483646 w 216"/>
              <a:gd name="T11" fmla="*/ 2147483646 h 406"/>
              <a:gd name="T12" fmla="*/ 2147483646 w 216"/>
              <a:gd name="T13" fmla="*/ 2147483646 h 406"/>
              <a:gd name="T14" fmla="*/ 2147483646 w 216"/>
              <a:gd name="T15" fmla="*/ 2147483646 h 406"/>
              <a:gd name="T16" fmla="*/ 2147483646 w 216"/>
              <a:gd name="T17" fmla="*/ 2147483646 h 406"/>
              <a:gd name="T18" fmla="*/ 2147483646 w 216"/>
              <a:gd name="T19" fmla="*/ 2147483646 h 406"/>
              <a:gd name="T20" fmla="*/ 2147483646 w 216"/>
              <a:gd name="T21" fmla="*/ 2147483646 h 406"/>
              <a:gd name="T22" fmla="*/ 2147483646 w 216"/>
              <a:gd name="T23" fmla="*/ 2147483646 h 406"/>
              <a:gd name="T24" fmla="*/ 2147483646 w 216"/>
              <a:gd name="T25" fmla="*/ 2147483646 h 406"/>
              <a:gd name="T26" fmla="*/ 2147483646 w 216"/>
              <a:gd name="T27" fmla="*/ 2147483646 h 406"/>
              <a:gd name="T28" fmla="*/ 2147483646 w 216"/>
              <a:gd name="T29" fmla="*/ 2147483646 h 406"/>
              <a:gd name="T30" fmla="*/ 2147483646 w 216"/>
              <a:gd name="T31" fmla="*/ 2147483646 h 4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 h="406">
                <a:moveTo>
                  <a:pt x="147" y="97"/>
                </a:moveTo>
                <a:cubicBezTo>
                  <a:pt x="114" y="0"/>
                  <a:pt x="155" y="113"/>
                  <a:pt x="147" y="135"/>
                </a:cubicBezTo>
                <a:cubicBezTo>
                  <a:pt x="142" y="150"/>
                  <a:pt x="130" y="110"/>
                  <a:pt x="121" y="97"/>
                </a:cubicBezTo>
                <a:cubicBezTo>
                  <a:pt x="87" y="101"/>
                  <a:pt x="45" y="88"/>
                  <a:pt x="19" y="110"/>
                </a:cubicBezTo>
                <a:cubicBezTo>
                  <a:pt x="0" y="126"/>
                  <a:pt x="43" y="201"/>
                  <a:pt x="57" y="212"/>
                </a:cubicBezTo>
                <a:cubicBezTo>
                  <a:pt x="67" y="220"/>
                  <a:pt x="82" y="221"/>
                  <a:pt x="95" y="225"/>
                </a:cubicBezTo>
                <a:cubicBezTo>
                  <a:pt x="91" y="238"/>
                  <a:pt x="91" y="253"/>
                  <a:pt x="83" y="263"/>
                </a:cubicBezTo>
                <a:cubicBezTo>
                  <a:pt x="73" y="275"/>
                  <a:pt x="50" y="275"/>
                  <a:pt x="44" y="289"/>
                </a:cubicBezTo>
                <a:cubicBezTo>
                  <a:pt x="39" y="301"/>
                  <a:pt x="50" y="315"/>
                  <a:pt x="57" y="327"/>
                </a:cubicBezTo>
                <a:cubicBezTo>
                  <a:pt x="72" y="354"/>
                  <a:pt x="108" y="404"/>
                  <a:pt x="108" y="404"/>
                </a:cubicBezTo>
                <a:cubicBezTo>
                  <a:pt x="129" y="400"/>
                  <a:pt x="156" y="406"/>
                  <a:pt x="172" y="391"/>
                </a:cubicBezTo>
                <a:cubicBezTo>
                  <a:pt x="182" y="382"/>
                  <a:pt x="134" y="392"/>
                  <a:pt x="134" y="379"/>
                </a:cubicBezTo>
                <a:cubicBezTo>
                  <a:pt x="134" y="362"/>
                  <a:pt x="201" y="343"/>
                  <a:pt x="211" y="340"/>
                </a:cubicBezTo>
                <a:cubicBezTo>
                  <a:pt x="188" y="249"/>
                  <a:pt x="216" y="324"/>
                  <a:pt x="159" y="251"/>
                </a:cubicBezTo>
                <a:cubicBezTo>
                  <a:pt x="140" y="227"/>
                  <a:pt x="108" y="174"/>
                  <a:pt x="108" y="174"/>
                </a:cubicBezTo>
                <a:cubicBezTo>
                  <a:pt x="194" y="156"/>
                  <a:pt x="180" y="181"/>
                  <a:pt x="147" y="97"/>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5" name="Freeform 26">
            <a:extLst>
              <a:ext uri="{FF2B5EF4-FFF2-40B4-BE49-F238E27FC236}">
                <a16:creationId xmlns:a16="http://schemas.microsoft.com/office/drawing/2014/main" id="{22803E99-4EFA-1229-034D-BC2AD72969C0}"/>
              </a:ext>
            </a:extLst>
          </p:cNvPr>
          <p:cNvSpPr>
            <a:spLocks/>
          </p:cNvSpPr>
          <p:nvPr/>
        </p:nvSpPr>
        <p:spPr bwMode="auto">
          <a:xfrm>
            <a:off x="5588000" y="2667000"/>
            <a:ext cx="1574800" cy="931863"/>
          </a:xfrm>
          <a:custGeom>
            <a:avLst/>
            <a:gdLst>
              <a:gd name="T0" fmla="*/ 2147483646 w 708"/>
              <a:gd name="T1" fmla="*/ 2147483646 h 500"/>
              <a:gd name="T2" fmla="*/ 2147483646 w 708"/>
              <a:gd name="T3" fmla="*/ 2147483646 h 500"/>
              <a:gd name="T4" fmla="*/ 2147483646 w 708"/>
              <a:gd name="T5" fmla="*/ 2147483646 h 500"/>
              <a:gd name="T6" fmla="*/ 0 w 708"/>
              <a:gd name="T7" fmla="*/ 2147483646 h 500"/>
              <a:gd name="T8" fmla="*/ 2147483646 w 708"/>
              <a:gd name="T9" fmla="*/ 2147483646 h 500"/>
              <a:gd name="T10" fmla="*/ 2147483646 w 708"/>
              <a:gd name="T11" fmla="*/ 2147483646 h 500"/>
              <a:gd name="T12" fmla="*/ 2147483646 w 708"/>
              <a:gd name="T13" fmla="*/ 2147483646 h 500"/>
              <a:gd name="T14" fmla="*/ 2147483646 w 708"/>
              <a:gd name="T15" fmla="*/ 2147483646 h 500"/>
              <a:gd name="T16" fmla="*/ 2147483646 w 708"/>
              <a:gd name="T17" fmla="*/ 2147483646 h 500"/>
              <a:gd name="T18" fmla="*/ 2147483646 w 708"/>
              <a:gd name="T19" fmla="*/ 2147483646 h 500"/>
              <a:gd name="T20" fmla="*/ 2147483646 w 708"/>
              <a:gd name="T21" fmla="*/ 2147483646 h 500"/>
              <a:gd name="T22" fmla="*/ 2147483646 w 708"/>
              <a:gd name="T23" fmla="*/ 2147483646 h 500"/>
              <a:gd name="T24" fmla="*/ 2147483646 w 708"/>
              <a:gd name="T25" fmla="*/ 2147483646 h 500"/>
              <a:gd name="T26" fmla="*/ 2147483646 w 708"/>
              <a:gd name="T27" fmla="*/ 2147483646 h 500"/>
              <a:gd name="T28" fmla="*/ 2147483646 w 708"/>
              <a:gd name="T29" fmla="*/ 2147483646 h 500"/>
              <a:gd name="T30" fmla="*/ 2147483646 w 708"/>
              <a:gd name="T31" fmla="*/ 2147483646 h 500"/>
              <a:gd name="T32" fmla="*/ 2147483646 w 708"/>
              <a:gd name="T33" fmla="*/ 2147483646 h 500"/>
              <a:gd name="T34" fmla="*/ 2147483646 w 708"/>
              <a:gd name="T35" fmla="*/ 2147483646 h 500"/>
              <a:gd name="T36" fmla="*/ 2147483646 w 708"/>
              <a:gd name="T37" fmla="*/ 2147483646 h 500"/>
              <a:gd name="T38" fmla="*/ 2147483646 w 708"/>
              <a:gd name="T39" fmla="*/ 2147483646 h 500"/>
              <a:gd name="T40" fmla="*/ 2147483646 w 708"/>
              <a:gd name="T41" fmla="*/ 2147483646 h 500"/>
              <a:gd name="T42" fmla="*/ 2147483646 w 708"/>
              <a:gd name="T43" fmla="*/ 2147483646 h 500"/>
              <a:gd name="T44" fmla="*/ 2147483646 w 708"/>
              <a:gd name="T45" fmla="*/ 2147483646 h 500"/>
              <a:gd name="T46" fmla="*/ 2147483646 w 708"/>
              <a:gd name="T47" fmla="*/ 2147483646 h 500"/>
              <a:gd name="T48" fmla="*/ 2147483646 w 708"/>
              <a:gd name="T49" fmla="*/ 2147483646 h 500"/>
              <a:gd name="T50" fmla="*/ 2147483646 w 708"/>
              <a:gd name="T51" fmla="*/ 2147483646 h 500"/>
              <a:gd name="T52" fmla="*/ 2147483646 w 708"/>
              <a:gd name="T53" fmla="*/ 2147483646 h 5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08" h="500">
                <a:moveTo>
                  <a:pt x="108" y="11"/>
                </a:moveTo>
                <a:cubicBezTo>
                  <a:pt x="32" y="36"/>
                  <a:pt x="108" y="0"/>
                  <a:pt x="60" y="83"/>
                </a:cubicBezTo>
                <a:cubicBezTo>
                  <a:pt x="53" y="96"/>
                  <a:pt x="36" y="99"/>
                  <a:pt x="24" y="107"/>
                </a:cubicBezTo>
                <a:cubicBezTo>
                  <a:pt x="16" y="119"/>
                  <a:pt x="0" y="129"/>
                  <a:pt x="0" y="143"/>
                </a:cubicBezTo>
                <a:cubicBezTo>
                  <a:pt x="0" y="168"/>
                  <a:pt x="24" y="215"/>
                  <a:pt x="24" y="215"/>
                </a:cubicBezTo>
                <a:cubicBezTo>
                  <a:pt x="43" y="384"/>
                  <a:pt x="8" y="277"/>
                  <a:pt x="72" y="359"/>
                </a:cubicBezTo>
                <a:cubicBezTo>
                  <a:pt x="90" y="382"/>
                  <a:pt x="120" y="431"/>
                  <a:pt x="120" y="431"/>
                </a:cubicBezTo>
                <a:cubicBezTo>
                  <a:pt x="128" y="419"/>
                  <a:pt x="140" y="409"/>
                  <a:pt x="144" y="395"/>
                </a:cubicBezTo>
                <a:cubicBezTo>
                  <a:pt x="152" y="368"/>
                  <a:pt x="136" y="331"/>
                  <a:pt x="156" y="311"/>
                </a:cubicBezTo>
                <a:cubicBezTo>
                  <a:pt x="170" y="297"/>
                  <a:pt x="196" y="319"/>
                  <a:pt x="216" y="323"/>
                </a:cubicBezTo>
                <a:cubicBezTo>
                  <a:pt x="220" y="335"/>
                  <a:pt x="225" y="347"/>
                  <a:pt x="228" y="359"/>
                </a:cubicBezTo>
                <a:cubicBezTo>
                  <a:pt x="233" y="375"/>
                  <a:pt x="226" y="399"/>
                  <a:pt x="240" y="407"/>
                </a:cubicBezTo>
                <a:cubicBezTo>
                  <a:pt x="254" y="415"/>
                  <a:pt x="272" y="399"/>
                  <a:pt x="288" y="395"/>
                </a:cubicBezTo>
                <a:cubicBezTo>
                  <a:pt x="306" y="237"/>
                  <a:pt x="293" y="271"/>
                  <a:pt x="456" y="287"/>
                </a:cubicBezTo>
                <a:cubicBezTo>
                  <a:pt x="480" y="360"/>
                  <a:pt x="444" y="387"/>
                  <a:pt x="384" y="407"/>
                </a:cubicBezTo>
                <a:cubicBezTo>
                  <a:pt x="400" y="487"/>
                  <a:pt x="398" y="500"/>
                  <a:pt x="480" y="479"/>
                </a:cubicBezTo>
                <a:cubicBezTo>
                  <a:pt x="554" y="430"/>
                  <a:pt x="567" y="445"/>
                  <a:pt x="672" y="455"/>
                </a:cubicBezTo>
                <a:cubicBezTo>
                  <a:pt x="684" y="451"/>
                  <a:pt x="708" y="456"/>
                  <a:pt x="708" y="443"/>
                </a:cubicBezTo>
                <a:cubicBezTo>
                  <a:pt x="708" y="429"/>
                  <a:pt x="681" y="430"/>
                  <a:pt x="672" y="419"/>
                </a:cubicBezTo>
                <a:cubicBezTo>
                  <a:pt x="664" y="409"/>
                  <a:pt x="666" y="394"/>
                  <a:pt x="660" y="383"/>
                </a:cubicBezTo>
                <a:cubicBezTo>
                  <a:pt x="640" y="343"/>
                  <a:pt x="636" y="347"/>
                  <a:pt x="600" y="323"/>
                </a:cubicBezTo>
                <a:cubicBezTo>
                  <a:pt x="561" y="264"/>
                  <a:pt x="574" y="212"/>
                  <a:pt x="612" y="155"/>
                </a:cubicBezTo>
                <a:cubicBezTo>
                  <a:pt x="556" y="99"/>
                  <a:pt x="486" y="84"/>
                  <a:pt x="408" y="71"/>
                </a:cubicBezTo>
                <a:cubicBezTo>
                  <a:pt x="388" y="75"/>
                  <a:pt x="366" y="73"/>
                  <a:pt x="348" y="83"/>
                </a:cubicBezTo>
                <a:cubicBezTo>
                  <a:pt x="285" y="119"/>
                  <a:pt x="366" y="133"/>
                  <a:pt x="288" y="107"/>
                </a:cubicBezTo>
                <a:cubicBezTo>
                  <a:pt x="245" y="64"/>
                  <a:pt x="202" y="30"/>
                  <a:pt x="144" y="11"/>
                </a:cubicBezTo>
                <a:cubicBezTo>
                  <a:pt x="104" y="24"/>
                  <a:pt x="108" y="36"/>
                  <a:pt x="108" y="11"/>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7" name="Group 1">
            <a:extLst>
              <a:ext uri="{FF2B5EF4-FFF2-40B4-BE49-F238E27FC236}">
                <a16:creationId xmlns:a16="http://schemas.microsoft.com/office/drawing/2014/main" id="{E24D34F1-EB44-48B1-EAE9-670775F31511}"/>
              </a:ext>
            </a:extLst>
          </p:cNvPr>
          <p:cNvGraphicFramePr>
            <a:graphicFrameLocks noGrp="1"/>
          </p:cNvGraphicFramePr>
          <p:nvPr/>
        </p:nvGraphicFramePr>
        <p:xfrm>
          <a:off x="0" y="304800"/>
          <a:ext cx="12090400" cy="4044950"/>
        </p:xfrm>
        <a:graphic>
          <a:graphicData uri="http://schemas.openxmlformats.org/drawingml/2006/table">
            <a:tbl>
              <a:tblPr/>
              <a:tblGrid>
                <a:gridCol w="2650991">
                  <a:extLst>
                    <a:ext uri="{9D8B030D-6E8A-4147-A177-3AD203B41FA5}">
                      <a16:colId xmlns:a16="http://schemas.microsoft.com/office/drawing/2014/main" val="20000"/>
                    </a:ext>
                  </a:extLst>
                </a:gridCol>
                <a:gridCol w="9134609">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tblGrid>
              <a:tr h="672858">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ctr" defTabSz="457200" rtl="0" eaLnBrk="1" fontAlgn="base" latinLnBrk="0" hangingPunct="1">
                        <a:lnSpc>
                          <a:spcPct val="90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3200" b="1" i="0" u="none" strike="noStrike" cap="none" normalizeH="0" baseline="0" dirty="0">
                          <a:ln>
                            <a:noFill/>
                          </a:ln>
                          <a:solidFill>
                            <a:srgbClr val="FF0000"/>
                          </a:solidFill>
                          <a:effectLst/>
                          <a:latin typeface="Times New Roman" panose="02020603050405020304" pitchFamily="18" charset="0"/>
                          <a:ea typeface="SimSun" panose="02010600030101010101" pitchFamily="2" charset="-122"/>
                        </a:rPr>
                        <a:t>Nội Dung</a:t>
                      </a:r>
                    </a:p>
                  </a:txBody>
                  <a:tcPr marL="120000" marR="120000" marT="83495" marB="45708"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ctr" defTabSz="457200" rtl="0" eaLnBrk="1" fontAlgn="base" latinLnBrk="0" hangingPunct="1">
                        <a:lnSpc>
                          <a:spcPct val="90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3200" b="1" i="0" u="none" strike="noStrike" cap="none" normalizeH="0" baseline="0" dirty="0" err="1">
                          <a:ln>
                            <a:noFill/>
                          </a:ln>
                          <a:solidFill>
                            <a:srgbClr val="FF0000"/>
                          </a:solidFill>
                          <a:effectLst/>
                          <a:latin typeface="Times New Roman" panose="02020603050405020304" pitchFamily="18" charset="0"/>
                          <a:ea typeface="SimSun" panose="02010600030101010101" pitchFamily="2" charset="-122"/>
                        </a:rPr>
                        <a:t>Nước</a:t>
                      </a:r>
                      <a:r>
                        <a:rPr kumimoji="0" lang="en-US" altLang="vi-VN" sz="3200" b="1" i="0" u="none" strike="noStrike" cap="none" normalizeH="0" baseline="0" dirty="0">
                          <a:ln>
                            <a:noFill/>
                          </a:ln>
                          <a:solidFill>
                            <a:srgbClr val="FF0000"/>
                          </a:solidFill>
                          <a:effectLst/>
                          <a:latin typeface="Times New Roman" panose="02020603050405020304" pitchFamily="18" charset="0"/>
                          <a:ea typeface="SimSun" panose="02010600030101010101" pitchFamily="2" charset="-122"/>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SimSun" panose="02010600030101010101" pitchFamily="2" charset="-122"/>
                        </a:rPr>
                        <a:t>Anh</a:t>
                      </a:r>
                      <a:r>
                        <a:rPr kumimoji="0" lang="en-US" altLang="vi-VN" sz="3200" b="1" i="0" u="none" strike="noStrike" cap="none" normalizeH="0" baseline="0" dirty="0">
                          <a:ln>
                            <a:noFill/>
                          </a:ln>
                          <a:solidFill>
                            <a:srgbClr val="FF0000"/>
                          </a:solidFill>
                          <a:effectLst/>
                          <a:latin typeface="Times New Roman" panose="02020603050405020304" pitchFamily="18" charset="0"/>
                          <a:ea typeface="SimSun" panose="02010600030101010101" pitchFamily="2" charset="-122"/>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SimSun" panose="02010600030101010101" pitchFamily="2" charset="-122"/>
                        </a:rPr>
                        <a:t>cuối</a:t>
                      </a:r>
                      <a:r>
                        <a:rPr kumimoji="0" lang="en-US" altLang="vi-VN" sz="3200" b="1" i="0" u="none" strike="noStrike" cap="none" normalizeH="0" baseline="0" dirty="0">
                          <a:ln>
                            <a:noFill/>
                          </a:ln>
                          <a:solidFill>
                            <a:srgbClr val="FF0000"/>
                          </a:solidFill>
                          <a:effectLst/>
                          <a:latin typeface="Times New Roman" panose="02020603050405020304" pitchFamily="18" charset="0"/>
                          <a:ea typeface="SimSun" panose="02010600030101010101" pitchFamily="2" charset="-122"/>
                        </a:rPr>
                        <a:t> TK XIX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SimSun" panose="02010600030101010101" pitchFamily="2" charset="-122"/>
                        </a:rPr>
                        <a:t>đầu</a:t>
                      </a:r>
                      <a:r>
                        <a:rPr kumimoji="0" lang="en-US" altLang="vi-VN" sz="3200" b="1" i="0" u="none" strike="noStrike" cap="none" normalizeH="0" baseline="0" dirty="0">
                          <a:ln>
                            <a:noFill/>
                          </a:ln>
                          <a:solidFill>
                            <a:srgbClr val="FF0000"/>
                          </a:solidFill>
                          <a:effectLst/>
                          <a:latin typeface="Times New Roman" panose="02020603050405020304" pitchFamily="18" charset="0"/>
                          <a:ea typeface="SimSun" panose="02010600030101010101" pitchFamily="2" charset="-122"/>
                        </a:rPr>
                        <a:t> TK XX</a:t>
                      </a:r>
                    </a:p>
                  </a:txBody>
                  <a:tcPr marL="120000" marR="120000" marT="83495" marB="45708"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2736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rowSpan="4">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ctr" defTabSz="457200" rtl="0" eaLnBrk="1" fontAlgn="base" latinLnBrk="0" hangingPunct="1">
                        <a:lnSpc>
                          <a:spcPct val="87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US" altLang="vi-VN" sz="24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a:txBody>
                  <a:tcPr marL="120000" marR="120000" marT="96092" marB="45708" horzOverflow="overflow">
                    <a:lnL w="1152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r h="1243699">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ctr" defTabSz="457200" rtl="0" eaLnBrk="1" fontAlgn="base" latinLnBrk="0" hangingPunct="1">
                        <a:lnSpc>
                          <a:spcPct val="90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rPr>
                        <a:t>Kinh</a:t>
                      </a: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a:t>
                      </a:r>
                      <a:r>
                        <a:rPr kumimoji="0" lang="en-US" altLang="vi-VN" sz="24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rPr>
                        <a:t>tế</a:t>
                      </a:r>
                      <a:endPar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endParaRPr>
                    </a:p>
                  </a:txBody>
                  <a:tcPr marL="120000" marR="120000" marT="83495" marB="45708"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l" defTabSz="457200" rtl="0" eaLnBrk="1" fontAlgn="base" latinLnBrk="0" hangingPunct="1">
                        <a:lnSpc>
                          <a:spcPct val="90000"/>
                        </a:lnSpc>
                        <a:spcBef>
                          <a:spcPts val="500"/>
                        </a:spcBef>
                        <a:spcAft>
                          <a:spcPct val="0"/>
                        </a:spcAft>
                        <a:buClr>
                          <a:srgbClr val="0000FF"/>
                        </a:buClr>
                        <a:buSzPct val="8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Công nghiệp phát triển chậm lại, đứng thứ ba thế giới.</a:t>
                      </a:r>
                    </a:p>
                    <a:p>
                      <a:pPr marL="0" marR="0" lvl="0" indent="0" algn="l" defTabSz="457200" rtl="0" eaLnBrk="1" fontAlgn="base" latinLnBrk="0" hangingPunct="1">
                        <a:lnSpc>
                          <a:spcPct val="90000"/>
                        </a:lnSpc>
                        <a:spcBef>
                          <a:spcPts val="500"/>
                        </a:spcBef>
                        <a:spcAft>
                          <a:spcPct val="0"/>
                        </a:spcAft>
                        <a:buClr>
                          <a:srgbClr val="0000FF"/>
                        </a:buClr>
                        <a:buSzPct val="8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Xuất hiện các công ti độc quyền</a:t>
                      </a:r>
                    </a:p>
                    <a:p>
                      <a:pPr marL="0" marR="0" lvl="0" indent="0" algn="l" defTabSz="457200" rtl="0" eaLnBrk="1" fontAlgn="base" latinLnBrk="0" hangingPunct="1">
                        <a:lnSpc>
                          <a:spcPct val="90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-Chú trọng đầu tư thuộc địa.</a:t>
                      </a:r>
                    </a:p>
                  </a:txBody>
                  <a:tcPr marL="120000" marR="120000" marT="83495" marB="45708"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vi-VN"/>
                    </a:p>
                  </a:txBody>
                  <a:tcPr/>
                </a:tc>
                <a:extLst>
                  <a:ext uri="{0D108BD9-81ED-4DB2-BD59-A6C34878D82A}">
                    <a16:rowId xmlns:a16="http://schemas.microsoft.com/office/drawing/2014/main" val="10001"/>
                  </a:ext>
                </a:extLst>
              </a:tr>
              <a:tr h="1243699">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ctr" defTabSz="457200" rtl="0" eaLnBrk="1" fontAlgn="base" latinLnBrk="0" hangingPunct="1">
                        <a:lnSpc>
                          <a:spcPct val="90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rPr>
                        <a:t>Chính</a:t>
                      </a: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a:t>
                      </a:r>
                      <a:r>
                        <a:rPr kumimoji="0" lang="en-US" altLang="vi-VN" sz="24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rPr>
                        <a:t>trị</a:t>
                      </a:r>
                      <a:endPar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endParaRPr>
                    </a:p>
                  </a:txBody>
                  <a:tcPr marL="120000" marR="120000" marT="83495" marB="45708"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l" defTabSz="457200" rtl="0" eaLnBrk="1" fontAlgn="base" latinLnBrk="0" hangingPunct="1">
                        <a:lnSpc>
                          <a:spcPct val="90000"/>
                        </a:lnSpc>
                        <a:spcBef>
                          <a:spcPts val="500"/>
                        </a:spcBef>
                        <a:spcAft>
                          <a:spcPct val="0"/>
                        </a:spcAft>
                        <a:buClr>
                          <a:srgbClr val="0000FF"/>
                        </a:buClr>
                        <a:buSzPct val="8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Chế độ quân chủ lập hiến.</a:t>
                      </a:r>
                    </a:p>
                    <a:p>
                      <a:pPr marL="0" marR="0" lvl="0" indent="0" algn="l" defTabSz="457200" rtl="0" eaLnBrk="1" fontAlgn="base" latinLnBrk="0" hangingPunct="1">
                        <a:lnSpc>
                          <a:spcPct val="90000"/>
                        </a:lnSpc>
                        <a:spcBef>
                          <a:spcPts val="500"/>
                        </a:spcBef>
                        <a:spcAft>
                          <a:spcPct val="0"/>
                        </a:spcAft>
                        <a:buClr>
                          <a:srgbClr val="0000FF"/>
                        </a:buClr>
                        <a:buSzPct val="8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Tăng cường chiến tranh xâm lược </a:t>
                      </a:r>
                    </a:p>
                    <a:p>
                      <a:pPr marL="0" marR="0" lvl="0" indent="0" algn="l" defTabSz="457200" rtl="0" eaLnBrk="1" fontAlgn="base" latinLnBrk="0" hangingPunct="1">
                        <a:lnSpc>
                          <a:spcPct val="90000"/>
                        </a:lnSpc>
                        <a:spcBef>
                          <a:spcPts val="500"/>
                        </a:spcBef>
                        <a:spcAft>
                          <a:spcPct val="0"/>
                        </a:spcAft>
                        <a:buClr>
                          <a:srgbClr val="0000FF"/>
                        </a:buClr>
                        <a:buSzPct val="8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Nhiều thuộc địa nhất thế giới.</a:t>
                      </a:r>
                    </a:p>
                  </a:txBody>
                  <a:tcPr marL="120000" marR="120000" marT="83495" marB="45708"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1152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vi-VN"/>
                    </a:p>
                  </a:txBody>
                  <a:tcPr/>
                </a:tc>
                <a:extLst>
                  <a:ext uri="{0D108BD9-81ED-4DB2-BD59-A6C34878D82A}">
                    <a16:rowId xmlns:a16="http://schemas.microsoft.com/office/drawing/2014/main" val="10002"/>
                  </a:ext>
                </a:extLst>
              </a:tr>
              <a:tr h="884694">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ctr" defTabSz="457200" rtl="0" eaLnBrk="1" fontAlgn="base" latinLnBrk="0" hangingPunct="1">
                        <a:lnSpc>
                          <a:spcPct val="90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rPr>
                        <a:t>Đặc</a:t>
                      </a: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a:t>
                      </a:r>
                      <a:r>
                        <a:rPr kumimoji="0" lang="en-US" altLang="vi-VN" sz="2400" b="1" i="0" u="none" strike="noStrike" cap="none" normalizeH="0" baseline="0" dirty="0" err="1">
                          <a:ln>
                            <a:noFill/>
                          </a:ln>
                          <a:solidFill>
                            <a:schemeClr val="tx1"/>
                          </a:solidFill>
                          <a:effectLst/>
                          <a:latin typeface="Times New Roman" panose="02020603050405020304" pitchFamily="18" charset="0"/>
                          <a:ea typeface="SimSun" panose="02010600030101010101" pitchFamily="2" charset="-122"/>
                        </a:rPr>
                        <a:t>điểm</a:t>
                      </a:r>
                      <a:endPar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endParaRPr>
                    </a:p>
                  </a:txBody>
                  <a:tcPr marL="120000" marR="120000" marT="83495" marB="45708" horzOverflow="overflow">
                    <a:lnL w="2736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SimSun" panose="02010600030101010101" pitchFamily="2" charset="-122"/>
                        </a:defRPr>
                      </a:lvl1pPr>
                      <a:lvl2pPr eaLnBrk="0" hangingPunct="0">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SimSun" panose="02010600030101010101" pitchFamily="2" charset="-122"/>
                        </a:defRPr>
                      </a:lvl2pPr>
                      <a:lvl3pP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SimSun" panose="02010600030101010101" pitchFamily="2" charset="-122"/>
                        </a:defRPr>
                      </a:lvl3pPr>
                      <a:lvl4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4pPr>
                      <a:lvl5pPr eaLnBrk="0" hangingPunct="0">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Calibri" panose="020F0502020204030204" pitchFamily="34" charset="0"/>
                          <a:ea typeface="SimSun" panose="02010600030101010101" pitchFamily="2" charset="-122"/>
                        </a:defRPr>
                      </a:lvl9pPr>
                    </a:lstStyle>
                    <a:p>
                      <a:pPr marL="0" marR="0" lvl="0" indent="0" algn="l" defTabSz="457200" rtl="0" eaLnBrk="1" fontAlgn="base" latinLnBrk="0" hangingPunct="1">
                        <a:lnSpc>
                          <a:spcPct val="90000"/>
                        </a:lnSpc>
                        <a:spcBef>
                          <a:spcPts val="500"/>
                        </a:spcBef>
                        <a:spcAft>
                          <a:spcPct val="0"/>
                        </a:spcAft>
                        <a:buClrTx/>
                        <a:buSzPct val="8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altLang="vi-VN" sz="24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rPr>
                        <a:t>- “Chủ nghĩa đế quốc thực dân"</a:t>
                      </a:r>
                    </a:p>
                  </a:txBody>
                  <a:tcPr marL="120000" marR="120000" marT="83495" marB="45708" horzOverflow="overflow">
                    <a:lnL w="11520" cap="flat" cmpd="sng" algn="ctr">
                      <a:solidFill>
                        <a:srgbClr val="000000"/>
                      </a:solidFill>
                      <a:prstDash val="solid"/>
                      <a:round/>
                      <a:headEnd type="none" w="med" len="med"/>
                      <a:tailEnd type="none" w="med" len="med"/>
                    </a:lnL>
                    <a:lnR w="11520" cap="flat" cmpd="sng" algn="ctr">
                      <a:solidFill>
                        <a:srgbClr val="000000"/>
                      </a:solidFill>
                      <a:prstDash val="solid"/>
                      <a:round/>
                      <a:headEnd type="none" w="med" len="med"/>
                      <a:tailEnd type="none" w="med" len="med"/>
                    </a:lnR>
                    <a:lnT w="11520" cap="flat" cmpd="sng" algn="ctr">
                      <a:solidFill>
                        <a:srgbClr val="000000"/>
                      </a:solidFill>
                      <a:prstDash val="solid"/>
                      <a:round/>
                      <a:headEnd type="none" w="med" len="med"/>
                      <a:tailEnd type="none" w="med" len="med"/>
                    </a:lnT>
                    <a:lnB w="2736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vi-VN"/>
                    </a:p>
                  </a:txBody>
                  <a:tcPr/>
                </a:tc>
                <a:extLst>
                  <a:ext uri="{0D108BD9-81ED-4DB2-BD59-A6C34878D82A}">
                    <a16:rowId xmlns:a16="http://schemas.microsoft.com/office/drawing/2014/main" val="10003"/>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96257"/>
                                        </p:tgtEl>
                                        <p:attrNameLst>
                                          <p:attrName>style.visibility</p:attrName>
                                        </p:attrNameLst>
                                      </p:cBhvr>
                                      <p:to>
                                        <p:strVal val="visible"/>
                                      </p:to>
                                    </p:set>
                                    <p:animEffect transition="in" filter="randombar(horizontal)">
                                      <p:cBhvr>
                                        <p:cTn id="7" dur="500"/>
                                        <p:tgtEl>
                                          <p:spTgt spid="96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BC28023E-C840-DE5F-5D4D-461E57DE6174}"/>
              </a:ext>
            </a:extLst>
          </p:cNvPr>
          <p:cNvSpPr>
            <a:spLocks noChangeArrowheads="1"/>
          </p:cNvSpPr>
          <p:nvPr/>
        </p:nvSpPr>
        <p:spPr bwMode="auto">
          <a:xfrm>
            <a:off x="2116138" y="4116388"/>
            <a:ext cx="848518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tabLst>
                <a:tab pos="-1825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825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825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825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825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825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825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825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82563" algn="l"/>
              </a:tabLst>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600">
                <a:solidFill>
                  <a:srgbClr val="0033CC"/>
                </a:solidFill>
                <a:latin typeface="Times New Roman" panose="02020603050405020304" pitchFamily="18" charset="0"/>
                <a:cs typeface="Arial" panose="020B0604020202020204" pitchFamily="34" charset="0"/>
              </a:rPr>
              <a:t> </a:t>
            </a:r>
            <a:endParaRPr lang="en-US" altLang="en-US" sz="2600">
              <a:latin typeface="Times New Roman" panose="02020603050405020304" pitchFamily="18" charset="0"/>
              <a:cs typeface="Times New Roman" panose="02020603050405020304" pitchFamily="18" charset="0"/>
            </a:endParaRPr>
          </a:p>
        </p:txBody>
      </p:sp>
      <p:pic>
        <p:nvPicPr>
          <p:cNvPr id="58371" name="Picture 2">
            <a:extLst>
              <a:ext uri="{FF2B5EF4-FFF2-40B4-BE49-F238E27FC236}">
                <a16:creationId xmlns:a16="http://schemas.microsoft.com/office/drawing/2014/main" id="{49F6478C-D04F-75CD-97DA-6C86CB653F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8833">
            <a:off x="26988" y="26988"/>
            <a:ext cx="160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11">
            <a:extLst>
              <a:ext uri="{FF2B5EF4-FFF2-40B4-BE49-F238E27FC236}">
                <a16:creationId xmlns:a16="http://schemas.microsoft.com/office/drawing/2014/main" id="{1121A9A4-F887-BD30-2E04-B52EEBF985A2}"/>
              </a:ext>
            </a:extLst>
          </p:cNvPr>
          <p:cNvSpPr>
            <a:spLocks noChangeArrowheads="1"/>
          </p:cNvSpPr>
          <p:nvPr/>
        </p:nvSpPr>
        <p:spPr bwMode="auto">
          <a:xfrm>
            <a:off x="39688" y="120650"/>
            <a:ext cx="1416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solidFill>
                  <a:schemeClr val="bg1"/>
                </a:solidFill>
                <a:latin typeface="Times New Roman" panose="02020603050405020304" pitchFamily="18" charset="0"/>
                <a:cs typeface="Times New Roman" panose="02020603050405020304" pitchFamily="18" charset="0"/>
              </a:rPr>
              <a:t>2. Pháp</a:t>
            </a:r>
          </a:p>
        </p:txBody>
      </p:sp>
      <p:pic>
        <p:nvPicPr>
          <p:cNvPr id="58373" name="Picture 2">
            <a:extLst>
              <a:ext uri="{FF2B5EF4-FFF2-40B4-BE49-F238E27FC236}">
                <a16:creationId xmlns:a16="http://schemas.microsoft.com/office/drawing/2014/main" id="{A9D20802-A243-5ADE-1E7F-CDE6F51F7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763" y="120650"/>
            <a:ext cx="7408862" cy="660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https://i.pinimg.com/564x/51/04/1a/51041a820e1040b17fff0585f027cde0.jpg">
            <a:extLst>
              <a:ext uri="{FF2B5EF4-FFF2-40B4-BE49-F238E27FC236}">
                <a16:creationId xmlns:a16="http://schemas.microsoft.com/office/drawing/2014/main" id="{7815753A-3AED-D0C7-8993-0631AEB78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613" y="2293938"/>
            <a:ext cx="8912225"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a:extLst>
              <a:ext uri="{FF2B5EF4-FFF2-40B4-BE49-F238E27FC236}">
                <a16:creationId xmlns:a16="http://schemas.microsoft.com/office/drawing/2014/main" id="{873B9EA0-79B8-80EE-6B1E-0134C3DAEB7F}"/>
              </a:ext>
            </a:extLst>
          </p:cNvPr>
          <p:cNvPicPr>
            <a:picLocks noChangeAspect="1"/>
          </p:cNvPicPr>
          <p:nvPr/>
        </p:nvPicPr>
        <p:blipFill>
          <a:blip r:embed="rId3">
            <a:extLst>
              <a:ext uri="{28A0092B-C50C-407E-A947-70E740481C1C}">
                <a14:useLocalDpi xmlns:a14="http://schemas.microsoft.com/office/drawing/2010/main" val="0"/>
              </a:ext>
            </a:extLst>
          </a:blip>
          <a:srcRect l="-189" t="30556" r="189" b="30000"/>
          <a:stretch>
            <a:fillRect/>
          </a:stretch>
        </p:blipFill>
        <p:spPr bwMode="auto">
          <a:xfrm>
            <a:off x="0" y="179388"/>
            <a:ext cx="848995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AA3D8F6-F242-5FCC-39E3-D179C11A9069}"/>
              </a:ext>
            </a:extLst>
          </p:cNvPr>
          <p:cNvSpPr txBox="1"/>
          <p:nvPr/>
        </p:nvSpPr>
        <p:spPr>
          <a:xfrm>
            <a:off x="552450" y="1133475"/>
            <a:ext cx="7011988" cy="1014413"/>
          </a:xfrm>
          <a:prstGeom prst="rect">
            <a:avLst/>
          </a:prstGeom>
          <a:noFill/>
        </p:spPr>
        <p:txBody>
          <a:bodyPr>
            <a:spAutoFit/>
          </a:bodyPr>
          <a:lstStyle/>
          <a:p>
            <a:pPr algn="ctr" eaLnBrk="1" fontAlgn="auto" hangingPunct="1">
              <a:spcBef>
                <a:spcPts val="0"/>
              </a:spcBef>
              <a:spcAft>
                <a:spcPts val="0"/>
              </a:spcAft>
              <a:defRPr/>
            </a:pPr>
            <a:r>
              <a:rPr lang="en-US" sz="6000" b="1" dirty="0">
                <a:ln w="0"/>
                <a:solidFill>
                  <a:srgbClr val="0000FF"/>
                </a:solidFill>
                <a:effectLst>
                  <a:outerShdw blurRad="38100" dist="25400" dir="5400000" algn="ctr" rotWithShape="0">
                    <a:srgbClr val="6E747A">
                      <a:alpha val="43000"/>
                    </a:srgbClr>
                  </a:outerShdw>
                </a:effectLst>
                <a:latin typeface="#9Slide05 IcielRukola" panose="02000506050000020003" pitchFamily="2" charset="-93"/>
              </a:rPr>
              <a:t>KHỞI ĐỘNG</a:t>
            </a:r>
            <a:endParaRPr lang="vi-VN" sz="6000" b="1" dirty="0">
              <a:ln w="0"/>
              <a:solidFill>
                <a:srgbClr val="0000FF"/>
              </a:solidFill>
              <a:effectLst>
                <a:outerShdw blurRad="38100" dist="25400" dir="5400000" algn="ctr" rotWithShape="0">
                  <a:srgbClr val="6E747A">
                    <a:alpha val="43000"/>
                  </a:srgbClr>
                </a:outerShdw>
              </a:effectLst>
              <a:latin typeface="#9Slide05 IcielRukola" panose="02000506050000020003" pitchFamily="2" charset="-93"/>
            </a:endParaRPr>
          </a:p>
        </p:txBody>
      </p:sp>
      <p:sp>
        <p:nvSpPr>
          <p:cNvPr id="29701" name="Rectangle 3">
            <a:extLst>
              <a:ext uri="{FF2B5EF4-FFF2-40B4-BE49-F238E27FC236}">
                <a16:creationId xmlns:a16="http://schemas.microsoft.com/office/drawing/2014/main" id="{8FF807D9-34C6-B72C-5A7C-CE24084EEB35}"/>
              </a:ext>
            </a:extLst>
          </p:cNvPr>
          <p:cNvSpPr>
            <a:spLocks noChangeArrowheads="1"/>
          </p:cNvSpPr>
          <p:nvPr/>
        </p:nvSpPr>
        <p:spPr bwMode="auto">
          <a:xfrm>
            <a:off x="3048000" y="310515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a:latin typeface="Arial" panose="020B0604020202020204" pitchFamily="34" charset="0"/>
            </a:endParaRPr>
          </a:p>
        </p:txBody>
      </p:sp>
      <p:sp>
        <p:nvSpPr>
          <p:cNvPr id="29702" name="Rectangle 1">
            <a:extLst>
              <a:ext uri="{FF2B5EF4-FFF2-40B4-BE49-F238E27FC236}">
                <a16:creationId xmlns:a16="http://schemas.microsoft.com/office/drawing/2014/main" id="{E9830A30-D058-3188-937F-C749F4D24CEE}"/>
              </a:ext>
            </a:extLst>
          </p:cNvPr>
          <p:cNvSpPr>
            <a:spLocks noChangeArrowheads="1"/>
          </p:cNvSpPr>
          <p:nvPr/>
        </p:nvSpPr>
        <p:spPr bwMode="auto">
          <a:xfrm>
            <a:off x="3779838" y="3941763"/>
            <a:ext cx="6096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500" b="1" i="1">
                <a:solidFill>
                  <a:srgbClr val="00B050"/>
                </a:solidFill>
                <a:latin typeface="Times New Roman" panose="02020603050405020304" pitchFamily="18" charset="0"/>
                <a:cs typeface="Times New Roman" panose="02020603050405020304" pitchFamily="18" charset="0"/>
              </a:rPr>
              <a:t>Hãy chia sẻ những điều em biết về giai đoạn lịch sử này liên quan đến vấn đề nêu trên.</a:t>
            </a:r>
            <a:endParaRPr lang="en-US" altLang="en-US" sz="3500" b="1">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E7BCE3E8-3F56-8853-2CB8-FB23B1ABC1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8833">
            <a:off x="19050" y="100013"/>
            <a:ext cx="16081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1">
            <a:extLst>
              <a:ext uri="{FF2B5EF4-FFF2-40B4-BE49-F238E27FC236}">
                <a16:creationId xmlns:a16="http://schemas.microsoft.com/office/drawing/2014/main" id="{8E0D6232-BAA0-A70D-632F-B79E0EECA8D3}"/>
              </a:ext>
            </a:extLst>
          </p:cNvPr>
          <p:cNvSpPr txBox="1">
            <a:spLocks noChangeArrowheads="1"/>
          </p:cNvSpPr>
          <p:nvPr/>
        </p:nvSpPr>
        <p:spPr bwMode="auto">
          <a:xfrm>
            <a:off x="225425" y="88900"/>
            <a:ext cx="113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chemeClr val="bg1"/>
                </a:solidFill>
                <a:latin typeface="#9Slide03 AllRoundGothic"/>
              </a:rPr>
              <a:t>3. Đức</a:t>
            </a:r>
          </a:p>
        </p:txBody>
      </p:sp>
      <p:pic>
        <p:nvPicPr>
          <p:cNvPr id="59396" name="Picture 7" descr="Bieu do SL thep ANH_MI_DUC">
            <a:extLst>
              <a:ext uri="{FF2B5EF4-FFF2-40B4-BE49-F238E27FC236}">
                <a16:creationId xmlns:a16="http://schemas.microsoft.com/office/drawing/2014/main" id="{EF91192E-997F-3361-AA73-D46A74E5E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838" y="254000"/>
            <a:ext cx="4729162"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Content Placeholder 2">
            <a:extLst>
              <a:ext uri="{FF2B5EF4-FFF2-40B4-BE49-F238E27FC236}">
                <a16:creationId xmlns:a16="http://schemas.microsoft.com/office/drawing/2014/main" id="{D98D9C96-87EA-DDFC-8016-93C5A0E590B6}"/>
              </a:ext>
            </a:extLst>
          </p:cNvPr>
          <p:cNvSpPr>
            <a:spLocks noGrp="1"/>
          </p:cNvSpPr>
          <p:nvPr>
            <p:ph idx="1"/>
          </p:nvPr>
        </p:nvSpPr>
        <p:spPr>
          <a:xfrm>
            <a:off x="225425" y="2884488"/>
            <a:ext cx="7508875" cy="3268662"/>
          </a:xfrm>
        </p:spPr>
        <p:txBody>
          <a:bodyPr/>
          <a:lstStyle/>
          <a:p>
            <a:pPr marL="0" indent="0" eaLnBrk="1" hangingPunct="1">
              <a:buFont typeface="Arial" panose="020B0604020202020204" pitchFamily="34" charset="0"/>
              <a:buNone/>
            </a:pPr>
            <a:r>
              <a:rPr lang="en-US" altLang="en-US" sz="3600">
                <a:latin typeface="Times New Roman" panose="02020603050405020304" pitchFamily="18" charset="0"/>
              </a:rPr>
              <a:t>Nguyên nhân: </a:t>
            </a:r>
          </a:p>
          <a:p>
            <a:pPr marL="0" indent="0" eaLnBrk="1" hangingPunct="1">
              <a:buFont typeface="Wingdings" panose="05000000000000000000" pitchFamily="2" charset="2"/>
              <a:buNone/>
            </a:pPr>
            <a:r>
              <a:rPr lang="en-US" altLang="en-US" sz="3600">
                <a:latin typeface="Times New Roman" panose="02020603050405020304" pitchFamily="18" charset="0"/>
              </a:rPr>
              <a:t>+ Lợi nhuận từ chiến tranh Pháp – Phổ.</a:t>
            </a:r>
          </a:p>
          <a:p>
            <a:pPr marL="0" indent="0" eaLnBrk="1" hangingPunct="1">
              <a:buFont typeface="Wingdings" panose="05000000000000000000" pitchFamily="2" charset="2"/>
              <a:buNone/>
            </a:pPr>
            <a:r>
              <a:rPr lang="en-US" altLang="en-US" sz="3600">
                <a:latin typeface="Times New Roman" panose="02020603050405020304" pitchFamily="18" charset="0"/>
              </a:rPr>
              <a:t>+ Ứng dụng thành tựu khoa học – kĩ thuật mới nhất.</a:t>
            </a:r>
          </a:p>
          <a:p>
            <a:pPr marL="0" indent="0" eaLnBrk="1" hangingPunct="1">
              <a:buFont typeface="Wingdings" panose="05000000000000000000" pitchFamily="2" charset="2"/>
              <a:buNone/>
            </a:pPr>
            <a:r>
              <a:rPr lang="en-US" altLang="en-US" sz="3600" b="1">
                <a:latin typeface="Times New Roman" panose="02020603050405020304" pitchFamily="18" charset="0"/>
              </a:rPr>
              <a:t>- </a:t>
            </a:r>
            <a:r>
              <a:rPr lang="en-US" altLang="en-US" sz="3600">
                <a:latin typeface="Times New Roman" panose="02020603050405020304" pitchFamily="18" charset="0"/>
              </a:rPr>
              <a:t>Cuối thế kỉ XIX các công ty độc quyền ra đời </a:t>
            </a:r>
          </a:p>
          <a:p>
            <a:pPr marL="0" indent="0" eaLnBrk="1" hangingPunct="1">
              <a:buFont typeface="Arial" panose="020B0604020202020204" pitchFamily="34" charset="0"/>
              <a:buNone/>
            </a:pPr>
            <a:r>
              <a:rPr lang="en-US" altLang="en-US" sz="3600">
                <a:latin typeface="Times New Roman" panose="02020603050405020304" pitchFamily="18" charset="0"/>
              </a:rPr>
              <a:t>=&gt; Chi phối nền kinh tế Đức</a:t>
            </a:r>
          </a:p>
          <a:p>
            <a:pPr marL="0" indent="0" eaLnBrk="1" hangingPunct="1">
              <a:buFont typeface="Wingdings" panose="05000000000000000000" pitchFamily="2" charset="2"/>
              <a:buNone/>
            </a:pPr>
            <a:endParaRPr lang="en-US" altLang="en-US" sz="3600"/>
          </a:p>
        </p:txBody>
      </p:sp>
      <p:sp>
        <p:nvSpPr>
          <p:cNvPr id="7" name="Rectangle 6">
            <a:extLst>
              <a:ext uri="{FF2B5EF4-FFF2-40B4-BE49-F238E27FC236}">
                <a16:creationId xmlns:a16="http://schemas.microsoft.com/office/drawing/2014/main" id="{48671356-99BD-D93C-B9C2-04868447676D}"/>
              </a:ext>
            </a:extLst>
          </p:cNvPr>
          <p:cNvSpPr/>
          <p:nvPr/>
        </p:nvSpPr>
        <p:spPr>
          <a:xfrm>
            <a:off x="112713" y="754063"/>
            <a:ext cx="7753350" cy="3416300"/>
          </a:xfrm>
          <a:prstGeom prst="rect">
            <a:avLst/>
          </a:prstGeom>
        </p:spPr>
        <p:txBody>
          <a:bodyPr>
            <a:spAutoFit/>
          </a:bodyPr>
          <a:lstStyle/>
          <a:p>
            <a:pPr fontAlgn="auto">
              <a:spcBef>
                <a:spcPts val="0"/>
              </a:spcBef>
              <a:spcAft>
                <a:spcPts val="0"/>
              </a:spcAft>
              <a:defRPr/>
            </a:pPr>
            <a:r>
              <a:rPr lang="en-US" sz="3600" dirty="0">
                <a:solidFill>
                  <a:srgbClr val="FF0000"/>
                </a:solidFill>
                <a:latin typeface="Times New Roman" pitchFamily="18" charset="0"/>
              </a:rPr>
              <a:t>* </a:t>
            </a:r>
            <a:r>
              <a:rPr lang="en-US" sz="3600" u="sng" dirty="0" err="1">
                <a:solidFill>
                  <a:srgbClr val="FF0000"/>
                </a:solidFill>
                <a:latin typeface="Times New Roman" pitchFamily="18" charset="0"/>
              </a:rPr>
              <a:t>Kinh</a:t>
            </a:r>
            <a:r>
              <a:rPr lang="en-US" sz="3600" u="sng" dirty="0">
                <a:solidFill>
                  <a:srgbClr val="FF0000"/>
                </a:solidFill>
                <a:latin typeface="Times New Roman" pitchFamily="18" charset="0"/>
              </a:rPr>
              <a:t> </a:t>
            </a:r>
            <a:r>
              <a:rPr lang="en-US" sz="3600" u="sng" dirty="0" err="1">
                <a:solidFill>
                  <a:srgbClr val="FF0000"/>
                </a:solidFill>
                <a:latin typeface="Times New Roman" pitchFamily="18" charset="0"/>
              </a:rPr>
              <a:t>tê</a:t>
            </a:r>
            <a:r>
              <a:rPr lang="en-US" sz="3600" u="sng" dirty="0">
                <a:solidFill>
                  <a:srgbClr val="FF0000"/>
                </a:solidFill>
                <a:latin typeface="Times New Roman" pitchFamily="18" charset="0"/>
              </a:rPr>
              <a:t>́</a:t>
            </a:r>
            <a:r>
              <a:rPr lang="en-US" sz="3600" dirty="0">
                <a:solidFill>
                  <a:srgbClr val="FF0000"/>
                </a:solidFill>
                <a:latin typeface="Times New Roman" pitchFamily="18" charset="0"/>
              </a:rPr>
              <a:t>: </a:t>
            </a:r>
          </a:p>
          <a:p>
            <a:pPr marL="457200" indent="-457200" fontAlgn="auto">
              <a:spcBef>
                <a:spcPts val="0"/>
              </a:spcBef>
              <a:spcAft>
                <a:spcPts val="0"/>
              </a:spcAft>
              <a:buFontTx/>
              <a:buChar char="-"/>
              <a:defRPr/>
            </a:pPr>
            <a:r>
              <a:rPr lang="en-US" sz="3600" dirty="0" err="1">
                <a:solidFill>
                  <a:schemeClr val="tx1">
                    <a:lumMod val="95000"/>
                    <a:lumOff val="5000"/>
                  </a:schemeClr>
                </a:solidFill>
                <a:latin typeface="Times New Roman" pitchFamily="18" charset="0"/>
              </a:rPr>
              <a:t>Công</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nghiệp</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Đức</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phát</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triển</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nhanh</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đứng</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đầu</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châu</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Âu</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thứ</a:t>
            </a:r>
            <a:r>
              <a:rPr lang="en-US" sz="3600" dirty="0">
                <a:solidFill>
                  <a:schemeClr val="tx1">
                    <a:lumMod val="95000"/>
                    <a:lumOff val="5000"/>
                  </a:schemeClr>
                </a:solidFill>
                <a:latin typeface="Times New Roman" pitchFamily="18" charset="0"/>
              </a:rPr>
              <a:t> 2 </a:t>
            </a:r>
            <a:r>
              <a:rPr lang="en-US" sz="3600" dirty="0" err="1">
                <a:solidFill>
                  <a:schemeClr val="tx1">
                    <a:lumMod val="95000"/>
                    <a:lumOff val="5000"/>
                  </a:schemeClr>
                </a:solidFill>
                <a:latin typeface="Times New Roman" pitchFamily="18" charset="0"/>
              </a:rPr>
              <a:t>trên</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thê</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giới</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sau</a:t>
            </a:r>
            <a:r>
              <a:rPr lang="en-US" sz="3600" dirty="0">
                <a:solidFill>
                  <a:schemeClr val="tx1">
                    <a:lumMod val="95000"/>
                    <a:lumOff val="5000"/>
                  </a:schemeClr>
                </a:solidFill>
                <a:latin typeface="Times New Roman" pitchFamily="18" charset="0"/>
              </a:rPr>
              <a:t> </a:t>
            </a:r>
            <a:r>
              <a:rPr lang="en-US" sz="3600" dirty="0" err="1">
                <a:solidFill>
                  <a:schemeClr val="tx1">
                    <a:lumMod val="95000"/>
                    <a:lumOff val="5000"/>
                  </a:schemeClr>
                </a:solidFill>
                <a:latin typeface="Times New Roman" pitchFamily="18" charset="0"/>
              </a:rPr>
              <a:t>Mi</a:t>
            </a:r>
            <a:r>
              <a:rPr lang="en-US" sz="3600" dirty="0">
                <a:solidFill>
                  <a:schemeClr val="tx1">
                    <a:lumMod val="95000"/>
                    <a:lumOff val="5000"/>
                  </a:schemeClr>
                </a:solidFill>
                <a:latin typeface="Times New Roman" pitchFamily="18" charset="0"/>
              </a:rPr>
              <a:t>̃).</a:t>
            </a:r>
          </a:p>
          <a:p>
            <a:pPr fontAlgn="auto">
              <a:spcBef>
                <a:spcPts val="0"/>
              </a:spcBef>
              <a:spcAft>
                <a:spcPts val="0"/>
              </a:spcAft>
              <a:defRPr/>
            </a:pPr>
            <a:endParaRPr lang="en-US" sz="3600" dirty="0">
              <a:solidFill>
                <a:schemeClr val="tx1">
                  <a:lumMod val="95000"/>
                  <a:lumOff val="5000"/>
                </a:schemeClr>
              </a:solidFill>
              <a:latin typeface="Times New Roman" pitchFamily="18" charset="0"/>
            </a:endParaRPr>
          </a:p>
          <a:p>
            <a:pPr fontAlgn="auto">
              <a:spcBef>
                <a:spcPts val="0"/>
              </a:spcBef>
              <a:spcAft>
                <a:spcPts val="0"/>
              </a:spcAft>
              <a:defRPr/>
            </a:pPr>
            <a:endParaRPr lang="en-US" sz="3600" dirty="0">
              <a:solidFill>
                <a:schemeClr val="tx1">
                  <a:lumMod val="95000"/>
                  <a:lumOff val="5000"/>
                </a:schemeClr>
              </a:solidFill>
              <a:latin typeface="Times New Roman" pitchFamily="18" charset="0"/>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2B8570-9A5F-0875-84FA-B6DC664A8B67}"/>
              </a:ext>
            </a:extLst>
          </p:cNvPr>
          <p:cNvSpPr>
            <a:spLocks noGrp="1"/>
          </p:cNvSpPr>
          <p:nvPr>
            <p:ph idx="1"/>
          </p:nvPr>
        </p:nvSpPr>
        <p:spPr>
          <a:xfrm>
            <a:off x="169863" y="1841500"/>
            <a:ext cx="12022137" cy="4351338"/>
          </a:xfrm>
          <a:solidFill>
            <a:schemeClr val="accent4">
              <a:lumMod val="40000"/>
              <a:lumOff val="60000"/>
            </a:schemeClr>
          </a:solidFill>
          <a:ln>
            <a:solidFill>
              <a:schemeClr val="tx1"/>
            </a:solidFill>
          </a:ln>
        </p:spPr>
        <p:txBody>
          <a:bodyPr rtlCol="0">
            <a:normAutofit/>
          </a:bodyPr>
          <a:lstStyle/>
          <a:p>
            <a:pPr marL="0" indent="0" eaLnBrk="1" fontAlgn="auto" hangingPunct="1">
              <a:lnSpc>
                <a:spcPct val="150000"/>
              </a:lnSpc>
              <a:spcAft>
                <a:spcPts val="0"/>
              </a:spcAft>
              <a:buFont typeface="Arial" panose="020B0604020202020204" pitchFamily="34" charset="0"/>
              <a:buNone/>
              <a:defRPr/>
            </a:pPr>
            <a:r>
              <a:rPr lang="en-US" sz="3600" i="1" dirty="0" err="1">
                <a:latin typeface="Times New Roman" panose="02020603050405020304" pitchFamily="18" charset="0"/>
                <a:cs typeface="Times New Roman" panose="02020603050405020304" pitchFamily="18" charset="0"/>
              </a:rPr>
              <a:t>Giải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cụm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từ</a:t>
            </a:r>
            <a:r>
              <a:rPr lang="en-US" sz="3600"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Đế</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quốc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phiệt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hiếu</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chiến</a:t>
            </a:r>
            <a:r>
              <a:rPr lang="en-US" sz="3600" i="1" dirty="0">
                <a:latin typeface="Times New Roman" panose="02020603050405020304" pitchFamily="18" charset="0"/>
                <a:cs typeface="Times New Roman" panose="02020603050405020304" pitchFamily="18" charset="0"/>
              </a:rPr>
              <a:t>?</a:t>
            </a:r>
          </a:p>
          <a:p>
            <a:pPr marL="0" indent="0" eaLnBrk="1" fontAlgn="auto" hangingPunct="1">
              <a:lnSpc>
                <a:spcPct val="100000"/>
              </a:lnSpc>
              <a:spcAft>
                <a:spcPts val="0"/>
              </a:spcAft>
              <a:buFont typeface="Arial" panose="020B0604020202020204" pitchFamily="34" charset="0"/>
              <a:buNone/>
              <a:defRPr/>
            </a:pPr>
            <a:endParaRPr lang="en-US" sz="3600" i="1" dirty="0">
              <a:latin typeface="Times New Roman" panose="02020603050405020304" pitchFamily="18" charset="0"/>
              <a:cs typeface="Times New Roman" panose="02020603050405020304" pitchFamily="18" charset="0"/>
            </a:endParaRPr>
          </a:p>
        </p:txBody>
      </p:sp>
      <p:pic>
        <p:nvPicPr>
          <p:cNvPr id="60419" name="Picture 2">
            <a:extLst>
              <a:ext uri="{FF2B5EF4-FFF2-40B4-BE49-F238E27FC236}">
                <a16:creationId xmlns:a16="http://schemas.microsoft.com/office/drawing/2014/main" id="{B8D0272E-E104-B1C7-D4D1-910C75A99E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18833">
            <a:off x="26988" y="26988"/>
            <a:ext cx="160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Box 1">
            <a:extLst>
              <a:ext uri="{FF2B5EF4-FFF2-40B4-BE49-F238E27FC236}">
                <a16:creationId xmlns:a16="http://schemas.microsoft.com/office/drawing/2014/main" id="{EE3A97E5-BCBC-9002-6C16-541E5400D6B6}"/>
              </a:ext>
            </a:extLst>
          </p:cNvPr>
          <p:cNvSpPr txBox="1">
            <a:spLocks noChangeArrowheads="1"/>
          </p:cNvSpPr>
          <p:nvPr/>
        </p:nvSpPr>
        <p:spPr bwMode="auto">
          <a:xfrm>
            <a:off x="287338" y="104775"/>
            <a:ext cx="113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chemeClr val="bg1"/>
                </a:solidFill>
                <a:latin typeface="#9Slide03 AllRoundGothic"/>
              </a:rPr>
              <a:t>3. Đức</a:t>
            </a:r>
          </a:p>
        </p:txBody>
      </p:sp>
      <p:sp>
        <p:nvSpPr>
          <p:cNvPr id="6" name="TextBox 5">
            <a:extLst>
              <a:ext uri="{FF2B5EF4-FFF2-40B4-BE49-F238E27FC236}">
                <a16:creationId xmlns:a16="http://schemas.microsoft.com/office/drawing/2014/main" id="{ACE1A099-28F2-D90B-E717-CE99E7E1EA33}"/>
              </a:ext>
            </a:extLst>
          </p:cNvPr>
          <p:cNvSpPr txBox="1"/>
          <p:nvPr/>
        </p:nvSpPr>
        <p:spPr>
          <a:xfrm>
            <a:off x="1922463" y="628650"/>
            <a:ext cx="7970837" cy="584200"/>
          </a:xfrm>
          <a:prstGeom prst="rect">
            <a:avLst/>
          </a:prstGeom>
          <a:solidFill>
            <a:schemeClr val="accent2">
              <a:lumMod val="40000"/>
              <a:lumOff val="60000"/>
            </a:schemeClr>
          </a:solidFill>
        </p:spPr>
        <p:txBody>
          <a:bodyPr>
            <a:spAutoFit/>
          </a:bodyPr>
          <a:lstStyle/>
          <a:p>
            <a:pPr eaLnBrk="1" fontAlgn="auto" hangingPunct="1">
              <a:spcBef>
                <a:spcPts val="0"/>
              </a:spcBef>
              <a:spcAft>
                <a:spcPts val="0"/>
              </a:spcAft>
              <a:defRPr/>
            </a:pPr>
            <a:r>
              <a:rPr lang="en-US" sz="3200" dirty="0" err="1">
                <a:latin typeface="Times New Roman" panose="02020603050405020304" pitchFamily="18" charset="0"/>
                <a:cs typeface="Times New Roman" panose="02020603050405020304" pitchFamily="18" charset="0"/>
              </a:rPr>
              <a:t>Chuyển</a:t>
            </a:r>
            <a:r>
              <a:rPr lang="en-US" sz="3200" dirty="0">
                <a:latin typeface="#9Slide03 AllRoundGothic" panose="020B0703020202020104" pitchFamily="34" charset="0"/>
              </a:rPr>
              <a:t> </a:t>
            </a:r>
            <a:r>
              <a:rPr lang="en-US" sz="3200" dirty="0" err="1">
                <a:latin typeface="#9Slide03 AllRoundGothic" panose="020B0703020202020104" pitchFamily="34" charset="0"/>
              </a:rPr>
              <a:t>giao</a:t>
            </a:r>
            <a:r>
              <a:rPr lang="en-US" sz="3200" dirty="0">
                <a:latin typeface="#9Slide03 AllRoundGothic" panose="020B0703020202020104" pitchFamily="34" charset="0"/>
              </a:rPr>
              <a:t> </a:t>
            </a:r>
            <a:r>
              <a:rPr lang="en-US" sz="3200" dirty="0" err="1">
                <a:latin typeface="#9Slide03 AllRoundGothic" panose="020B0703020202020104" pitchFamily="34" charset="0"/>
              </a:rPr>
              <a:t>nhiệm</a:t>
            </a:r>
            <a:r>
              <a:rPr lang="en-US" sz="3200" dirty="0">
                <a:latin typeface="#9Slide03 AllRoundGothic" panose="020B0703020202020104" pitchFamily="34" charset="0"/>
              </a:rPr>
              <a:t> </a:t>
            </a:r>
            <a:r>
              <a:rPr lang="en-US" sz="3200" dirty="0" err="1">
                <a:latin typeface="#9Slide03 AllRoundGothic" panose="020B0703020202020104" pitchFamily="34" charset="0"/>
              </a:rPr>
              <a:t>vụ</a:t>
            </a:r>
            <a:r>
              <a:rPr lang="en-US" sz="3200" dirty="0">
                <a:latin typeface="#9Slide03 AllRoundGothic" panose="020B0703020202020104" pitchFamily="34" charset="0"/>
              </a:rPr>
              <a:t>: </a:t>
            </a:r>
            <a:r>
              <a:rPr lang="en-US" sz="3200" dirty="0" err="1">
                <a:latin typeface="#9Slide03 AllRoundGothic" panose="020B0703020202020104" pitchFamily="34" charset="0"/>
              </a:rPr>
              <a:t>Thảo</a:t>
            </a:r>
            <a:r>
              <a:rPr lang="en-US" sz="3200" dirty="0">
                <a:latin typeface="#9Slide03 AllRoundGothic" panose="020B0703020202020104" pitchFamily="34" charset="0"/>
              </a:rPr>
              <a:t> </a:t>
            </a:r>
            <a:r>
              <a:rPr lang="en-US" sz="3200" dirty="0" err="1">
                <a:latin typeface="#9Slide03 AllRoundGothic" panose="020B0703020202020104" pitchFamily="34" charset="0"/>
              </a:rPr>
              <a:t>luận</a:t>
            </a:r>
            <a:r>
              <a:rPr lang="en-US" sz="3200" dirty="0">
                <a:latin typeface="#9Slide03 AllRoundGothic" panose="020B0703020202020104" pitchFamily="34" charset="0"/>
              </a:rPr>
              <a:t> </a:t>
            </a:r>
            <a:r>
              <a:rPr lang="en-US" sz="3200" dirty="0" err="1">
                <a:latin typeface="#9Slide03 AllRoundGothic" panose="020B0703020202020104" pitchFamily="34" charset="0"/>
              </a:rPr>
              <a:t>nhóm</a:t>
            </a:r>
            <a:endParaRPr lang="en-US" sz="3200" dirty="0">
              <a:latin typeface="#9Slide03 AllRoundGothic" panose="020B0703020202020104" pitchFamily="34" charset="0"/>
            </a:endParaRPr>
          </a:p>
        </p:txBody>
      </p:sp>
      <p:pic>
        <p:nvPicPr>
          <p:cNvPr id="7" name="Picture 10" descr="Digit 180">
            <a:extLst>
              <a:ext uri="{FF2B5EF4-FFF2-40B4-BE49-F238E27FC236}">
                <a16:creationId xmlns:a16="http://schemas.microsoft.com/office/drawing/2014/main" id="{7BC4BBFA-B6FE-2951-9491-3D3090CE0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893300" y="53975"/>
            <a:ext cx="22987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7"/>
                                        </p:tgtEl>
                                        <p:attrNameLst>
                                          <p:attrName>style.visibility</p:attrName>
                                        </p:attrNameLst>
                                      </p:cBhvr>
                                      <p:to>
                                        <p:strVal val="visible"/>
                                      </p:to>
                                    </p:set>
                                  </p:childTnLst>
                                </p:cTn>
                              </p:par>
                              <p:par>
                                <p:cTn id="7" presetID="31" presetClass="exit" presetSubtype="0" fill="hold" nodeType="withEffect">
                                  <p:stCondLst>
                                    <p:cond delay="183000"/>
                                  </p:stCondLst>
                                  <p:iterate type="lt">
                                    <p:tmPct val="5000"/>
                                  </p:iterate>
                                  <p:childTnLst>
                                    <p:anim calcmode="lin" valueType="num">
                                      <p:cBhvr>
                                        <p:cTn id="8" dur="1000"/>
                                        <p:tgtEl>
                                          <p:spTgt spid="7"/>
                                        </p:tgtEl>
                                        <p:attrNameLst>
                                          <p:attrName>ppt_w</p:attrName>
                                        </p:attrNameLst>
                                      </p:cBhvr>
                                      <p:tavLst>
                                        <p:tav tm="0">
                                          <p:val>
                                            <p:strVal val="ppt_w"/>
                                          </p:val>
                                        </p:tav>
                                        <p:tav tm="100000">
                                          <p:val>
                                            <p:fltVal val="0"/>
                                          </p:val>
                                        </p:tav>
                                      </p:tavLst>
                                    </p:anim>
                                    <p:anim calcmode="lin" valueType="num">
                                      <p:cBhvr>
                                        <p:cTn id="9" dur="1000"/>
                                        <p:tgtEl>
                                          <p:spTgt spid="7"/>
                                        </p:tgtEl>
                                        <p:attrNameLst>
                                          <p:attrName>ppt_h</p:attrName>
                                        </p:attrNameLst>
                                      </p:cBhvr>
                                      <p:tavLst>
                                        <p:tav tm="0">
                                          <p:val>
                                            <p:strVal val="ppt_h"/>
                                          </p:val>
                                        </p:tav>
                                        <p:tav tm="100000">
                                          <p:val>
                                            <p:fltVal val="0"/>
                                          </p:val>
                                        </p:tav>
                                      </p:tavLst>
                                    </p:anim>
                                    <p:anim calcmode="lin" valueType="num">
                                      <p:cBhvr>
                                        <p:cTn id="10" dur="1000"/>
                                        <p:tgtEl>
                                          <p:spTgt spid="7"/>
                                        </p:tgtEl>
                                        <p:attrNameLst>
                                          <p:attrName>style.rotation</p:attrName>
                                        </p:attrNameLst>
                                      </p:cBhvr>
                                      <p:tavLst>
                                        <p:tav tm="0">
                                          <p:val>
                                            <p:fltVal val="0"/>
                                          </p:val>
                                        </p:tav>
                                        <p:tav tm="100000">
                                          <p:val>
                                            <p:fltVal val="90"/>
                                          </p:val>
                                        </p:tav>
                                      </p:tavLst>
                                    </p:anim>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9343DF1F-3136-025A-E33E-0BA298982B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8833">
            <a:off x="14288" y="100013"/>
            <a:ext cx="160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1">
            <a:extLst>
              <a:ext uri="{FF2B5EF4-FFF2-40B4-BE49-F238E27FC236}">
                <a16:creationId xmlns:a16="http://schemas.microsoft.com/office/drawing/2014/main" id="{89317FC4-6511-CC82-3655-B3E1C68378CB}"/>
              </a:ext>
            </a:extLst>
          </p:cNvPr>
          <p:cNvSpPr txBox="1">
            <a:spLocks noChangeArrowheads="1"/>
          </p:cNvSpPr>
          <p:nvPr/>
        </p:nvSpPr>
        <p:spPr bwMode="auto">
          <a:xfrm>
            <a:off x="287338" y="104775"/>
            <a:ext cx="1133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chemeClr val="bg1"/>
                </a:solidFill>
                <a:latin typeface="#9Slide03 AllRoundGothic"/>
              </a:rPr>
              <a:t>3. Đức</a:t>
            </a:r>
          </a:p>
        </p:txBody>
      </p:sp>
      <p:sp>
        <p:nvSpPr>
          <p:cNvPr id="8" name="Rectangle 7">
            <a:extLst>
              <a:ext uri="{FF2B5EF4-FFF2-40B4-BE49-F238E27FC236}">
                <a16:creationId xmlns:a16="http://schemas.microsoft.com/office/drawing/2014/main" id="{FB6A3F35-4E96-B0E7-B2F1-465307EACE8C}"/>
              </a:ext>
            </a:extLst>
          </p:cNvPr>
          <p:cNvSpPr/>
          <p:nvPr/>
        </p:nvSpPr>
        <p:spPr>
          <a:xfrm>
            <a:off x="117475" y="946150"/>
            <a:ext cx="7815263" cy="6002338"/>
          </a:xfrm>
          <a:prstGeom prst="rect">
            <a:avLst/>
          </a:prstGeom>
        </p:spPr>
        <p:txBody>
          <a:bodyPr>
            <a:spAutoFit/>
          </a:bodyPr>
          <a:lstStyle/>
          <a:p>
            <a:pPr fontAlgn="auto">
              <a:spcBef>
                <a:spcPts val="0"/>
              </a:spcBef>
              <a:spcAft>
                <a:spcPts val="0"/>
              </a:spcAft>
              <a:defRPr/>
            </a:pPr>
            <a:r>
              <a:rPr lang="en-US" sz="3200" dirty="0">
                <a:solidFill>
                  <a:srgbClr val="FF0000"/>
                </a:solidFill>
                <a:latin typeface="Times New Roman" pitchFamily="18" charset="0"/>
              </a:rPr>
              <a:t>* </a:t>
            </a:r>
            <a:r>
              <a:rPr lang="en-US" sz="3200" u="sng" dirty="0" err="1">
                <a:solidFill>
                  <a:srgbClr val="FF0000"/>
                </a:solidFill>
                <a:latin typeface="Times New Roman" pitchFamily="18" charset="0"/>
              </a:rPr>
              <a:t>Chính</a:t>
            </a:r>
            <a:r>
              <a:rPr lang="en-US" sz="3200" u="sng" dirty="0">
                <a:solidFill>
                  <a:srgbClr val="FF0000"/>
                </a:solidFill>
                <a:latin typeface="Times New Roman" pitchFamily="18" charset="0"/>
              </a:rPr>
              <a:t> </a:t>
            </a:r>
            <a:r>
              <a:rPr lang="en-US" sz="3200" u="sng" dirty="0" err="1">
                <a:solidFill>
                  <a:srgbClr val="FF0000"/>
                </a:solidFill>
                <a:latin typeface="Times New Roman" pitchFamily="18" charset="0"/>
              </a:rPr>
              <a:t>trị</a:t>
            </a:r>
            <a:endParaRPr lang="en-US" sz="3200" u="sng" dirty="0">
              <a:solidFill>
                <a:srgbClr val="FF0000"/>
              </a:solidFill>
              <a:latin typeface="Times New Roman" pitchFamily="18" charset="0"/>
            </a:endParaRPr>
          </a:p>
          <a:p>
            <a:pPr marL="457200" indent="-457200" eaLnBrk="1" fontAlgn="auto" hangingPunct="1">
              <a:lnSpc>
                <a:spcPct val="150000"/>
              </a:lnSpc>
              <a:spcBef>
                <a:spcPts val="0"/>
              </a:spcBef>
              <a:spcAft>
                <a:spcPts val="0"/>
              </a:spcAft>
              <a:buFontTx/>
              <a:buChar char="-"/>
              <a:defRPr/>
            </a:pPr>
            <a:r>
              <a:rPr lang="pt-BR" sz="3200" dirty="0">
                <a:solidFill>
                  <a:schemeClr val="tx1">
                    <a:lumMod val="95000"/>
                    <a:lumOff val="5000"/>
                  </a:schemeClr>
                </a:solidFill>
                <a:latin typeface="Times New Roman" pitchFamily="18" charset="0"/>
                <a:cs typeface="Times New Roman" pitchFamily="18" charset="0"/>
              </a:rPr>
              <a:t>Đức theo thể chế liên bang do quý tộc địa chủ và tư sản độc quyền thống trị.</a:t>
            </a:r>
          </a:p>
          <a:p>
            <a:pPr marL="457200" indent="-457200" eaLnBrk="1" fontAlgn="auto" hangingPunct="1">
              <a:lnSpc>
                <a:spcPct val="150000"/>
              </a:lnSpc>
              <a:spcBef>
                <a:spcPts val="0"/>
              </a:spcBef>
              <a:spcAft>
                <a:spcPts val="0"/>
              </a:spcAft>
              <a:buFontTx/>
              <a:buChar char="-"/>
              <a:defRPr/>
            </a:pPr>
            <a:r>
              <a:rPr lang="en-US" sz="3200" dirty="0" err="1">
                <a:solidFill>
                  <a:schemeClr val="tx1">
                    <a:lumMod val="95000"/>
                    <a:lumOff val="5000"/>
                  </a:schemeClr>
                </a:solidFill>
                <a:latin typeface="Times New Roman" pitchFamily="18" charset="0"/>
                <a:cs typeface="Times New Roman" pitchFamily="18" charset="0"/>
              </a:rPr>
              <a:t>Thi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hành</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chính</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sách</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đối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nội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đối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ngoại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phản</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động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và</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hiếu</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chiến</a:t>
            </a:r>
            <a:r>
              <a:rPr lang="en-US" sz="3200" dirty="0">
                <a:solidFill>
                  <a:schemeClr val="tx1">
                    <a:lumMod val="95000"/>
                    <a:lumOff val="5000"/>
                  </a:schemeClr>
                </a:solidFill>
                <a:latin typeface="Times New Roman" pitchFamily="18" charset="0"/>
                <a:cs typeface="Times New Roman" pitchFamily="18" charset="0"/>
              </a:rPr>
              <a:t>.</a:t>
            </a:r>
          </a:p>
          <a:p>
            <a:pPr marL="457200" indent="-457200" eaLnBrk="1" fontAlgn="auto" hangingPunct="1">
              <a:lnSpc>
                <a:spcPct val="150000"/>
              </a:lnSpc>
              <a:spcBef>
                <a:spcPts val="0"/>
              </a:spcBef>
              <a:spcAft>
                <a:spcPts val="0"/>
              </a:spcAft>
              <a:buFontTx/>
              <a:buChar char="-"/>
              <a:defRPr/>
            </a:pPr>
            <a:r>
              <a:rPr lang="en-US" sz="3200" u="sng" dirty="0" err="1">
                <a:solidFill>
                  <a:schemeClr val="tx1">
                    <a:lumMod val="95000"/>
                    <a:lumOff val="5000"/>
                  </a:schemeClr>
                </a:solidFill>
                <a:latin typeface="Times New Roman" pitchFamily="18" charset="0"/>
                <a:cs typeface="Arial" charset="0"/>
              </a:rPr>
              <a:t>Đặc</a:t>
            </a:r>
            <a:r>
              <a:rPr lang="en-US" sz="3200" u="sng" dirty="0">
                <a:solidFill>
                  <a:schemeClr val="tx1">
                    <a:lumMod val="95000"/>
                    <a:lumOff val="5000"/>
                  </a:schemeClr>
                </a:solidFill>
                <a:latin typeface="Times New Roman" pitchFamily="18" charset="0"/>
                <a:cs typeface="Arial" charset="0"/>
              </a:rPr>
              <a:t> </a:t>
            </a:r>
            <a:r>
              <a:rPr lang="en-US" sz="3200" u="sng" dirty="0" err="1">
                <a:solidFill>
                  <a:schemeClr val="tx1">
                    <a:lumMod val="95000"/>
                    <a:lumOff val="5000"/>
                  </a:schemeClr>
                </a:solidFill>
                <a:latin typeface="Times New Roman" pitchFamily="18" charset="0"/>
                <a:cs typeface="Arial" charset="0"/>
              </a:rPr>
              <a:t>điểm</a:t>
            </a:r>
            <a:r>
              <a:rPr lang="en-US" sz="3200" dirty="0">
                <a:solidFill>
                  <a:schemeClr val="tx1">
                    <a:lumMod val="95000"/>
                    <a:lumOff val="5000"/>
                  </a:schemeClr>
                </a:solidFill>
                <a:latin typeface="Times New Roman" pitchFamily="18" charset="0"/>
                <a:cs typeface="Arial" charset="0"/>
              </a:rPr>
              <a:t> : </a:t>
            </a:r>
            <a:r>
              <a:rPr lang="en-US" sz="3200" dirty="0" err="1">
                <a:solidFill>
                  <a:schemeClr val="tx1">
                    <a:lumMod val="95000"/>
                    <a:lumOff val="5000"/>
                  </a:schemeClr>
                </a:solidFill>
                <a:latin typeface="Times New Roman" pitchFamily="18" charset="0"/>
                <a:cs typeface="Arial" charset="0"/>
              </a:rPr>
              <a:t>Chủ</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nghĩa</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đế</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quốc</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Đức</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là</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chủ</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nghĩa</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đế</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quốc</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quân</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phiệt</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hiếu</a:t>
            </a:r>
            <a:r>
              <a:rPr lang="en-US" sz="3200" dirty="0">
                <a:solidFill>
                  <a:schemeClr val="tx1">
                    <a:lumMod val="95000"/>
                    <a:lumOff val="5000"/>
                  </a:schemeClr>
                </a:solidFill>
                <a:latin typeface="Times New Roman" pitchFamily="18" charset="0"/>
                <a:cs typeface="Arial" charset="0"/>
              </a:rPr>
              <a:t> </a:t>
            </a:r>
            <a:r>
              <a:rPr lang="en-US" sz="3200" dirty="0" err="1">
                <a:solidFill>
                  <a:schemeClr val="tx1">
                    <a:lumMod val="95000"/>
                    <a:lumOff val="5000"/>
                  </a:schemeClr>
                </a:solidFill>
                <a:latin typeface="Times New Roman" pitchFamily="18" charset="0"/>
                <a:cs typeface="Arial" charset="0"/>
              </a:rPr>
              <a:t>chiến</a:t>
            </a:r>
            <a:r>
              <a:rPr lang="en-US" sz="3200" dirty="0">
                <a:solidFill>
                  <a:schemeClr val="tx1">
                    <a:lumMod val="95000"/>
                    <a:lumOff val="5000"/>
                  </a:schemeClr>
                </a:solidFill>
                <a:latin typeface="Times New Roman" pitchFamily="18" charset="0"/>
                <a:cs typeface="Arial" charset="0"/>
              </a:rPr>
              <a:t>”.</a:t>
            </a:r>
            <a:endParaRPr lang="en-US" sz="3200" dirty="0">
              <a:solidFill>
                <a:schemeClr val="tx1">
                  <a:lumMod val="95000"/>
                  <a:lumOff val="5000"/>
                </a:schemeClr>
              </a:solidFill>
              <a:latin typeface="Times New Roman" pitchFamily="18" charset="0"/>
              <a:cs typeface="Times New Roman" pitchFamily="18" charset="0"/>
            </a:endParaRPr>
          </a:p>
          <a:p>
            <a:pPr fontAlgn="auto">
              <a:spcBef>
                <a:spcPts val="0"/>
              </a:spcBef>
              <a:spcAft>
                <a:spcPts val="0"/>
              </a:spcAft>
              <a:defRPr/>
            </a:pPr>
            <a:r>
              <a:rPr lang="en-US" sz="3200" dirty="0">
                <a:solidFill>
                  <a:srgbClr val="FF0000"/>
                </a:solidFill>
                <a:latin typeface="Times New Roman" pitchFamily="18" charset="0"/>
              </a:rPr>
              <a:t> </a:t>
            </a:r>
          </a:p>
          <a:p>
            <a:pPr fontAlgn="auto">
              <a:spcBef>
                <a:spcPts val="0"/>
              </a:spcBef>
              <a:spcAft>
                <a:spcPts val="0"/>
              </a:spcAft>
              <a:defRPr/>
            </a:pPr>
            <a:endParaRPr lang="en-US" sz="3200" dirty="0">
              <a:solidFill>
                <a:schemeClr val="tx1">
                  <a:lumMod val="95000"/>
                  <a:lumOff val="5000"/>
                </a:schemeClr>
              </a:solidFill>
              <a:latin typeface="Times New Roman" pitchFamily="18" charset="0"/>
            </a:endParaRPr>
          </a:p>
        </p:txBody>
      </p:sp>
      <p:sp>
        <p:nvSpPr>
          <p:cNvPr id="61445" name="Line 5">
            <a:extLst>
              <a:ext uri="{FF2B5EF4-FFF2-40B4-BE49-F238E27FC236}">
                <a16:creationId xmlns:a16="http://schemas.microsoft.com/office/drawing/2014/main" id="{3D3E2E2B-5940-39CB-3A44-1630677F8211}"/>
              </a:ext>
            </a:extLst>
          </p:cNvPr>
          <p:cNvSpPr>
            <a:spLocks noChangeShapeType="1"/>
          </p:cNvSpPr>
          <p:nvPr/>
        </p:nvSpPr>
        <p:spPr bwMode="auto">
          <a:xfrm flipH="1">
            <a:off x="7932738" y="663575"/>
            <a:ext cx="0" cy="5638800"/>
          </a:xfrm>
          <a:prstGeom prst="line">
            <a:avLst/>
          </a:prstGeom>
          <a:noFill/>
          <a:ln w="57150">
            <a:pattFill prst="pct70">
              <a:fgClr>
                <a:srgbClr val="FFCC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5" rIns="91432" bIns="45715"/>
          <a:lstStyle/>
          <a:p>
            <a:endParaRPr lang="en-US"/>
          </a:p>
        </p:txBody>
      </p:sp>
      <p:sp>
        <p:nvSpPr>
          <p:cNvPr id="12" name="Text Box 6">
            <a:extLst>
              <a:ext uri="{FF2B5EF4-FFF2-40B4-BE49-F238E27FC236}">
                <a16:creationId xmlns:a16="http://schemas.microsoft.com/office/drawing/2014/main" id="{7C14EEBE-99EE-68E6-9AA8-47B99C8CE042}"/>
              </a:ext>
            </a:extLst>
          </p:cNvPr>
          <p:cNvSpPr txBox="1">
            <a:spLocks noChangeArrowheads="1"/>
          </p:cNvSpPr>
          <p:nvPr/>
        </p:nvSpPr>
        <p:spPr bwMode="auto">
          <a:xfrm>
            <a:off x="8142288" y="663575"/>
            <a:ext cx="3902075" cy="5262563"/>
          </a:xfrm>
          <a:prstGeom prst="rect">
            <a:avLst/>
          </a:prstGeom>
          <a:solidFill>
            <a:schemeClr val="accent2">
              <a:lumMod val="20000"/>
              <a:lumOff val="80000"/>
            </a:schemeClr>
          </a:solidFill>
          <a:ln w="9525">
            <a:solidFill>
              <a:srgbClr val="000000"/>
            </a:solidFill>
            <a:miter lim="800000"/>
            <a:headEnd/>
            <a:tailEnd/>
          </a:ln>
          <a:effectLst/>
        </p:spPr>
        <p:txBody>
          <a:bodyPr lIns="91432" tIns="45715" rIns="91432" bIns="45715">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auto" hangingPunct="1">
              <a:lnSpc>
                <a:spcPct val="150000"/>
              </a:lnSpc>
              <a:spcBef>
                <a:spcPts val="0"/>
              </a:spcBef>
              <a:spcAft>
                <a:spcPts val="0"/>
              </a:spcAft>
              <a:defRPr/>
            </a:pPr>
            <a:r>
              <a:rPr lang="en-US" altLang="en-US" sz="24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Chính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phủ</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Đức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truyền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bá</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bạo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lực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áp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phong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trào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nhân</a:t>
            </a:r>
            <a:r>
              <a:rPr lang="en-US" altLang="en-US" sz="2800" b="1" dirty="0">
                <a:solidFill>
                  <a:srgbClr val="0000FF"/>
                </a:solidFill>
                <a:latin typeface="Times New Roman" panose="02020603050405020304" pitchFamily="18" charset="0"/>
              </a:rPr>
              <a:t>.</a:t>
            </a:r>
          </a:p>
          <a:p>
            <a:pPr algn="just" eaLnBrk="1" fontAlgn="auto" hangingPunct="1">
              <a:lnSpc>
                <a:spcPct val="150000"/>
              </a:lnSpc>
              <a:spcBef>
                <a:spcPts val="0"/>
              </a:spcBef>
              <a:spcAft>
                <a:spcPts val="0"/>
              </a:spcAft>
              <a:buFontTx/>
              <a:buChar char="-"/>
              <a:defRPr/>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Giới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cầm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quyền</a:t>
            </a:r>
            <a:r>
              <a:rPr lang="en-US" altLang="en-US" sz="2800" b="1" dirty="0">
                <a:solidFill>
                  <a:srgbClr val="0000FF"/>
                </a:solidFill>
                <a:latin typeface="Times New Roman" panose="02020603050405020304" pitchFamily="18" charset="0"/>
              </a:rPr>
              <a:t> hung </a:t>
            </a:r>
            <a:r>
              <a:rPr lang="en-US" altLang="en-US" sz="2800" b="1" dirty="0" err="1">
                <a:solidFill>
                  <a:srgbClr val="0000FF"/>
                </a:solidFill>
                <a:latin typeface="Times New Roman" panose="02020603050405020304" pitchFamily="18" charset="0"/>
              </a:rPr>
              <a:t>hãn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đòi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dùng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vũ</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lực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để</a:t>
            </a:r>
            <a:r>
              <a:rPr lang="en-US" altLang="en-US" sz="2800" b="1" dirty="0">
                <a:solidFill>
                  <a:srgbClr val="0000FF"/>
                </a:solidFill>
                <a:latin typeface="Times New Roman" panose="02020603050405020304" pitchFamily="18" charset="0"/>
              </a:rPr>
              <a:t> chia </a:t>
            </a:r>
            <a:r>
              <a:rPr lang="en-US" altLang="en-US" sz="2800" b="1" dirty="0" err="1">
                <a:solidFill>
                  <a:srgbClr val="0000FF"/>
                </a:solidFill>
                <a:latin typeface="Times New Roman" panose="02020603050405020304" pitchFamily="18" charset="0"/>
              </a:rPr>
              <a:t>lại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thị</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trường</a:t>
            </a:r>
            <a:r>
              <a:rPr lang="en-US" altLang="en-US" sz="2800" b="1" dirty="0">
                <a:solidFill>
                  <a:srgbClr val="0000FF"/>
                </a:solidFill>
                <a:latin typeface="Times New Roman" panose="02020603050405020304" pitchFamily="18" charset="0"/>
              </a:rPr>
              <a:t>, chia </a:t>
            </a:r>
            <a:r>
              <a:rPr lang="en-US" altLang="en-US" sz="2800" b="1" dirty="0" err="1">
                <a:solidFill>
                  <a:srgbClr val="0000FF"/>
                </a:solidFill>
                <a:latin typeface="Times New Roman" panose="02020603050405020304" pitchFamily="18" charset="0"/>
              </a:rPr>
              <a:t>lại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vực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ảnh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hưởng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thế</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giới</a:t>
            </a:r>
            <a:r>
              <a:rPr lang="en-US" altLang="en-US" sz="2800" b="1" dirty="0">
                <a:solidFill>
                  <a:srgbClr val="0000FF"/>
                </a:solidFill>
                <a:latin typeface="Times New Roman" panose="02020603050405020304" pitchFamily="18" charset="0"/>
              </a:rPr>
              <a:t>.</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a:extLst>
              <a:ext uri="{FF2B5EF4-FFF2-40B4-BE49-F238E27FC236}">
                <a16:creationId xmlns:a16="http://schemas.microsoft.com/office/drawing/2014/main" id="{14539A2F-5783-CA76-F5C4-11627182429F}"/>
              </a:ext>
            </a:extLst>
          </p:cNvPr>
          <p:cNvSpPr txBox="1">
            <a:spLocks noChangeArrowheads="1"/>
          </p:cNvSpPr>
          <p:nvPr/>
        </p:nvSpPr>
        <p:spPr bwMode="auto">
          <a:xfrm>
            <a:off x="157163" y="-73025"/>
            <a:ext cx="116776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50000"/>
              </a:spcBef>
              <a:buFontTx/>
              <a:buNone/>
            </a:pPr>
            <a:r>
              <a:rPr lang="en-US" altLang="en-US" sz="3000" i="1">
                <a:latin typeface="Times New Roman" panose="02020603050405020304" pitchFamily="18" charset="0"/>
                <a:cs typeface="Times New Roman" panose="02020603050405020304" pitchFamily="18" charset="0"/>
              </a:rPr>
              <a:t>Toàn bộ quyền lực trong nhà nước Đức nằm trong tay quý tộc địa chủ và tư sản độc quyền, giới cầm quyền Đức có ý đồ gây chiến tranh để tranh giành thuộc địa nên đã </a:t>
            </a:r>
            <a:r>
              <a:rPr lang="en-US" altLang="en-US" sz="3000" b="1" i="1">
                <a:solidFill>
                  <a:srgbClr val="FF0000"/>
                </a:solidFill>
                <a:latin typeface="Times New Roman" panose="02020603050405020304" pitchFamily="18" charset="0"/>
                <a:cs typeface="Times New Roman" panose="02020603050405020304" pitchFamily="18" charset="0"/>
              </a:rPr>
              <a:t>“quân sự hóa” bộ máy nhà nước </a:t>
            </a:r>
            <a:r>
              <a:rPr lang="en-US" altLang="en-US" sz="3000" i="1">
                <a:latin typeface="Times New Roman" panose="02020603050405020304" pitchFamily="18" charset="0"/>
                <a:cs typeface="Times New Roman" panose="02020603050405020304" pitchFamily="18" charset="0"/>
              </a:rPr>
              <a:t>bằng cách đưa các </a:t>
            </a:r>
            <a:r>
              <a:rPr lang="en-US" altLang="en-US" sz="3000" b="1" i="1">
                <a:solidFill>
                  <a:srgbClr val="FF0000"/>
                </a:solidFill>
                <a:latin typeface="Times New Roman" panose="02020603050405020304" pitchFamily="18" charset="0"/>
                <a:cs typeface="Times New Roman" panose="02020603050405020304" pitchFamily="18" charset="0"/>
              </a:rPr>
              <a:t>tướng lĩnh quân đội </a:t>
            </a:r>
            <a:r>
              <a:rPr lang="en-US" altLang="en-US" sz="3000" i="1">
                <a:latin typeface="Times New Roman" panose="02020603050405020304" pitchFamily="18" charset="0"/>
                <a:cs typeface="Times New Roman" panose="02020603050405020304" pitchFamily="18" charset="0"/>
              </a:rPr>
              <a:t>lên </a:t>
            </a:r>
            <a:r>
              <a:rPr lang="en-US" altLang="en-US" sz="3000" b="1" i="1">
                <a:solidFill>
                  <a:srgbClr val="FF0000"/>
                </a:solidFill>
                <a:latin typeface="Times New Roman" panose="02020603050405020304" pitchFamily="18" charset="0"/>
                <a:cs typeface="Times New Roman" panose="02020603050405020304" pitchFamily="18" charset="0"/>
              </a:rPr>
              <a:t>nắm chính quyền </a:t>
            </a:r>
            <a:r>
              <a:rPr lang="en-US" altLang="en-US" sz="3000" i="1">
                <a:latin typeface="Times New Roman" panose="02020603050405020304" pitchFamily="18" charset="0"/>
                <a:cs typeface="Times New Roman" panose="02020603050405020304" pitchFamily="18" charset="0"/>
              </a:rPr>
              <a:t>để chuẩn bị cho cuộc chiến tranh. Chính quyền đó </a:t>
            </a:r>
            <a:r>
              <a:rPr lang="en-US" altLang="en-US" sz="3000" b="1" i="1">
                <a:solidFill>
                  <a:srgbClr val="FF0000"/>
                </a:solidFill>
                <a:latin typeface="Times New Roman" panose="02020603050405020304" pitchFamily="18" charset="0"/>
                <a:cs typeface="Times New Roman" panose="02020603050405020304" pitchFamily="18" charset="0"/>
              </a:rPr>
              <a:t>rất hung hãn </a:t>
            </a:r>
            <a:r>
              <a:rPr lang="en-US" altLang="en-US" sz="3000" i="1">
                <a:latin typeface="Times New Roman" panose="02020603050405020304" pitchFamily="18" charset="0"/>
                <a:cs typeface="Times New Roman" panose="02020603050405020304" pitchFamily="18" charset="0"/>
              </a:rPr>
              <a:t>trong việc đàn áp nhân dân và tập trung mọi hoạt động cho việc </a:t>
            </a:r>
            <a:r>
              <a:rPr lang="en-US" altLang="en-US" sz="3000" b="1" i="1">
                <a:solidFill>
                  <a:srgbClr val="FF0000"/>
                </a:solidFill>
                <a:latin typeface="Times New Roman" panose="02020603050405020304" pitchFamily="18" charset="0"/>
                <a:cs typeface="Times New Roman" panose="02020603050405020304" pitchFamily="18" charset="0"/>
              </a:rPr>
              <a:t>chuẩn bị chiến tranh </a:t>
            </a:r>
            <a:r>
              <a:rPr lang="en-US" altLang="en-US" sz="3000" i="1">
                <a:latin typeface="Times New Roman" panose="02020603050405020304" pitchFamily="18" charset="0"/>
                <a:cs typeface="Times New Roman" panose="02020603050405020304" pitchFamily="18" charset="0"/>
              </a:rPr>
              <a:t>để phân chia lại thị trường thế giới.</a:t>
            </a:r>
          </a:p>
        </p:txBody>
      </p:sp>
      <p:sp>
        <p:nvSpPr>
          <p:cNvPr id="21509" name="Text Box 5">
            <a:extLst>
              <a:ext uri="{FF2B5EF4-FFF2-40B4-BE49-F238E27FC236}">
                <a16:creationId xmlns:a16="http://schemas.microsoft.com/office/drawing/2014/main" id="{D7F1D534-0A35-7B0A-3D67-3ED675209867}"/>
              </a:ext>
            </a:extLst>
          </p:cNvPr>
          <p:cNvSpPr txBox="1">
            <a:spLocks noChangeArrowheads="1"/>
          </p:cNvSpPr>
          <p:nvPr/>
        </p:nvSpPr>
        <p:spPr bwMode="auto">
          <a:xfrm>
            <a:off x="157163" y="4398963"/>
            <a:ext cx="11677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b="1">
                <a:solidFill>
                  <a:schemeClr val="hlink"/>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b="1">
                <a:solidFill>
                  <a:schemeClr val="hlink"/>
                </a:solidFill>
                <a:latin typeface="Times New Roman" panose="02020603050405020304" pitchFamily="18" charset="0"/>
                <a:cs typeface="Times New Roman" panose="02020603050405020304" pitchFamily="18" charset="0"/>
              </a:rPr>
              <a:t> Nước Đức được ví như</a:t>
            </a:r>
            <a:r>
              <a:rPr lang="en-US" altLang="en-US" b="1">
                <a:latin typeface="Times New Roman" panose="02020603050405020304" pitchFamily="18" charset="0"/>
                <a:cs typeface="Times New Roman" panose="02020603050405020304" pitchFamily="18" charset="0"/>
              </a:rPr>
              <a:t> </a:t>
            </a:r>
            <a:r>
              <a:rPr lang="en-US" altLang="en-US" sz="4000" b="1">
                <a:solidFill>
                  <a:srgbClr val="FF0000"/>
                </a:solidFill>
                <a:latin typeface="Times New Roman" panose="02020603050405020304" pitchFamily="18" charset="0"/>
                <a:cs typeface="Times New Roman" panose="02020603050405020304" pitchFamily="18" charset="0"/>
              </a:rPr>
              <a:t>“Con hổ đói đến bàn tiệc muộn”</a:t>
            </a:r>
          </a:p>
        </p:txBody>
      </p:sp>
      <p:sp>
        <p:nvSpPr>
          <p:cNvPr id="4" name="Rectangle 3">
            <a:extLst>
              <a:ext uri="{FF2B5EF4-FFF2-40B4-BE49-F238E27FC236}">
                <a16:creationId xmlns:a16="http://schemas.microsoft.com/office/drawing/2014/main" id="{E18695E2-B22A-55C6-995E-F6A4A283FC43}"/>
              </a:ext>
            </a:extLst>
          </p:cNvPr>
          <p:cNvSpPr>
            <a:spLocks noChangeArrowheads="1"/>
          </p:cNvSpPr>
          <p:nvPr/>
        </p:nvSpPr>
        <p:spPr bwMode="auto">
          <a:xfrm>
            <a:off x="157163" y="5500688"/>
            <a:ext cx="11677650" cy="1077912"/>
          </a:xfrm>
          <a:prstGeom prst="rect">
            <a:avLst/>
          </a:prstGeom>
          <a:noFill/>
          <a:ln>
            <a:noFill/>
          </a:ln>
        </p:spPr>
        <p:txBody>
          <a:bodyPr>
            <a:spAutoFit/>
          </a:bodyPr>
          <a:lstStyle>
            <a:lvl1pPr indent="465138"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auto" hangingPunct="1">
              <a:spcBef>
                <a:spcPts val="0"/>
              </a:spcBef>
              <a:spcAft>
                <a:spcPts val="0"/>
              </a:spcAft>
              <a:defRPr/>
            </a:pPr>
            <a:r>
              <a:rPr lang="vi-VN" altLang="en-US" sz="3200" b="1" i="1" dirty="0">
                <a:solidFill>
                  <a:srgbClr val="0000FF"/>
                </a:solidFill>
                <a:latin typeface="+mj-lt"/>
              </a:rPr>
              <a:t>Giai cấp thống trị hiếu chiến âm mưu dùng vũ lực để chia lại thế giới nên chủ nghĩa đế quốc là “Chủ nghĩa quân phiệt, hiếu chiến”</a:t>
            </a:r>
            <a:endParaRPr lang="en-US" altLang="en-US" sz="3200" b="1" i="1" dirty="0">
              <a:solidFill>
                <a:srgbClr val="0000FF"/>
              </a:solidFill>
              <a:latin typeface="+mj-lt"/>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circle(in)">
                                      <p:cBhvr>
                                        <p:cTn id="7" dur="20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edge">
                                      <p:cBhvr>
                                        <p:cTn id="17" dur="50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P spid="21509"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S8-B6-H33">
            <a:extLst>
              <a:ext uri="{FF2B5EF4-FFF2-40B4-BE49-F238E27FC236}">
                <a16:creationId xmlns:a16="http://schemas.microsoft.com/office/drawing/2014/main" id="{12C393BE-9352-7382-91A8-840C5AA92E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50"/>
            <a:ext cx="12082463"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8">
            <a:extLst>
              <a:ext uri="{FF2B5EF4-FFF2-40B4-BE49-F238E27FC236}">
                <a16:creationId xmlns:a16="http://schemas.microsoft.com/office/drawing/2014/main" id="{618B3F32-344F-B1C7-757D-2D58E192BC74}"/>
              </a:ext>
            </a:extLst>
          </p:cNvPr>
          <p:cNvSpPr>
            <a:spLocks noChangeArrowheads="1"/>
          </p:cNvSpPr>
          <p:nvPr/>
        </p:nvSpPr>
        <p:spPr bwMode="auto">
          <a:xfrm>
            <a:off x="2474913" y="2054225"/>
            <a:ext cx="1570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4800" b="1">
                <a:solidFill>
                  <a:srgbClr val="A01127"/>
                </a:solidFill>
                <a:latin typeface="Times New Roman" panose="02020603050405020304" pitchFamily="18" charset="0"/>
                <a:cs typeface="Times New Roman" panose="02020603050405020304" pitchFamily="18" charset="0"/>
              </a:rPr>
              <a:t>d.Mỹ</a:t>
            </a:r>
          </a:p>
        </p:txBody>
      </p:sp>
      <p:pic>
        <p:nvPicPr>
          <p:cNvPr id="6" name="Picture 5">
            <a:extLst>
              <a:ext uri="{FF2B5EF4-FFF2-40B4-BE49-F238E27FC236}">
                <a16:creationId xmlns:a16="http://schemas.microsoft.com/office/drawing/2014/main" id="{5938D7DB-38E7-EFB0-BEB6-3A4F424E81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47838"/>
            <a:ext cx="5984875"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a:extLst>
              <a:ext uri="{FF2B5EF4-FFF2-40B4-BE49-F238E27FC236}">
                <a16:creationId xmlns:a16="http://schemas.microsoft.com/office/drawing/2014/main" id="{9D59F860-9778-30B3-BF68-BF7C9095F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5475" y="495300"/>
            <a:ext cx="47736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ecision 13">
            <a:extLst>
              <a:ext uri="{FF2B5EF4-FFF2-40B4-BE49-F238E27FC236}">
                <a16:creationId xmlns:a16="http://schemas.microsoft.com/office/drawing/2014/main" id="{9E07A96E-5D24-781A-E49B-FFF8CE379AF8}"/>
              </a:ext>
            </a:extLst>
          </p:cNvPr>
          <p:cNvSpPr/>
          <p:nvPr/>
        </p:nvSpPr>
        <p:spPr>
          <a:xfrm>
            <a:off x="979631" y="2845097"/>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sz="4400">
              <a:solidFill>
                <a:srgbClr val="FFFFFF"/>
              </a:solidFill>
            </a:endParaRPr>
          </a:p>
        </p:txBody>
      </p:sp>
      <p:grpSp>
        <p:nvGrpSpPr>
          <p:cNvPr id="64518" name="Group 14">
            <a:extLst>
              <a:ext uri="{FF2B5EF4-FFF2-40B4-BE49-F238E27FC236}">
                <a16:creationId xmlns:a16="http://schemas.microsoft.com/office/drawing/2014/main" id="{AA2F568D-E3CF-6169-153B-3521CFB6A55E}"/>
              </a:ext>
            </a:extLst>
          </p:cNvPr>
          <p:cNvGrpSpPr>
            <a:grpSpLocks/>
          </p:cNvGrpSpPr>
          <p:nvPr/>
        </p:nvGrpSpPr>
        <p:grpSpPr bwMode="auto">
          <a:xfrm>
            <a:off x="2159000" y="2995613"/>
            <a:ext cx="4014788" cy="768350"/>
            <a:chOff x="3206536" y="2543628"/>
            <a:chExt cx="4310743" cy="940428"/>
          </a:xfrm>
        </p:grpSpPr>
        <p:sp>
          <p:nvSpPr>
            <p:cNvPr id="16" name="Rectangle 15">
              <a:extLst>
                <a:ext uri="{FF2B5EF4-FFF2-40B4-BE49-F238E27FC236}">
                  <a16:creationId xmlns:a16="http://schemas.microsoft.com/office/drawing/2014/main" id="{EF3FF127-28A7-AFF1-A110-3E59687C69C7}"/>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sz="4400" b="1">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C678F8D-CBF5-06B7-52CE-1364B474B296}"/>
                </a:ext>
              </a:extLst>
            </p:cNvPr>
            <p:cNvSpPr/>
            <p:nvPr/>
          </p:nvSpPr>
          <p:spPr>
            <a:xfrm>
              <a:off x="3962322" y="2543628"/>
              <a:ext cx="2673174" cy="940428"/>
            </a:xfrm>
            <a:prstGeom prst="rect">
              <a:avLst/>
            </a:prstGeom>
            <a:effectLst>
              <a:glow rad="333501">
                <a:srgbClr val="00B050">
                  <a:alpha val="40000"/>
                </a:srgbClr>
              </a:glow>
              <a:reflection endPos="0" dir="5400000" sy="-100000" algn="bl" rotWithShape="0"/>
            </a:effectLst>
          </p:spPr>
          <p:txBody>
            <a:bodyPr wrap="none">
              <a:spAutoFit/>
            </a:bodyPr>
            <a:lstStyle/>
            <a:p>
              <a:pPr eaLnBrk="1" fontAlgn="auto" hangingPunct="1">
                <a:spcBef>
                  <a:spcPts val="0"/>
                </a:spcBef>
                <a:spcAft>
                  <a:spcPts val="0"/>
                </a:spcAft>
                <a:defRPr/>
              </a:pPr>
              <a:r>
                <a:rPr lang="en-US" sz="4400" b="1" dirty="0" err="1">
                  <a:solidFill>
                    <a:srgbClr val="0070C0"/>
                  </a:solidFill>
                  <a:latin typeface="Times New Roman" panose="02020603050405020304" pitchFamily="18" charset="0"/>
                  <a:cs typeface="Times New Roman" panose="02020603050405020304" pitchFamily="18" charset="0"/>
                </a:rPr>
                <a:t>Kinh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tế</a:t>
              </a:r>
              <a:endParaRPr lang="en-US" sz="4400" b="1" dirty="0">
                <a:solidFill>
                  <a:srgbClr val="0070C0"/>
                </a:solidFill>
                <a:latin typeface="Times New Roman" panose="02020603050405020304" pitchFamily="18" charset="0"/>
                <a:cs typeface="Times New Roman" panose="02020603050405020304" pitchFamily="18" charset="0"/>
              </a:endParaRPr>
            </a:p>
          </p:txBody>
        </p:sp>
      </p:grpSp>
      <p:grpSp>
        <p:nvGrpSpPr>
          <p:cNvPr id="64519" name="Group 17">
            <a:extLst>
              <a:ext uri="{FF2B5EF4-FFF2-40B4-BE49-F238E27FC236}">
                <a16:creationId xmlns:a16="http://schemas.microsoft.com/office/drawing/2014/main" id="{B5945D13-19F7-06D6-7DA6-5583DBB4F01C}"/>
              </a:ext>
            </a:extLst>
          </p:cNvPr>
          <p:cNvGrpSpPr>
            <a:grpSpLocks/>
          </p:cNvGrpSpPr>
          <p:nvPr/>
        </p:nvGrpSpPr>
        <p:grpSpPr bwMode="auto">
          <a:xfrm>
            <a:off x="2159000" y="4213225"/>
            <a:ext cx="4475163" cy="784225"/>
            <a:chOff x="3194890" y="3754985"/>
            <a:chExt cx="4310743" cy="958725"/>
          </a:xfrm>
        </p:grpSpPr>
        <p:sp>
          <p:nvSpPr>
            <p:cNvPr id="19" name="Rectangle 18">
              <a:extLst>
                <a:ext uri="{FF2B5EF4-FFF2-40B4-BE49-F238E27FC236}">
                  <a16:creationId xmlns:a16="http://schemas.microsoft.com/office/drawing/2014/main" id="{EBE77119-BEA6-1C40-5B2F-954336AB8810}"/>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sz="4400" b="1">
                <a:solidFill>
                  <a:srgbClr val="FF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6814DA9F-D78F-6413-334B-6B2802AB4CD3}"/>
                </a:ext>
              </a:extLst>
            </p:cNvPr>
            <p:cNvSpPr/>
            <p:nvPr/>
          </p:nvSpPr>
          <p:spPr>
            <a:xfrm>
              <a:off x="3749275" y="3754985"/>
              <a:ext cx="2338102" cy="940428"/>
            </a:xfrm>
            <a:prstGeom prst="rect">
              <a:avLst/>
            </a:prstGeom>
            <a:effectLst>
              <a:glow rad="333501">
                <a:srgbClr val="00B050">
                  <a:alpha val="40000"/>
                </a:srgbClr>
              </a:glow>
              <a:reflection endPos="0" dir="5400000" sy="-100000" algn="bl" rotWithShape="0"/>
            </a:effectLst>
          </p:spPr>
          <p:txBody>
            <a:bodyPr wrap="none">
              <a:spAutoFit/>
            </a:bodyPr>
            <a:lstStyle/>
            <a:p>
              <a:pPr eaLnBrk="1" fontAlgn="auto" hangingPunct="1">
                <a:spcBef>
                  <a:spcPts val="0"/>
                </a:spcBef>
                <a:spcAft>
                  <a:spcPts val="0"/>
                </a:spcAft>
                <a:defRPr/>
              </a:pPr>
              <a:r>
                <a:rPr lang="en-US" sz="4400" b="1" dirty="0" err="1">
                  <a:solidFill>
                    <a:srgbClr val="FF0000"/>
                  </a:solidFill>
                  <a:latin typeface="Times New Roman" panose="02020603050405020304" pitchFamily="18" charset="0"/>
                  <a:cs typeface="Times New Roman" panose="02020603050405020304" pitchFamily="18" charset="0"/>
                </a:rPr>
                <a:t>Chính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trị</a:t>
              </a:r>
              <a:endParaRPr lang="en-US" sz="4400" b="1" dirty="0">
                <a:solidFill>
                  <a:srgbClr val="FF0000"/>
                </a:solidFill>
                <a:latin typeface="Times New Roman" panose="02020603050405020304" pitchFamily="18" charset="0"/>
                <a:cs typeface="Times New Roman" panose="02020603050405020304" pitchFamily="18" charset="0"/>
              </a:endParaRPr>
            </a:p>
          </p:txBody>
        </p:sp>
      </p:grpSp>
      <p:sp>
        <p:nvSpPr>
          <p:cNvPr id="24" name="Decision 23">
            <a:extLst>
              <a:ext uri="{FF2B5EF4-FFF2-40B4-BE49-F238E27FC236}">
                <a16:creationId xmlns:a16="http://schemas.microsoft.com/office/drawing/2014/main" id="{C0ED97B3-D52B-4394-2AD1-EA09FB747E13}"/>
              </a:ext>
            </a:extLst>
          </p:cNvPr>
          <p:cNvSpPr/>
          <p:nvPr/>
        </p:nvSpPr>
        <p:spPr>
          <a:xfrm>
            <a:off x="901979" y="4105825"/>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sz="4400">
              <a:solidFill>
                <a:srgbClr val="FFFFFF"/>
              </a:solidFill>
            </a:endParaRPr>
          </a:p>
        </p:txBody>
      </p:sp>
      <p:sp>
        <p:nvSpPr>
          <p:cNvPr id="25" name="Decision 24">
            <a:extLst>
              <a:ext uri="{FF2B5EF4-FFF2-40B4-BE49-F238E27FC236}">
                <a16:creationId xmlns:a16="http://schemas.microsoft.com/office/drawing/2014/main" id="{A227C6BE-ACB0-4BEB-D8A4-E6BF35450B7B}"/>
              </a:ext>
            </a:extLst>
          </p:cNvPr>
          <p:cNvSpPr/>
          <p:nvPr/>
        </p:nvSpPr>
        <p:spPr>
          <a:xfrm>
            <a:off x="844073" y="5494351"/>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sz="4400">
              <a:solidFill>
                <a:srgbClr val="FFFFFF"/>
              </a:solidFill>
            </a:endParaRPr>
          </a:p>
        </p:txBody>
      </p:sp>
      <p:pic>
        <p:nvPicPr>
          <p:cNvPr id="26" name="Picture 2">
            <a:extLst>
              <a:ext uri="{FF2B5EF4-FFF2-40B4-BE49-F238E27FC236}">
                <a16:creationId xmlns:a16="http://schemas.microsoft.com/office/drawing/2014/main" id="{2A5B395A-2BDA-BA03-F6DF-6CCB353D9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4750" y="3036888"/>
            <a:ext cx="6080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a:extLst>
              <a:ext uri="{FF2B5EF4-FFF2-40B4-BE49-F238E27FC236}">
                <a16:creationId xmlns:a16="http://schemas.microsoft.com/office/drawing/2014/main" id="{C9AC5826-C9C9-3F59-60F7-7114B3E6F6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1263" y="4167188"/>
            <a:ext cx="3952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a:extLst>
              <a:ext uri="{FF2B5EF4-FFF2-40B4-BE49-F238E27FC236}">
                <a16:creationId xmlns:a16="http://schemas.microsoft.com/office/drawing/2014/main" id="{2799FA5F-944F-A924-E509-5CFFBDC42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338" y="5735638"/>
            <a:ext cx="5984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C640143E-96AA-A774-F02D-EF1D7BC20665}"/>
              </a:ext>
            </a:extLst>
          </p:cNvPr>
          <p:cNvSpPr/>
          <p:nvPr/>
        </p:nvSpPr>
        <p:spPr>
          <a:xfrm>
            <a:off x="2158621" y="5249243"/>
            <a:ext cx="4475138"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sz="6000" b="1">
              <a:solidFill>
                <a:srgbClr val="FF0000"/>
              </a:solidFill>
              <a:latin typeface="Snell Roundhand Black" panose="02000603080000090004" pitchFamily="2" charset="77"/>
            </a:endParaRPr>
          </a:p>
        </p:txBody>
      </p:sp>
      <p:sp>
        <p:nvSpPr>
          <p:cNvPr id="32" name="Rectangle 31">
            <a:extLst>
              <a:ext uri="{FF2B5EF4-FFF2-40B4-BE49-F238E27FC236}">
                <a16:creationId xmlns:a16="http://schemas.microsoft.com/office/drawing/2014/main" id="{5A666E01-28E6-8315-2482-F45ED2AE1037}"/>
              </a:ext>
            </a:extLst>
          </p:cNvPr>
          <p:cNvSpPr/>
          <p:nvPr/>
        </p:nvSpPr>
        <p:spPr>
          <a:xfrm>
            <a:off x="2158622" y="5233623"/>
            <a:ext cx="6336842" cy="769441"/>
          </a:xfrm>
          <a:prstGeom prst="rect">
            <a:avLst/>
          </a:prstGeom>
          <a:effectLst>
            <a:glow rad="333501">
              <a:srgbClr val="00B050">
                <a:alpha val="40000"/>
              </a:srgbClr>
            </a:glow>
            <a:reflection endPos="0" dir="5400000" sy="-100000" algn="bl" rotWithShape="0"/>
          </a:effectLst>
        </p:spPr>
        <p:txBody>
          <a:bodyPr>
            <a:spAutoFit/>
          </a:bodyPr>
          <a:lstStyle/>
          <a:p>
            <a:pPr eaLnBrk="1" fontAlgn="auto" hangingPunct="1">
              <a:spcBef>
                <a:spcPts val="0"/>
              </a:spcBef>
              <a:spcAft>
                <a:spcPts val="0"/>
              </a:spcAft>
              <a:defRPr/>
            </a:pPr>
            <a:r>
              <a:rPr lang="en-US" sz="4400" b="1" dirty="0" err="1">
                <a:solidFill>
                  <a:srgbClr val="7030A0"/>
                </a:solidFill>
                <a:latin typeface="Times New Roman" panose="02020603050405020304" pitchFamily="18" charset="0"/>
                <a:cs typeface="Times New Roman" panose="02020603050405020304" pitchFamily="18" charset="0"/>
              </a:rPr>
              <a:t>Đối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nội</a:t>
            </a:r>
            <a:r>
              <a:rPr lang="en-US" sz="4400" b="1" dirty="0">
                <a:solidFill>
                  <a:srgbClr val="7030A0"/>
                </a:solidFill>
                <a:latin typeface="Times New Roman" panose="02020603050405020304" pitchFamily="18" charset="0"/>
                <a:cs typeface="Times New Roman" panose="02020603050405020304" pitchFamily="18" charset="0"/>
              </a:rPr>
              <a:t>, đ</a:t>
            </a:r>
            <a:r>
              <a:rPr lang="en-US" sz="4400" b="1" dirty="0" err="1">
                <a:solidFill>
                  <a:srgbClr val="7030A0"/>
                </a:solidFill>
                <a:latin typeface="Times New Roman" panose="02020603050405020304" pitchFamily="18" charset="0"/>
                <a:cs typeface="Times New Roman" panose="02020603050405020304" pitchFamily="18" charset="0"/>
              </a:rPr>
              <a:t>ối</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ngoại</a:t>
            </a:r>
            <a:endParaRPr lang="en-US" sz="4400" b="1" dirty="0">
              <a:solidFill>
                <a:srgbClr val="7030A0"/>
              </a:solidFill>
              <a:latin typeface="Times New Roman" panose="02020603050405020304" pitchFamily="18" charset="0"/>
              <a:cs typeface="Times New Roman" panose="02020603050405020304" pitchFamily="18" charset="0"/>
            </a:endParaRPr>
          </a:p>
        </p:txBody>
      </p:sp>
      <p:grpSp>
        <p:nvGrpSpPr>
          <p:cNvPr id="64527" name="Group 35">
            <a:extLst>
              <a:ext uri="{FF2B5EF4-FFF2-40B4-BE49-F238E27FC236}">
                <a16:creationId xmlns:a16="http://schemas.microsoft.com/office/drawing/2014/main" id="{823C7F08-2558-C0B3-E0E1-6E9AEB9D2993}"/>
              </a:ext>
            </a:extLst>
          </p:cNvPr>
          <p:cNvGrpSpPr>
            <a:grpSpLocks/>
          </p:cNvGrpSpPr>
          <p:nvPr/>
        </p:nvGrpSpPr>
        <p:grpSpPr bwMode="auto">
          <a:xfrm>
            <a:off x="2189163" y="4229100"/>
            <a:ext cx="4475162" cy="784225"/>
            <a:chOff x="3194890" y="3754985"/>
            <a:chExt cx="4310743" cy="958725"/>
          </a:xfrm>
        </p:grpSpPr>
        <p:sp>
          <p:nvSpPr>
            <p:cNvPr id="37" name="Rectangle 36">
              <a:extLst>
                <a:ext uri="{FF2B5EF4-FFF2-40B4-BE49-F238E27FC236}">
                  <a16:creationId xmlns:a16="http://schemas.microsoft.com/office/drawing/2014/main" id="{C1977A9A-DDB2-997A-01BB-224E12CEB2F1}"/>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sz="4400" b="1">
                <a:solidFill>
                  <a:srgbClr val="FF0000"/>
                </a:solidFill>
                <a:latin typeface="Times New Roman" panose="02020603050405020304" pitchFamily="18" charset="0"/>
                <a:cs typeface="Times New Roman" panose="02020603050405020304" pitchFamily="18" charset="0"/>
              </a:endParaRPr>
            </a:p>
          </p:txBody>
        </p:sp>
        <p:sp>
          <p:nvSpPr>
            <p:cNvPr id="38" name="Rectangle 37">
              <a:extLst>
                <a:ext uri="{FF2B5EF4-FFF2-40B4-BE49-F238E27FC236}">
                  <a16:creationId xmlns:a16="http://schemas.microsoft.com/office/drawing/2014/main" id="{BD917368-3C43-129B-5B2A-7763FFC5B13D}"/>
                </a:ext>
              </a:extLst>
            </p:cNvPr>
            <p:cNvSpPr/>
            <p:nvPr/>
          </p:nvSpPr>
          <p:spPr>
            <a:xfrm>
              <a:off x="3749275" y="3754985"/>
              <a:ext cx="2338102" cy="940428"/>
            </a:xfrm>
            <a:prstGeom prst="rect">
              <a:avLst/>
            </a:prstGeom>
            <a:effectLst>
              <a:glow rad="333501">
                <a:srgbClr val="00B050">
                  <a:alpha val="40000"/>
                </a:srgbClr>
              </a:glow>
              <a:reflection endPos="0" dir="5400000" sy="-100000" algn="bl" rotWithShape="0"/>
            </a:effectLst>
          </p:spPr>
          <p:txBody>
            <a:bodyPr wrap="none">
              <a:spAutoFit/>
            </a:bodyPr>
            <a:lstStyle/>
            <a:p>
              <a:pPr eaLnBrk="1" fontAlgn="auto" hangingPunct="1">
                <a:spcBef>
                  <a:spcPts val="0"/>
                </a:spcBef>
                <a:spcAft>
                  <a:spcPts val="0"/>
                </a:spcAft>
                <a:defRPr/>
              </a:pPr>
              <a:r>
                <a:rPr lang="en-US" sz="4400" b="1" dirty="0" err="1">
                  <a:solidFill>
                    <a:srgbClr val="FF0000"/>
                  </a:solidFill>
                  <a:latin typeface="Times New Roman" panose="02020603050405020304" pitchFamily="18" charset="0"/>
                  <a:cs typeface="Times New Roman" panose="02020603050405020304" pitchFamily="18" charset="0"/>
                </a:rPr>
                <a:t>Chính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trị</a:t>
              </a:r>
              <a:endParaRPr lang="en-US" sz="4400" b="1" dirty="0">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0-#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28DB4BD6-0862-9B07-5C2A-64D3AAF523B2}"/>
              </a:ext>
            </a:extLst>
          </p:cNvPr>
          <p:cNvSpPr>
            <a:spLocks noChangeArrowheads="1"/>
          </p:cNvSpPr>
          <p:nvPr/>
        </p:nvSpPr>
        <p:spPr bwMode="auto">
          <a:xfrm>
            <a:off x="-19050" y="-49213"/>
            <a:ext cx="164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vi-VN" sz="4800" b="1">
                <a:solidFill>
                  <a:srgbClr val="A01127"/>
                </a:solidFill>
                <a:latin typeface="Snell Roundhand"/>
              </a:rPr>
              <a:t>4. Mỹ</a:t>
            </a:r>
          </a:p>
        </p:txBody>
      </p:sp>
      <p:sp>
        <p:nvSpPr>
          <p:cNvPr id="7" name="Rectangle 6">
            <a:extLst>
              <a:ext uri="{FF2B5EF4-FFF2-40B4-BE49-F238E27FC236}">
                <a16:creationId xmlns:a16="http://schemas.microsoft.com/office/drawing/2014/main" id="{E5E02861-A050-64A4-FCDC-FCEF1431995E}"/>
              </a:ext>
            </a:extLst>
          </p:cNvPr>
          <p:cNvSpPr/>
          <p:nvPr/>
        </p:nvSpPr>
        <p:spPr>
          <a:xfrm>
            <a:off x="119063" y="1211263"/>
            <a:ext cx="11730037" cy="3416300"/>
          </a:xfrm>
          <a:prstGeom prst="rect">
            <a:avLst/>
          </a:prstGeom>
        </p:spPr>
        <p:txBody>
          <a:bodyPr>
            <a:spAutoFit/>
          </a:bodyPr>
          <a:lstStyle/>
          <a:p>
            <a:pPr algn="just" eaLnBrk="1" fontAlgn="auto" hangingPunct="1">
              <a:spcAft>
                <a:spcPts val="0"/>
              </a:spcAft>
              <a:defRPr/>
            </a:pPr>
            <a:r>
              <a:rPr lang="en-US" altLang="vi-VN" sz="3600" dirty="0">
                <a:latin typeface="Times New Roman" panose="02020603050405020304" pitchFamily="18" charset="0"/>
                <a:cs typeface="Times New Roman" panose="02020603050405020304" pitchFamily="18" charset="0"/>
              </a:rPr>
              <a:t>-</a:t>
            </a:r>
            <a:r>
              <a:rPr lang="en-US" altLang="vi-VN" sz="3600" dirty="0" err="1">
                <a:latin typeface="Times New Roman" panose="02020603050405020304" pitchFamily="18" charset="0"/>
                <a:cs typeface="Times New Roman" panose="02020603050405020304" pitchFamily="18" charset="0"/>
              </a:rPr>
              <a:t>Từ</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vị</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trí</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thứ</a:t>
            </a:r>
            <a:r>
              <a:rPr lang="en-US" altLang="vi-VN" sz="3600" dirty="0">
                <a:latin typeface="Times New Roman" panose="02020603050405020304" pitchFamily="18" charset="0"/>
                <a:cs typeface="Times New Roman" panose="02020603050405020304" pitchFamily="18" charset="0"/>
              </a:rPr>
              <a:t> 4 (</a:t>
            </a:r>
            <a:r>
              <a:rPr lang="en-US" altLang="vi-VN" sz="3600" dirty="0" err="1">
                <a:latin typeface="Times New Roman" panose="02020603050405020304" pitchFamily="18" charset="0"/>
                <a:cs typeface="Times New Roman" panose="02020603050405020304" pitchFamily="18" charset="0"/>
              </a:rPr>
              <a:t>sau</a:t>
            </a:r>
            <a:r>
              <a:rPr lang="en-US" altLang="vi-VN" sz="3600" dirty="0">
                <a:latin typeface="Times New Roman" panose="02020603050405020304" pitchFamily="18" charset="0"/>
                <a:cs typeface="Times New Roman" panose="02020603050405020304" pitchFamily="18" charset="0"/>
              </a:rPr>
              <a:t> Anh, </a:t>
            </a:r>
            <a:r>
              <a:rPr lang="en-US" altLang="vi-VN" sz="3600" dirty="0" err="1">
                <a:latin typeface="Times New Roman" panose="02020603050405020304" pitchFamily="18" charset="0"/>
                <a:cs typeface="Times New Roman" panose="02020603050405020304" pitchFamily="18" charset="0"/>
              </a:rPr>
              <a:t>Pháp</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Đức</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Mỹ</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vươn</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lên</a:t>
            </a:r>
            <a:r>
              <a:rPr lang="en-US" altLang="x-none" sz="3600" dirty="0">
                <a:latin typeface="Times New Roman" panose="02020603050405020304" pitchFamily="18" charset="0"/>
                <a:cs typeface="Times New Roman" panose="02020603050405020304" pitchFamily="18" charset="0"/>
              </a:rPr>
              <a:t> </a:t>
            </a:r>
            <a:r>
              <a:rPr lang="en-US" altLang="x-none" sz="3600" dirty="0" err="1">
                <a:latin typeface="Times New Roman" panose="02020603050405020304" pitchFamily="18" charset="0"/>
                <a:cs typeface="Times New Roman" panose="02020603050405020304" pitchFamily="18" charset="0"/>
              </a:rPr>
              <a:t>đứng</a:t>
            </a:r>
            <a:r>
              <a:rPr lang="en-US" altLang="x-none" sz="3600" dirty="0">
                <a:latin typeface="Times New Roman" panose="02020603050405020304" pitchFamily="18" charset="0"/>
                <a:cs typeface="Times New Roman" panose="02020603050405020304" pitchFamily="18" charset="0"/>
              </a:rPr>
              <a:t> </a:t>
            </a:r>
            <a:r>
              <a:rPr lang="en-US" altLang="x-none" sz="3600" dirty="0" err="1">
                <a:latin typeface="Times New Roman" panose="02020603050405020304" pitchFamily="18" charset="0"/>
                <a:cs typeface="Times New Roman" panose="02020603050405020304" pitchFamily="18" charset="0"/>
              </a:rPr>
              <a:t>đầu</a:t>
            </a:r>
            <a:r>
              <a:rPr lang="en-US" altLang="x-none" sz="3600" dirty="0">
                <a:latin typeface="Times New Roman" panose="02020603050405020304" pitchFamily="18" charset="0"/>
                <a:cs typeface="Times New Roman" panose="02020603050405020304" pitchFamily="18" charset="0"/>
              </a:rPr>
              <a:t> </a:t>
            </a:r>
            <a:r>
              <a:rPr lang="en-US" altLang="x-none" sz="3600" dirty="0" err="1">
                <a:latin typeface="Times New Roman" panose="02020603050405020304" pitchFamily="18" charset="0"/>
                <a:cs typeface="Times New Roman" panose="02020603050405020304" pitchFamily="18" charset="0"/>
              </a:rPr>
              <a:t>thế</a:t>
            </a:r>
            <a:r>
              <a:rPr lang="en-US" altLang="x-none" sz="3600" dirty="0">
                <a:latin typeface="Times New Roman" panose="02020603050405020304" pitchFamily="18" charset="0"/>
                <a:cs typeface="Times New Roman" panose="02020603050405020304" pitchFamily="18" charset="0"/>
              </a:rPr>
              <a:t>  </a:t>
            </a:r>
            <a:r>
              <a:rPr lang="en-US" altLang="x-none" sz="3600" dirty="0" err="1">
                <a:latin typeface="Times New Roman" panose="02020603050405020304" pitchFamily="18" charset="0"/>
                <a:cs typeface="Times New Roman" panose="02020603050405020304" pitchFamily="18" charset="0"/>
              </a:rPr>
              <a:t>giới</a:t>
            </a:r>
            <a:r>
              <a:rPr lang="en-US" altLang="vi-VN" sz="3600" dirty="0">
                <a:latin typeface="Times New Roman" panose="02020603050405020304" pitchFamily="18" charset="0"/>
                <a:cs typeface="Times New Roman" panose="02020603050405020304" pitchFamily="18" charset="0"/>
              </a:rPr>
              <a:t> </a:t>
            </a:r>
            <a:r>
              <a:rPr lang="en-US" altLang="vi-VN" sz="3600" dirty="0" err="1">
                <a:latin typeface="Times New Roman" panose="02020603050405020304" pitchFamily="18" charset="0"/>
                <a:cs typeface="Times New Roman" panose="02020603050405020304" pitchFamily="18" charset="0"/>
              </a:rPr>
              <a:t>về</a:t>
            </a:r>
            <a:r>
              <a:rPr lang="en-US" altLang="vi-VN" sz="3600" dirty="0">
                <a:latin typeface="Times New Roman" panose="02020603050405020304" pitchFamily="18" charset="0"/>
                <a:cs typeface="Times New Roman" panose="02020603050405020304" pitchFamily="18" charset="0"/>
              </a:rPr>
              <a:t> s</a:t>
            </a:r>
            <a:r>
              <a:rPr lang="en-US" altLang="x-none" sz="3600" dirty="0" err="1">
                <a:latin typeface="Times New Roman" panose="02020603050405020304" pitchFamily="18" charset="0"/>
                <a:cs typeface="Times New Roman" panose="02020603050405020304" pitchFamily="18" charset="0"/>
              </a:rPr>
              <a:t>ản</a:t>
            </a:r>
            <a:r>
              <a:rPr lang="en-US" altLang="x-none" sz="3600" dirty="0">
                <a:latin typeface="Times New Roman" panose="02020603050405020304" pitchFamily="18" charset="0"/>
                <a:cs typeface="Times New Roman" panose="02020603050405020304" pitchFamily="18" charset="0"/>
              </a:rPr>
              <a:t> </a:t>
            </a:r>
            <a:r>
              <a:rPr lang="en-US" altLang="x-none" sz="3600" dirty="0" err="1">
                <a:latin typeface="Times New Roman" panose="02020603050405020304" pitchFamily="18" charset="0"/>
                <a:cs typeface="Times New Roman" panose="02020603050405020304" pitchFamily="18" charset="0"/>
              </a:rPr>
              <a:t>xuất</a:t>
            </a:r>
            <a:r>
              <a:rPr lang="en-US" altLang="x-none" sz="3600" dirty="0">
                <a:latin typeface="Times New Roman" panose="02020603050405020304" pitchFamily="18" charset="0"/>
                <a:cs typeface="Times New Roman" panose="02020603050405020304" pitchFamily="18" charset="0"/>
              </a:rPr>
              <a:t> </a:t>
            </a:r>
            <a:r>
              <a:rPr lang="en-US" altLang="x-none" sz="3600" dirty="0" err="1">
                <a:latin typeface="Times New Roman" panose="02020603050405020304" pitchFamily="18" charset="0"/>
                <a:cs typeface="Times New Roman" panose="02020603050405020304" pitchFamily="18" charset="0"/>
              </a:rPr>
              <a:t>công</a:t>
            </a:r>
            <a:r>
              <a:rPr lang="en-US" altLang="x-none" sz="3600" dirty="0">
                <a:latin typeface="Times New Roman" panose="02020603050405020304" pitchFamily="18" charset="0"/>
                <a:cs typeface="Times New Roman" panose="02020603050405020304" pitchFamily="18" charset="0"/>
              </a:rPr>
              <a:t> </a:t>
            </a:r>
            <a:r>
              <a:rPr lang="en-US" altLang="x-none" sz="3600" dirty="0" err="1">
                <a:latin typeface="Times New Roman" panose="02020603050405020304" pitchFamily="18" charset="0"/>
                <a:cs typeface="Times New Roman" panose="02020603050405020304" pitchFamily="18" charset="0"/>
              </a:rPr>
              <a:t>nghiệp</a:t>
            </a:r>
            <a:r>
              <a:rPr lang="en-US" altLang="x-none" sz="3600" dirty="0">
                <a:latin typeface="Times New Roman" panose="02020603050405020304" pitchFamily="18" charset="0"/>
                <a:cs typeface="Times New Roman" panose="02020603050405020304" pitchFamily="18" charset="0"/>
              </a:rPr>
              <a:t>.</a:t>
            </a:r>
          </a:p>
          <a:p>
            <a:pPr algn="just" eaLnBrk="1" fontAlgn="auto" hangingPunct="1">
              <a:spcAft>
                <a:spcPts val="0"/>
              </a:spcAft>
              <a:defRPr/>
            </a:pP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Xuất</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hiện</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các</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công</a:t>
            </a:r>
            <a:r>
              <a:rPr lang="en-US" altLang="vi-VN" sz="3600" dirty="0">
                <a:solidFill>
                  <a:srgbClr val="000000"/>
                </a:solidFill>
                <a:latin typeface="Times New Roman" panose="02020603050405020304" pitchFamily="18" charset="0"/>
              </a:rPr>
              <a:t> ty </a:t>
            </a:r>
            <a:r>
              <a:rPr lang="en-US" altLang="vi-VN" sz="3600" dirty="0" err="1">
                <a:solidFill>
                  <a:srgbClr val="000000"/>
                </a:solidFill>
                <a:latin typeface="Times New Roman" panose="02020603050405020304" pitchFamily="18" charset="0"/>
              </a:rPr>
              <a:t>độc</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quyền</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khổng</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lồ</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Rốc-phe-lơ</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vua</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dầu</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mỏ</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Mooc-gan</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vua</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thép</a:t>
            </a:r>
            <a:r>
              <a:rPr lang="en-US" altLang="vi-VN" sz="3600" dirty="0">
                <a:solidFill>
                  <a:srgbClr val="000000"/>
                </a:solidFill>
                <a:latin typeface="Times New Roman" panose="02020603050405020304" pitchFamily="18" charset="0"/>
              </a:rPr>
              <a:t>), Pho (</a:t>
            </a:r>
            <a:r>
              <a:rPr lang="en-US" altLang="vi-VN" sz="3600" dirty="0" err="1">
                <a:solidFill>
                  <a:srgbClr val="000000"/>
                </a:solidFill>
                <a:latin typeface="Times New Roman" panose="02020603050405020304" pitchFamily="18" charset="0"/>
              </a:rPr>
              <a:t>vua</a:t>
            </a:r>
            <a:r>
              <a:rPr lang="en-US" altLang="vi-VN" sz="3600" dirty="0">
                <a:solidFill>
                  <a:srgbClr val="000000"/>
                </a:solidFill>
                <a:latin typeface="Times New Roman" panose="02020603050405020304" pitchFamily="18" charset="0"/>
              </a:rPr>
              <a:t> ô </a:t>
            </a:r>
            <a:r>
              <a:rPr lang="en-US" altLang="vi-VN" sz="3600" dirty="0" err="1">
                <a:solidFill>
                  <a:srgbClr val="000000"/>
                </a:solidFill>
                <a:latin typeface="Times New Roman" panose="02020603050405020304" pitchFamily="18" charset="0"/>
              </a:rPr>
              <a:t>tô</a:t>
            </a:r>
            <a:r>
              <a:rPr lang="en-US" altLang="vi-VN" sz="3600" dirty="0">
                <a:solidFill>
                  <a:srgbClr val="000000"/>
                </a:solidFill>
                <a:latin typeface="Times New Roman" panose="02020603050405020304" pitchFamily="18" charset="0"/>
              </a:rPr>
              <a:t>)</a:t>
            </a:r>
          </a:p>
          <a:p>
            <a:pPr algn="just" eaLnBrk="1" fontAlgn="auto" hangingPunct="1">
              <a:spcAft>
                <a:spcPts val="0"/>
              </a:spcAft>
              <a:defRPr/>
            </a:pP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Nông</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nghiệp</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hiện</a:t>
            </a:r>
            <a:r>
              <a:rPr lang="en-US" altLang="vi-VN" sz="3600" dirty="0">
                <a:solidFill>
                  <a:srgbClr val="000000"/>
                </a:solidFill>
                <a:latin typeface="Times New Roman" panose="02020603050405020304" pitchFamily="18" charset="0"/>
              </a:rPr>
              <a:t> </a:t>
            </a:r>
            <a:r>
              <a:rPr lang="en-US" altLang="vi-VN" sz="3600" dirty="0" err="1">
                <a:solidFill>
                  <a:srgbClr val="000000"/>
                </a:solidFill>
                <a:latin typeface="Times New Roman" panose="02020603050405020304" pitchFamily="18" charset="0"/>
              </a:rPr>
              <a:t>đại</a:t>
            </a:r>
            <a:endParaRPr lang="en-US" altLang="vi-VN" sz="3600" dirty="0">
              <a:solidFill>
                <a:srgbClr val="000000"/>
              </a:solidFill>
              <a:latin typeface="Times New Roman" panose="02020603050405020304" pitchFamily="18" charset="0"/>
            </a:endParaRPr>
          </a:p>
          <a:p>
            <a:pPr marL="457200" indent="-457200" eaLnBrk="1" fontAlgn="auto" hangingPunct="1">
              <a:spcAft>
                <a:spcPts val="0"/>
              </a:spcAft>
              <a:buFontTx/>
              <a:buChar char="-"/>
              <a:defRPr/>
            </a:pPr>
            <a:endParaRPr lang="en-US" altLang="x-none"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951E08A-BDE5-9F46-B26D-1E6D5223A36D}"/>
              </a:ext>
            </a:extLst>
          </p:cNvPr>
          <p:cNvSpPr txBox="1">
            <a:spLocks noChangeArrowheads="1"/>
          </p:cNvSpPr>
          <p:nvPr/>
        </p:nvSpPr>
        <p:spPr bwMode="auto">
          <a:xfrm>
            <a:off x="158750" y="688975"/>
            <a:ext cx="23225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Times New Roman" panose="02020603050405020304" pitchFamily="18" charset="0"/>
                <a:cs typeface="Times New Roman" panose="02020603050405020304" pitchFamily="18" charset="0"/>
              </a:rPr>
              <a:t>* Kinh tế</a:t>
            </a: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D1113BD-1942-98B7-2D7B-F6293E5FFA07}"/>
              </a:ext>
            </a:extLst>
          </p:cNvPr>
          <p:cNvSpPr>
            <a:spLocks noGrp="1"/>
          </p:cNvSpPr>
          <p:nvPr>
            <p:ph type="title"/>
          </p:nvPr>
        </p:nvSpPr>
        <p:spPr>
          <a:xfrm>
            <a:off x="609600" y="584200"/>
            <a:ext cx="10972800" cy="485775"/>
          </a:xfrm>
        </p:spPr>
        <p:txBody>
          <a:bodyPr/>
          <a:lstStyle/>
          <a:p>
            <a:pPr algn="ctr" eaLnBrk="1" hangingPunct="1"/>
            <a:r>
              <a:rPr lang="en-US" altLang="en-US" sz="2400" b="1">
                <a:solidFill>
                  <a:schemeClr val="accent1"/>
                </a:solidFill>
                <a:latin typeface="Times New Roman" panose="02020603050405020304" pitchFamily="18" charset="0"/>
                <a:cs typeface="Times New Roman" panose="02020603050405020304" pitchFamily="18" charset="0"/>
              </a:rPr>
              <a:t>CÁC ÔNG VUA CÔNG NGHIỆP MỸ</a:t>
            </a:r>
          </a:p>
        </p:txBody>
      </p:sp>
      <p:pic>
        <p:nvPicPr>
          <p:cNvPr id="67587" name="Picture 3">
            <a:extLst>
              <a:ext uri="{FF2B5EF4-FFF2-40B4-BE49-F238E27FC236}">
                <a16:creationId xmlns:a16="http://schemas.microsoft.com/office/drawing/2014/main" id="{7102D518-D91F-35A0-840F-2FE95098D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384300"/>
            <a:ext cx="2859088"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4">
            <a:extLst>
              <a:ext uri="{FF2B5EF4-FFF2-40B4-BE49-F238E27FC236}">
                <a16:creationId xmlns:a16="http://schemas.microsoft.com/office/drawing/2014/main" id="{D8724003-7CAE-866F-F5B5-B19E9395B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84300"/>
            <a:ext cx="320675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9" name="Text Box 5">
            <a:extLst>
              <a:ext uri="{FF2B5EF4-FFF2-40B4-BE49-F238E27FC236}">
                <a16:creationId xmlns:a16="http://schemas.microsoft.com/office/drawing/2014/main" id="{512D9891-247B-335B-19D0-F64916056735}"/>
              </a:ext>
            </a:extLst>
          </p:cNvPr>
          <p:cNvSpPr txBox="1">
            <a:spLocks noChangeArrowheads="1"/>
          </p:cNvSpPr>
          <p:nvPr/>
        </p:nvSpPr>
        <p:spPr bwMode="auto">
          <a:xfrm>
            <a:off x="609600" y="4495800"/>
            <a:ext cx="27432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912813"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“Vua dầu mỏ”</a:t>
            </a:r>
          </a:p>
          <a:p>
            <a:pPr algn="ctr" eaLnBrk="1" hangingPunct="1">
              <a:lnSpc>
                <a:spcPct val="100000"/>
              </a:lnSpc>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J.D.Rốc-phe-lơ (1839-1937)</a:t>
            </a:r>
          </a:p>
        </p:txBody>
      </p:sp>
      <p:sp>
        <p:nvSpPr>
          <p:cNvPr id="67590" name="Text Box 6">
            <a:extLst>
              <a:ext uri="{FF2B5EF4-FFF2-40B4-BE49-F238E27FC236}">
                <a16:creationId xmlns:a16="http://schemas.microsoft.com/office/drawing/2014/main" id="{753D7973-AE28-E9A3-13B6-AB317D8B5A9C}"/>
              </a:ext>
            </a:extLst>
          </p:cNvPr>
          <p:cNvSpPr txBox="1">
            <a:spLocks noChangeArrowheads="1"/>
          </p:cNvSpPr>
          <p:nvPr/>
        </p:nvSpPr>
        <p:spPr bwMode="auto">
          <a:xfrm>
            <a:off x="4673600" y="4572000"/>
            <a:ext cx="24384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912813"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“Vua thép”</a:t>
            </a:r>
          </a:p>
          <a:p>
            <a:pPr algn="ctr" eaLnBrk="1" hangingPunct="1">
              <a:lnSpc>
                <a:spcPct val="100000"/>
              </a:lnSpc>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J.P.Moóc-gan (1837-1913)</a:t>
            </a:r>
          </a:p>
        </p:txBody>
      </p:sp>
      <p:pic>
        <p:nvPicPr>
          <p:cNvPr id="67591" name="Picture 7">
            <a:extLst>
              <a:ext uri="{FF2B5EF4-FFF2-40B4-BE49-F238E27FC236}">
                <a16:creationId xmlns:a16="http://schemas.microsoft.com/office/drawing/2014/main" id="{0C3D7C79-01DD-E368-36CE-43A70D922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1963" y="1384300"/>
            <a:ext cx="33988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 Box 8">
            <a:extLst>
              <a:ext uri="{FF2B5EF4-FFF2-40B4-BE49-F238E27FC236}">
                <a16:creationId xmlns:a16="http://schemas.microsoft.com/office/drawing/2014/main" id="{5B46C8F2-AC23-94E8-62FE-C45B506A3844}"/>
              </a:ext>
            </a:extLst>
          </p:cNvPr>
          <p:cNvSpPr txBox="1">
            <a:spLocks noChangeArrowheads="1"/>
          </p:cNvSpPr>
          <p:nvPr/>
        </p:nvSpPr>
        <p:spPr bwMode="auto">
          <a:xfrm>
            <a:off x="8737600" y="4584700"/>
            <a:ext cx="2336800" cy="10525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defTabSz="912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defTabSz="9128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912813" indent="-228600" defTabSz="9128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1800" b="1">
                <a:solidFill>
                  <a:srgbClr val="FF0000"/>
                </a:solidFill>
                <a:latin typeface="Times New Roman" panose="02020603050405020304" pitchFamily="18" charset="0"/>
                <a:cs typeface="Times New Roman" panose="02020603050405020304" pitchFamily="18" charset="0"/>
              </a:rPr>
              <a:t>“Vua ô tô”- </a:t>
            </a:r>
          </a:p>
          <a:p>
            <a:pPr algn="ctr" eaLnBrk="1" hangingPunct="1">
              <a:lnSpc>
                <a:spcPct val="100000"/>
              </a:lnSpc>
              <a:spcBef>
                <a:spcPct val="50000"/>
              </a:spcBef>
              <a:buFontTx/>
              <a:buNone/>
            </a:pPr>
            <a:r>
              <a:rPr lang="en-US" altLang="en-US" sz="1800" b="1">
                <a:solidFill>
                  <a:srgbClr val="FF0000"/>
                </a:solidFill>
                <a:latin typeface="Times New Roman" panose="02020603050405020304" pitchFamily="18" charset="0"/>
                <a:cs typeface="Times New Roman" panose="02020603050405020304" pitchFamily="18" charset="0"/>
              </a:rPr>
              <a:t>Henry For (1863-1947)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Google Shape;107;p2">
            <a:extLst>
              <a:ext uri="{FF2B5EF4-FFF2-40B4-BE49-F238E27FC236}">
                <a16:creationId xmlns:a16="http://schemas.microsoft.com/office/drawing/2014/main" id="{027498D7-8CCB-158F-6030-D823FBC834E4}"/>
              </a:ext>
            </a:extLst>
          </p:cNvPr>
          <p:cNvSpPr>
            <a:spLocks/>
          </p:cNvSpPr>
          <p:nvPr/>
        </p:nvSpPr>
        <p:spPr bwMode="auto">
          <a:xfrm>
            <a:off x="0" y="0"/>
            <a:ext cx="3429000" cy="6926263"/>
          </a:xfrm>
          <a:custGeom>
            <a:avLst/>
            <a:gdLst>
              <a:gd name="T0" fmla="*/ 0 w 1876363"/>
              <a:gd name="T1" fmla="*/ 0 h 3790253"/>
              <a:gd name="T2" fmla="*/ 38244588 w 1876363"/>
              <a:gd name="T3" fmla="*/ 0 h 3790253"/>
              <a:gd name="T4" fmla="*/ 38244588 w 1876363"/>
              <a:gd name="T5" fmla="*/ 77236412 h 3790253"/>
              <a:gd name="T6" fmla="*/ 0 w 1876363"/>
              <a:gd name="T7" fmla="*/ 77236412 h 3790253"/>
              <a:gd name="T8" fmla="*/ 0 w 1876363"/>
              <a:gd name="T9" fmla="*/ 0 h 37902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76363" h="3790253" extrusionOk="0">
                <a:moveTo>
                  <a:pt x="0" y="0"/>
                </a:moveTo>
                <a:lnTo>
                  <a:pt x="1876363" y="0"/>
                </a:lnTo>
                <a:lnTo>
                  <a:pt x="1876363" y="3790253"/>
                </a:lnTo>
                <a:lnTo>
                  <a:pt x="0" y="3790253"/>
                </a:lnTo>
                <a:lnTo>
                  <a:pt x="0" y="0"/>
                </a:lnTo>
                <a:close/>
              </a:path>
            </a:pathLst>
          </a:custGeom>
          <a:solidFill>
            <a:srgbClr val="53E8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Google Shape;108;p2">
            <a:extLst>
              <a:ext uri="{FF2B5EF4-FFF2-40B4-BE49-F238E27FC236}">
                <a16:creationId xmlns:a16="http://schemas.microsoft.com/office/drawing/2014/main" id="{F7244AEA-5056-99E7-140C-2AFD4E3A1550}"/>
              </a:ext>
            </a:extLst>
          </p:cNvPr>
          <p:cNvSpPr/>
          <p:nvPr/>
        </p:nvSpPr>
        <p:spPr>
          <a:xfrm>
            <a:off x="696913" y="1350963"/>
            <a:ext cx="4799012" cy="482123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a:ln>
            <a:noFill/>
          </a:ln>
        </p:spPr>
        <p:txBody>
          <a:bodyPr spcFirstLastPara="1" lIns="60950" tIns="60950" rIns="60950" bIns="60950" anchor="ctr"/>
          <a:lstStyle/>
          <a:p>
            <a:pPr defTabSz="609630" eaLnBrk="1" fontAlgn="auto" hangingPunct="1">
              <a:spcBef>
                <a:spcPts val="0"/>
              </a:spcBef>
              <a:spcAft>
                <a:spcPts val="0"/>
              </a:spcAft>
              <a:buClr>
                <a:srgbClr val="000000"/>
              </a:buClr>
              <a:defRPr/>
            </a:pPr>
            <a:endParaRPr sz="933" kern="0">
              <a:solidFill>
                <a:srgbClr val="000000"/>
              </a:solidFill>
              <a:latin typeface="Arial"/>
              <a:cs typeface="Arial"/>
              <a:sym typeface="Arial"/>
            </a:endParaRPr>
          </a:p>
        </p:txBody>
      </p:sp>
      <p:sp>
        <p:nvSpPr>
          <p:cNvPr id="109" name="Google Shape;109;p2">
            <a:extLst>
              <a:ext uri="{FF2B5EF4-FFF2-40B4-BE49-F238E27FC236}">
                <a16:creationId xmlns:a16="http://schemas.microsoft.com/office/drawing/2014/main" id="{143F6464-FFD2-5194-38C8-D48E0810AB34}"/>
              </a:ext>
            </a:extLst>
          </p:cNvPr>
          <p:cNvSpPr/>
          <p:nvPr/>
        </p:nvSpPr>
        <p:spPr>
          <a:xfrm>
            <a:off x="11414125" y="-382588"/>
            <a:ext cx="1308100" cy="1125538"/>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D230"/>
          </a:solidFill>
          <a:ln>
            <a:noFill/>
          </a:ln>
        </p:spPr>
        <p:txBody>
          <a:bodyPr spcFirstLastPara="1" lIns="60950" tIns="60950" rIns="60950" bIns="60950" anchor="ctr"/>
          <a:lstStyle/>
          <a:p>
            <a:pPr defTabSz="609630" eaLnBrk="1" fontAlgn="auto" hangingPunct="1">
              <a:spcBef>
                <a:spcPts val="0"/>
              </a:spcBef>
              <a:spcAft>
                <a:spcPts val="0"/>
              </a:spcAft>
              <a:buClr>
                <a:srgbClr val="000000"/>
              </a:buClr>
              <a:defRPr/>
            </a:pPr>
            <a:endParaRPr sz="933" kern="0">
              <a:solidFill>
                <a:srgbClr val="000000"/>
              </a:solidFill>
              <a:latin typeface="Arial"/>
              <a:cs typeface="Arial"/>
              <a:sym typeface="Arial"/>
            </a:endParaRPr>
          </a:p>
        </p:txBody>
      </p:sp>
      <p:sp>
        <p:nvSpPr>
          <p:cNvPr id="110" name="Google Shape;110;p2">
            <a:extLst>
              <a:ext uri="{FF2B5EF4-FFF2-40B4-BE49-F238E27FC236}">
                <a16:creationId xmlns:a16="http://schemas.microsoft.com/office/drawing/2014/main" id="{3513C3EB-43AD-B319-BF03-0A2BC4686D07}"/>
              </a:ext>
            </a:extLst>
          </p:cNvPr>
          <p:cNvSpPr txBox="1">
            <a:spLocks noChangeArrowheads="1"/>
          </p:cNvSpPr>
          <p:nvPr/>
        </p:nvSpPr>
        <p:spPr bwMode="auto">
          <a:xfrm>
            <a:off x="4459288" y="415925"/>
            <a:ext cx="6824662"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40000"/>
              </a:lnSpc>
              <a:buClr>
                <a:srgbClr val="000000"/>
              </a:buClr>
            </a:pPr>
            <a:r>
              <a:rPr lang="en-US" altLang="en-US" sz="5300">
                <a:solidFill>
                  <a:srgbClr val="FD5649"/>
                </a:solidFill>
                <a:cs typeface="Arial" panose="020B0604020202020204" pitchFamily="34" charset="0"/>
                <a:sym typeface="Arial" panose="020B0604020202020204" pitchFamily="34" charset="0"/>
              </a:rPr>
              <a:t>TRUY TÌM TỪ KHÓA</a:t>
            </a:r>
            <a:endParaRPr lang="en-US" altLang="en-US" sz="900">
              <a:solidFill>
                <a:srgbClr val="000000"/>
              </a:solidFill>
              <a:cs typeface="Arial" panose="020B0604020202020204" pitchFamily="34" charset="0"/>
              <a:sym typeface="Arial" panose="020B0604020202020204" pitchFamily="34" charset="0"/>
            </a:endParaRPr>
          </a:p>
        </p:txBody>
      </p:sp>
      <p:sp>
        <p:nvSpPr>
          <p:cNvPr id="111" name="Google Shape;111;p2">
            <a:extLst>
              <a:ext uri="{FF2B5EF4-FFF2-40B4-BE49-F238E27FC236}">
                <a16:creationId xmlns:a16="http://schemas.microsoft.com/office/drawing/2014/main" id="{BC6FF0A8-3320-A446-640B-DA999D249877}"/>
              </a:ext>
            </a:extLst>
          </p:cNvPr>
          <p:cNvSpPr txBox="1">
            <a:spLocks noChangeArrowheads="1"/>
          </p:cNvSpPr>
          <p:nvPr/>
        </p:nvSpPr>
        <p:spPr bwMode="auto">
          <a:xfrm>
            <a:off x="5792788" y="2289175"/>
            <a:ext cx="6186487"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04800" indent="-304800"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buClr>
                <a:srgbClr val="262626"/>
              </a:buClr>
              <a:buSzPts val="3500"/>
              <a:buFont typeface="Noto Sans Symbols"/>
              <a:buChar char="▪"/>
            </a:pPr>
            <a:r>
              <a:rPr lang="en-US" altLang="en-US" sz="2300">
                <a:solidFill>
                  <a:srgbClr val="262626"/>
                </a:solidFill>
                <a:cs typeface="Arial" panose="020B0604020202020204" pitchFamily="34" charset="0"/>
                <a:sym typeface="Arial" panose="020B0604020202020204" pitchFamily="34" charset="0"/>
              </a:rPr>
              <a:t>Tìm từ khoá liên qua đến những chuyển biến về kinh tế, chính sách đối nội, đối ngoại của Mĩ cuối thế kỉ XIX</a:t>
            </a:r>
            <a:r>
              <a:rPr lang="vi-VN" altLang="en-US" sz="2300">
                <a:solidFill>
                  <a:srgbClr val="262626"/>
                </a:solidFill>
                <a:cs typeface="Arial" panose="020B0604020202020204" pitchFamily="34" charset="0"/>
                <a:sym typeface="Arial" panose="020B0604020202020204" pitchFamily="34" charset="0"/>
              </a:rPr>
              <a:t> đến</a:t>
            </a:r>
            <a:r>
              <a:rPr lang="en-US" altLang="en-US" sz="2300">
                <a:solidFill>
                  <a:srgbClr val="262626"/>
                </a:solidFill>
                <a:cs typeface="Arial" panose="020B0604020202020204" pitchFamily="34" charset="0"/>
                <a:sym typeface="Arial" panose="020B0604020202020204" pitchFamily="34" charset="0"/>
              </a:rPr>
              <a:t> đầu thế kỉ XX</a:t>
            </a:r>
          </a:p>
        </p:txBody>
      </p:sp>
      <p:sp>
        <p:nvSpPr>
          <p:cNvPr id="113" name="Google Shape;113;p2">
            <a:extLst>
              <a:ext uri="{FF2B5EF4-FFF2-40B4-BE49-F238E27FC236}">
                <a16:creationId xmlns:a16="http://schemas.microsoft.com/office/drawing/2014/main" id="{25FE3886-441D-550E-51D5-3058E3BF1993}"/>
              </a:ext>
            </a:extLst>
          </p:cNvPr>
          <p:cNvSpPr/>
          <p:nvPr/>
        </p:nvSpPr>
        <p:spPr>
          <a:xfrm>
            <a:off x="1176338" y="1841500"/>
            <a:ext cx="3840162" cy="3840163"/>
          </a:xfrm>
          <a:prstGeom prst="ellipse">
            <a:avLst/>
          </a:prstGeom>
          <a:solidFill>
            <a:schemeClr val="lt1"/>
          </a:solidFill>
          <a:ln>
            <a:noFill/>
          </a:ln>
        </p:spPr>
        <p:txBody>
          <a:bodyPr spcFirstLastPara="1" lIns="60950" tIns="30467" rIns="60950" bIns="30467" anchor="ctr"/>
          <a:lstStyle/>
          <a:p>
            <a:pPr algn="ctr" defTabSz="609630" eaLnBrk="1" fontAlgn="auto" hangingPunct="1">
              <a:spcBef>
                <a:spcPts val="0"/>
              </a:spcBef>
              <a:spcAft>
                <a:spcPts val="0"/>
              </a:spcAft>
              <a:buClr>
                <a:srgbClr val="000000"/>
              </a:buClr>
              <a:defRPr/>
            </a:pPr>
            <a:endParaRPr sz="1200" kern="0">
              <a:solidFill>
                <a:srgbClr val="FFFFFF"/>
              </a:solidFill>
              <a:latin typeface="Calibri"/>
              <a:ea typeface="Calibri"/>
              <a:cs typeface="Calibri"/>
              <a:sym typeface="Calibri"/>
            </a:endParaRPr>
          </a:p>
        </p:txBody>
      </p:sp>
      <p:pic>
        <p:nvPicPr>
          <p:cNvPr id="114" name="Google Shape;114;p2">
            <a:extLst>
              <a:ext uri="{FF2B5EF4-FFF2-40B4-BE49-F238E27FC236}">
                <a16:creationId xmlns:a16="http://schemas.microsoft.com/office/drawing/2014/main" id="{D499803A-7056-AE15-C98A-15793A7908A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0132" t="25000" r="42386" b="9375"/>
          <a:stretch>
            <a:fillRect/>
          </a:stretch>
        </p:blipFill>
        <p:spPr bwMode="auto">
          <a:xfrm>
            <a:off x="1473200" y="1962150"/>
            <a:ext cx="36576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112;p2">
            <a:extLst>
              <a:ext uri="{FF2B5EF4-FFF2-40B4-BE49-F238E27FC236}">
                <a16:creationId xmlns:a16="http://schemas.microsoft.com/office/drawing/2014/main" id="{E035925F-4578-6F23-7957-59E622BECE37}"/>
              </a:ext>
            </a:extLst>
          </p:cNvPr>
          <p:cNvSpPr txBox="1">
            <a:spLocks noChangeArrowheads="1"/>
          </p:cNvSpPr>
          <p:nvPr/>
        </p:nvSpPr>
        <p:spPr bwMode="auto">
          <a:xfrm>
            <a:off x="5792788" y="1606550"/>
            <a:ext cx="42481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04800" indent="-304800"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buClr>
                <a:srgbClr val="262626"/>
              </a:buClr>
              <a:buSzPts val="3500"/>
              <a:buFont typeface="Noto Sans Symbols"/>
              <a:buChar char="▪"/>
            </a:pPr>
            <a:r>
              <a:rPr lang="en-US" altLang="en-US" sz="2300">
                <a:solidFill>
                  <a:srgbClr val="262626"/>
                </a:solidFill>
                <a:cs typeface="Arial" panose="020B0604020202020204" pitchFamily="34" charset="0"/>
                <a:sym typeface="Arial" panose="020B0604020202020204" pitchFamily="34" charset="0"/>
              </a:rPr>
              <a:t>Dựa vào SGK trang </a:t>
            </a:r>
            <a:r>
              <a:rPr lang="vi-VN" altLang="en-US" sz="2300">
                <a:solidFill>
                  <a:srgbClr val="262626"/>
                </a:solidFill>
                <a:cs typeface="Arial" panose="020B0604020202020204" pitchFamily="34" charset="0"/>
                <a:sym typeface="Arial" panose="020B0604020202020204" pitchFamily="34" charset="0"/>
              </a:rPr>
              <a:t>41</a:t>
            </a:r>
            <a:endParaRPr lang="en-US" altLang="en-US" sz="2300">
              <a:solidFill>
                <a:srgbClr val="262626"/>
              </a:solidFill>
              <a:cs typeface="Arial" panose="020B0604020202020204" pitchFamily="34" charset="0"/>
              <a:sym typeface="Arial" panose="020B0604020202020204" pitchFamily="34" charset="0"/>
            </a:endParaRPr>
          </a:p>
        </p:txBody>
      </p:sp>
      <p:sp>
        <p:nvSpPr>
          <p:cNvPr id="11" name="Google Shape;112;p2">
            <a:extLst>
              <a:ext uri="{FF2B5EF4-FFF2-40B4-BE49-F238E27FC236}">
                <a16:creationId xmlns:a16="http://schemas.microsoft.com/office/drawing/2014/main" id="{16EC4472-94C2-3B22-59CA-42849F9E21E3}"/>
              </a:ext>
            </a:extLst>
          </p:cNvPr>
          <p:cNvSpPr txBox="1">
            <a:spLocks noChangeArrowheads="1"/>
          </p:cNvSpPr>
          <p:nvPr/>
        </p:nvSpPr>
        <p:spPr bwMode="auto">
          <a:xfrm>
            <a:off x="5495925" y="4283075"/>
            <a:ext cx="609441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defRPr>
                <a:solidFill>
                  <a:schemeClr val="tx1"/>
                </a:solidFill>
                <a:latin typeface="Arial" panose="020B0604020202020204" pitchFamily="34" charset="0"/>
              </a:defRPr>
            </a:lvl1pPr>
            <a:lvl2pPr marL="742950" indent="-285750" defTabSz="609600">
              <a:defRPr>
                <a:solidFill>
                  <a:schemeClr val="tx1"/>
                </a:solidFill>
                <a:latin typeface="Arial" panose="020B0604020202020204" pitchFamily="34" charset="0"/>
              </a:defRPr>
            </a:lvl2pPr>
            <a:lvl3pPr marL="1143000" indent="-228600" defTabSz="609600">
              <a:defRPr>
                <a:solidFill>
                  <a:schemeClr val="tx1"/>
                </a:solidFill>
                <a:latin typeface="Arial" panose="020B0604020202020204" pitchFamily="34" charset="0"/>
              </a:defRPr>
            </a:lvl3pPr>
            <a:lvl4pPr marL="1600200" indent="-228600" defTabSz="609600">
              <a:defRPr>
                <a:solidFill>
                  <a:schemeClr val="tx1"/>
                </a:solidFill>
                <a:latin typeface="Arial" panose="020B0604020202020204" pitchFamily="34" charset="0"/>
              </a:defRPr>
            </a:lvl4pPr>
            <a:lvl5pPr marL="2057400" indent="-228600" defTabSz="609600">
              <a:defRPr>
                <a:solidFill>
                  <a:schemeClr val="tx1"/>
                </a:solidFill>
                <a:latin typeface="Arial" panose="020B0604020202020204" pitchFamily="34" charset="0"/>
              </a:defRPr>
            </a:lvl5pPr>
            <a:lvl6pPr marL="2514600" indent="-228600" defTabSz="609600" eaLnBrk="0" fontAlgn="base" hangingPunct="0">
              <a:spcBef>
                <a:spcPct val="0"/>
              </a:spcBef>
              <a:spcAft>
                <a:spcPct val="0"/>
              </a:spcAft>
              <a:defRPr>
                <a:solidFill>
                  <a:schemeClr val="tx1"/>
                </a:solidFill>
                <a:latin typeface="Arial" panose="020B0604020202020204" pitchFamily="34" charset="0"/>
              </a:defRPr>
            </a:lvl6pPr>
            <a:lvl7pPr marL="2971800" indent="-228600" defTabSz="609600" eaLnBrk="0" fontAlgn="base" hangingPunct="0">
              <a:spcBef>
                <a:spcPct val="0"/>
              </a:spcBef>
              <a:spcAft>
                <a:spcPct val="0"/>
              </a:spcAft>
              <a:defRPr>
                <a:solidFill>
                  <a:schemeClr val="tx1"/>
                </a:solidFill>
                <a:latin typeface="Arial" panose="020B0604020202020204" pitchFamily="34" charset="0"/>
              </a:defRPr>
            </a:lvl7pPr>
            <a:lvl8pPr marL="3429000" indent="-228600" defTabSz="609600" eaLnBrk="0" fontAlgn="base" hangingPunct="0">
              <a:spcBef>
                <a:spcPct val="0"/>
              </a:spcBef>
              <a:spcAft>
                <a:spcPct val="0"/>
              </a:spcAft>
              <a:defRPr>
                <a:solidFill>
                  <a:schemeClr val="tx1"/>
                </a:solidFill>
                <a:latin typeface="Arial" panose="020B0604020202020204" pitchFamily="34" charset="0"/>
              </a:defRPr>
            </a:lvl8pPr>
            <a:lvl9pPr marL="3886200" indent="-228600" defTabSz="609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buClr>
                <a:srgbClr val="262626"/>
              </a:buClr>
              <a:buSzPts val="3500"/>
            </a:pPr>
            <a:r>
              <a:rPr lang="en-US" altLang="en-US" sz="2300">
                <a:solidFill>
                  <a:srgbClr val="7030A0"/>
                </a:solidFill>
                <a:cs typeface="Arial" panose="020B0604020202020204" pitchFamily="34" charset="0"/>
                <a:sym typeface="Arial" panose="020B0604020202020204" pitchFamily="34" charset="0"/>
              </a:rPr>
              <a:t> Cả lớp chia </a:t>
            </a:r>
            <a:r>
              <a:rPr lang="vi-VN" altLang="en-US" sz="2300">
                <a:solidFill>
                  <a:srgbClr val="7030A0"/>
                </a:solidFill>
                <a:cs typeface="Arial" panose="020B0604020202020204" pitchFamily="34" charset="0"/>
                <a:sym typeface="Arial" panose="020B0604020202020204" pitchFamily="34" charset="0"/>
              </a:rPr>
              <a:t>4</a:t>
            </a:r>
            <a:r>
              <a:rPr lang="en-US" altLang="en-US" sz="2300">
                <a:solidFill>
                  <a:srgbClr val="7030A0"/>
                </a:solidFill>
                <a:cs typeface="Arial" panose="020B0604020202020204" pitchFamily="34" charset="0"/>
                <a:sym typeface="Arial" panose="020B0604020202020204" pitchFamily="34" charset="0"/>
              </a:rPr>
              <a:t> đội chơi, trong thời gian 3 phút đội nào tìm được nhiều từ khoá nhất đội đó chiến thắng.</a:t>
            </a: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1000"/>
                                        <p:tgtEl>
                                          <p:spTgt spid="110"/>
                                        </p:tgtEl>
                                      </p:cBhvr>
                                    </p:animEffect>
                                  </p:childTnLst>
                                </p:cTn>
                              </p:par>
                              <p:par>
                                <p:cTn id="8" presetID="1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fade">
                                      <p:cBhvr>
                                        <p:cTn id="10" dur="1000"/>
                                        <p:tgtEl>
                                          <p:spTgt spid="111"/>
                                        </p:tgtEl>
                                      </p:cBhvr>
                                    </p:animEffect>
                                  </p:childTnLst>
                                </p:cTn>
                              </p:par>
                              <p:par>
                                <p:cTn id="11" presetID="10"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fade">
                                      <p:cBhvr>
                                        <p:cTn id="13" dur="1000"/>
                                        <p:tgtEl>
                                          <p:spTgt spid="113"/>
                                        </p:tgtEl>
                                      </p:cBhvr>
                                    </p:animEffect>
                                  </p:childTnLst>
                                </p:cTn>
                              </p:par>
                              <p:par>
                                <p:cTn id="14" presetID="10" presetClass="entr" presetSubtype="0" fill="hold" nodeType="withEffect">
                                  <p:stCondLst>
                                    <p:cond delay="0"/>
                                  </p:stCondLst>
                                  <p:childTnLst>
                                    <p:set>
                                      <p:cBhvr>
                                        <p:cTn id="15" dur="1" fill="hold">
                                          <p:stCondLst>
                                            <p:cond delay="0"/>
                                          </p:stCondLst>
                                        </p:cTn>
                                        <p:tgtEl>
                                          <p:spTgt spid="114"/>
                                        </p:tgtEl>
                                        <p:attrNameLst>
                                          <p:attrName>style.visibility</p:attrName>
                                        </p:attrNameLst>
                                      </p:cBhvr>
                                      <p:to>
                                        <p:strVal val="visible"/>
                                      </p:to>
                                    </p:set>
                                    <p:animEffect transition="in" filter="fade">
                                      <p:cBhvr>
                                        <p:cTn id="16" dur="1000"/>
                                        <p:tgtEl>
                                          <p:spTgt spid="114"/>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70658" name="Group 2">
            <a:extLst>
              <a:ext uri="{FF2B5EF4-FFF2-40B4-BE49-F238E27FC236}">
                <a16:creationId xmlns:a16="http://schemas.microsoft.com/office/drawing/2014/main" id="{5081E894-2F6B-9527-89AD-8A3FD4B9ECA0}"/>
              </a:ext>
            </a:extLst>
          </p:cNvPr>
          <p:cNvGrpSpPr>
            <a:grpSpLocks/>
          </p:cNvGrpSpPr>
          <p:nvPr/>
        </p:nvGrpSpPr>
        <p:grpSpPr bwMode="auto">
          <a:xfrm>
            <a:off x="-209550" y="-190500"/>
            <a:ext cx="12620625" cy="7239000"/>
            <a:chOff x="0" y="0"/>
            <a:chExt cx="25242502" cy="14475171"/>
          </a:xfrm>
        </p:grpSpPr>
        <p:pic>
          <p:nvPicPr>
            <p:cNvPr id="70894" name="Picture 3">
              <a:extLst>
                <a:ext uri="{FF2B5EF4-FFF2-40B4-BE49-F238E27FC236}">
                  <a16:creationId xmlns:a16="http://schemas.microsoft.com/office/drawing/2014/main" id="{7992E58D-C405-8251-2133-A50CE2EFDFE9}"/>
                </a:ext>
              </a:extLst>
            </p:cNvPr>
            <p:cNvPicPr>
              <a:picLocks noChangeAspect="1"/>
            </p:cNvPicPr>
            <p:nvPr/>
          </p:nvPicPr>
          <p:blipFill>
            <a:blip r:embed="rId2">
              <a:extLst>
                <a:ext uri="{28A0092B-C50C-407E-A947-70E740481C1C}">
                  <a14:useLocalDpi xmlns:a14="http://schemas.microsoft.com/office/drawing/2010/main" val="0"/>
                </a:ext>
              </a:extLst>
            </a:blip>
            <a:srcRect l="13039"/>
            <a:stretch>
              <a:fillRect/>
            </a:stretch>
          </p:blipFill>
          <p:spPr bwMode="auto">
            <a:xfrm>
              <a:off x="0" y="0"/>
              <a:ext cx="12610820" cy="1447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95" name="Picture 4">
              <a:extLst>
                <a:ext uri="{FF2B5EF4-FFF2-40B4-BE49-F238E27FC236}">
                  <a16:creationId xmlns:a16="http://schemas.microsoft.com/office/drawing/2014/main" id="{02FB06DC-D88F-3521-765F-6AA6A8DE3D80}"/>
                </a:ext>
              </a:extLst>
            </p:cNvPr>
            <p:cNvPicPr>
              <a:picLocks noChangeAspect="1"/>
            </p:cNvPicPr>
            <p:nvPr/>
          </p:nvPicPr>
          <p:blipFill>
            <a:blip r:embed="rId2">
              <a:extLst>
                <a:ext uri="{28A0092B-C50C-407E-A947-70E740481C1C}">
                  <a14:useLocalDpi xmlns:a14="http://schemas.microsoft.com/office/drawing/2010/main" val="0"/>
                </a:ext>
              </a:extLst>
            </a:blip>
            <a:srcRect r="12894"/>
            <a:stretch>
              <a:fillRect/>
            </a:stretch>
          </p:blipFill>
          <p:spPr bwMode="auto">
            <a:xfrm>
              <a:off x="12610820" y="0"/>
              <a:ext cx="12631682" cy="1447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659" name="Group 9">
            <a:extLst>
              <a:ext uri="{FF2B5EF4-FFF2-40B4-BE49-F238E27FC236}">
                <a16:creationId xmlns:a16="http://schemas.microsoft.com/office/drawing/2014/main" id="{A7A8B538-8401-EC8C-F737-858F8A21B8D1}"/>
              </a:ext>
            </a:extLst>
          </p:cNvPr>
          <p:cNvGrpSpPr>
            <a:grpSpLocks/>
          </p:cNvGrpSpPr>
          <p:nvPr/>
        </p:nvGrpSpPr>
        <p:grpSpPr bwMode="auto">
          <a:xfrm>
            <a:off x="442913" y="147638"/>
            <a:ext cx="11063287" cy="6710362"/>
            <a:chOff x="0" y="0"/>
            <a:chExt cx="5541791" cy="2532481"/>
          </a:xfrm>
        </p:grpSpPr>
        <p:sp>
          <p:nvSpPr>
            <p:cNvPr id="70891" name="Freeform 10">
              <a:extLst>
                <a:ext uri="{FF2B5EF4-FFF2-40B4-BE49-F238E27FC236}">
                  <a16:creationId xmlns:a16="http://schemas.microsoft.com/office/drawing/2014/main" id="{2824EEFF-AE76-5BDA-AADE-81E76868491B}"/>
                </a:ext>
              </a:extLst>
            </p:cNvPr>
            <p:cNvSpPr>
              <a:spLocks/>
            </p:cNvSpPr>
            <p:nvPr/>
          </p:nvSpPr>
          <p:spPr bwMode="auto">
            <a:xfrm>
              <a:off x="38100" y="44450"/>
              <a:ext cx="5504962" cy="2488031"/>
            </a:xfrm>
            <a:custGeom>
              <a:avLst/>
              <a:gdLst>
                <a:gd name="T0" fmla="*/ 2540 w 5504962"/>
                <a:gd name="T1" fmla="*/ 2457552 h 2488031"/>
                <a:gd name="T2" fmla="*/ 34642 w 5504962"/>
                <a:gd name="T3" fmla="*/ 2474061 h 2488031"/>
                <a:gd name="T4" fmla="*/ 133156 w 5504962"/>
                <a:gd name="T5" fmla="*/ 2475331 h 2488031"/>
                <a:gd name="T6" fmla="*/ 548628 w 5504962"/>
                <a:gd name="T7" fmla="*/ 2477871 h 2488031"/>
                <a:gd name="T8" fmla="*/ 775638 w 5504962"/>
                <a:gd name="T9" fmla="*/ 2481681 h 2488031"/>
                <a:gd name="T10" fmla="*/ 1156844 w 5504962"/>
                <a:gd name="T11" fmla="*/ 2484221 h 2488031"/>
                <a:gd name="T12" fmla="*/ 1306757 w 5504962"/>
                <a:gd name="T13" fmla="*/ 2482952 h 2488031"/>
                <a:gd name="T14" fmla="*/ 1375288 w 5504962"/>
                <a:gd name="T15" fmla="*/ 2481681 h 2488031"/>
                <a:gd name="T16" fmla="*/ 3259903 w 5504962"/>
                <a:gd name="T17" fmla="*/ 2475331 h 2488031"/>
                <a:gd name="T18" fmla="*/ 3829571 w 5504962"/>
                <a:gd name="T19" fmla="*/ 2476602 h 2488031"/>
                <a:gd name="T20" fmla="*/ 3966633 w 5504962"/>
                <a:gd name="T21" fmla="*/ 2475331 h 2488031"/>
                <a:gd name="T22" fmla="*/ 4197927 w 5504962"/>
                <a:gd name="T23" fmla="*/ 2479142 h 2488031"/>
                <a:gd name="T24" fmla="*/ 4694780 w 5504962"/>
                <a:gd name="T25" fmla="*/ 2482952 h 2488031"/>
                <a:gd name="T26" fmla="*/ 5440192 w 5504962"/>
                <a:gd name="T27" fmla="*/ 2486761 h 2488031"/>
                <a:gd name="T28" fmla="*/ 5503692 w 5504962"/>
                <a:gd name="T29" fmla="*/ 2486761 h 2488031"/>
                <a:gd name="T30" fmla="*/ 5503692 w 5504962"/>
                <a:gd name="T31" fmla="*/ 2427071 h 2488031"/>
                <a:gd name="T32" fmla="*/ 5501151 w 5504962"/>
                <a:gd name="T33" fmla="*/ 2156447 h 2488031"/>
                <a:gd name="T34" fmla="*/ 5498612 w 5504962"/>
                <a:gd name="T35" fmla="*/ 1818566 h 2488031"/>
                <a:gd name="T36" fmla="*/ 5479562 w 5504962"/>
                <a:gd name="T37" fmla="*/ 210784 h 2488031"/>
                <a:gd name="T38" fmla="*/ 5473212 w 5504962"/>
                <a:gd name="T39" fmla="*/ 55131 h 2488031"/>
                <a:gd name="T40" fmla="*/ 5470672 w 5504962"/>
                <a:gd name="T41" fmla="*/ 6350 h 2488031"/>
                <a:gd name="T42" fmla="*/ 5441462 w 5504962"/>
                <a:gd name="T43" fmla="*/ 1270 h 2488031"/>
                <a:gd name="T44" fmla="*/ 5419872 w 5504962"/>
                <a:gd name="T45" fmla="*/ 1270 h 2488031"/>
                <a:gd name="T46" fmla="*/ 13226 w 5504962"/>
                <a:gd name="T47" fmla="*/ 6350 h 2488031"/>
                <a:gd name="T48" fmla="*/ 2540 w 5504962"/>
                <a:gd name="T49" fmla="*/ 2457552 h 24880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892" name="Freeform 11">
              <a:extLst>
                <a:ext uri="{FF2B5EF4-FFF2-40B4-BE49-F238E27FC236}">
                  <a16:creationId xmlns:a16="http://schemas.microsoft.com/office/drawing/2014/main" id="{CD90BF10-CD04-CE85-A97E-8F704985B879}"/>
                </a:ext>
              </a:extLst>
            </p:cNvPr>
            <p:cNvSpPr>
              <a:spLocks/>
            </p:cNvSpPr>
            <p:nvPr/>
          </p:nvSpPr>
          <p:spPr bwMode="auto">
            <a:xfrm>
              <a:off x="11430" y="16510"/>
              <a:ext cx="5480832" cy="2477872"/>
            </a:xfrm>
            <a:custGeom>
              <a:avLst/>
              <a:gdLst>
                <a:gd name="T0" fmla="*/ 5480832 w 5480832"/>
                <a:gd name="T1" fmla="*/ 2477872 h 2477872"/>
                <a:gd name="T2" fmla="*/ 0 w 5480832"/>
                <a:gd name="T3" fmla="*/ 2470252 h 2477872"/>
                <a:gd name="T4" fmla="*/ 0 w 5480832"/>
                <a:gd name="T5" fmla="*/ 876522 h 2477872"/>
                <a:gd name="T6" fmla="*/ 7620 w 5480832"/>
                <a:gd name="T7" fmla="*/ 20320 h 2477872"/>
                <a:gd name="T8" fmla="*/ 2751171 w 5480832"/>
                <a:gd name="T9" fmla="*/ 0 h 2477872"/>
                <a:gd name="T10" fmla="*/ 5459242 w 5480832"/>
                <a:gd name="T11" fmla="*/ 8890 h 2477872"/>
                <a:gd name="T12" fmla="*/ 5480832 w 5480832"/>
                <a:gd name="T13" fmla="*/ 2477872 h 24778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0832" h="2477872">
                  <a:moveTo>
                    <a:pt x="5480832" y="2477872"/>
                  </a:moveTo>
                  <a:lnTo>
                    <a:pt x="0" y="2470252"/>
                  </a:lnTo>
                  <a:lnTo>
                    <a:pt x="0" y="876522"/>
                  </a:lnTo>
                  <a:lnTo>
                    <a:pt x="7620" y="20320"/>
                  </a:lnTo>
                  <a:lnTo>
                    <a:pt x="2751171" y="0"/>
                  </a:lnTo>
                  <a:lnTo>
                    <a:pt x="5459242" y="8890"/>
                  </a:lnTo>
                  <a:lnTo>
                    <a:pt x="5480832" y="2477872"/>
                  </a:lnTo>
                  <a:close/>
                </a:path>
              </a:pathLst>
            </a:custGeom>
            <a:solidFill>
              <a:srgbClr val="FAF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893" name="Freeform 12">
              <a:extLst>
                <a:ext uri="{FF2B5EF4-FFF2-40B4-BE49-F238E27FC236}">
                  <a16:creationId xmlns:a16="http://schemas.microsoft.com/office/drawing/2014/main" id="{689A90AE-BEB3-FA4E-9D40-455B915B1501}"/>
                </a:ext>
              </a:extLst>
            </p:cNvPr>
            <p:cNvSpPr>
              <a:spLocks/>
            </p:cNvSpPr>
            <p:nvPr/>
          </p:nvSpPr>
          <p:spPr bwMode="auto">
            <a:xfrm>
              <a:off x="-3810" y="0"/>
              <a:ext cx="5510041" cy="2504542"/>
            </a:xfrm>
            <a:custGeom>
              <a:avLst/>
              <a:gdLst>
                <a:gd name="T0" fmla="*/ 5478291 w 5510041"/>
                <a:gd name="T1" fmla="*/ 55922 h 2504542"/>
                <a:gd name="T2" fmla="*/ 5503691 w 5510041"/>
                <a:gd name="T3" fmla="*/ 1819358 h 2504542"/>
                <a:gd name="T4" fmla="*/ 5508771 w 5510041"/>
                <a:gd name="T5" fmla="*/ 2443581 h 2504542"/>
                <a:gd name="T6" fmla="*/ 5445271 w 5510041"/>
                <a:gd name="T7" fmla="*/ 2503271 h 2504542"/>
                <a:gd name="T8" fmla="*/ 4115624 w 5510041"/>
                <a:gd name="T9" fmla="*/ 2495652 h 2504542"/>
                <a:gd name="T10" fmla="*/ 3747267 w 5510041"/>
                <a:gd name="T11" fmla="*/ 2493111 h 2504542"/>
                <a:gd name="T12" fmla="*/ 1292985 w 5510041"/>
                <a:gd name="T13" fmla="*/ 2498192 h 2504542"/>
                <a:gd name="T14" fmla="*/ 1074541 w 5510041"/>
                <a:gd name="T15" fmla="*/ 2500731 h 2504542"/>
                <a:gd name="T16" fmla="*/ 466325 w 5510041"/>
                <a:gd name="T17" fmla="*/ 2494381 h 2504542"/>
                <a:gd name="T18" fmla="*/ 19050 w 5510041"/>
                <a:gd name="T19" fmla="*/ 2490571 h 2504542"/>
                <a:gd name="T20" fmla="*/ 11430 w 5510041"/>
                <a:gd name="T21" fmla="*/ 2345161 h 2504542"/>
                <a:gd name="T22" fmla="*/ 7620 w 5510041"/>
                <a:gd name="T23" fmla="*/ 241946 h 2504542"/>
                <a:gd name="T24" fmla="*/ 13970 w 5510041"/>
                <a:gd name="T25" fmla="*/ 44450 h 2504542"/>
                <a:gd name="T26" fmla="*/ 153650 w 5510041"/>
                <a:gd name="T27" fmla="*/ 29210 h 2504542"/>
                <a:gd name="T28" fmla="*/ 744734 w 5510041"/>
                <a:gd name="T29" fmla="*/ 13970 h 2504542"/>
                <a:gd name="T30" fmla="*/ 1237303 w 5510041"/>
                <a:gd name="T31" fmla="*/ 8890 h 2504542"/>
                <a:gd name="T32" fmla="*/ 3704435 w 5510041"/>
                <a:gd name="T33" fmla="*/ 2540 h 2504542"/>
                <a:gd name="T34" fmla="*/ 4449715 w 5510041"/>
                <a:gd name="T35" fmla="*/ 2540 h 2504542"/>
                <a:gd name="T36" fmla="*/ 5379172 w 5510041"/>
                <a:gd name="T37" fmla="*/ 16510 h 2504542"/>
                <a:gd name="T38" fmla="*/ 5475752 w 5510041"/>
                <a:gd name="T39" fmla="*/ 21590 h 2504542"/>
                <a:gd name="T40" fmla="*/ 5488452 w 5510041"/>
                <a:gd name="T41" fmla="*/ 2444852 h 2504542"/>
                <a:gd name="T42" fmla="*/ 5487182 w 5510041"/>
                <a:gd name="T43" fmla="*/ 1980705 h 2504542"/>
                <a:gd name="T44" fmla="*/ 5468132 w 5510041"/>
                <a:gd name="T45" fmla="*/ 247641 h 2504542"/>
                <a:gd name="T46" fmla="*/ 5439137 w 5510041"/>
                <a:gd name="T47" fmla="*/ 41910 h 2504542"/>
                <a:gd name="T48" fmla="*/ 5079347 w 5510041"/>
                <a:gd name="T49" fmla="*/ 30480 h 2504542"/>
                <a:gd name="T50" fmla="*/ 3982844 w 5510041"/>
                <a:gd name="T51" fmla="*/ 22860 h 2504542"/>
                <a:gd name="T52" fmla="*/ 1395782 w 5510041"/>
                <a:gd name="T53" fmla="*/ 29210 h 2504542"/>
                <a:gd name="T54" fmla="*/ 543422 w 5510041"/>
                <a:gd name="T55" fmla="*/ 38100 h 2504542"/>
                <a:gd name="T56" fmla="*/ 33020 w 5510041"/>
                <a:gd name="T57" fmla="*/ 76802 h 2504542"/>
                <a:gd name="T58" fmla="*/ 25400 w 5510041"/>
                <a:gd name="T59" fmla="*/ 348246 h 2504542"/>
                <a:gd name="T60" fmla="*/ 30480 w 5510041"/>
                <a:gd name="T61" fmla="*/ 2149646 h 2504542"/>
                <a:gd name="T62" fmla="*/ 31750 w 5510041"/>
                <a:gd name="T63" fmla="*/ 2444852 h 2504542"/>
                <a:gd name="T64" fmla="*/ 44450 w 5510041"/>
                <a:gd name="T65" fmla="*/ 2468981 h 2504542"/>
                <a:gd name="T66" fmla="*/ 457758 w 5510041"/>
                <a:gd name="T67" fmla="*/ 2470252 h 2504542"/>
                <a:gd name="T68" fmla="*/ 1108807 w 5510041"/>
                <a:gd name="T69" fmla="*/ 2476602 h 2504542"/>
                <a:gd name="T70" fmla="*/ 3875764 w 5510041"/>
                <a:gd name="T71" fmla="*/ 2470252 h 2504542"/>
                <a:gd name="T72" fmla="*/ 4535379 w 5510041"/>
                <a:gd name="T73" fmla="*/ 2475331 h 2504542"/>
                <a:gd name="T74" fmla="*/ 5396305 w 5510041"/>
                <a:gd name="T75" fmla="*/ 2488031 h 2504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0660" name="Picture 17">
            <a:extLst>
              <a:ext uri="{FF2B5EF4-FFF2-40B4-BE49-F238E27FC236}">
                <a16:creationId xmlns:a16="http://schemas.microsoft.com/office/drawing/2014/main" id="{AD784EA0-556C-3DDA-FA9F-8361BD8207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57987">
            <a:off x="603250" y="539750"/>
            <a:ext cx="144462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8">
            <a:extLst>
              <a:ext uri="{FF2B5EF4-FFF2-40B4-BE49-F238E27FC236}">
                <a16:creationId xmlns:a16="http://schemas.microsoft.com/office/drawing/2014/main" id="{CBBFC5DE-7BB2-4211-B9E2-706C914EA6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103520">
            <a:off x="10096500" y="404813"/>
            <a:ext cx="12509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2">
            <a:extLst>
              <a:ext uri="{FF2B5EF4-FFF2-40B4-BE49-F238E27FC236}">
                <a16:creationId xmlns:a16="http://schemas.microsoft.com/office/drawing/2014/main" id="{A2C8C511-9086-990E-C032-8304BE3E4034}"/>
              </a:ext>
            </a:extLst>
          </p:cNvPr>
          <p:cNvGraphicFramePr>
            <a:graphicFrameLocks noGrp="1"/>
          </p:cNvGraphicFramePr>
          <p:nvPr/>
        </p:nvGraphicFramePr>
        <p:xfrm>
          <a:off x="3146425" y="469900"/>
          <a:ext cx="7002463" cy="6022975"/>
        </p:xfrm>
        <a:graphic>
          <a:graphicData uri="http://schemas.openxmlformats.org/drawingml/2006/table">
            <a:tbl>
              <a:tblPr/>
              <a:tblGrid>
                <a:gridCol w="497509">
                  <a:extLst>
                    <a:ext uri="{9D8B030D-6E8A-4147-A177-3AD203B41FA5}">
                      <a16:colId xmlns:a16="http://schemas.microsoft.com/office/drawing/2014/main" val="20000"/>
                    </a:ext>
                  </a:extLst>
                </a:gridCol>
                <a:gridCol w="497509">
                  <a:extLst>
                    <a:ext uri="{9D8B030D-6E8A-4147-A177-3AD203B41FA5}">
                      <a16:colId xmlns:a16="http://schemas.microsoft.com/office/drawing/2014/main" val="20001"/>
                    </a:ext>
                  </a:extLst>
                </a:gridCol>
                <a:gridCol w="497509">
                  <a:extLst>
                    <a:ext uri="{9D8B030D-6E8A-4147-A177-3AD203B41FA5}">
                      <a16:colId xmlns:a16="http://schemas.microsoft.com/office/drawing/2014/main" val="20002"/>
                    </a:ext>
                  </a:extLst>
                </a:gridCol>
                <a:gridCol w="497509">
                  <a:extLst>
                    <a:ext uri="{9D8B030D-6E8A-4147-A177-3AD203B41FA5}">
                      <a16:colId xmlns:a16="http://schemas.microsoft.com/office/drawing/2014/main" val="20003"/>
                    </a:ext>
                  </a:extLst>
                </a:gridCol>
                <a:gridCol w="498856">
                  <a:extLst>
                    <a:ext uri="{9D8B030D-6E8A-4147-A177-3AD203B41FA5}">
                      <a16:colId xmlns:a16="http://schemas.microsoft.com/office/drawing/2014/main" val="20004"/>
                    </a:ext>
                  </a:extLst>
                </a:gridCol>
                <a:gridCol w="497509">
                  <a:extLst>
                    <a:ext uri="{9D8B030D-6E8A-4147-A177-3AD203B41FA5}">
                      <a16:colId xmlns:a16="http://schemas.microsoft.com/office/drawing/2014/main" val="20005"/>
                    </a:ext>
                  </a:extLst>
                </a:gridCol>
                <a:gridCol w="497509">
                  <a:extLst>
                    <a:ext uri="{9D8B030D-6E8A-4147-A177-3AD203B41FA5}">
                      <a16:colId xmlns:a16="http://schemas.microsoft.com/office/drawing/2014/main" val="20006"/>
                    </a:ext>
                  </a:extLst>
                </a:gridCol>
                <a:gridCol w="533501">
                  <a:extLst>
                    <a:ext uri="{9D8B030D-6E8A-4147-A177-3AD203B41FA5}">
                      <a16:colId xmlns:a16="http://schemas.microsoft.com/office/drawing/2014/main" val="20007"/>
                    </a:ext>
                  </a:extLst>
                </a:gridCol>
                <a:gridCol w="497509">
                  <a:extLst>
                    <a:ext uri="{9D8B030D-6E8A-4147-A177-3AD203B41FA5}">
                      <a16:colId xmlns:a16="http://schemas.microsoft.com/office/drawing/2014/main" val="20008"/>
                    </a:ext>
                  </a:extLst>
                </a:gridCol>
                <a:gridCol w="497509">
                  <a:extLst>
                    <a:ext uri="{9D8B030D-6E8A-4147-A177-3AD203B41FA5}">
                      <a16:colId xmlns:a16="http://schemas.microsoft.com/office/drawing/2014/main" val="20009"/>
                    </a:ext>
                  </a:extLst>
                </a:gridCol>
                <a:gridCol w="497509">
                  <a:extLst>
                    <a:ext uri="{9D8B030D-6E8A-4147-A177-3AD203B41FA5}">
                      <a16:colId xmlns:a16="http://schemas.microsoft.com/office/drawing/2014/main" val="20010"/>
                    </a:ext>
                  </a:extLst>
                </a:gridCol>
                <a:gridCol w="497509">
                  <a:extLst>
                    <a:ext uri="{9D8B030D-6E8A-4147-A177-3AD203B41FA5}">
                      <a16:colId xmlns:a16="http://schemas.microsoft.com/office/drawing/2014/main" val="20011"/>
                    </a:ext>
                  </a:extLst>
                </a:gridCol>
                <a:gridCol w="497509">
                  <a:extLst>
                    <a:ext uri="{9D8B030D-6E8A-4147-A177-3AD203B41FA5}">
                      <a16:colId xmlns:a16="http://schemas.microsoft.com/office/drawing/2014/main" val="20012"/>
                    </a:ext>
                  </a:extLst>
                </a:gridCol>
                <a:gridCol w="497509">
                  <a:extLst>
                    <a:ext uri="{9D8B030D-6E8A-4147-A177-3AD203B41FA5}">
                      <a16:colId xmlns:a16="http://schemas.microsoft.com/office/drawing/2014/main" val="20013"/>
                    </a:ext>
                  </a:extLst>
                </a:gridCol>
              </a:tblGrid>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K</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D</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Ầ</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M</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Ỏ</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S</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Ứ</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Ơ</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K</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Ẩ</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O</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Ả</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T</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Ứ</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D</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I</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O</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O</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L</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Ậ</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P</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Ồ</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Ề</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Ô</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Ớ</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À</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M</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F</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L</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U</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P</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D</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M</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T</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Ồ</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I</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Ề</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Â</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Ứ</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Ô</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Ầ</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T</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É</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P</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L</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L</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Ó</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E</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T</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Ắ</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Ứ</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T</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F</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B</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O</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Ủ</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Ê</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Ệ</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Ả</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Ộ</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Ò</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P</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Y</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Â</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Y</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Ế</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T</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430213">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Y</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Ê</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00000"/>
                          </a:solidFill>
                          <a:latin typeface="Times New Roman" panose="02020603050405020304" pitchFamily="18" charset="0"/>
                          <a:cs typeface="Times New Roman" panose="02020603050405020304" pitchFamily="18" charset="0"/>
                        </a:rPr>
                        <a:t>Ô</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R</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430213">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B</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À</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Ư</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Ớ</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G</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l">
                        <a:defRPr/>
                      </a:pPr>
                      <a:r>
                        <a:rPr lang="en-US" sz="2000" b="1" dirty="0">
                          <a:solidFill>
                            <a:srgbClr val="000000"/>
                          </a:solidFill>
                          <a:latin typeface="Times New Roman" panose="02020603050405020304" pitchFamily="18" charset="0"/>
                          <a:cs typeface="Times New Roman" panose="02020603050405020304" pitchFamily="18" charset="0"/>
                        </a:rPr>
                        <a:t>Ợ</a:t>
                      </a:r>
                      <a:endParaRPr lang="en-US" sz="2000" b="1" dirty="0">
                        <a:latin typeface="Times New Roman" panose="02020603050405020304" pitchFamily="18" charset="0"/>
                        <a:cs typeface="Times New Roman" panose="02020603050405020304" pitchFamily="18" charset="0"/>
                      </a:endParaRPr>
                    </a:p>
                  </a:txBody>
                  <a:tcPr marL="65665" marR="65665" marT="32823" marB="32823">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bl>
          </a:graphicData>
        </a:graphic>
      </p:graphicFrame>
      <p:sp>
        <p:nvSpPr>
          <p:cNvPr id="23" name="Google Shape;108;p2">
            <a:extLst>
              <a:ext uri="{FF2B5EF4-FFF2-40B4-BE49-F238E27FC236}">
                <a16:creationId xmlns:a16="http://schemas.microsoft.com/office/drawing/2014/main" id="{53759FE9-1314-9FC3-F664-43EA7377EDF1}"/>
              </a:ext>
            </a:extLst>
          </p:cNvPr>
          <p:cNvSpPr/>
          <p:nvPr/>
        </p:nvSpPr>
        <p:spPr>
          <a:xfrm>
            <a:off x="546100" y="2817813"/>
            <a:ext cx="2422525" cy="2465387"/>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a:ln>
            <a:noFill/>
          </a:ln>
        </p:spPr>
        <p:txBody>
          <a:bodyPr spcFirstLastPara="1" lIns="60950" tIns="60950" rIns="60950" bIns="60950" anchor="ctr"/>
          <a:lstStyle/>
          <a:p>
            <a:pPr defTabSz="609630" eaLnBrk="1" fontAlgn="auto" hangingPunct="1">
              <a:spcBef>
                <a:spcPts val="0"/>
              </a:spcBef>
              <a:spcAft>
                <a:spcPts val="0"/>
              </a:spcAft>
              <a:buClr>
                <a:srgbClr val="000000"/>
              </a:buClr>
              <a:defRPr/>
            </a:pPr>
            <a:endParaRPr sz="933" kern="0">
              <a:solidFill>
                <a:srgbClr val="000000"/>
              </a:solidFill>
              <a:latin typeface="Arial"/>
              <a:cs typeface="Arial"/>
              <a:sym typeface="Arial"/>
            </a:endParaRPr>
          </a:p>
        </p:txBody>
      </p:sp>
      <p:pic>
        <p:nvPicPr>
          <p:cNvPr id="24" name="Google Shape;114;p2">
            <a:extLst>
              <a:ext uri="{FF2B5EF4-FFF2-40B4-BE49-F238E27FC236}">
                <a16:creationId xmlns:a16="http://schemas.microsoft.com/office/drawing/2014/main" id="{63A82375-E58C-EA72-4E76-FF8E2C08801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20132" t="25000" r="42386" b="9375"/>
          <a:stretch>
            <a:fillRect/>
          </a:stretch>
        </p:blipFill>
        <p:spPr bwMode="auto">
          <a:xfrm>
            <a:off x="757238" y="3429000"/>
            <a:ext cx="1846262"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2BDF35A0-4C46-05E9-1BF1-8153F65A4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544513"/>
            <a:ext cx="10607675" cy="631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2">
            <a:extLst>
              <a:ext uri="{FF2B5EF4-FFF2-40B4-BE49-F238E27FC236}">
                <a16:creationId xmlns:a16="http://schemas.microsoft.com/office/drawing/2014/main" id="{6B321F39-356A-037E-F704-960095B437C5}"/>
              </a:ext>
            </a:extLst>
          </p:cNvPr>
          <p:cNvGrpSpPr>
            <a:grpSpLocks/>
          </p:cNvGrpSpPr>
          <p:nvPr/>
        </p:nvGrpSpPr>
        <p:grpSpPr bwMode="auto">
          <a:xfrm>
            <a:off x="-209550" y="-190500"/>
            <a:ext cx="12620625" cy="7239000"/>
            <a:chOff x="0" y="0"/>
            <a:chExt cx="25242502" cy="14475171"/>
          </a:xfrm>
        </p:grpSpPr>
        <p:pic>
          <p:nvPicPr>
            <p:cNvPr id="71918" name="Picture 3">
              <a:extLst>
                <a:ext uri="{FF2B5EF4-FFF2-40B4-BE49-F238E27FC236}">
                  <a16:creationId xmlns:a16="http://schemas.microsoft.com/office/drawing/2014/main" id="{AFF82B5A-DAB3-9567-6F28-C384E013924E}"/>
                </a:ext>
              </a:extLst>
            </p:cNvPr>
            <p:cNvPicPr>
              <a:picLocks noChangeAspect="1"/>
            </p:cNvPicPr>
            <p:nvPr/>
          </p:nvPicPr>
          <p:blipFill>
            <a:blip r:embed="rId2">
              <a:extLst>
                <a:ext uri="{28A0092B-C50C-407E-A947-70E740481C1C}">
                  <a14:useLocalDpi xmlns:a14="http://schemas.microsoft.com/office/drawing/2010/main" val="0"/>
                </a:ext>
              </a:extLst>
            </a:blip>
            <a:srcRect l="13039"/>
            <a:stretch>
              <a:fillRect/>
            </a:stretch>
          </p:blipFill>
          <p:spPr bwMode="auto">
            <a:xfrm>
              <a:off x="0" y="0"/>
              <a:ext cx="12610820" cy="1447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19" name="Picture 4">
              <a:extLst>
                <a:ext uri="{FF2B5EF4-FFF2-40B4-BE49-F238E27FC236}">
                  <a16:creationId xmlns:a16="http://schemas.microsoft.com/office/drawing/2014/main" id="{AB856FA4-205B-4BAE-7A85-E589A387CD3A}"/>
                </a:ext>
              </a:extLst>
            </p:cNvPr>
            <p:cNvPicPr>
              <a:picLocks noChangeAspect="1"/>
            </p:cNvPicPr>
            <p:nvPr/>
          </p:nvPicPr>
          <p:blipFill>
            <a:blip r:embed="rId2">
              <a:extLst>
                <a:ext uri="{28A0092B-C50C-407E-A947-70E740481C1C}">
                  <a14:useLocalDpi xmlns:a14="http://schemas.microsoft.com/office/drawing/2010/main" val="0"/>
                </a:ext>
              </a:extLst>
            </a:blip>
            <a:srcRect r="12894"/>
            <a:stretch>
              <a:fillRect/>
            </a:stretch>
          </p:blipFill>
          <p:spPr bwMode="auto">
            <a:xfrm>
              <a:off x="12610820" y="0"/>
              <a:ext cx="12631682" cy="14475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683" name="Group 9">
            <a:extLst>
              <a:ext uri="{FF2B5EF4-FFF2-40B4-BE49-F238E27FC236}">
                <a16:creationId xmlns:a16="http://schemas.microsoft.com/office/drawing/2014/main" id="{868DC674-CA7D-7256-4986-CF24D00CF28B}"/>
              </a:ext>
            </a:extLst>
          </p:cNvPr>
          <p:cNvGrpSpPr>
            <a:grpSpLocks/>
          </p:cNvGrpSpPr>
          <p:nvPr/>
        </p:nvGrpSpPr>
        <p:grpSpPr bwMode="auto">
          <a:xfrm>
            <a:off x="0" y="147638"/>
            <a:ext cx="12128500" cy="6710362"/>
            <a:chOff x="0" y="0"/>
            <a:chExt cx="5541791" cy="2532481"/>
          </a:xfrm>
        </p:grpSpPr>
        <p:sp>
          <p:nvSpPr>
            <p:cNvPr id="71915" name="Freeform 10">
              <a:extLst>
                <a:ext uri="{FF2B5EF4-FFF2-40B4-BE49-F238E27FC236}">
                  <a16:creationId xmlns:a16="http://schemas.microsoft.com/office/drawing/2014/main" id="{F6DC81B2-9A3F-E44C-AEB5-574680614FD6}"/>
                </a:ext>
              </a:extLst>
            </p:cNvPr>
            <p:cNvSpPr>
              <a:spLocks/>
            </p:cNvSpPr>
            <p:nvPr/>
          </p:nvSpPr>
          <p:spPr bwMode="auto">
            <a:xfrm>
              <a:off x="38100" y="44450"/>
              <a:ext cx="5504962" cy="2488031"/>
            </a:xfrm>
            <a:custGeom>
              <a:avLst/>
              <a:gdLst>
                <a:gd name="T0" fmla="*/ 2540 w 5504962"/>
                <a:gd name="T1" fmla="*/ 2457552 h 2488031"/>
                <a:gd name="T2" fmla="*/ 34642 w 5504962"/>
                <a:gd name="T3" fmla="*/ 2474061 h 2488031"/>
                <a:gd name="T4" fmla="*/ 133156 w 5504962"/>
                <a:gd name="T5" fmla="*/ 2475331 h 2488031"/>
                <a:gd name="T6" fmla="*/ 548628 w 5504962"/>
                <a:gd name="T7" fmla="*/ 2477871 h 2488031"/>
                <a:gd name="T8" fmla="*/ 775638 w 5504962"/>
                <a:gd name="T9" fmla="*/ 2481681 h 2488031"/>
                <a:gd name="T10" fmla="*/ 1156844 w 5504962"/>
                <a:gd name="T11" fmla="*/ 2484221 h 2488031"/>
                <a:gd name="T12" fmla="*/ 1306757 w 5504962"/>
                <a:gd name="T13" fmla="*/ 2482952 h 2488031"/>
                <a:gd name="T14" fmla="*/ 1375288 w 5504962"/>
                <a:gd name="T15" fmla="*/ 2481681 h 2488031"/>
                <a:gd name="T16" fmla="*/ 3259903 w 5504962"/>
                <a:gd name="T17" fmla="*/ 2475331 h 2488031"/>
                <a:gd name="T18" fmla="*/ 3829571 w 5504962"/>
                <a:gd name="T19" fmla="*/ 2476602 h 2488031"/>
                <a:gd name="T20" fmla="*/ 3966633 w 5504962"/>
                <a:gd name="T21" fmla="*/ 2475331 h 2488031"/>
                <a:gd name="T22" fmla="*/ 4197927 w 5504962"/>
                <a:gd name="T23" fmla="*/ 2479142 h 2488031"/>
                <a:gd name="T24" fmla="*/ 4694780 w 5504962"/>
                <a:gd name="T25" fmla="*/ 2482952 h 2488031"/>
                <a:gd name="T26" fmla="*/ 5440192 w 5504962"/>
                <a:gd name="T27" fmla="*/ 2486761 h 2488031"/>
                <a:gd name="T28" fmla="*/ 5503692 w 5504962"/>
                <a:gd name="T29" fmla="*/ 2486761 h 2488031"/>
                <a:gd name="T30" fmla="*/ 5503692 w 5504962"/>
                <a:gd name="T31" fmla="*/ 2427071 h 2488031"/>
                <a:gd name="T32" fmla="*/ 5501151 w 5504962"/>
                <a:gd name="T33" fmla="*/ 2156447 h 2488031"/>
                <a:gd name="T34" fmla="*/ 5498612 w 5504962"/>
                <a:gd name="T35" fmla="*/ 1818566 h 2488031"/>
                <a:gd name="T36" fmla="*/ 5479562 w 5504962"/>
                <a:gd name="T37" fmla="*/ 210784 h 2488031"/>
                <a:gd name="T38" fmla="*/ 5473212 w 5504962"/>
                <a:gd name="T39" fmla="*/ 55131 h 2488031"/>
                <a:gd name="T40" fmla="*/ 5470672 w 5504962"/>
                <a:gd name="T41" fmla="*/ 6350 h 2488031"/>
                <a:gd name="T42" fmla="*/ 5441462 w 5504962"/>
                <a:gd name="T43" fmla="*/ 1270 h 2488031"/>
                <a:gd name="T44" fmla="*/ 5419872 w 5504962"/>
                <a:gd name="T45" fmla="*/ 1270 h 2488031"/>
                <a:gd name="T46" fmla="*/ 13226 w 5504962"/>
                <a:gd name="T47" fmla="*/ 6350 h 2488031"/>
                <a:gd name="T48" fmla="*/ 2540 w 5504962"/>
                <a:gd name="T49" fmla="*/ 2457552 h 24880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04962" h="2488031">
                  <a:moveTo>
                    <a:pt x="2540" y="2457552"/>
                  </a:moveTo>
                  <a:cubicBezTo>
                    <a:pt x="0" y="2466442"/>
                    <a:pt x="5080" y="2472792"/>
                    <a:pt x="34642" y="2474061"/>
                  </a:cubicBezTo>
                  <a:cubicBezTo>
                    <a:pt x="68908" y="2475331"/>
                    <a:pt x="98890" y="2475331"/>
                    <a:pt x="133156" y="2475331"/>
                  </a:cubicBezTo>
                  <a:cubicBezTo>
                    <a:pt x="270219" y="2476602"/>
                    <a:pt x="407282" y="2476602"/>
                    <a:pt x="548628" y="2477871"/>
                  </a:cubicBezTo>
                  <a:cubicBezTo>
                    <a:pt x="625726" y="2479142"/>
                    <a:pt x="702824" y="2480411"/>
                    <a:pt x="775638" y="2481681"/>
                  </a:cubicBezTo>
                  <a:cubicBezTo>
                    <a:pt x="904135" y="2482952"/>
                    <a:pt x="1028348" y="2482952"/>
                    <a:pt x="1156844" y="2484221"/>
                  </a:cubicBezTo>
                  <a:cubicBezTo>
                    <a:pt x="1208243" y="2484221"/>
                    <a:pt x="1255358" y="2484221"/>
                    <a:pt x="1306757" y="2482952"/>
                  </a:cubicBezTo>
                  <a:cubicBezTo>
                    <a:pt x="1328173" y="2482952"/>
                    <a:pt x="1353872" y="2481681"/>
                    <a:pt x="1375288" y="2481681"/>
                  </a:cubicBezTo>
                  <a:cubicBezTo>
                    <a:pt x="1460952" y="2482952"/>
                    <a:pt x="3174238" y="2474061"/>
                    <a:pt x="3259903" y="2475331"/>
                  </a:cubicBezTo>
                  <a:cubicBezTo>
                    <a:pt x="3379833" y="2476602"/>
                    <a:pt x="3709640" y="2476602"/>
                    <a:pt x="3829571" y="2476602"/>
                  </a:cubicBezTo>
                  <a:cubicBezTo>
                    <a:pt x="3876686" y="2476602"/>
                    <a:pt x="3919518" y="2475331"/>
                    <a:pt x="3966633" y="2475331"/>
                  </a:cubicBezTo>
                  <a:lnTo>
                    <a:pt x="4197927" y="2479142"/>
                  </a:lnTo>
                  <a:cubicBezTo>
                    <a:pt x="4364972" y="2481681"/>
                    <a:pt x="4527734" y="2479142"/>
                    <a:pt x="4694780" y="2482952"/>
                  </a:cubicBezTo>
                  <a:cubicBezTo>
                    <a:pt x="4973189" y="2488031"/>
                    <a:pt x="5255881" y="2481681"/>
                    <a:pt x="5440192" y="2486761"/>
                  </a:cubicBezTo>
                  <a:cubicBezTo>
                    <a:pt x="5460512" y="2488031"/>
                    <a:pt x="5480831" y="2486761"/>
                    <a:pt x="5503692" y="2486761"/>
                  </a:cubicBezTo>
                  <a:lnTo>
                    <a:pt x="5503692" y="2427071"/>
                  </a:lnTo>
                  <a:cubicBezTo>
                    <a:pt x="5502422" y="2344370"/>
                    <a:pt x="5501151" y="2253256"/>
                    <a:pt x="5501151" y="2156447"/>
                  </a:cubicBezTo>
                  <a:cubicBezTo>
                    <a:pt x="5501151" y="2044453"/>
                    <a:pt x="5504962" y="1930561"/>
                    <a:pt x="5498612" y="1818566"/>
                  </a:cubicBezTo>
                  <a:cubicBezTo>
                    <a:pt x="5490992" y="1744536"/>
                    <a:pt x="5479562" y="284814"/>
                    <a:pt x="5479562" y="210784"/>
                  </a:cubicBezTo>
                  <a:cubicBezTo>
                    <a:pt x="5477022" y="159532"/>
                    <a:pt x="5475751" y="106382"/>
                    <a:pt x="5473212" y="55131"/>
                  </a:cubicBezTo>
                  <a:cubicBezTo>
                    <a:pt x="5473212" y="39945"/>
                    <a:pt x="5471942" y="24759"/>
                    <a:pt x="5470672" y="6350"/>
                  </a:cubicBezTo>
                  <a:cubicBezTo>
                    <a:pt x="5460512" y="3810"/>
                    <a:pt x="5451622" y="2540"/>
                    <a:pt x="5441462" y="1270"/>
                  </a:cubicBezTo>
                  <a:cubicBezTo>
                    <a:pt x="5433842" y="0"/>
                    <a:pt x="5426222" y="1270"/>
                    <a:pt x="5419872" y="1270"/>
                  </a:cubicBezTo>
                  <a:lnTo>
                    <a:pt x="13226" y="6350"/>
                  </a:lnTo>
                  <a:lnTo>
                    <a:pt x="2540" y="2457552"/>
                  </a:lnTo>
                  <a:close/>
                </a:path>
              </a:pathLst>
            </a:custGeom>
            <a:solidFill>
              <a:srgbClr val="2E2C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6" name="Freeform 11">
              <a:extLst>
                <a:ext uri="{FF2B5EF4-FFF2-40B4-BE49-F238E27FC236}">
                  <a16:creationId xmlns:a16="http://schemas.microsoft.com/office/drawing/2014/main" id="{0B39C49A-4631-FF98-56A3-7C31568AE181}"/>
                </a:ext>
              </a:extLst>
            </p:cNvPr>
            <p:cNvSpPr>
              <a:spLocks/>
            </p:cNvSpPr>
            <p:nvPr/>
          </p:nvSpPr>
          <p:spPr bwMode="auto">
            <a:xfrm>
              <a:off x="11430" y="16510"/>
              <a:ext cx="5480832" cy="2477872"/>
            </a:xfrm>
            <a:custGeom>
              <a:avLst/>
              <a:gdLst>
                <a:gd name="T0" fmla="*/ 5480832 w 5480832"/>
                <a:gd name="T1" fmla="*/ 2477872 h 2477872"/>
                <a:gd name="T2" fmla="*/ 0 w 5480832"/>
                <a:gd name="T3" fmla="*/ 2470252 h 2477872"/>
                <a:gd name="T4" fmla="*/ 0 w 5480832"/>
                <a:gd name="T5" fmla="*/ 876522 h 2477872"/>
                <a:gd name="T6" fmla="*/ 7620 w 5480832"/>
                <a:gd name="T7" fmla="*/ 20320 h 2477872"/>
                <a:gd name="T8" fmla="*/ 2751171 w 5480832"/>
                <a:gd name="T9" fmla="*/ 0 h 2477872"/>
                <a:gd name="T10" fmla="*/ 5459242 w 5480832"/>
                <a:gd name="T11" fmla="*/ 8890 h 2477872"/>
                <a:gd name="T12" fmla="*/ 5480832 w 5480832"/>
                <a:gd name="T13" fmla="*/ 2477872 h 24778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0832" h="2477872">
                  <a:moveTo>
                    <a:pt x="5480832" y="2477872"/>
                  </a:moveTo>
                  <a:lnTo>
                    <a:pt x="0" y="2470252"/>
                  </a:lnTo>
                  <a:lnTo>
                    <a:pt x="0" y="876522"/>
                  </a:lnTo>
                  <a:lnTo>
                    <a:pt x="7620" y="20320"/>
                  </a:lnTo>
                  <a:lnTo>
                    <a:pt x="2751171" y="0"/>
                  </a:lnTo>
                  <a:lnTo>
                    <a:pt x="5459242" y="8890"/>
                  </a:lnTo>
                  <a:lnTo>
                    <a:pt x="5480832" y="2477872"/>
                  </a:lnTo>
                  <a:close/>
                </a:path>
              </a:pathLst>
            </a:custGeom>
            <a:solidFill>
              <a:srgbClr val="FAF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917" name="Freeform 12">
              <a:extLst>
                <a:ext uri="{FF2B5EF4-FFF2-40B4-BE49-F238E27FC236}">
                  <a16:creationId xmlns:a16="http://schemas.microsoft.com/office/drawing/2014/main" id="{B6C7A762-FC81-6424-D2D0-98607A5EB69E}"/>
                </a:ext>
              </a:extLst>
            </p:cNvPr>
            <p:cNvSpPr>
              <a:spLocks/>
            </p:cNvSpPr>
            <p:nvPr/>
          </p:nvSpPr>
          <p:spPr bwMode="auto">
            <a:xfrm>
              <a:off x="-3810" y="0"/>
              <a:ext cx="5510041" cy="2504542"/>
            </a:xfrm>
            <a:custGeom>
              <a:avLst/>
              <a:gdLst>
                <a:gd name="T0" fmla="*/ 5478291 w 5510041"/>
                <a:gd name="T1" fmla="*/ 55922 h 2504542"/>
                <a:gd name="T2" fmla="*/ 5503691 w 5510041"/>
                <a:gd name="T3" fmla="*/ 1819358 h 2504542"/>
                <a:gd name="T4" fmla="*/ 5508771 w 5510041"/>
                <a:gd name="T5" fmla="*/ 2443581 h 2504542"/>
                <a:gd name="T6" fmla="*/ 5445271 w 5510041"/>
                <a:gd name="T7" fmla="*/ 2503271 h 2504542"/>
                <a:gd name="T8" fmla="*/ 4115624 w 5510041"/>
                <a:gd name="T9" fmla="*/ 2495652 h 2504542"/>
                <a:gd name="T10" fmla="*/ 3747267 w 5510041"/>
                <a:gd name="T11" fmla="*/ 2493111 h 2504542"/>
                <a:gd name="T12" fmla="*/ 1292985 w 5510041"/>
                <a:gd name="T13" fmla="*/ 2498192 h 2504542"/>
                <a:gd name="T14" fmla="*/ 1074541 w 5510041"/>
                <a:gd name="T15" fmla="*/ 2500731 h 2504542"/>
                <a:gd name="T16" fmla="*/ 466325 w 5510041"/>
                <a:gd name="T17" fmla="*/ 2494381 h 2504542"/>
                <a:gd name="T18" fmla="*/ 19050 w 5510041"/>
                <a:gd name="T19" fmla="*/ 2490571 h 2504542"/>
                <a:gd name="T20" fmla="*/ 11430 w 5510041"/>
                <a:gd name="T21" fmla="*/ 2345161 h 2504542"/>
                <a:gd name="T22" fmla="*/ 7620 w 5510041"/>
                <a:gd name="T23" fmla="*/ 241946 h 2504542"/>
                <a:gd name="T24" fmla="*/ 13970 w 5510041"/>
                <a:gd name="T25" fmla="*/ 44450 h 2504542"/>
                <a:gd name="T26" fmla="*/ 153650 w 5510041"/>
                <a:gd name="T27" fmla="*/ 29210 h 2504542"/>
                <a:gd name="T28" fmla="*/ 744734 w 5510041"/>
                <a:gd name="T29" fmla="*/ 13970 h 2504542"/>
                <a:gd name="T30" fmla="*/ 1237303 w 5510041"/>
                <a:gd name="T31" fmla="*/ 8890 h 2504542"/>
                <a:gd name="T32" fmla="*/ 3704435 w 5510041"/>
                <a:gd name="T33" fmla="*/ 2540 h 2504542"/>
                <a:gd name="T34" fmla="*/ 4449715 w 5510041"/>
                <a:gd name="T35" fmla="*/ 2540 h 2504542"/>
                <a:gd name="T36" fmla="*/ 5379172 w 5510041"/>
                <a:gd name="T37" fmla="*/ 16510 h 2504542"/>
                <a:gd name="T38" fmla="*/ 5475752 w 5510041"/>
                <a:gd name="T39" fmla="*/ 21590 h 2504542"/>
                <a:gd name="T40" fmla="*/ 5488452 w 5510041"/>
                <a:gd name="T41" fmla="*/ 2444852 h 2504542"/>
                <a:gd name="T42" fmla="*/ 5487182 w 5510041"/>
                <a:gd name="T43" fmla="*/ 1980705 h 2504542"/>
                <a:gd name="T44" fmla="*/ 5468132 w 5510041"/>
                <a:gd name="T45" fmla="*/ 247641 h 2504542"/>
                <a:gd name="T46" fmla="*/ 5439137 w 5510041"/>
                <a:gd name="T47" fmla="*/ 41910 h 2504542"/>
                <a:gd name="T48" fmla="*/ 5079347 w 5510041"/>
                <a:gd name="T49" fmla="*/ 30480 h 2504542"/>
                <a:gd name="T50" fmla="*/ 3982844 w 5510041"/>
                <a:gd name="T51" fmla="*/ 22860 h 2504542"/>
                <a:gd name="T52" fmla="*/ 1395782 w 5510041"/>
                <a:gd name="T53" fmla="*/ 29210 h 2504542"/>
                <a:gd name="T54" fmla="*/ 543422 w 5510041"/>
                <a:gd name="T55" fmla="*/ 38100 h 2504542"/>
                <a:gd name="T56" fmla="*/ 33020 w 5510041"/>
                <a:gd name="T57" fmla="*/ 76802 h 2504542"/>
                <a:gd name="T58" fmla="*/ 25400 w 5510041"/>
                <a:gd name="T59" fmla="*/ 348246 h 2504542"/>
                <a:gd name="T60" fmla="*/ 30480 w 5510041"/>
                <a:gd name="T61" fmla="*/ 2149646 h 2504542"/>
                <a:gd name="T62" fmla="*/ 31750 w 5510041"/>
                <a:gd name="T63" fmla="*/ 2444852 h 2504542"/>
                <a:gd name="T64" fmla="*/ 44450 w 5510041"/>
                <a:gd name="T65" fmla="*/ 2468981 h 2504542"/>
                <a:gd name="T66" fmla="*/ 457758 w 5510041"/>
                <a:gd name="T67" fmla="*/ 2470252 h 2504542"/>
                <a:gd name="T68" fmla="*/ 1108807 w 5510041"/>
                <a:gd name="T69" fmla="*/ 2476602 h 2504542"/>
                <a:gd name="T70" fmla="*/ 3875764 w 5510041"/>
                <a:gd name="T71" fmla="*/ 2470252 h 2504542"/>
                <a:gd name="T72" fmla="*/ 4535379 w 5510041"/>
                <a:gd name="T73" fmla="*/ 2475331 h 2504542"/>
                <a:gd name="T74" fmla="*/ 5396305 w 5510041"/>
                <a:gd name="T75" fmla="*/ 2488031 h 2504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510041" h="2504542">
                  <a:moveTo>
                    <a:pt x="5475752" y="21590"/>
                  </a:moveTo>
                  <a:cubicBezTo>
                    <a:pt x="5477021" y="34290"/>
                    <a:pt x="5477021" y="44450"/>
                    <a:pt x="5478291" y="55922"/>
                  </a:cubicBezTo>
                  <a:cubicBezTo>
                    <a:pt x="5480832" y="107173"/>
                    <a:pt x="5482102" y="160323"/>
                    <a:pt x="5484641" y="211575"/>
                  </a:cubicBezTo>
                  <a:cubicBezTo>
                    <a:pt x="5484641" y="285605"/>
                    <a:pt x="5497341" y="1745328"/>
                    <a:pt x="5503691" y="1819358"/>
                  </a:cubicBezTo>
                  <a:cubicBezTo>
                    <a:pt x="5510041" y="1931352"/>
                    <a:pt x="5506232" y="2045244"/>
                    <a:pt x="5506232" y="2157239"/>
                  </a:cubicBezTo>
                  <a:cubicBezTo>
                    <a:pt x="5506232" y="2255945"/>
                    <a:pt x="5507502" y="2347059"/>
                    <a:pt x="5508771" y="2443581"/>
                  </a:cubicBezTo>
                  <a:lnTo>
                    <a:pt x="5508771" y="2503271"/>
                  </a:lnTo>
                  <a:cubicBezTo>
                    <a:pt x="5485911" y="2503271"/>
                    <a:pt x="5465591" y="2504542"/>
                    <a:pt x="5445271" y="2503271"/>
                  </a:cubicBezTo>
                  <a:cubicBezTo>
                    <a:pt x="5173578" y="2498192"/>
                    <a:pt x="4890885" y="2504542"/>
                    <a:pt x="4612477" y="2499461"/>
                  </a:cubicBezTo>
                  <a:cubicBezTo>
                    <a:pt x="4445431" y="2495652"/>
                    <a:pt x="4282669" y="2498192"/>
                    <a:pt x="4115624" y="2495652"/>
                  </a:cubicBezTo>
                  <a:lnTo>
                    <a:pt x="3884330" y="2491842"/>
                  </a:lnTo>
                  <a:cubicBezTo>
                    <a:pt x="3837215" y="2491842"/>
                    <a:pt x="3794383" y="2493111"/>
                    <a:pt x="3747267" y="2493111"/>
                  </a:cubicBezTo>
                  <a:cubicBezTo>
                    <a:pt x="3627337" y="2491842"/>
                    <a:pt x="3297529" y="2493111"/>
                    <a:pt x="3177600" y="2491842"/>
                  </a:cubicBezTo>
                  <a:cubicBezTo>
                    <a:pt x="3091935" y="2490571"/>
                    <a:pt x="1378649" y="2499461"/>
                    <a:pt x="1292985" y="2498192"/>
                  </a:cubicBezTo>
                  <a:cubicBezTo>
                    <a:pt x="1271569" y="2498192"/>
                    <a:pt x="1245870" y="2499461"/>
                    <a:pt x="1224454" y="2499461"/>
                  </a:cubicBezTo>
                  <a:cubicBezTo>
                    <a:pt x="1173055" y="2499461"/>
                    <a:pt x="1125940" y="2500731"/>
                    <a:pt x="1074541" y="2500731"/>
                  </a:cubicBezTo>
                  <a:cubicBezTo>
                    <a:pt x="946045" y="2500731"/>
                    <a:pt x="821831" y="2499461"/>
                    <a:pt x="693335" y="2498192"/>
                  </a:cubicBezTo>
                  <a:cubicBezTo>
                    <a:pt x="616237" y="2496921"/>
                    <a:pt x="539139" y="2495652"/>
                    <a:pt x="466325" y="2494381"/>
                  </a:cubicBezTo>
                  <a:cubicBezTo>
                    <a:pt x="329262" y="2493111"/>
                    <a:pt x="192199" y="2491842"/>
                    <a:pt x="50853" y="2491842"/>
                  </a:cubicBezTo>
                  <a:cubicBezTo>
                    <a:pt x="38100" y="2491842"/>
                    <a:pt x="29210" y="2491842"/>
                    <a:pt x="19050" y="2490571"/>
                  </a:cubicBezTo>
                  <a:cubicBezTo>
                    <a:pt x="10160" y="2489302"/>
                    <a:pt x="5080" y="2482952"/>
                    <a:pt x="7620" y="2474061"/>
                  </a:cubicBezTo>
                  <a:cubicBezTo>
                    <a:pt x="16510" y="2441970"/>
                    <a:pt x="12700" y="2394515"/>
                    <a:pt x="11430" y="2345161"/>
                  </a:cubicBezTo>
                  <a:cubicBezTo>
                    <a:pt x="10160" y="2244556"/>
                    <a:pt x="6350" y="2145849"/>
                    <a:pt x="7620" y="2045244"/>
                  </a:cubicBezTo>
                  <a:cubicBezTo>
                    <a:pt x="5080" y="1919962"/>
                    <a:pt x="0" y="369126"/>
                    <a:pt x="7620" y="241946"/>
                  </a:cubicBezTo>
                  <a:cubicBezTo>
                    <a:pt x="8890" y="217269"/>
                    <a:pt x="7620" y="190695"/>
                    <a:pt x="8890" y="166018"/>
                  </a:cubicBezTo>
                  <a:cubicBezTo>
                    <a:pt x="10160" y="126156"/>
                    <a:pt x="12700" y="82497"/>
                    <a:pt x="13970" y="44450"/>
                  </a:cubicBezTo>
                  <a:cubicBezTo>
                    <a:pt x="13970" y="41910"/>
                    <a:pt x="15240" y="39370"/>
                    <a:pt x="16510" y="38100"/>
                  </a:cubicBezTo>
                  <a:cubicBezTo>
                    <a:pt x="38100" y="35560"/>
                    <a:pt x="85118" y="30480"/>
                    <a:pt x="153650" y="29210"/>
                  </a:cubicBezTo>
                  <a:cubicBezTo>
                    <a:pt x="269297" y="25400"/>
                    <a:pt x="384943" y="22860"/>
                    <a:pt x="504874" y="20320"/>
                  </a:cubicBezTo>
                  <a:cubicBezTo>
                    <a:pt x="586255" y="17780"/>
                    <a:pt x="667636" y="16510"/>
                    <a:pt x="744734" y="13970"/>
                  </a:cubicBezTo>
                  <a:cubicBezTo>
                    <a:pt x="821831" y="11430"/>
                    <a:pt x="903212" y="8890"/>
                    <a:pt x="980310" y="8890"/>
                  </a:cubicBezTo>
                  <a:cubicBezTo>
                    <a:pt x="1065975" y="7620"/>
                    <a:pt x="1151639" y="10160"/>
                    <a:pt x="1237303" y="8890"/>
                  </a:cubicBezTo>
                  <a:cubicBezTo>
                    <a:pt x="1344384" y="8890"/>
                    <a:pt x="3284680" y="6350"/>
                    <a:pt x="3391760" y="5080"/>
                  </a:cubicBezTo>
                  <a:cubicBezTo>
                    <a:pt x="3494557" y="3810"/>
                    <a:pt x="3597355" y="2540"/>
                    <a:pt x="3704435" y="2540"/>
                  </a:cubicBezTo>
                  <a:cubicBezTo>
                    <a:pt x="3880047" y="1270"/>
                    <a:pt x="4051375" y="0"/>
                    <a:pt x="4226987" y="0"/>
                  </a:cubicBezTo>
                  <a:cubicBezTo>
                    <a:pt x="4299802" y="0"/>
                    <a:pt x="4376900" y="2540"/>
                    <a:pt x="4449715" y="2540"/>
                  </a:cubicBezTo>
                  <a:cubicBezTo>
                    <a:pt x="4651026" y="3810"/>
                    <a:pt x="4856620" y="5080"/>
                    <a:pt x="5057931" y="7620"/>
                  </a:cubicBezTo>
                  <a:cubicBezTo>
                    <a:pt x="5165011" y="8890"/>
                    <a:pt x="5272092" y="12700"/>
                    <a:pt x="5379172" y="16510"/>
                  </a:cubicBezTo>
                  <a:lnTo>
                    <a:pt x="5445271" y="16510"/>
                  </a:lnTo>
                  <a:cubicBezTo>
                    <a:pt x="5456702" y="17780"/>
                    <a:pt x="5465591" y="20320"/>
                    <a:pt x="5475752" y="21590"/>
                  </a:cubicBezTo>
                  <a:close/>
                  <a:moveTo>
                    <a:pt x="5485911" y="2486762"/>
                  </a:moveTo>
                  <a:cubicBezTo>
                    <a:pt x="5487182" y="2470252"/>
                    <a:pt x="5488452" y="2457552"/>
                    <a:pt x="5488452" y="2444852"/>
                  </a:cubicBezTo>
                  <a:cubicBezTo>
                    <a:pt x="5487182" y="2337569"/>
                    <a:pt x="5485911" y="2236963"/>
                    <a:pt x="5485911" y="2128766"/>
                  </a:cubicBezTo>
                  <a:cubicBezTo>
                    <a:pt x="5485911" y="2079412"/>
                    <a:pt x="5488452" y="2030059"/>
                    <a:pt x="5487182" y="1980705"/>
                  </a:cubicBezTo>
                  <a:cubicBezTo>
                    <a:pt x="5487182" y="1935148"/>
                    <a:pt x="5485911" y="1887693"/>
                    <a:pt x="5484641" y="1842136"/>
                  </a:cubicBezTo>
                  <a:cubicBezTo>
                    <a:pt x="5479561" y="1771902"/>
                    <a:pt x="5468132" y="317875"/>
                    <a:pt x="5468132" y="247641"/>
                  </a:cubicBezTo>
                  <a:cubicBezTo>
                    <a:pt x="5465591" y="188796"/>
                    <a:pt x="5463052" y="128054"/>
                    <a:pt x="5460511" y="69209"/>
                  </a:cubicBezTo>
                  <a:cubicBezTo>
                    <a:pt x="5459241" y="44450"/>
                    <a:pt x="5457971" y="43180"/>
                    <a:pt x="5439137" y="41910"/>
                  </a:cubicBezTo>
                  <a:cubicBezTo>
                    <a:pt x="5426288" y="41910"/>
                    <a:pt x="5417721" y="41910"/>
                    <a:pt x="5404871" y="40640"/>
                  </a:cubicBezTo>
                  <a:cubicBezTo>
                    <a:pt x="5297791" y="36830"/>
                    <a:pt x="5186427" y="31750"/>
                    <a:pt x="5079347" y="30480"/>
                  </a:cubicBezTo>
                  <a:cubicBezTo>
                    <a:pt x="4818071" y="26670"/>
                    <a:pt x="4552511" y="25400"/>
                    <a:pt x="4291236" y="22860"/>
                  </a:cubicBezTo>
                  <a:lnTo>
                    <a:pt x="3982844" y="22860"/>
                  </a:lnTo>
                  <a:cubicBezTo>
                    <a:pt x="3845781" y="22860"/>
                    <a:pt x="3708718" y="22860"/>
                    <a:pt x="3575938" y="24130"/>
                  </a:cubicBezTo>
                  <a:cubicBezTo>
                    <a:pt x="3460292" y="25400"/>
                    <a:pt x="1511429" y="29210"/>
                    <a:pt x="1395782" y="29210"/>
                  </a:cubicBezTo>
                  <a:cubicBezTo>
                    <a:pt x="1207321" y="29210"/>
                    <a:pt x="1018859" y="26670"/>
                    <a:pt x="830398" y="33020"/>
                  </a:cubicBezTo>
                  <a:cubicBezTo>
                    <a:pt x="731884" y="36830"/>
                    <a:pt x="637653" y="36830"/>
                    <a:pt x="543422" y="38100"/>
                  </a:cubicBezTo>
                  <a:cubicBezTo>
                    <a:pt x="380660" y="41910"/>
                    <a:pt x="217898" y="45720"/>
                    <a:pt x="55136" y="50800"/>
                  </a:cubicBezTo>
                  <a:cubicBezTo>
                    <a:pt x="36830" y="50800"/>
                    <a:pt x="34290" y="54024"/>
                    <a:pt x="33020" y="76802"/>
                  </a:cubicBezTo>
                  <a:cubicBezTo>
                    <a:pt x="31750" y="110970"/>
                    <a:pt x="31750" y="145138"/>
                    <a:pt x="30480" y="179305"/>
                  </a:cubicBezTo>
                  <a:cubicBezTo>
                    <a:pt x="29210" y="236252"/>
                    <a:pt x="26670" y="291300"/>
                    <a:pt x="25400" y="348246"/>
                  </a:cubicBezTo>
                  <a:cubicBezTo>
                    <a:pt x="20320" y="408989"/>
                    <a:pt x="26670" y="1893388"/>
                    <a:pt x="29210" y="1954130"/>
                  </a:cubicBezTo>
                  <a:cubicBezTo>
                    <a:pt x="29210" y="2018669"/>
                    <a:pt x="29210" y="2085107"/>
                    <a:pt x="30480" y="2149646"/>
                  </a:cubicBezTo>
                  <a:cubicBezTo>
                    <a:pt x="30480" y="2197101"/>
                    <a:pt x="33020" y="2244556"/>
                    <a:pt x="33020" y="2292011"/>
                  </a:cubicBezTo>
                  <a:cubicBezTo>
                    <a:pt x="33020" y="2343263"/>
                    <a:pt x="33020" y="2394515"/>
                    <a:pt x="31750" y="2444852"/>
                  </a:cubicBezTo>
                  <a:lnTo>
                    <a:pt x="31750" y="2455012"/>
                  </a:lnTo>
                  <a:cubicBezTo>
                    <a:pt x="31750" y="2465171"/>
                    <a:pt x="35560" y="2468981"/>
                    <a:pt x="44450" y="2468981"/>
                  </a:cubicBezTo>
                  <a:cubicBezTo>
                    <a:pt x="93685" y="2468981"/>
                    <a:pt x="153650" y="2470252"/>
                    <a:pt x="209332" y="2470252"/>
                  </a:cubicBezTo>
                  <a:cubicBezTo>
                    <a:pt x="290713" y="2470252"/>
                    <a:pt x="376377" y="2467712"/>
                    <a:pt x="457758" y="2470252"/>
                  </a:cubicBezTo>
                  <a:cubicBezTo>
                    <a:pt x="590538" y="2474062"/>
                    <a:pt x="723317" y="2476602"/>
                    <a:pt x="856097" y="2475331"/>
                  </a:cubicBezTo>
                  <a:cubicBezTo>
                    <a:pt x="941761" y="2474062"/>
                    <a:pt x="1023143" y="2476602"/>
                    <a:pt x="1108807" y="2476602"/>
                  </a:cubicBezTo>
                  <a:cubicBezTo>
                    <a:pt x="1233020" y="2476602"/>
                    <a:pt x="1357233" y="2475331"/>
                    <a:pt x="1481447" y="2476602"/>
                  </a:cubicBezTo>
                  <a:cubicBezTo>
                    <a:pt x="1665625" y="2477871"/>
                    <a:pt x="3687302" y="2467712"/>
                    <a:pt x="3875764" y="2470252"/>
                  </a:cubicBezTo>
                  <a:cubicBezTo>
                    <a:pt x="3957145" y="2471521"/>
                    <a:pt x="4038526" y="2472792"/>
                    <a:pt x="4115624" y="2472792"/>
                  </a:cubicBezTo>
                  <a:cubicBezTo>
                    <a:pt x="4256970" y="2475331"/>
                    <a:pt x="4394033" y="2471521"/>
                    <a:pt x="4535379" y="2475331"/>
                  </a:cubicBezTo>
                  <a:cubicBezTo>
                    <a:pt x="4651026" y="2477871"/>
                    <a:pt x="4766672" y="2477871"/>
                    <a:pt x="4882319" y="2480412"/>
                  </a:cubicBezTo>
                  <a:cubicBezTo>
                    <a:pt x="5053648" y="2484221"/>
                    <a:pt x="5224977" y="2486762"/>
                    <a:pt x="5396305" y="2488031"/>
                  </a:cubicBezTo>
                  <a:cubicBezTo>
                    <a:pt x="5447811" y="2488031"/>
                    <a:pt x="5465591" y="2486762"/>
                    <a:pt x="5485911" y="2486762"/>
                  </a:cubicBezTo>
                  <a:close/>
                </a:path>
              </a:pathLst>
            </a:custGeom>
            <a:solidFill>
              <a:srgbClr val="FAF3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71684" name="Picture 18">
            <a:extLst>
              <a:ext uri="{FF2B5EF4-FFF2-40B4-BE49-F238E27FC236}">
                <a16:creationId xmlns:a16="http://schemas.microsoft.com/office/drawing/2014/main" id="{5E4C876F-758C-5D60-8588-58FCAD9D27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103520">
            <a:off x="11167269" y="229394"/>
            <a:ext cx="777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Table 2">
            <a:extLst>
              <a:ext uri="{FF2B5EF4-FFF2-40B4-BE49-F238E27FC236}">
                <a16:creationId xmlns:a16="http://schemas.microsoft.com/office/drawing/2014/main" id="{711DEE38-D59B-1C76-E8A9-FD16939692AA}"/>
              </a:ext>
            </a:extLst>
          </p:cNvPr>
          <p:cNvGraphicFramePr>
            <a:graphicFrameLocks noGrp="1"/>
          </p:cNvGraphicFramePr>
          <p:nvPr/>
        </p:nvGraphicFramePr>
        <p:xfrm>
          <a:off x="3635375" y="396875"/>
          <a:ext cx="7764463" cy="6142038"/>
        </p:xfrm>
        <a:graphic>
          <a:graphicData uri="http://schemas.openxmlformats.org/drawingml/2006/table">
            <a:tbl>
              <a:tblPr/>
              <a:tblGrid>
                <a:gridCol w="657721">
                  <a:extLst>
                    <a:ext uri="{9D8B030D-6E8A-4147-A177-3AD203B41FA5}">
                      <a16:colId xmlns:a16="http://schemas.microsoft.com/office/drawing/2014/main" val="20000"/>
                    </a:ext>
                  </a:extLst>
                </a:gridCol>
                <a:gridCol w="543534">
                  <a:extLst>
                    <a:ext uri="{9D8B030D-6E8A-4147-A177-3AD203B41FA5}">
                      <a16:colId xmlns:a16="http://schemas.microsoft.com/office/drawing/2014/main" val="20001"/>
                    </a:ext>
                  </a:extLst>
                </a:gridCol>
                <a:gridCol w="543534">
                  <a:extLst>
                    <a:ext uri="{9D8B030D-6E8A-4147-A177-3AD203B41FA5}">
                      <a16:colId xmlns:a16="http://schemas.microsoft.com/office/drawing/2014/main" val="20002"/>
                    </a:ext>
                  </a:extLst>
                </a:gridCol>
                <a:gridCol w="543534">
                  <a:extLst>
                    <a:ext uri="{9D8B030D-6E8A-4147-A177-3AD203B41FA5}">
                      <a16:colId xmlns:a16="http://schemas.microsoft.com/office/drawing/2014/main" val="20003"/>
                    </a:ext>
                  </a:extLst>
                </a:gridCol>
                <a:gridCol w="545007">
                  <a:extLst>
                    <a:ext uri="{9D8B030D-6E8A-4147-A177-3AD203B41FA5}">
                      <a16:colId xmlns:a16="http://schemas.microsoft.com/office/drawing/2014/main" val="20004"/>
                    </a:ext>
                  </a:extLst>
                </a:gridCol>
                <a:gridCol w="543534">
                  <a:extLst>
                    <a:ext uri="{9D8B030D-6E8A-4147-A177-3AD203B41FA5}">
                      <a16:colId xmlns:a16="http://schemas.microsoft.com/office/drawing/2014/main" val="20005"/>
                    </a:ext>
                  </a:extLst>
                </a:gridCol>
                <a:gridCol w="543534">
                  <a:extLst>
                    <a:ext uri="{9D8B030D-6E8A-4147-A177-3AD203B41FA5}">
                      <a16:colId xmlns:a16="http://schemas.microsoft.com/office/drawing/2014/main" val="20006"/>
                    </a:ext>
                  </a:extLst>
                </a:gridCol>
                <a:gridCol w="582857">
                  <a:extLst>
                    <a:ext uri="{9D8B030D-6E8A-4147-A177-3AD203B41FA5}">
                      <a16:colId xmlns:a16="http://schemas.microsoft.com/office/drawing/2014/main" val="20007"/>
                    </a:ext>
                  </a:extLst>
                </a:gridCol>
                <a:gridCol w="543534">
                  <a:extLst>
                    <a:ext uri="{9D8B030D-6E8A-4147-A177-3AD203B41FA5}">
                      <a16:colId xmlns:a16="http://schemas.microsoft.com/office/drawing/2014/main" val="20008"/>
                    </a:ext>
                  </a:extLst>
                </a:gridCol>
                <a:gridCol w="543534">
                  <a:extLst>
                    <a:ext uri="{9D8B030D-6E8A-4147-A177-3AD203B41FA5}">
                      <a16:colId xmlns:a16="http://schemas.microsoft.com/office/drawing/2014/main" val="20009"/>
                    </a:ext>
                  </a:extLst>
                </a:gridCol>
                <a:gridCol w="543534">
                  <a:extLst>
                    <a:ext uri="{9D8B030D-6E8A-4147-A177-3AD203B41FA5}">
                      <a16:colId xmlns:a16="http://schemas.microsoft.com/office/drawing/2014/main" val="20010"/>
                    </a:ext>
                  </a:extLst>
                </a:gridCol>
                <a:gridCol w="543534">
                  <a:extLst>
                    <a:ext uri="{9D8B030D-6E8A-4147-A177-3AD203B41FA5}">
                      <a16:colId xmlns:a16="http://schemas.microsoft.com/office/drawing/2014/main" val="20011"/>
                    </a:ext>
                  </a:extLst>
                </a:gridCol>
                <a:gridCol w="543534">
                  <a:extLst>
                    <a:ext uri="{9D8B030D-6E8A-4147-A177-3AD203B41FA5}">
                      <a16:colId xmlns:a16="http://schemas.microsoft.com/office/drawing/2014/main" val="20012"/>
                    </a:ext>
                  </a:extLst>
                </a:gridCol>
                <a:gridCol w="543534">
                  <a:extLst>
                    <a:ext uri="{9D8B030D-6E8A-4147-A177-3AD203B41FA5}">
                      <a16:colId xmlns:a16="http://schemas.microsoft.com/office/drawing/2014/main" val="20013"/>
                    </a:ext>
                  </a:extLst>
                </a:gridCol>
              </a:tblGrid>
              <a:tr h="450244">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K</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D</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Ầ</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M</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Ỏ</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2D05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S</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Ứ</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Ơ</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5">
                        <a:lumMod val="40000"/>
                        <a:lumOff val="60000"/>
                      </a:schemeClr>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K</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Ẩ</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O</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Ả</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T</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Ứ</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5">
                        <a:lumMod val="40000"/>
                        <a:lumOff val="60000"/>
                      </a:schemeClr>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D</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I</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O</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O</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5">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L</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Ậ</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P</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Ồ</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Ề</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Ô</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Ớ</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5">
                        <a:lumMod val="40000"/>
                        <a:lumOff val="60000"/>
                      </a:schemeClr>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À</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M</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R</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F</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L</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U</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P</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D</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M</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T</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5">
                        <a:lumMod val="40000"/>
                        <a:lumOff val="60000"/>
                      </a:schemeClr>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Ồ</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I</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Ề</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Â</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Ứ</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Ô</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Ầ</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5">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4">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4">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4">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T</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4">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4">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É</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4">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P</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4">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L</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L</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Ó</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5">
                        <a:lumMod val="40000"/>
                        <a:lumOff val="60000"/>
                      </a:schemeClr>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R</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E</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T</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Ắ</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V</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9CCFF"/>
                    </a:solidFill>
                  </a:tcPr>
                </a:tc>
                <a:extLst>
                  <a:ext uri="{0D108BD9-81ED-4DB2-BD59-A6C34878D82A}">
                    <a16:rowId xmlns:a16="http://schemas.microsoft.com/office/drawing/2014/main" val="10007"/>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chemeClr val="accent6"/>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C</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S</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Ứ</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T</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Đ</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F</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9CCFF"/>
                    </a:solidFill>
                  </a:tcPr>
                </a:tc>
                <a:extLst>
                  <a:ext uri="{0D108BD9-81ED-4DB2-BD59-A6C34878D82A}">
                    <a16:rowId xmlns:a16="http://schemas.microsoft.com/office/drawing/2014/main" val="10008"/>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B</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O</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Ủ</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Ê</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A</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Ệ</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Đ</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Ả</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Ộ</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Ò</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000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P</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H</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9CCFF"/>
                    </a:solidFill>
                  </a:tcPr>
                </a:tc>
                <a:extLst>
                  <a:ext uri="{0D108BD9-81ED-4DB2-BD59-A6C34878D82A}">
                    <a16:rowId xmlns:a16="http://schemas.microsoft.com/office/drawing/2014/main" val="10010"/>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Y</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Â</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Y</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Ế</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7030A0"/>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T</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9CCFF"/>
                    </a:solidFill>
                  </a:tcPr>
                </a:tc>
                <a:extLst>
                  <a:ext uri="{0D108BD9-81ED-4DB2-BD59-A6C34878D82A}">
                    <a16:rowId xmlns:a16="http://schemas.microsoft.com/office/drawing/2014/main" val="10011"/>
                  </a:ext>
                </a:extLst>
              </a:tr>
              <a:tr h="437830">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R</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U</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Y</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Ê</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A</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000000"/>
                          </a:solidFill>
                          <a:latin typeface="Times New Roman" panose="02020603050405020304" pitchFamily="18" charset="0"/>
                          <a:cs typeface="Times New Roman" panose="02020603050405020304" pitchFamily="18" charset="0"/>
                        </a:rPr>
                        <a:t>Ô</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R</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9CCFF"/>
                    </a:solidFill>
                  </a:tcPr>
                </a:tc>
                <a:extLst>
                  <a:ext uri="{0D108BD9-81ED-4DB2-BD59-A6C34878D82A}">
                    <a16:rowId xmlns:a16="http://schemas.microsoft.com/office/drawing/2014/main" val="10012"/>
                  </a:ext>
                </a:extLst>
              </a:tr>
              <a:tr h="437830">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B</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À</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C</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H</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Ư</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Ớ</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N</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G</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6699"/>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N</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G</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a:solidFill>
                            <a:srgbClr val="000000"/>
                          </a:solidFill>
                          <a:latin typeface="Times New Roman" panose="02020603050405020304" pitchFamily="18" charset="0"/>
                          <a:cs typeface="Times New Roman" panose="02020603050405020304" pitchFamily="18" charset="0"/>
                        </a:rPr>
                        <a:t>E</a:t>
                      </a:r>
                      <a:endParaRPr lang="en-US" sz="2000" b="1">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FFFFFF"/>
                    </a:solidFill>
                  </a:tcPr>
                </a:tc>
                <a:tc>
                  <a:txBody>
                    <a:bodyPr/>
                    <a:lstStyle/>
                    <a:p>
                      <a:pPr algn="ctr">
                        <a:defRPr/>
                      </a:pPr>
                      <a:r>
                        <a:rPr lang="en-US" sz="2000" b="1" dirty="0">
                          <a:solidFill>
                            <a:srgbClr val="000000"/>
                          </a:solidFill>
                          <a:latin typeface="Times New Roman" panose="02020603050405020304" pitchFamily="18" charset="0"/>
                          <a:cs typeface="Times New Roman" panose="02020603050405020304" pitchFamily="18" charset="0"/>
                        </a:rPr>
                        <a:t>Ợ</a:t>
                      </a:r>
                      <a:endParaRPr lang="en-US" sz="2000" b="1" dirty="0">
                        <a:latin typeface="Times New Roman" panose="02020603050405020304" pitchFamily="18" charset="0"/>
                        <a:cs typeface="Times New Roman" panose="02020603050405020304" pitchFamily="18" charset="0"/>
                      </a:endParaRPr>
                    </a:p>
                  </a:txBody>
                  <a:tcPr marL="65654" marR="65654" marT="32828" marB="32828">
                    <a:lnL w="17634" cap="flat" cmpd="sng" algn="ctr">
                      <a:solidFill>
                        <a:srgbClr val="FF9999"/>
                      </a:solidFill>
                      <a:prstDash val="solid"/>
                      <a:round/>
                      <a:headEnd type="none" w="med" len="med"/>
                      <a:tailEnd type="none" w="med" len="med"/>
                    </a:lnL>
                    <a:lnR w="17634" cap="flat" cmpd="sng" algn="ctr">
                      <a:solidFill>
                        <a:srgbClr val="FF9999"/>
                      </a:solidFill>
                      <a:prstDash val="solid"/>
                      <a:round/>
                      <a:headEnd type="none" w="med" len="med"/>
                      <a:tailEnd type="none" w="med" len="med"/>
                    </a:lnR>
                    <a:lnT w="17634" cap="flat" cmpd="sng" algn="ctr">
                      <a:solidFill>
                        <a:srgbClr val="FF9999"/>
                      </a:solidFill>
                      <a:prstDash val="solid"/>
                      <a:round/>
                      <a:headEnd type="none" w="med" len="med"/>
                      <a:tailEnd type="none" w="med" len="med"/>
                    </a:lnT>
                    <a:lnB w="17634" cap="flat" cmpd="sng" algn="ctr">
                      <a:solidFill>
                        <a:srgbClr val="FF9999"/>
                      </a:solidFill>
                      <a:prstDash val="solid"/>
                      <a:round/>
                      <a:headEnd type="none" w="med" len="med"/>
                      <a:tailEnd type="none" w="med" len="med"/>
                    </a:lnB>
                    <a:solidFill>
                      <a:srgbClr val="99CCFF"/>
                    </a:solidFill>
                  </a:tcPr>
                </a:tc>
                <a:extLst>
                  <a:ext uri="{0D108BD9-81ED-4DB2-BD59-A6C34878D82A}">
                    <a16:rowId xmlns:a16="http://schemas.microsoft.com/office/drawing/2014/main" val="10013"/>
                  </a:ext>
                </a:extLst>
              </a:tr>
            </a:tbl>
          </a:graphicData>
        </a:graphic>
      </p:graphicFrame>
      <p:sp>
        <p:nvSpPr>
          <p:cNvPr id="23" name="Google Shape;108;p2">
            <a:extLst>
              <a:ext uri="{FF2B5EF4-FFF2-40B4-BE49-F238E27FC236}">
                <a16:creationId xmlns:a16="http://schemas.microsoft.com/office/drawing/2014/main" id="{73DE878B-3ED6-A292-7F08-45E768B0C49C}"/>
              </a:ext>
            </a:extLst>
          </p:cNvPr>
          <p:cNvSpPr/>
          <p:nvPr/>
        </p:nvSpPr>
        <p:spPr>
          <a:xfrm>
            <a:off x="1309688" y="233363"/>
            <a:ext cx="1687512" cy="1768475"/>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a:ln>
            <a:noFill/>
          </a:ln>
        </p:spPr>
        <p:txBody>
          <a:bodyPr spcFirstLastPara="1" lIns="60950" tIns="60950" rIns="60950" bIns="60950" anchor="ctr"/>
          <a:lstStyle/>
          <a:p>
            <a:pPr defTabSz="609630" eaLnBrk="1" fontAlgn="auto" hangingPunct="1">
              <a:spcBef>
                <a:spcPts val="0"/>
              </a:spcBef>
              <a:spcAft>
                <a:spcPts val="0"/>
              </a:spcAft>
              <a:buClr>
                <a:srgbClr val="000000"/>
              </a:buClr>
              <a:defRPr/>
            </a:pPr>
            <a:endParaRPr sz="933" kern="0">
              <a:solidFill>
                <a:srgbClr val="000000"/>
              </a:solidFill>
              <a:latin typeface="Arial"/>
              <a:cs typeface="Arial"/>
              <a:sym typeface="Arial"/>
            </a:endParaRPr>
          </a:p>
        </p:txBody>
      </p:sp>
      <p:pic>
        <p:nvPicPr>
          <p:cNvPr id="24" name="Google Shape;114;p2">
            <a:extLst>
              <a:ext uri="{FF2B5EF4-FFF2-40B4-BE49-F238E27FC236}">
                <a16:creationId xmlns:a16="http://schemas.microsoft.com/office/drawing/2014/main" id="{CE3D6EA1-F5AA-5FF1-6D69-372C1FA6F29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20132" t="25000" r="42386" b="9375"/>
          <a:stretch>
            <a:fillRect/>
          </a:stretch>
        </p:blipFill>
        <p:spPr bwMode="auto">
          <a:xfrm>
            <a:off x="1744663" y="534988"/>
            <a:ext cx="1179512"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112;p2">
            <a:extLst>
              <a:ext uri="{FF2B5EF4-FFF2-40B4-BE49-F238E27FC236}">
                <a16:creationId xmlns:a16="http://schemas.microsoft.com/office/drawing/2014/main" id="{5274B7D0-9ADB-2EF6-B53D-DED73EE1C1E2}"/>
              </a:ext>
            </a:extLst>
          </p:cNvPr>
          <p:cNvSpPr txBox="1">
            <a:spLocks noChangeArrowheads="1"/>
          </p:cNvSpPr>
          <p:nvPr/>
        </p:nvSpPr>
        <p:spPr bwMode="auto">
          <a:xfrm>
            <a:off x="201613" y="2165350"/>
            <a:ext cx="318928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just" eaLnBrk="1" hangingPunct="1">
              <a:lnSpc>
                <a:spcPct val="150000"/>
              </a:lnSpc>
              <a:spcBef>
                <a:spcPct val="0"/>
              </a:spcBef>
              <a:buClr>
                <a:srgbClr val="262626"/>
              </a:buClr>
              <a:buSzPts val="3500"/>
              <a:buFontTx/>
              <a:buNone/>
            </a:pPr>
            <a:r>
              <a:rPr lang="en-US" altLang="en-US" sz="2300" b="1">
                <a:solidFill>
                  <a:srgbClr val="7030A0"/>
                </a:solidFill>
                <a:latin typeface="Times New Roman" panose="02020603050405020304" pitchFamily="18" charset="0"/>
                <a:cs typeface="Times New Roman" panose="02020603050405020304" pitchFamily="18" charset="0"/>
                <a:sym typeface="Arial" panose="020B0604020202020204" pitchFamily="34" charset="0"/>
              </a:rPr>
              <a:t>Dựa vào những từ khoá trên, em hãy tóm tắt ngắn gọn những chuyển biến về kinh tế, chính sách đối nội, đối ngoại của Mỹ cuối thế kỉ XIX- đầu thế kỉ XX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9B05ED7B-8634-C02E-363B-F929D348121C}"/>
              </a:ext>
            </a:extLst>
          </p:cNvPr>
          <p:cNvSpPr>
            <a:spLocks noChangeArrowheads="1"/>
          </p:cNvSpPr>
          <p:nvPr/>
        </p:nvSpPr>
        <p:spPr bwMode="auto">
          <a:xfrm>
            <a:off x="-19050" y="-49213"/>
            <a:ext cx="1649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vi-VN" sz="4800" b="1">
                <a:solidFill>
                  <a:srgbClr val="A01127"/>
                </a:solidFill>
                <a:latin typeface="Snell Roundhand"/>
              </a:rPr>
              <a:t>4. Mỹ</a:t>
            </a:r>
          </a:p>
        </p:txBody>
      </p:sp>
      <p:sp>
        <p:nvSpPr>
          <p:cNvPr id="7" name="Rectangle 6">
            <a:extLst>
              <a:ext uri="{FF2B5EF4-FFF2-40B4-BE49-F238E27FC236}">
                <a16:creationId xmlns:a16="http://schemas.microsoft.com/office/drawing/2014/main" id="{139E0133-BAC4-1286-FCB6-6A0AB7040E81}"/>
              </a:ext>
            </a:extLst>
          </p:cNvPr>
          <p:cNvSpPr/>
          <p:nvPr/>
        </p:nvSpPr>
        <p:spPr>
          <a:xfrm>
            <a:off x="0" y="688975"/>
            <a:ext cx="11730038" cy="2308225"/>
          </a:xfrm>
          <a:prstGeom prst="rect">
            <a:avLst/>
          </a:prstGeom>
        </p:spPr>
        <p:txBody>
          <a:bodyPr>
            <a:spAutoFit/>
          </a:bodyPr>
          <a:lstStyle/>
          <a:p>
            <a:pPr algn="just" eaLnBrk="1" fontAlgn="auto" hangingPunct="1">
              <a:spcAft>
                <a:spcPts val="0"/>
              </a:spcAft>
              <a:defRPr/>
            </a:pPr>
            <a:r>
              <a:rPr lang="en-US" altLang="vi-VN" sz="2400" dirty="0">
                <a:solidFill>
                  <a:prstClr val="black"/>
                </a:solidFill>
                <a:latin typeface="Times New Roman" panose="02020603050405020304" pitchFamily="18" charset="0"/>
                <a:cs typeface="Times New Roman" panose="02020603050405020304" pitchFamily="18" charset="0"/>
              </a:rPr>
              <a:t>-</a:t>
            </a:r>
            <a:r>
              <a:rPr lang="en-US" altLang="vi-VN" sz="2400" dirty="0" err="1">
                <a:solidFill>
                  <a:prstClr val="black"/>
                </a:solidFill>
                <a:latin typeface="Times New Roman" panose="02020603050405020304" pitchFamily="18" charset="0"/>
                <a:cs typeface="Times New Roman" panose="02020603050405020304" pitchFamily="18" charset="0"/>
              </a:rPr>
              <a:t>Từ</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vị</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trí</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thứ</a:t>
            </a:r>
            <a:r>
              <a:rPr lang="en-US" altLang="vi-VN" sz="2400" dirty="0">
                <a:solidFill>
                  <a:prstClr val="black"/>
                </a:solidFill>
                <a:latin typeface="Times New Roman" panose="02020603050405020304" pitchFamily="18" charset="0"/>
                <a:cs typeface="Times New Roman" panose="02020603050405020304" pitchFamily="18" charset="0"/>
              </a:rPr>
              <a:t> 4 (</a:t>
            </a:r>
            <a:r>
              <a:rPr lang="en-US" altLang="vi-VN" sz="2400" dirty="0" err="1">
                <a:solidFill>
                  <a:prstClr val="black"/>
                </a:solidFill>
                <a:latin typeface="Times New Roman" panose="02020603050405020304" pitchFamily="18" charset="0"/>
                <a:cs typeface="Times New Roman" panose="02020603050405020304" pitchFamily="18" charset="0"/>
              </a:rPr>
              <a:t>sau</a:t>
            </a:r>
            <a:r>
              <a:rPr lang="en-US" altLang="vi-VN" sz="2400" dirty="0">
                <a:solidFill>
                  <a:prstClr val="black"/>
                </a:solidFill>
                <a:latin typeface="Times New Roman" panose="02020603050405020304" pitchFamily="18" charset="0"/>
                <a:cs typeface="Times New Roman" panose="02020603050405020304" pitchFamily="18" charset="0"/>
              </a:rPr>
              <a:t> Anh, </a:t>
            </a:r>
            <a:r>
              <a:rPr lang="en-US" altLang="vi-VN" sz="2400" dirty="0" err="1">
                <a:solidFill>
                  <a:prstClr val="black"/>
                </a:solidFill>
                <a:latin typeface="Times New Roman" panose="02020603050405020304" pitchFamily="18" charset="0"/>
                <a:cs typeface="Times New Roman" panose="02020603050405020304" pitchFamily="18" charset="0"/>
              </a:rPr>
              <a:t>Pháp</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Đức</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Mỹ</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vươn</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lên</a:t>
            </a:r>
            <a:r>
              <a:rPr lang="en-US" altLang="x-none" sz="2400" dirty="0">
                <a:solidFill>
                  <a:prstClr val="black"/>
                </a:solidFill>
                <a:latin typeface="Times New Roman" panose="02020603050405020304" pitchFamily="18" charset="0"/>
                <a:cs typeface="Times New Roman" panose="02020603050405020304" pitchFamily="18" charset="0"/>
              </a:rPr>
              <a:t> </a:t>
            </a:r>
            <a:r>
              <a:rPr lang="en-US" altLang="x-none" sz="2400" dirty="0" err="1">
                <a:solidFill>
                  <a:prstClr val="black"/>
                </a:solidFill>
                <a:latin typeface="Times New Roman" panose="02020603050405020304" pitchFamily="18" charset="0"/>
                <a:cs typeface="Times New Roman" panose="02020603050405020304" pitchFamily="18" charset="0"/>
              </a:rPr>
              <a:t>đứng</a:t>
            </a:r>
            <a:r>
              <a:rPr lang="en-US" altLang="x-none" sz="2400" dirty="0">
                <a:solidFill>
                  <a:prstClr val="black"/>
                </a:solidFill>
                <a:latin typeface="Times New Roman" panose="02020603050405020304" pitchFamily="18" charset="0"/>
                <a:cs typeface="Times New Roman" panose="02020603050405020304" pitchFamily="18" charset="0"/>
              </a:rPr>
              <a:t> </a:t>
            </a:r>
            <a:r>
              <a:rPr lang="en-US" altLang="x-none" sz="2400" dirty="0" err="1">
                <a:solidFill>
                  <a:prstClr val="black"/>
                </a:solidFill>
                <a:latin typeface="Times New Roman" panose="02020603050405020304" pitchFamily="18" charset="0"/>
                <a:cs typeface="Times New Roman" panose="02020603050405020304" pitchFamily="18" charset="0"/>
              </a:rPr>
              <a:t>đầu</a:t>
            </a:r>
            <a:r>
              <a:rPr lang="en-US" altLang="x-none" sz="2400" dirty="0">
                <a:solidFill>
                  <a:prstClr val="black"/>
                </a:solidFill>
                <a:latin typeface="Times New Roman" panose="02020603050405020304" pitchFamily="18" charset="0"/>
                <a:cs typeface="Times New Roman" panose="02020603050405020304" pitchFamily="18" charset="0"/>
              </a:rPr>
              <a:t> </a:t>
            </a:r>
            <a:r>
              <a:rPr lang="en-US" altLang="x-none" sz="2400" dirty="0" err="1">
                <a:solidFill>
                  <a:prstClr val="black"/>
                </a:solidFill>
                <a:latin typeface="Times New Roman" panose="02020603050405020304" pitchFamily="18" charset="0"/>
                <a:cs typeface="Times New Roman" panose="02020603050405020304" pitchFamily="18" charset="0"/>
              </a:rPr>
              <a:t>thế</a:t>
            </a:r>
            <a:r>
              <a:rPr lang="en-US" altLang="x-none" sz="2400" dirty="0">
                <a:solidFill>
                  <a:prstClr val="black"/>
                </a:solidFill>
                <a:latin typeface="Times New Roman" panose="02020603050405020304" pitchFamily="18" charset="0"/>
                <a:cs typeface="Times New Roman" panose="02020603050405020304" pitchFamily="18" charset="0"/>
              </a:rPr>
              <a:t>  </a:t>
            </a:r>
            <a:r>
              <a:rPr lang="en-US" altLang="x-none" sz="2400" dirty="0" err="1">
                <a:solidFill>
                  <a:prstClr val="black"/>
                </a:solidFill>
                <a:latin typeface="Times New Roman" panose="02020603050405020304" pitchFamily="18" charset="0"/>
                <a:cs typeface="Times New Roman" panose="02020603050405020304" pitchFamily="18" charset="0"/>
              </a:rPr>
              <a:t>giới</a:t>
            </a:r>
            <a:r>
              <a:rPr lang="en-US" altLang="vi-VN" sz="2400" dirty="0">
                <a:solidFill>
                  <a:prstClr val="black"/>
                </a:solidFill>
                <a:latin typeface="Times New Roman" panose="02020603050405020304" pitchFamily="18" charset="0"/>
                <a:cs typeface="Times New Roman" panose="02020603050405020304" pitchFamily="18" charset="0"/>
              </a:rPr>
              <a:t> </a:t>
            </a:r>
            <a:r>
              <a:rPr lang="en-US" altLang="vi-VN" sz="2400" dirty="0" err="1">
                <a:solidFill>
                  <a:prstClr val="black"/>
                </a:solidFill>
                <a:latin typeface="Times New Roman" panose="02020603050405020304" pitchFamily="18" charset="0"/>
                <a:cs typeface="Times New Roman" panose="02020603050405020304" pitchFamily="18" charset="0"/>
              </a:rPr>
              <a:t>về</a:t>
            </a:r>
            <a:r>
              <a:rPr lang="en-US" altLang="vi-VN" sz="2400" dirty="0">
                <a:solidFill>
                  <a:prstClr val="black"/>
                </a:solidFill>
                <a:latin typeface="Times New Roman" panose="02020603050405020304" pitchFamily="18" charset="0"/>
                <a:cs typeface="Times New Roman" panose="02020603050405020304" pitchFamily="18" charset="0"/>
              </a:rPr>
              <a:t> s</a:t>
            </a:r>
            <a:r>
              <a:rPr lang="en-US" altLang="x-none" sz="2400" dirty="0" err="1">
                <a:solidFill>
                  <a:prstClr val="black"/>
                </a:solidFill>
                <a:latin typeface="Times New Roman" panose="02020603050405020304" pitchFamily="18" charset="0"/>
                <a:cs typeface="Times New Roman" panose="02020603050405020304" pitchFamily="18" charset="0"/>
              </a:rPr>
              <a:t>ản</a:t>
            </a:r>
            <a:r>
              <a:rPr lang="en-US" altLang="x-none" sz="2400" dirty="0">
                <a:solidFill>
                  <a:prstClr val="black"/>
                </a:solidFill>
                <a:latin typeface="Times New Roman" panose="02020603050405020304" pitchFamily="18" charset="0"/>
                <a:cs typeface="Times New Roman" panose="02020603050405020304" pitchFamily="18" charset="0"/>
              </a:rPr>
              <a:t> </a:t>
            </a:r>
            <a:r>
              <a:rPr lang="en-US" altLang="x-none" sz="2400" dirty="0" err="1">
                <a:solidFill>
                  <a:prstClr val="black"/>
                </a:solidFill>
                <a:latin typeface="Times New Roman" panose="02020603050405020304" pitchFamily="18" charset="0"/>
                <a:cs typeface="Times New Roman" panose="02020603050405020304" pitchFamily="18" charset="0"/>
              </a:rPr>
              <a:t>xuất</a:t>
            </a:r>
            <a:r>
              <a:rPr lang="en-US" altLang="x-none" sz="2400" dirty="0">
                <a:solidFill>
                  <a:prstClr val="black"/>
                </a:solidFill>
                <a:latin typeface="Times New Roman" panose="02020603050405020304" pitchFamily="18" charset="0"/>
                <a:cs typeface="Times New Roman" panose="02020603050405020304" pitchFamily="18" charset="0"/>
              </a:rPr>
              <a:t> </a:t>
            </a:r>
            <a:r>
              <a:rPr lang="en-US" altLang="x-none" sz="2400" dirty="0" err="1">
                <a:solidFill>
                  <a:prstClr val="black"/>
                </a:solidFill>
                <a:latin typeface="Times New Roman" panose="02020603050405020304" pitchFamily="18" charset="0"/>
                <a:cs typeface="Times New Roman" panose="02020603050405020304" pitchFamily="18" charset="0"/>
              </a:rPr>
              <a:t>công</a:t>
            </a:r>
            <a:r>
              <a:rPr lang="en-US" altLang="x-none" sz="2400" dirty="0">
                <a:solidFill>
                  <a:prstClr val="black"/>
                </a:solidFill>
                <a:latin typeface="Times New Roman" panose="02020603050405020304" pitchFamily="18" charset="0"/>
                <a:cs typeface="Times New Roman" panose="02020603050405020304" pitchFamily="18" charset="0"/>
              </a:rPr>
              <a:t> </a:t>
            </a:r>
            <a:r>
              <a:rPr lang="en-US" altLang="x-none" sz="2400" dirty="0" err="1">
                <a:solidFill>
                  <a:prstClr val="black"/>
                </a:solidFill>
                <a:latin typeface="Times New Roman" panose="02020603050405020304" pitchFamily="18" charset="0"/>
                <a:cs typeface="Times New Roman" panose="02020603050405020304" pitchFamily="18" charset="0"/>
              </a:rPr>
              <a:t>nghiệp</a:t>
            </a:r>
            <a:r>
              <a:rPr lang="en-US" altLang="x-none" sz="2400" dirty="0">
                <a:solidFill>
                  <a:prstClr val="black"/>
                </a:solidFill>
                <a:latin typeface="Times New Roman" panose="02020603050405020304" pitchFamily="18" charset="0"/>
                <a:cs typeface="Times New Roman" panose="02020603050405020304" pitchFamily="18" charset="0"/>
              </a:rPr>
              <a:t>.</a:t>
            </a:r>
          </a:p>
          <a:p>
            <a:pPr algn="just" eaLnBrk="1" fontAlgn="auto" hangingPunct="1">
              <a:spcAft>
                <a:spcPts val="0"/>
              </a:spcAft>
              <a:defRPr/>
            </a:pP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Xuất</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hiện</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các</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công</a:t>
            </a:r>
            <a:r>
              <a:rPr lang="en-US" altLang="vi-VN" sz="2400" dirty="0">
                <a:solidFill>
                  <a:srgbClr val="000000"/>
                </a:solidFill>
                <a:latin typeface="Times New Roman" panose="02020603050405020304" pitchFamily="18" charset="0"/>
              </a:rPr>
              <a:t> ty </a:t>
            </a:r>
            <a:r>
              <a:rPr lang="en-US" altLang="vi-VN" sz="2400" dirty="0" err="1">
                <a:solidFill>
                  <a:srgbClr val="000000"/>
                </a:solidFill>
                <a:latin typeface="Times New Roman" panose="02020603050405020304" pitchFamily="18" charset="0"/>
              </a:rPr>
              <a:t>độc</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quyền</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khổng</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lồ</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Rốc-phe-lơ</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vua</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dầu</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mỏ</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Mooc-gan</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vua</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thép</a:t>
            </a:r>
            <a:r>
              <a:rPr lang="en-US" altLang="vi-VN" sz="2400" dirty="0">
                <a:solidFill>
                  <a:srgbClr val="000000"/>
                </a:solidFill>
                <a:latin typeface="Times New Roman" panose="02020603050405020304" pitchFamily="18" charset="0"/>
              </a:rPr>
              <a:t>), Pho (</a:t>
            </a:r>
            <a:r>
              <a:rPr lang="en-US" altLang="vi-VN" sz="2400" dirty="0" err="1">
                <a:solidFill>
                  <a:srgbClr val="000000"/>
                </a:solidFill>
                <a:latin typeface="Times New Roman" panose="02020603050405020304" pitchFamily="18" charset="0"/>
              </a:rPr>
              <a:t>vua</a:t>
            </a:r>
            <a:r>
              <a:rPr lang="en-US" altLang="vi-VN" sz="2400" dirty="0">
                <a:solidFill>
                  <a:srgbClr val="000000"/>
                </a:solidFill>
                <a:latin typeface="Times New Roman" panose="02020603050405020304" pitchFamily="18" charset="0"/>
              </a:rPr>
              <a:t> ô </a:t>
            </a:r>
            <a:r>
              <a:rPr lang="en-US" altLang="vi-VN" sz="2400" dirty="0" err="1">
                <a:solidFill>
                  <a:srgbClr val="000000"/>
                </a:solidFill>
                <a:latin typeface="Times New Roman" panose="02020603050405020304" pitchFamily="18" charset="0"/>
              </a:rPr>
              <a:t>tô</a:t>
            </a:r>
            <a:r>
              <a:rPr lang="en-US" altLang="vi-VN" sz="2400" dirty="0">
                <a:solidFill>
                  <a:srgbClr val="000000"/>
                </a:solidFill>
                <a:latin typeface="Times New Roman" panose="02020603050405020304" pitchFamily="18" charset="0"/>
              </a:rPr>
              <a:t>)</a:t>
            </a:r>
          </a:p>
          <a:p>
            <a:pPr algn="just" eaLnBrk="1" fontAlgn="auto" hangingPunct="1">
              <a:spcAft>
                <a:spcPts val="0"/>
              </a:spcAft>
              <a:defRPr/>
            </a:pP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Nông</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nghiệp</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hiện</a:t>
            </a:r>
            <a:r>
              <a:rPr lang="en-US" altLang="vi-VN" sz="2400" dirty="0">
                <a:solidFill>
                  <a:srgbClr val="000000"/>
                </a:solidFill>
                <a:latin typeface="Times New Roman" panose="02020603050405020304" pitchFamily="18" charset="0"/>
              </a:rPr>
              <a:t> </a:t>
            </a:r>
            <a:r>
              <a:rPr lang="en-US" altLang="vi-VN" sz="2400" dirty="0" err="1">
                <a:solidFill>
                  <a:srgbClr val="000000"/>
                </a:solidFill>
                <a:latin typeface="Times New Roman" panose="02020603050405020304" pitchFamily="18" charset="0"/>
              </a:rPr>
              <a:t>đại</a:t>
            </a:r>
            <a:endParaRPr lang="en-US" altLang="vi-VN" sz="2400" dirty="0">
              <a:solidFill>
                <a:srgbClr val="000000"/>
              </a:solidFill>
              <a:latin typeface="Times New Roman" panose="02020603050405020304" pitchFamily="18" charset="0"/>
            </a:endParaRPr>
          </a:p>
          <a:p>
            <a:pPr marL="457200" indent="-457200" eaLnBrk="1" fontAlgn="auto" hangingPunct="1">
              <a:spcAft>
                <a:spcPts val="0"/>
              </a:spcAft>
              <a:buFontTx/>
              <a:buChar char="-"/>
              <a:defRPr/>
            </a:pPr>
            <a:endParaRPr lang="en-US" altLang="x-none" sz="2400" dirty="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D12B0E1-966E-DACF-C45B-039B256DB8FB}"/>
              </a:ext>
            </a:extLst>
          </p:cNvPr>
          <p:cNvSpPr txBox="1">
            <a:spLocks noChangeArrowheads="1"/>
          </p:cNvSpPr>
          <p:nvPr/>
        </p:nvSpPr>
        <p:spPr bwMode="auto">
          <a:xfrm>
            <a:off x="1763713" y="166688"/>
            <a:ext cx="2322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Times New Roman" panose="02020603050405020304" pitchFamily="18" charset="0"/>
                <a:cs typeface="Times New Roman" panose="02020603050405020304" pitchFamily="18" charset="0"/>
              </a:rPr>
              <a:t>* Kinh tế</a:t>
            </a:r>
          </a:p>
        </p:txBody>
      </p:sp>
      <p:sp>
        <p:nvSpPr>
          <p:cNvPr id="5" name="TextBox 4">
            <a:extLst>
              <a:ext uri="{FF2B5EF4-FFF2-40B4-BE49-F238E27FC236}">
                <a16:creationId xmlns:a16="http://schemas.microsoft.com/office/drawing/2014/main" id="{439A7BE8-937E-3F53-2F05-7FD5606A31FF}"/>
              </a:ext>
            </a:extLst>
          </p:cNvPr>
          <p:cNvSpPr txBox="1">
            <a:spLocks noChangeArrowheads="1"/>
          </p:cNvSpPr>
          <p:nvPr/>
        </p:nvSpPr>
        <p:spPr bwMode="auto">
          <a:xfrm>
            <a:off x="1897063" y="2578100"/>
            <a:ext cx="2808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Times New Roman" panose="02020603050405020304" pitchFamily="18" charset="0"/>
                <a:cs typeface="Times New Roman" panose="02020603050405020304" pitchFamily="18" charset="0"/>
              </a:rPr>
              <a:t>* Chính trị</a:t>
            </a:r>
          </a:p>
        </p:txBody>
      </p:sp>
      <p:sp>
        <p:nvSpPr>
          <p:cNvPr id="6" name="Rectangle 5">
            <a:extLst>
              <a:ext uri="{FF2B5EF4-FFF2-40B4-BE49-F238E27FC236}">
                <a16:creationId xmlns:a16="http://schemas.microsoft.com/office/drawing/2014/main" id="{DFA8751A-8B99-13A6-46F6-044C3F02B1BE}"/>
              </a:ext>
            </a:extLst>
          </p:cNvPr>
          <p:cNvSpPr>
            <a:spLocks noChangeArrowheads="1"/>
          </p:cNvSpPr>
          <p:nvPr/>
        </p:nvSpPr>
        <p:spPr bwMode="auto">
          <a:xfrm>
            <a:off x="247650" y="2997200"/>
            <a:ext cx="117332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eaLnBrk="1" hangingPunct="1">
              <a:lnSpc>
                <a:spcPct val="100000"/>
              </a:lnSpc>
              <a:spcBef>
                <a:spcPct val="0"/>
              </a:spcBef>
              <a:buFontTx/>
              <a:buChar char="-"/>
              <a:defRPr/>
            </a:pPr>
            <a:r>
              <a:rPr lang="en-US" altLang="vi-VN" sz="4000" dirty="0" err="1">
                <a:solidFill>
                  <a:srgbClr val="000000"/>
                </a:solidFill>
                <a:latin typeface="Times New Roman" panose="02020603050405020304" pitchFamily="18" charset="0"/>
              </a:rPr>
              <a:t>Đề</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cao</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vai</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trò</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Tổng</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thống</a:t>
            </a:r>
            <a:r>
              <a:rPr lang="en-US" altLang="vi-VN" sz="4000" dirty="0">
                <a:solidFill>
                  <a:srgbClr val="000000"/>
                </a:solidFill>
                <a:latin typeface="Times New Roman" panose="02020603050405020304" pitchFamily="18" charset="0"/>
              </a:rPr>
              <a:t>, 2 </a:t>
            </a:r>
            <a:r>
              <a:rPr lang="en-US" altLang="vi-VN" sz="4000" dirty="0" err="1">
                <a:solidFill>
                  <a:srgbClr val="000000"/>
                </a:solidFill>
                <a:latin typeface="Times New Roman" panose="02020603050405020304" pitchFamily="18" charset="0"/>
              </a:rPr>
              <a:t>Đảng</a:t>
            </a:r>
            <a:r>
              <a:rPr lang="en-US" altLang="vi-VN" sz="4000" dirty="0">
                <a:solidFill>
                  <a:srgbClr val="000000"/>
                </a:solidFill>
                <a:latin typeface="Times New Roman" panose="02020603050405020304" pitchFamily="18" charset="0"/>
              </a:rPr>
              <a:t> - </a:t>
            </a:r>
            <a:r>
              <a:rPr lang="en-US" altLang="vi-VN" sz="4000" dirty="0" err="1">
                <a:solidFill>
                  <a:srgbClr val="000000"/>
                </a:solidFill>
                <a:latin typeface="Times New Roman" panose="02020603050405020304" pitchFamily="18" charset="0"/>
              </a:rPr>
              <a:t>Cộng</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hòa</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và</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Dân</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chủ</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thay</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nhau</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cầm</a:t>
            </a:r>
            <a:r>
              <a:rPr lang="en-US" altLang="vi-VN" sz="4000" dirty="0">
                <a:solidFill>
                  <a:srgbClr val="000000"/>
                </a:solidFill>
                <a:latin typeface="Times New Roman" panose="02020603050405020304" pitchFamily="18" charset="0"/>
              </a:rPr>
              <a:t> </a:t>
            </a:r>
            <a:r>
              <a:rPr lang="en-US" altLang="vi-VN" sz="4000" dirty="0" err="1">
                <a:solidFill>
                  <a:srgbClr val="000000"/>
                </a:solidFill>
                <a:latin typeface="Times New Roman" panose="02020603050405020304" pitchFamily="18" charset="0"/>
              </a:rPr>
              <a:t>quyền</a:t>
            </a:r>
            <a:r>
              <a:rPr lang="en-US" altLang="vi-VN" sz="4000" dirty="0">
                <a:solidFill>
                  <a:srgbClr val="000000"/>
                </a:solidFill>
                <a:latin typeface="Times New Roman" panose="02020603050405020304" pitchFamily="18" charset="0"/>
              </a:rPr>
              <a:t>.</a:t>
            </a:r>
            <a:endParaRPr lang="vi-VN" altLang="vi-VN" sz="4000" dirty="0">
              <a:solidFill>
                <a:srgbClr val="000000"/>
              </a:solidFill>
              <a:latin typeface="Times New Roman" panose="02020603050405020304" pitchFamily="18" charset="0"/>
            </a:endParaRPr>
          </a:p>
          <a:p>
            <a:pPr eaLnBrk="1" hangingPunct="1">
              <a:lnSpc>
                <a:spcPct val="100000"/>
              </a:lnSpc>
              <a:spcBef>
                <a:spcPct val="0"/>
              </a:spcBef>
              <a:buFontTx/>
              <a:buNone/>
              <a:defRPr/>
            </a:pPr>
            <a:r>
              <a:rPr lang="en-US" altLang="vi-VN" sz="4000" dirty="0">
                <a:solidFill>
                  <a:srgbClr val="000000"/>
                </a:solidFill>
                <a:latin typeface="Times New Roman" panose="02020603050405020304" pitchFamily="18" charset="0"/>
              </a:rPr>
              <a:t>*</a:t>
            </a:r>
            <a:r>
              <a:rPr lang="vi-VN" altLang="vi-VN" sz="4000" dirty="0">
                <a:solidFill>
                  <a:srgbClr val="000000"/>
                </a:solidFill>
                <a:latin typeface="Times New Roman" panose="02020603050405020304" pitchFamily="18" charset="0"/>
              </a:rPr>
              <a:t> </a:t>
            </a:r>
            <a:r>
              <a:rPr lang="vi-VN" altLang="vi-VN" sz="4000" b="1" dirty="0">
                <a:solidFill>
                  <a:srgbClr val="000000"/>
                </a:solidFill>
                <a:latin typeface="Times New Roman" panose="02020603050405020304" pitchFamily="18" charset="0"/>
              </a:rPr>
              <a:t>Đối nội: </a:t>
            </a:r>
            <a:r>
              <a:rPr lang="vi-VN" altLang="vi-VN" sz="4000" dirty="0">
                <a:solidFill>
                  <a:srgbClr val="000000"/>
                </a:solidFill>
                <a:latin typeface="Times New Roman" panose="02020603050405020304" pitchFamily="18" charset="0"/>
              </a:rPr>
              <a:t>Bảo vệ quyền lợi giai cấp tư sản</a:t>
            </a:r>
          </a:p>
          <a:p>
            <a:pPr eaLnBrk="1" hangingPunct="1">
              <a:lnSpc>
                <a:spcPct val="100000"/>
              </a:lnSpc>
              <a:spcBef>
                <a:spcPct val="0"/>
              </a:spcBef>
              <a:buFontTx/>
              <a:buNone/>
              <a:defRPr/>
            </a:pPr>
            <a:r>
              <a:rPr lang="en-US" altLang="vi-VN" sz="4000" b="1" dirty="0">
                <a:solidFill>
                  <a:srgbClr val="000000"/>
                </a:solidFill>
                <a:latin typeface="Times New Roman" panose="02020603050405020304" pitchFamily="18" charset="0"/>
              </a:rPr>
              <a:t>*</a:t>
            </a:r>
            <a:r>
              <a:rPr lang="vi-VN" altLang="vi-VN" sz="4000" b="1" dirty="0">
                <a:solidFill>
                  <a:srgbClr val="000000"/>
                </a:solidFill>
                <a:latin typeface="Times New Roman" panose="02020603050405020304" pitchFamily="18" charset="0"/>
              </a:rPr>
              <a:t> Đối ngoại: </a:t>
            </a:r>
            <a:r>
              <a:rPr lang="vi-VN" altLang="vi-VN" sz="4000" dirty="0">
                <a:solidFill>
                  <a:srgbClr val="000000"/>
                </a:solidFill>
                <a:latin typeface="Times New Roman" panose="02020603050405020304" pitchFamily="18" charset="0"/>
              </a:rPr>
              <a:t>Tăng cường bành trướng, tranh giành thuộc địa.</a:t>
            </a:r>
          </a:p>
          <a:p>
            <a:pPr marL="457200" indent="-457200" eaLnBrk="1" hangingPunct="1">
              <a:lnSpc>
                <a:spcPct val="100000"/>
              </a:lnSpc>
              <a:spcBef>
                <a:spcPct val="0"/>
              </a:spcBef>
              <a:buFontTx/>
              <a:buChar char="-"/>
              <a:defRPr/>
            </a:pPr>
            <a:endParaRPr lang="en-US" altLang="vi-VN" sz="4000" u="sng" dirty="0">
              <a:solidFill>
                <a:srgbClr val="000000"/>
              </a:solidFill>
              <a:latin typeface="Times New Roman" panose="02020603050405020304" pitchFamily="18"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B0801547-5F29-5818-DFE0-A229FA7549F4}"/>
              </a:ext>
            </a:extLst>
          </p:cNvPr>
          <p:cNvSpPr/>
          <p:nvPr/>
        </p:nvSpPr>
        <p:spPr>
          <a:xfrm>
            <a:off x="15875" y="-87313"/>
            <a:ext cx="12192000" cy="6865938"/>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73731" name="图片 4">
            <a:extLst>
              <a:ext uri="{FF2B5EF4-FFF2-40B4-BE49-F238E27FC236}">
                <a16:creationId xmlns:a16="http://schemas.microsoft.com/office/drawing/2014/main" id="{C1C10477-BC8D-5599-7F1F-E5295CE980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7675" y="800100"/>
            <a:ext cx="6365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id="{36E4710B-BA13-DF5A-4161-8BBD0C2D6CB2}"/>
              </a:ext>
            </a:extLst>
          </p:cNvPr>
          <p:cNvGrpSpPr>
            <a:grpSpLocks/>
          </p:cNvGrpSpPr>
          <p:nvPr/>
        </p:nvGrpSpPr>
        <p:grpSpPr bwMode="auto">
          <a:xfrm>
            <a:off x="2566988" y="-4763"/>
            <a:ext cx="7089775" cy="782638"/>
            <a:chOff x="2566737" y="-5072"/>
            <a:chExt cx="7090610" cy="782294"/>
          </a:xfrm>
        </p:grpSpPr>
        <p:sp>
          <p:nvSpPr>
            <p:cNvPr id="11" name="Terminator 10">
              <a:extLst>
                <a:ext uri="{FF2B5EF4-FFF2-40B4-BE49-F238E27FC236}">
                  <a16:creationId xmlns:a16="http://schemas.microsoft.com/office/drawing/2014/main" id="{84A76EC5-3F93-9190-5E03-738E59D0EFC4}"/>
                </a:ext>
              </a:extLst>
            </p:cNvPr>
            <p:cNvSpPr/>
            <p:nvPr/>
          </p:nvSpPr>
          <p:spPr>
            <a:xfrm>
              <a:off x="2566737" y="-311"/>
              <a:ext cx="7090610" cy="777533"/>
            </a:xfrm>
            <a:prstGeom prst="flowChartTerminator">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a:solidFill>
                  <a:prstClr val="black"/>
                </a:solidFill>
              </a:endParaRPr>
            </a:p>
          </p:txBody>
        </p:sp>
        <p:sp>
          <p:nvSpPr>
            <p:cNvPr id="13" name="Rectangle 12">
              <a:extLst>
                <a:ext uri="{FF2B5EF4-FFF2-40B4-BE49-F238E27FC236}">
                  <a16:creationId xmlns:a16="http://schemas.microsoft.com/office/drawing/2014/main" id="{AABECCD4-1A7C-605C-07A6-141EBD7D5EAB}"/>
                </a:ext>
              </a:extLst>
            </p:cNvPr>
            <p:cNvSpPr/>
            <p:nvPr/>
          </p:nvSpPr>
          <p:spPr>
            <a:xfrm>
              <a:off x="3571667" y="-5072"/>
              <a:ext cx="5080750" cy="707886"/>
            </a:xfrm>
            <a:prstGeom prst="rect">
              <a:avLst/>
            </a:prstGeom>
            <a:noFill/>
          </p:spPr>
          <p:txBody>
            <a:bodyPr wrap="none">
              <a:spAutoFit/>
            </a:bodyPr>
            <a:lstStyle/>
            <a:p>
              <a:pPr algn="ctr" eaLnBrk="1" fontAlgn="auto" hangingPunct="1">
                <a:spcBef>
                  <a:spcPts val="0"/>
                </a:spcBef>
                <a:spcAft>
                  <a:spcPts val="0"/>
                </a:spcAft>
                <a:defRPr/>
              </a:pPr>
              <a:r>
                <a:rPr lang="en-US" sz="4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THỬ TÀI SUY LUẬN</a:t>
              </a:r>
            </a:p>
          </p:txBody>
        </p:sp>
      </p:grpSp>
      <p:pic>
        <p:nvPicPr>
          <p:cNvPr id="73733" name="图片 11">
            <a:extLst>
              <a:ext uri="{FF2B5EF4-FFF2-40B4-BE49-F238E27FC236}">
                <a16:creationId xmlns:a16="http://schemas.microsoft.com/office/drawing/2014/main" id="{EB38D2B2-B0F3-5802-E751-D732707508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46425"/>
            <a:ext cx="12954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4" name="Group 4">
            <a:extLst>
              <a:ext uri="{FF2B5EF4-FFF2-40B4-BE49-F238E27FC236}">
                <a16:creationId xmlns:a16="http://schemas.microsoft.com/office/drawing/2014/main" id="{7A1148DF-F0A2-E8FD-CED7-2F0A9D7DE929}"/>
              </a:ext>
            </a:extLst>
          </p:cNvPr>
          <p:cNvGrpSpPr>
            <a:grpSpLocks/>
          </p:cNvGrpSpPr>
          <p:nvPr/>
        </p:nvGrpSpPr>
        <p:grpSpPr bwMode="auto">
          <a:xfrm>
            <a:off x="3074988" y="906463"/>
            <a:ext cx="8435975" cy="1071562"/>
            <a:chOff x="4326369" y="1314693"/>
            <a:chExt cx="8897849" cy="839858"/>
          </a:xfrm>
        </p:grpSpPr>
        <p:sp>
          <p:nvSpPr>
            <p:cNvPr id="3" name="Pentagon 2">
              <a:extLst>
                <a:ext uri="{FF2B5EF4-FFF2-40B4-BE49-F238E27FC236}">
                  <a16:creationId xmlns:a16="http://schemas.microsoft.com/office/drawing/2014/main" id="{E73D0E73-28F0-571F-4E37-C65C18DA7B1A}"/>
                </a:ext>
              </a:extLst>
            </p:cNvPr>
            <p:cNvSpPr/>
            <p:nvPr/>
          </p:nvSpPr>
          <p:spPr>
            <a:xfrm flipH="1">
              <a:off x="4326369" y="1314693"/>
              <a:ext cx="8897849" cy="839858"/>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sz="2400" b="1">
                <a:solidFill>
                  <a:prstClr val="black"/>
                </a:solidFill>
                <a:latin typeface="Times New Roman" pitchFamily="18" charset="0"/>
                <a:cs typeface="Times New Roman" pitchFamily="18" charset="0"/>
              </a:endParaRPr>
            </a:p>
          </p:txBody>
        </p:sp>
        <p:sp>
          <p:nvSpPr>
            <p:cNvPr id="73748" name="TextBox 3">
              <a:extLst>
                <a:ext uri="{FF2B5EF4-FFF2-40B4-BE49-F238E27FC236}">
                  <a16:creationId xmlns:a16="http://schemas.microsoft.com/office/drawing/2014/main" id="{A87F2BC3-D2CB-0071-2469-2A414220AC8D}"/>
                </a:ext>
              </a:extLst>
            </p:cNvPr>
            <p:cNvSpPr txBox="1">
              <a:spLocks noChangeArrowheads="1"/>
            </p:cNvSpPr>
            <p:nvPr/>
          </p:nvSpPr>
          <p:spPr bwMode="auto">
            <a:xfrm>
              <a:off x="4972914" y="1330594"/>
              <a:ext cx="7604759" cy="74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algn="ctr" eaLnBrk="1" hangingPunct="1">
                <a:lnSpc>
                  <a:spcPct val="10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1. Tại sao vị trí kinh tế Mỹ lại có sự thay đổi  như vậy?</a:t>
              </a:r>
            </a:p>
          </p:txBody>
        </p:sp>
      </p:grpSp>
      <p:grpSp>
        <p:nvGrpSpPr>
          <p:cNvPr id="73735" name="Group 32">
            <a:extLst>
              <a:ext uri="{FF2B5EF4-FFF2-40B4-BE49-F238E27FC236}">
                <a16:creationId xmlns:a16="http://schemas.microsoft.com/office/drawing/2014/main" id="{F4A57519-249C-9034-9680-60BB16DB0583}"/>
              </a:ext>
            </a:extLst>
          </p:cNvPr>
          <p:cNvGrpSpPr>
            <a:grpSpLocks/>
          </p:cNvGrpSpPr>
          <p:nvPr/>
        </p:nvGrpSpPr>
        <p:grpSpPr bwMode="auto">
          <a:xfrm>
            <a:off x="2947988" y="2105025"/>
            <a:ext cx="8562975" cy="1003300"/>
            <a:chOff x="6167847" y="1194361"/>
            <a:chExt cx="6001713" cy="1114774"/>
          </a:xfrm>
        </p:grpSpPr>
        <p:sp>
          <p:nvSpPr>
            <p:cNvPr id="35" name="Pentagon 34">
              <a:extLst>
                <a:ext uri="{FF2B5EF4-FFF2-40B4-BE49-F238E27FC236}">
                  <a16:creationId xmlns:a16="http://schemas.microsoft.com/office/drawing/2014/main" id="{6B7E888E-8195-3700-FEAA-1226889BA062}"/>
                </a:ext>
              </a:extLst>
            </p:cNvPr>
            <p:cNvSpPr/>
            <p:nvPr/>
          </p:nvSpPr>
          <p:spPr>
            <a:xfrm flipH="1">
              <a:off x="6167847" y="1194361"/>
              <a:ext cx="6001713" cy="1114774"/>
            </a:xfrm>
            <a:prstGeom prst="homePlate">
              <a:avLst/>
            </a:prstGeom>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x-none">
                <a:solidFill>
                  <a:prstClr val="black"/>
                </a:solidFill>
              </a:endParaRPr>
            </a:p>
          </p:txBody>
        </p:sp>
        <p:sp>
          <p:nvSpPr>
            <p:cNvPr id="38" name="TextBox 37">
              <a:extLst>
                <a:ext uri="{FF2B5EF4-FFF2-40B4-BE49-F238E27FC236}">
                  <a16:creationId xmlns:a16="http://schemas.microsoft.com/office/drawing/2014/main" id="{F0DA6780-3C9D-1F3B-A429-6080C8EEA001}"/>
                </a:ext>
              </a:extLst>
            </p:cNvPr>
            <p:cNvSpPr txBox="1"/>
            <p:nvPr/>
          </p:nvSpPr>
          <p:spPr>
            <a:xfrm>
              <a:off x="6556167" y="1194361"/>
              <a:ext cx="5591140" cy="106009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eaLnBrk="1" fontAlgn="auto" hangingPunct="1">
                <a:spcBef>
                  <a:spcPts val="0"/>
                </a:spcBef>
                <a:spcAft>
                  <a:spcPts val="0"/>
                </a:spcAft>
                <a:defRPr/>
              </a:pPr>
              <a:r>
                <a:rPr lang="en-US" sz="2800" b="1" dirty="0">
                  <a:solidFill>
                    <a:srgbClr val="7030A0"/>
                  </a:solidFill>
                  <a:latin typeface="Times New Roman" panose="02020603050405020304" pitchFamily="18" charset="0"/>
                  <a:cs typeface="Times New Roman" panose="02020603050405020304" pitchFamily="18" charset="0"/>
                </a:rPr>
                <a:t>2.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công</a:t>
              </a:r>
              <a:r>
                <a:rPr lang="en-US" sz="2800" b="1" dirty="0">
                  <a:solidFill>
                    <a:srgbClr val="7030A0"/>
                  </a:solidFill>
                  <a:latin typeface="Times New Roman" panose="02020603050405020304" pitchFamily="18" charset="0"/>
                  <a:cs typeface="Times New Roman" panose="02020603050405020304" pitchFamily="18" charset="0"/>
                </a:rPr>
                <a:t> ty </a:t>
              </a:r>
              <a:r>
                <a:rPr lang="en-US" sz="2800" b="1" dirty="0" err="1">
                  <a:solidFill>
                    <a:srgbClr val="7030A0"/>
                  </a:solidFill>
                  <a:latin typeface="Times New Roman" panose="02020603050405020304" pitchFamily="18" charset="0"/>
                  <a:cs typeface="Times New Roman" panose="02020603050405020304" pitchFamily="18" charset="0"/>
                </a:rPr>
                <a:t>độc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quyền</a:t>
              </a:r>
              <a:r>
                <a:rPr lang="en-US" sz="2800" b="1" dirty="0">
                  <a:solidFill>
                    <a:srgbClr val="7030A0"/>
                  </a:solidFill>
                  <a:latin typeface="Times New Roman" panose="02020603050405020304" pitchFamily="18" charset="0"/>
                  <a:cs typeface="Times New Roman" panose="02020603050405020304" pitchFamily="18" charset="0"/>
                </a:rPr>
                <a:t> ở </a:t>
              </a:r>
              <a:r>
                <a:rPr lang="en-US" sz="2800" b="1" dirty="0" err="1">
                  <a:solidFill>
                    <a:srgbClr val="7030A0"/>
                  </a:solidFill>
                  <a:latin typeface="Times New Roman" panose="02020603050405020304" pitchFamily="18" charset="0"/>
                  <a:cs typeface="Times New Roman" panose="02020603050405020304" pitchFamily="18" charset="0"/>
                </a:rPr>
                <a:t>Mỹ</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có</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sức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mạnh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như</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nào</a:t>
              </a:r>
              <a:r>
                <a:rPr lang="en-US" sz="2800" b="1" dirty="0">
                  <a:solidFill>
                    <a:srgbClr val="7030A0"/>
                  </a:solidFill>
                  <a:latin typeface="Times New Roman" panose="02020603050405020304" pitchFamily="18" charset="0"/>
                  <a:cs typeface="Times New Roman" panose="02020603050405020304" pitchFamily="18" charset="0"/>
                </a:rPr>
                <a:t>?</a:t>
              </a:r>
            </a:p>
          </p:txBody>
        </p:sp>
      </p:grpSp>
      <p:grpSp>
        <p:nvGrpSpPr>
          <p:cNvPr id="73736" name="Group 38">
            <a:extLst>
              <a:ext uri="{FF2B5EF4-FFF2-40B4-BE49-F238E27FC236}">
                <a16:creationId xmlns:a16="http://schemas.microsoft.com/office/drawing/2014/main" id="{021797C6-B912-530A-CA71-7BB611D954ED}"/>
              </a:ext>
            </a:extLst>
          </p:cNvPr>
          <p:cNvGrpSpPr>
            <a:grpSpLocks/>
          </p:cNvGrpSpPr>
          <p:nvPr/>
        </p:nvGrpSpPr>
        <p:grpSpPr bwMode="auto">
          <a:xfrm>
            <a:off x="2874963" y="3235325"/>
            <a:ext cx="8636000" cy="1203325"/>
            <a:chOff x="6228104" y="630529"/>
            <a:chExt cx="5984346" cy="1203793"/>
          </a:xfrm>
        </p:grpSpPr>
        <p:sp>
          <p:nvSpPr>
            <p:cNvPr id="40" name="Pentagon 39">
              <a:extLst>
                <a:ext uri="{FF2B5EF4-FFF2-40B4-BE49-F238E27FC236}">
                  <a16:creationId xmlns:a16="http://schemas.microsoft.com/office/drawing/2014/main" id="{7E9ED752-7AB5-F33A-F7EF-D07766746B56}"/>
                </a:ext>
              </a:extLst>
            </p:cNvPr>
            <p:cNvSpPr/>
            <p:nvPr/>
          </p:nvSpPr>
          <p:spPr>
            <a:xfrm flipH="1">
              <a:off x="6228104" y="630529"/>
              <a:ext cx="5984346" cy="1203793"/>
            </a:xfrm>
            <a:prstGeom prst="homePlat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endParaRPr lang="x-none" b="1">
                <a:solidFill>
                  <a:prstClr val="black"/>
                </a:solidFill>
              </a:endParaRPr>
            </a:p>
          </p:txBody>
        </p:sp>
        <p:sp>
          <p:nvSpPr>
            <p:cNvPr id="41" name="TextBox 40">
              <a:extLst>
                <a:ext uri="{FF2B5EF4-FFF2-40B4-BE49-F238E27FC236}">
                  <a16:creationId xmlns:a16="http://schemas.microsoft.com/office/drawing/2014/main" id="{C4BEF1E7-987C-3439-DC32-322D304CC1F5}"/>
                </a:ext>
              </a:extLst>
            </p:cNvPr>
            <p:cNvSpPr txBox="1"/>
            <p:nvPr/>
          </p:nvSpPr>
          <p:spPr>
            <a:xfrm>
              <a:off x="6592225" y="740110"/>
              <a:ext cx="5590523" cy="954458"/>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a:spAutoFit/>
            </a:bodyPr>
            <a:lstStyle/>
            <a:p>
              <a:pPr algn="ctr" eaLnBrk="1" fontAlgn="auto" hangingPunct="1">
                <a:spcBef>
                  <a:spcPts val="0"/>
                </a:spcBef>
                <a:spcAft>
                  <a:spcPts val="0"/>
                </a:spcAft>
                <a:defRPr/>
              </a:pPr>
              <a:r>
                <a:rPr lang="en-US" sz="2800" b="1" dirty="0">
                  <a:solidFill>
                    <a:sysClr val="windowText" lastClr="000000"/>
                  </a:solidFill>
                  <a:latin typeface="Times New Roman" panose="02020603050405020304" pitchFamily="18" charset="0"/>
                  <a:cs typeface="Times New Roman" panose="02020603050405020304" pitchFamily="18" charset="0"/>
                </a:rPr>
                <a:t>3. </a:t>
              </a:r>
              <a:r>
                <a:rPr lang="en-US" sz="2800" b="1" dirty="0" err="1">
                  <a:solidFill>
                    <a:sysClr val="windowText" lastClr="000000"/>
                  </a:solidFill>
                  <a:latin typeface="Times New Roman" panose="02020603050405020304" pitchFamily="18" charset="0"/>
                  <a:cs typeface="Times New Roman" panose="02020603050405020304" pitchFamily="18" charset="0"/>
                </a:rPr>
                <a:t>Em</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biết</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thêm</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điều</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gì</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về</a:t>
              </a:r>
              <a:r>
                <a:rPr lang="en-US" sz="2800" b="1" dirty="0">
                  <a:solidFill>
                    <a:sysClr val="windowText" lastClr="000000"/>
                  </a:solidFill>
                  <a:latin typeface="Times New Roman" panose="02020603050405020304" pitchFamily="18" charset="0"/>
                  <a:cs typeface="Times New Roman" panose="02020603050405020304" pitchFamily="18" charset="0"/>
                </a:rPr>
                <a:t> 2 </a:t>
              </a:r>
              <a:r>
                <a:rPr lang="en-US" sz="2800" b="1" dirty="0" err="1">
                  <a:solidFill>
                    <a:sysClr val="windowText" lastClr="000000"/>
                  </a:solidFill>
                  <a:latin typeface="Times New Roman" panose="02020603050405020304" pitchFamily="18" charset="0"/>
                  <a:cs typeface="Times New Roman" panose="02020603050405020304" pitchFamily="18" charset="0"/>
                </a:rPr>
                <a:t>đảng</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cầm</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quyền</a:t>
              </a:r>
              <a:r>
                <a:rPr lang="en-US" sz="2800" b="1" dirty="0">
                  <a:solidFill>
                    <a:sysClr val="windowText" lastClr="000000"/>
                  </a:solidFill>
                  <a:latin typeface="Times New Roman" panose="02020603050405020304" pitchFamily="18" charset="0"/>
                  <a:cs typeface="Times New Roman" panose="02020603050405020304" pitchFamily="18" charset="0"/>
                </a:rPr>
                <a:t> ở </a:t>
              </a:r>
              <a:r>
                <a:rPr lang="en-US" sz="2800" b="1" dirty="0" err="1">
                  <a:solidFill>
                    <a:sysClr val="windowText" lastClr="000000"/>
                  </a:solidFill>
                  <a:latin typeface="Times New Roman" panose="02020603050405020304" pitchFamily="18" charset="0"/>
                  <a:cs typeface="Times New Roman" panose="02020603050405020304" pitchFamily="18" charset="0"/>
                </a:rPr>
                <a:t>Mỹ</a:t>
              </a:r>
              <a:r>
                <a:rPr lang="en-US" sz="2800" b="1" dirty="0">
                  <a:solidFill>
                    <a:sysClr val="windowText" lastClr="000000"/>
                  </a:solidFill>
                  <a:latin typeface="Times New Roman" panose="02020603050405020304" pitchFamily="18" charset="0"/>
                  <a:cs typeface="Times New Roman" panose="02020603050405020304" pitchFamily="18" charset="0"/>
                </a:rPr>
                <a:t>?</a:t>
              </a:r>
              <a:endParaRPr lang="vi-VN" sz="2800" b="1" dirty="0">
                <a:solidFill>
                  <a:sysClr val="windowText" lastClr="000000"/>
                </a:solidFill>
                <a:latin typeface="Times New Roman" panose="02020603050405020304" pitchFamily="18" charset="0"/>
                <a:cs typeface="Times New Roman" panose="02020603050405020304" pitchFamily="18" charset="0"/>
              </a:endParaRPr>
            </a:p>
          </p:txBody>
        </p:sp>
      </p:grpSp>
      <p:grpSp>
        <p:nvGrpSpPr>
          <p:cNvPr id="73737" name="Group 41">
            <a:extLst>
              <a:ext uri="{FF2B5EF4-FFF2-40B4-BE49-F238E27FC236}">
                <a16:creationId xmlns:a16="http://schemas.microsoft.com/office/drawing/2014/main" id="{D430F87D-A6A7-83AF-CB9D-7C761933AB83}"/>
              </a:ext>
            </a:extLst>
          </p:cNvPr>
          <p:cNvGrpSpPr>
            <a:grpSpLocks/>
          </p:cNvGrpSpPr>
          <p:nvPr/>
        </p:nvGrpSpPr>
        <p:grpSpPr bwMode="auto">
          <a:xfrm>
            <a:off x="2832100" y="4643438"/>
            <a:ext cx="8636000" cy="849312"/>
            <a:chOff x="6194006" y="601810"/>
            <a:chExt cx="5946457" cy="995064"/>
          </a:xfrm>
        </p:grpSpPr>
        <p:sp>
          <p:nvSpPr>
            <p:cNvPr id="43" name="Pentagon 42">
              <a:extLst>
                <a:ext uri="{FF2B5EF4-FFF2-40B4-BE49-F238E27FC236}">
                  <a16:creationId xmlns:a16="http://schemas.microsoft.com/office/drawing/2014/main" id="{885FD717-1013-D47F-7326-B3D0253EDA41}"/>
                </a:ext>
              </a:extLst>
            </p:cNvPr>
            <p:cNvSpPr/>
            <p:nvPr/>
          </p:nvSpPr>
          <p:spPr>
            <a:xfrm flipH="1">
              <a:off x="6194006" y="601810"/>
              <a:ext cx="5946457" cy="995064"/>
            </a:xfrm>
            <a:prstGeom prst="homePlate">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x-none" dirty="0">
                <a:solidFill>
                  <a:prstClr val="black"/>
                </a:solidFill>
              </a:endParaRPr>
            </a:p>
          </p:txBody>
        </p:sp>
        <p:sp>
          <p:nvSpPr>
            <p:cNvPr id="44" name="TextBox 43">
              <a:extLst>
                <a:ext uri="{FF2B5EF4-FFF2-40B4-BE49-F238E27FC236}">
                  <a16:creationId xmlns:a16="http://schemas.microsoft.com/office/drawing/2014/main" id="{1BB0FA96-E5BF-A93D-3B67-EB2D6884200C}"/>
                </a:ext>
              </a:extLst>
            </p:cNvPr>
            <p:cNvSpPr txBox="1"/>
            <p:nvPr/>
          </p:nvSpPr>
          <p:spPr>
            <a:xfrm>
              <a:off x="6549263" y="752464"/>
              <a:ext cx="5591200" cy="61377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fontAlgn="auto" hangingPunct="1">
                <a:spcBef>
                  <a:spcPts val="0"/>
                </a:spcBef>
                <a:spcAft>
                  <a:spcPts val="0"/>
                </a:spcAft>
                <a:defRPr/>
              </a:pPr>
              <a:r>
                <a:rPr lang="en-US" sz="2800" b="1" dirty="0">
                  <a:solidFill>
                    <a:srgbClr val="FF0000"/>
                  </a:solidFill>
                  <a:latin typeface="Times New Roman" panose="02020603050405020304" pitchFamily="18" charset="0"/>
                  <a:cs typeface="Times New Roman" panose="02020603050405020304" pitchFamily="18" charset="0"/>
                </a:rPr>
                <a:t>4. </a:t>
              </a:r>
              <a:r>
                <a:rPr lang="en-US" sz="2800" b="1" dirty="0" err="1">
                  <a:solidFill>
                    <a:srgbClr val="FF0000"/>
                  </a:solidFill>
                  <a:latin typeface="Times New Roman" panose="02020603050405020304" pitchFamily="18" charset="0"/>
                  <a:cs typeface="Times New Roman" panose="02020603050405020304" pitchFamily="18" charset="0"/>
                </a:rPr>
                <a:t>Mỹ</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đâu</a:t>
              </a:r>
              <a:r>
                <a:rPr lang="en-US" sz="2800" b="1" dirty="0">
                  <a:solidFill>
                    <a:srgbClr val="FF0000"/>
                  </a:solidFill>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anose="02020603050405020304" pitchFamily="18" charset="0"/>
                <a:cs typeface="Times New Roman" panose="02020603050405020304" pitchFamily="18" charset="0"/>
              </a:endParaRPr>
            </a:p>
          </p:txBody>
        </p:sp>
      </p:grpSp>
      <p:pic>
        <p:nvPicPr>
          <p:cNvPr id="45" name="Picture 44">
            <a:extLst>
              <a:ext uri="{FF2B5EF4-FFF2-40B4-BE49-F238E27FC236}">
                <a16:creationId xmlns:a16="http://schemas.microsoft.com/office/drawing/2014/main" id="{0F5A74CA-4EA0-8F4B-D0E7-1D66DD987086}"/>
              </a:ext>
            </a:extLst>
          </p:cNvPr>
          <p:cNvPicPr>
            <a:picLocks noChangeAspect="1"/>
          </p:cNvPicPr>
          <p:nvPr/>
        </p:nvPicPr>
        <p:blipFill>
          <a:blip r:embed="rId5">
            <a:extLst>
              <a:ext uri="{28A0092B-C50C-407E-A947-70E740481C1C}">
                <a14:useLocalDpi xmlns:a14="http://schemas.microsoft.com/office/drawing/2010/main" val="0"/>
              </a:ext>
            </a:extLst>
          </a:blip>
          <a:srcRect l="28140" r="30859"/>
          <a:stretch>
            <a:fillRect/>
          </a:stretch>
        </p:blipFill>
        <p:spPr bwMode="auto">
          <a:xfrm>
            <a:off x="500063" y="538163"/>
            <a:ext cx="1363662"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Pentagon 42">
            <a:extLst>
              <a:ext uri="{FF2B5EF4-FFF2-40B4-BE49-F238E27FC236}">
                <a16:creationId xmlns:a16="http://schemas.microsoft.com/office/drawing/2014/main" id="{EDA4829F-610D-A21D-0108-75447A8F1322}"/>
              </a:ext>
            </a:extLst>
          </p:cNvPr>
          <p:cNvSpPr/>
          <p:nvPr/>
        </p:nvSpPr>
        <p:spPr>
          <a:xfrm flipH="1">
            <a:off x="2859088" y="5670550"/>
            <a:ext cx="8636000" cy="847725"/>
          </a:xfrm>
          <a:prstGeom prst="homePlate">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x-none" dirty="0">
              <a:solidFill>
                <a:prstClr val="black"/>
              </a:solidFill>
            </a:endParaRPr>
          </a:p>
        </p:txBody>
      </p:sp>
      <p:sp>
        <p:nvSpPr>
          <p:cNvPr id="24" name="TextBox 23">
            <a:extLst>
              <a:ext uri="{FF2B5EF4-FFF2-40B4-BE49-F238E27FC236}">
                <a16:creationId xmlns:a16="http://schemas.microsoft.com/office/drawing/2014/main" id="{A699074D-0241-425F-057C-B1E423092DE7}"/>
              </a:ext>
            </a:extLst>
          </p:cNvPr>
          <p:cNvSpPr txBox="1"/>
          <p:nvPr/>
        </p:nvSpPr>
        <p:spPr>
          <a:xfrm>
            <a:off x="3400425" y="5608638"/>
            <a:ext cx="8120063" cy="95408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eaLnBrk="1" fontAlgn="auto" hangingPunct="1">
              <a:spcBef>
                <a:spcPts val="0"/>
              </a:spcBef>
              <a:spcAft>
                <a:spcPts val="0"/>
              </a:spcAft>
              <a:defRPr/>
            </a:pPr>
            <a:r>
              <a:rPr lang="en-US" sz="2800" b="1" dirty="0">
                <a:solidFill>
                  <a:srgbClr val="FF0000"/>
                </a:solidFill>
                <a:latin typeface="Times New Roman" panose="02020603050405020304" pitchFamily="18" charset="0"/>
                <a:cs typeface="Times New Roman" panose="02020603050405020304" pitchFamily="18" charset="0"/>
              </a:rPr>
              <a:t>5. </a:t>
            </a:r>
            <a:r>
              <a:rPr lang="en-US" sz="2800" b="1" dirty="0" err="1">
                <a:solidFill>
                  <a:srgbClr val="FF0000"/>
                </a:solidFill>
                <a:latin typeface="Times New Roman" panose="02020603050405020304" pitchFamily="18" charset="0"/>
                <a:cs typeface="Times New Roman" panose="02020603050405020304" pitchFamily="18" charset="0"/>
              </a:rPr>
              <a:t>Em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hãy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rút</a:t>
            </a:r>
            <a:r>
              <a:rPr lang="en-US" sz="2800" b="1" dirty="0">
                <a:solidFill>
                  <a:srgbClr val="FF0000"/>
                </a:solidFill>
                <a:latin typeface="Times New Roman" panose="02020603050405020304" pitchFamily="18" charset="0"/>
                <a:cs typeface="Times New Roman" panose="02020603050405020304" pitchFamily="18" charset="0"/>
              </a:rPr>
              <a:t> ra đặc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Mỹ</a:t>
            </a:r>
            <a:r>
              <a:rPr lang="en-US" sz="2800" b="1" dirty="0">
                <a:solidFill>
                  <a:srgbClr val="FF0000"/>
                </a:solidFill>
                <a:latin typeface="Times New Roman" panose="02020603050405020304" pitchFamily="18" charset="0"/>
                <a:cs typeface="Times New Roman" panose="02020603050405020304" pitchFamily="18" charset="0"/>
              </a:rPr>
              <a:t>?</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checkerboard(across)">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770B70E9-9822-7162-FBBA-C88ADFB39768}"/>
              </a:ext>
            </a:extLst>
          </p:cNvPr>
          <p:cNvSpPr>
            <a:spLocks noChangeShapeType="1"/>
          </p:cNvSpPr>
          <p:nvPr/>
        </p:nvSpPr>
        <p:spPr bwMode="auto">
          <a:xfrm>
            <a:off x="2352675" y="3230563"/>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16">
            <a:extLst>
              <a:ext uri="{FF2B5EF4-FFF2-40B4-BE49-F238E27FC236}">
                <a16:creationId xmlns:a16="http://schemas.microsoft.com/office/drawing/2014/main" id="{6997B461-632E-CC72-4948-D08B1161CD07}"/>
              </a:ext>
            </a:extLst>
          </p:cNvPr>
          <p:cNvSpPr txBox="1">
            <a:spLocks noChangeArrowheads="1"/>
          </p:cNvSpPr>
          <p:nvPr/>
        </p:nvSpPr>
        <p:spPr bwMode="auto">
          <a:xfrm>
            <a:off x="4824413" y="260350"/>
            <a:ext cx="1371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Anh </a:t>
            </a:r>
          </a:p>
        </p:txBody>
      </p:sp>
      <p:sp>
        <p:nvSpPr>
          <p:cNvPr id="10" name="Text Box 17">
            <a:extLst>
              <a:ext uri="{FF2B5EF4-FFF2-40B4-BE49-F238E27FC236}">
                <a16:creationId xmlns:a16="http://schemas.microsoft.com/office/drawing/2014/main" id="{2B914FA6-2AEE-B2D2-60B8-16FDD67F9FD2}"/>
              </a:ext>
            </a:extLst>
          </p:cNvPr>
          <p:cNvSpPr txBox="1">
            <a:spLocks noChangeArrowheads="1"/>
          </p:cNvSpPr>
          <p:nvPr/>
        </p:nvSpPr>
        <p:spPr bwMode="auto">
          <a:xfrm>
            <a:off x="6862763" y="260350"/>
            <a:ext cx="762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B050"/>
                </a:solidFill>
                <a:latin typeface="Times New Roman" panose="02020603050405020304" pitchFamily="18" charset="0"/>
                <a:cs typeface="Times New Roman" panose="02020603050405020304" pitchFamily="18" charset="0"/>
              </a:rPr>
              <a:t>Mĩ</a:t>
            </a:r>
          </a:p>
        </p:txBody>
      </p:sp>
      <p:sp>
        <p:nvSpPr>
          <p:cNvPr id="11" name="Text Box 18">
            <a:extLst>
              <a:ext uri="{FF2B5EF4-FFF2-40B4-BE49-F238E27FC236}">
                <a16:creationId xmlns:a16="http://schemas.microsoft.com/office/drawing/2014/main" id="{18061418-B382-3B53-AFD7-B105D452250C}"/>
              </a:ext>
            </a:extLst>
          </p:cNvPr>
          <p:cNvSpPr txBox="1">
            <a:spLocks noChangeArrowheads="1"/>
          </p:cNvSpPr>
          <p:nvPr/>
        </p:nvSpPr>
        <p:spPr bwMode="auto">
          <a:xfrm>
            <a:off x="3559175" y="1620838"/>
            <a:ext cx="1219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Pháp</a:t>
            </a:r>
          </a:p>
        </p:txBody>
      </p:sp>
      <p:sp>
        <p:nvSpPr>
          <p:cNvPr id="12" name="Text Box 19">
            <a:extLst>
              <a:ext uri="{FF2B5EF4-FFF2-40B4-BE49-F238E27FC236}">
                <a16:creationId xmlns:a16="http://schemas.microsoft.com/office/drawing/2014/main" id="{AF07D5C8-A83D-4D40-B98E-FBF1B209AE94}"/>
              </a:ext>
            </a:extLst>
          </p:cNvPr>
          <p:cNvSpPr txBox="1">
            <a:spLocks noChangeArrowheads="1"/>
          </p:cNvSpPr>
          <p:nvPr/>
        </p:nvSpPr>
        <p:spPr bwMode="auto">
          <a:xfrm>
            <a:off x="2074863" y="2794000"/>
            <a:ext cx="1295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Đức</a:t>
            </a:r>
          </a:p>
        </p:txBody>
      </p:sp>
      <p:sp>
        <p:nvSpPr>
          <p:cNvPr id="13" name="Text Box 20">
            <a:extLst>
              <a:ext uri="{FF2B5EF4-FFF2-40B4-BE49-F238E27FC236}">
                <a16:creationId xmlns:a16="http://schemas.microsoft.com/office/drawing/2014/main" id="{0EF694A2-6C99-97FC-CDCD-D017892C4709}"/>
              </a:ext>
            </a:extLst>
          </p:cNvPr>
          <p:cNvSpPr txBox="1">
            <a:spLocks noChangeArrowheads="1"/>
          </p:cNvSpPr>
          <p:nvPr/>
        </p:nvSpPr>
        <p:spPr bwMode="auto">
          <a:xfrm>
            <a:off x="727075" y="4103688"/>
            <a:ext cx="685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Mĩ</a:t>
            </a:r>
          </a:p>
        </p:txBody>
      </p:sp>
      <p:sp>
        <p:nvSpPr>
          <p:cNvPr id="14" name="Text Box 21">
            <a:extLst>
              <a:ext uri="{FF2B5EF4-FFF2-40B4-BE49-F238E27FC236}">
                <a16:creationId xmlns:a16="http://schemas.microsoft.com/office/drawing/2014/main" id="{4A97AEB1-509F-CFA2-6AD4-144DBB47306B}"/>
              </a:ext>
            </a:extLst>
          </p:cNvPr>
          <p:cNvSpPr txBox="1">
            <a:spLocks noChangeArrowheads="1"/>
          </p:cNvSpPr>
          <p:nvPr/>
        </p:nvSpPr>
        <p:spPr bwMode="auto">
          <a:xfrm>
            <a:off x="9232900" y="2901950"/>
            <a:ext cx="13716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B050"/>
                </a:solidFill>
                <a:latin typeface="Times New Roman" panose="02020603050405020304" pitchFamily="18" charset="0"/>
                <a:cs typeface="Times New Roman" panose="02020603050405020304" pitchFamily="18" charset="0"/>
              </a:rPr>
              <a:t>Anh </a:t>
            </a:r>
          </a:p>
        </p:txBody>
      </p:sp>
      <p:sp>
        <p:nvSpPr>
          <p:cNvPr id="15" name="Text Box 22">
            <a:extLst>
              <a:ext uri="{FF2B5EF4-FFF2-40B4-BE49-F238E27FC236}">
                <a16:creationId xmlns:a16="http://schemas.microsoft.com/office/drawing/2014/main" id="{109D4D5B-C316-EFD2-C4D8-A1594B56759D}"/>
              </a:ext>
            </a:extLst>
          </p:cNvPr>
          <p:cNvSpPr txBox="1">
            <a:spLocks noChangeArrowheads="1"/>
          </p:cNvSpPr>
          <p:nvPr/>
        </p:nvSpPr>
        <p:spPr bwMode="auto">
          <a:xfrm>
            <a:off x="10206038" y="4097338"/>
            <a:ext cx="1219200"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B050"/>
                </a:solidFill>
                <a:latin typeface="Times New Roman" panose="02020603050405020304" pitchFamily="18" charset="0"/>
                <a:cs typeface="Times New Roman" panose="02020603050405020304" pitchFamily="18" charset="0"/>
              </a:rPr>
              <a:t>Pháp</a:t>
            </a:r>
          </a:p>
        </p:txBody>
      </p:sp>
      <p:sp>
        <p:nvSpPr>
          <p:cNvPr id="16" name="Text Box 23">
            <a:extLst>
              <a:ext uri="{FF2B5EF4-FFF2-40B4-BE49-F238E27FC236}">
                <a16:creationId xmlns:a16="http://schemas.microsoft.com/office/drawing/2014/main" id="{0BAB87D7-5100-14FC-D840-1D0A99A53D6C}"/>
              </a:ext>
            </a:extLst>
          </p:cNvPr>
          <p:cNvSpPr txBox="1">
            <a:spLocks noChangeArrowheads="1"/>
          </p:cNvSpPr>
          <p:nvPr/>
        </p:nvSpPr>
        <p:spPr bwMode="auto">
          <a:xfrm>
            <a:off x="7624763" y="1635125"/>
            <a:ext cx="1447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B050"/>
                </a:solidFill>
                <a:latin typeface="Times New Roman" panose="02020603050405020304" pitchFamily="18" charset="0"/>
                <a:cs typeface="Times New Roman" panose="02020603050405020304" pitchFamily="18" charset="0"/>
              </a:rPr>
              <a:t>Đức</a:t>
            </a:r>
          </a:p>
        </p:txBody>
      </p:sp>
      <p:sp>
        <p:nvSpPr>
          <p:cNvPr id="17" name="Text Box 24">
            <a:extLst>
              <a:ext uri="{FF2B5EF4-FFF2-40B4-BE49-F238E27FC236}">
                <a16:creationId xmlns:a16="http://schemas.microsoft.com/office/drawing/2014/main" id="{13B0C710-7709-79FE-FB70-C5A90C086CDB}"/>
              </a:ext>
            </a:extLst>
          </p:cNvPr>
          <p:cNvSpPr txBox="1">
            <a:spLocks noChangeArrowheads="1"/>
          </p:cNvSpPr>
          <p:nvPr/>
        </p:nvSpPr>
        <p:spPr bwMode="auto">
          <a:xfrm>
            <a:off x="427038" y="5172075"/>
            <a:ext cx="5507037"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0000"/>
                </a:solidFill>
                <a:latin typeface="Times New Roman" panose="02020603050405020304" pitchFamily="18" charset="0"/>
                <a:cs typeface="Times New Roman" panose="02020603050405020304" pitchFamily="18" charset="0"/>
              </a:rPr>
              <a:t>Cuối thế kỉ XVIII- đầu thế kỉ XIX</a:t>
            </a:r>
          </a:p>
        </p:txBody>
      </p:sp>
      <p:sp>
        <p:nvSpPr>
          <p:cNvPr id="18" name="Text Box 25">
            <a:extLst>
              <a:ext uri="{FF2B5EF4-FFF2-40B4-BE49-F238E27FC236}">
                <a16:creationId xmlns:a16="http://schemas.microsoft.com/office/drawing/2014/main" id="{106F94D1-2855-DFC2-A7A5-CEEEC8B9F1A6}"/>
              </a:ext>
            </a:extLst>
          </p:cNvPr>
          <p:cNvSpPr txBox="1">
            <a:spLocks noChangeArrowheads="1"/>
          </p:cNvSpPr>
          <p:nvPr/>
        </p:nvSpPr>
        <p:spPr bwMode="auto">
          <a:xfrm>
            <a:off x="6297613" y="5094288"/>
            <a:ext cx="5526087"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00B050"/>
                </a:solidFill>
                <a:latin typeface="Times New Roman" panose="02020603050405020304" pitchFamily="18" charset="0"/>
                <a:cs typeface="Times New Roman" panose="02020603050405020304" pitchFamily="18" charset="0"/>
              </a:rPr>
              <a:t>Cuối thế kỉ XIX - Đầu thế kỉ XX</a:t>
            </a:r>
          </a:p>
        </p:txBody>
      </p:sp>
      <p:sp>
        <p:nvSpPr>
          <p:cNvPr id="19" name="Text Box 26">
            <a:extLst>
              <a:ext uri="{FF2B5EF4-FFF2-40B4-BE49-F238E27FC236}">
                <a16:creationId xmlns:a16="http://schemas.microsoft.com/office/drawing/2014/main" id="{B7A02A2D-750A-577D-AD9E-EE36E476B6C5}"/>
              </a:ext>
            </a:extLst>
          </p:cNvPr>
          <p:cNvSpPr txBox="1">
            <a:spLocks noChangeArrowheads="1"/>
          </p:cNvSpPr>
          <p:nvPr/>
        </p:nvSpPr>
        <p:spPr bwMode="auto">
          <a:xfrm>
            <a:off x="5616575" y="4164013"/>
            <a:ext cx="381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a:solidFill>
                  <a:srgbClr val="FF0000"/>
                </a:solidFill>
              </a:rPr>
              <a:t>4</a:t>
            </a:r>
          </a:p>
        </p:txBody>
      </p:sp>
      <p:sp>
        <p:nvSpPr>
          <p:cNvPr id="20" name="Text Box 27">
            <a:extLst>
              <a:ext uri="{FF2B5EF4-FFF2-40B4-BE49-F238E27FC236}">
                <a16:creationId xmlns:a16="http://schemas.microsoft.com/office/drawing/2014/main" id="{C19A0411-6E2B-5C33-EE50-6C7F1C9CBAEC}"/>
              </a:ext>
            </a:extLst>
          </p:cNvPr>
          <p:cNvSpPr txBox="1">
            <a:spLocks noChangeArrowheads="1"/>
          </p:cNvSpPr>
          <p:nvPr/>
        </p:nvSpPr>
        <p:spPr bwMode="auto">
          <a:xfrm>
            <a:off x="5705475" y="2925763"/>
            <a:ext cx="381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a:solidFill>
                  <a:srgbClr val="FF0000"/>
                </a:solidFill>
              </a:rPr>
              <a:t>3</a:t>
            </a:r>
          </a:p>
        </p:txBody>
      </p:sp>
      <p:sp>
        <p:nvSpPr>
          <p:cNvPr id="21" name="Text Box 28">
            <a:extLst>
              <a:ext uri="{FF2B5EF4-FFF2-40B4-BE49-F238E27FC236}">
                <a16:creationId xmlns:a16="http://schemas.microsoft.com/office/drawing/2014/main" id="{5DCF15C8-A576-62EA-A90D-DC2A59C329F3}"/>
              </a:ext>
            </a:extLst>
          </p:cNvPr>
          <p:cNvSpPr txBox="1">
            <a:spLocks noChangeArrowheads="1"/>
          </p:cNvSpPr>
          <p:nvPr/>
        </p:nvSpPr>
        <p:spPr bwMode="auto">
          <a:xfrm>
            <a:off x="5705475" y="1706563"/>
            <a:ext cx="381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a:solidFill>
                  <a:srgbClr val="FF0000"/>
                </a:solidFill>
              </a:rPr>
              <a:t>2</a:t>
            </a:r>
          </a:p>
        </p:txBody>
      </p:sp>
      <p:sp>
        <p:nvSpPr>
          <p:cNvPr id="22" name="Text Box 29">
            <a:extLst>
              <a:ext uri="{FF2B5EF4-FFF2-40B4-BE49-F238E27FC236}">
                <a16:creationId xmlns:a16="http://schemas.microsoft.com/office/drawing/2014/main" id="{B2996557-CBCD-D7A8-FBB9-40DE1E5599E8}"/>
              </a:ext>
            </a:extLst>
          </p:cNvPr>
          <p:cNvSpPr txBox="1">
            <a:spLocks noChangeArrowheads="1"/>
          </p:cNvSpPr>
          <p:nvPr/>
        </p:nvSpPr>
        <p:spPr bwMode="auto">
          <a:xfrm>
            <a:off x="5957888" y="-58738"/>
            <a:ext cx="3810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a:solidFill>
                  <a:srgbClr val="FF0000"/>
                </a:solidFill>
              </a:rPr>
              <a:t>1</a:t>
            </a:r>
          </a:p>
        </p:txBody>
      </p:sp>
      <p:sp>
        <p:nvSpPr>
          <p:cNvPr id="23" name="Text Box 31">
            <a:extLst>
              <a:ext uri="{FF2B5EF4-FFF2-40B4-BE49-F238E27FC236}">
                <a16:creationId xmlns:a16="http://schemas.microsoft.com/office/drawing/2014/main" id="{5E667607-04AA-8D61-76C6-FDAD6BF4D787}"/>
              </a:ext>
            </a:extLst>
          </p:cNvPr>
          <p:cNvSpPr txBox="1">
            <a:spLocks noChangeArrowheads="1"/>
          </p:cNvSpPr>
          <p:nvPr/>
        </p:nvSpPr>
        <p:spPr bwMode="auto">
          <a:xfrm>
            <a:off x="1866900" y="6294438"/>
            <a:ext cx="85867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sz="3200" b="1">
                <a:solidFill>
                  <a:srgbClr val="0070C0"/>
                </a:solidFill>
                <a:latin typeface="Times New Roman" panose="02020603050405020304" pitchFamily="18" charset="0"/>
                <a:cs typeface="Times New Roman" panose="02020603050405020304" pitchFamily="18" charset="0"/>
              </a:rPr>
              <a:t>Vị trí công nghiệp các nước Anh, Pháp, Đức, Mĩ</a:t>
            </a:r>
          </a:p>
        </p:txBody>
      </p:sp>
      <p:sp>
        <p:nvSpPr>
          <p:cNvPr id="24" name="Line 32">
            <a:extLst>
              <a:ext uri="{FF2B5EF4-FFF2-40B4-BE49-F238E27FC236}">
                <a16:creationId xmlns:a16="http://schemas.microsoft.com/office/drawing/2014/main" id="{7FBBFB13-E1E9-FAE6-A42B-DA46A0C0BAFF}"/>
              </a:ext>
            </a:extLst>
          </p:cNvPr>
          <p:cNvSpPr>
            <a:spLocks noChangeShapeType="1"/>
          </p:cNvSpPr>
          <p:nvPr/>
        </p:nvSpPr>
        <p:spPr bwMode="auto">
          <a:xfrm>
            <a:off x="3114675" y="5745163"/>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Rectangle 24">
            <a:extLst>
              <a:ext uri="{FF2B5EF4-FFF2-40B4-BE49-F238E27FC236}">
                <a16:creationId xmlns:a16="http://schemas.microsoft.com/office/drawing/2014/main" id="{449F9D0B-490F-B914-B166-615F7F8D5FB6}"/>
              </a:ext>
            </a:extLst>
          </p:cNvPr>
          <p:cNvSpPr>
            <a:spLocks noChangeArrowheads="1"/>
          </p:cNvSpPr>
          <p:nvPr/>
        </p:nvSpPr>
        <p:spPr bwMode="auto">
          <a:xfrm>
            <a:off x="4824413" y="742950"/>
            <a:ext cx="2854325" cy="95250"/>
          </a:xfrm>
          <a:prstGeom prst="rect">
            <a:avLst/>
          </a:prstGeom>
          <a:solidFill>
            <a:srgbClr val="FF0000"/>
          </a:solidFill>
          <a:ln w="9525" algn="ctr">
            <a:solidFill>
              <a:srgbClr val="FF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solidFill>
                <a:srgbClr val="000000"/>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182A8E9F-6194-2C0A-344C-B6B938E3C80D}"/>
              </a:ext>
            </a:extLst>
          </p:cNvPr>
          <p:cNvSpPr>
            <a:spLocks noChangeArrowheads="1"/>
          </p:cNvSpPr>
          <p:nvPr/>
        </p:nvSpPr>
        <p:spPr bwMode="auto">
          <a:xfrm>
            <a:off x="3648075" y="2171700"/>
            <a:ext cx="4776788" cy="93663"/>
          </a:xfrm>
          <a:prstGeom prst="rect">
            <a:avLst/>
          </a:prstGeom>
          <a:solidFill>
            <a:srgbClr val="FF0000"/>
          </a:solidFill>
          <a:ln w="9525" algn="ctr">
            <a:solidFill>
              <a:srgbClr val="FF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solidFill>
                <a:srgbClr val="00000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9C7832C1-0A4A-5418-53EC-D26E05CBA512}"/>
              </a:ext>
            </a:extLst>
          </p:cNvPr>
          <p:cNvSpPr>
            <a:spLocks noChangeArrowheads="1"/>
          </p:cNvSpPr>
          <p:nvPr/>
        </p:nvSpPr>
        <p:spPr bwMode="auto">
          <a:xfrm>
            <a:off x="1871663" y="3421063"/>
            <a:ext cx="8223250" cy="107950"/>
          </a:xfrm>
          <a:prstGeom prst="rect">
            <a:avLst/>
          </a:prstGeom>
          <a:solidFill>
            <a:srgbClr val="FF0000"/>
          </a:solidFill>
          <a:ln w="9525" algn="ctr">
            <a:solidFill>
              <a:srgbClr val="FF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solidFill>
                <a:srgbClr val="000000"/>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4E009581-CB59-E09D-E110-82093A2FC704}"/>
              </a:ext>
            </a:extLst>
          </p:cNvPr>
          <p:cNvSpPr>
            <a:spLocks noChangeArrowheads="1"/>
          </p:cNvSpPr>
          <p:nvPr/>
        </p:nvSpPr>
        <p:spPr bwMode="auto">
          <a:xfrm>
            <a:off x="679450" y="4643438"/>
            <a:ext cx="10385425" cy="93662"/>
          </a:xfrm>
          <a:prstGeom prst="rect">
            <a:avLst/>
          </a:prstGeom>
          <a:solidFill>
            <a:srgbClr val="FF0000"/>
          </a:solidFill>
          <a:ln w="9525" algn="ctr">
            <a:solidFill>
              <a:srgbClr val="FF0000"/>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en-US" sz="3200">
              <a:solidFill>
                <a:srgbClr val="000000"/>
              </a:solidFill>
              <a:latin typeface="Arial" panose="020B0604020202020204" pitchFamily="34" charset="0"/>
              <a:cs typeface="Arial" panose="020B0604020202020204" pitchFamily="34" charset="0"/>
            </a:endParaRPr>
          </a:p>
        </p:txBody>
      </p:sp>
      <p:sp>
        <p:nvSpPr>
          <p:cNvPr id="4" name="Line 11">
            <a:extLst>
              <a:ext uri="{FF2B5EF4-FFF2-40B4-BE49-F238E27FC236}">
                <a16:creationId xmlns:a16="http://schemas.microsoft.com/office/drawing/2014/main" id="{10DAB071-DF85-4FA5-4183-E2989B9CA568}"/>
              </a:ext>
            </a:extLst>
          </p:cNvPr>
          <p:cNvSpPr>
            <a:spLocks noChangeShapeType="1"/>
          </p:cNvSpPr>
          <p:nvPr/>
        </p:nvSpPr>
        <p:spPr bwMode="auto">
          <a:xfrm flipH="1">
            <a:off x="6080125" y="444500"/>
            <a:ext cx="80963" cy="5235575"/>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Up Arrow 1">
            <a:extLst>
              <a:ext uri="{FF2B5EF4-FFF2-40B4-BE49-F238E27FC236}">
                <a16:creationId xmlns:a16="http://schemas.microsoft.com/office/drawing/2014/main" id="{EB900FE7-9B8D-70B9-B269-4AAA56FFA2D9}"/>
              </a:ext>
            </a:extLst>
          </p:cNvPr>
          <p:cNvSpPr/>
          <p:nvPr/>
        </p:nvSpPr>
        <p:spPr>
          <a:xfrm rot="3266649" flipH="1">
            <a:off x="4068763" y="-620713"/>
            <a:ext cx="242888" cy="6532563"/>
          </a:xfrm>
          <a:prstGeom prst="upArrow">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29" name="AutoShape 9">
            <a:extLst>
              <a:ext uri="{FF2B5EF4-FFF2-40B4-BE49-F238E27FC236}">
                <a16:creationId xmlns:a16="http://schemas.microsoft.com/office/drawing/2014/main" id="{2E9FB8E7-637B-A099-C210-688115020E0D}"/>
              </a:ext>
            </a:extLst>
          </p:cNvPr>
          <p:cNvSpPr>
            <a:spLocks noChangeArrowheads="1"/>
          </p:cNvSpPr>
          <p:nvPr/>
        </p:nvSpPr>
        <p:spPr bwMode="auto">
          <a:xfrm>
            <a:off x="8570913" y="-58738"/>
            <a:ext cx="3625850" cy="2819401"/>
          </a:xfrm>
          <a:prstGeom prst="cloudCallout">
            <a:avLst>
              <a:gd name="adj1" fmla="val -6565"/>
              <a:gd name="adj2" fmla="val 70727"/>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en-US" b="1">
                <a:solidFill>
                  <a:srgbClr val="000000"/>
                </a:solidFill>
                <a:latin typeface="Times New Roman" panose="02020603050405020304" pitchFamily="18" charset="0"/>
                <a:cs typeface="Times New Roman" panose="02020603050405020304" pitchFamily="18" charset="0"/>
              </a:rPr>
              <a:t>1. Tại sao vị trí kinh tế Mỹ lại có sự thay đổi  như vậy?</a:t>
            </a: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 presetClass="entr" presetSubtype="1"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additive="base">
                                        <p:cTn id="83" dur="500" fill="hold"/>
                                        <p:tgtEl>
                                          <p:spTgt spid="16"/>
                                        </p:tgtEl>
                                        <p:attrNameLst>
                                          <p:attrName>ppt_x</p:attrName>
                                        </p:attrNameLst>
                                      </p:cBhvr>
                                      <p:tavLst>
                                        <p:tav tm="0">
                                          <p:val>
                                            <p:strVal val="#ppt_x"/>
                                          </p:val>
                                        </p:tav>
                                        <p:tav tm="100000">
                                          <p:val>
                                            <p:strVal val="#ppt_x"/>
                                          </p:val>
                                        </p:tav>
                                      </p:tavLst>
                                    </p:anim>
                                    <p:anim calcmode="lin" valueType="num">
                                      <p:cBhvr additive="base">
                                        <p:cTn id="84"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 presetClass="entr" presetSubtype="1"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ppt_x"/>
                                          </p:val>
                                        </p:tav>
                                        <p:tav tm="100000">
                                          <p:val>
                                            <p:strVal val="#ppt_x"/>
                                          </p:val>
                                        </p:tav>
                                      </p:tavLst>
                                    </p:anim>
                                    <p:anim calcmode="lin" valueType="num">
                                      <p:cBhvr additive="base">
                                        <p:cTn id="8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par>
                                <p:cTn id="89" presetID="2" presetClass="entr" presetSubtype="1"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ppt_x"/>
                                          </p:val>
                                        </p:tav>
                                        <p:tav tm="100000">
                                          <p:val>
                                            <p:strVal val="#ppt_x"/>
                                          </p:val>
                                        </p:tav>
                                      </p:tavLst>
                                    </p:anim>
                                    <p:anim calcmode="lin" valueType="num">
                                      <p:cBhvr additive="base">
                                        <p:cTn id="9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4" repeatCount="5000"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wipe(down)">
                                      <p:cBhvr>
                                        <p:cTn id="97" dur="500"/>
                                        <p:tgtEl>
                                          <p:spTgt spid="2"/>
                                        </p:tgtEl>
                                      </p:cBhvr>
                                    </p:animEffect>
                                  </p:childTnLst>
                                  <p:subTnLst>
                                    <p:audio>
                                      <p:cMediaNode>
                                        <p:cTn display="0" masterRel="sameClick">
                                          <p:stCondLst>
                                            <p:cond evt="begin" delay="0">
                                              <p:tn val="95"/>
                                            </p:cond>
                                          </p:stCondLst>
                                          <p:endCondLst>
                                            <p:cond evt="onStopAudio" delay="0">
                                              <p:tgtEl>
                                                <p:sldTgt/>
                                              </p:tgtEl>
                                            </p:cond>
                                          </p:endCondLst>
                                        </p:cTn>
                                        <p:tgtEl>
                                          <p:sndTgt r:embed="rId3" name="whoosh.wav"/>
                                        </p:tgtEl>
                                      </p:cMediaNode>
                                    </p:audio>
                                  </p:subTnLst>
                                </p:cTn>
                              </p:par>
                            </p:childTnLst>
                          </p:cTn>
                        </p:par>
                      </p:childTnLst>
                    </p:cTn>
                  </p:par>
                  <p:par>
                    <p:cTn id="98" fill="hold" nodeType="clickPar">
                      <p:stCondLst>
                        <p:cond delay="indefinite"/>
                      </p:stCondLst>
                      <p:childTnLst>
                        <p:par>
                          <p:cTn id="99" fill="hold" nodeType="withGroup">
                            <p:stCondLst>
                              <p:cond delay="0"/>
                            </p:stCondLst>
                            <p:childTnLst>
                              <p:par>
                                <p:cTn id="100" presetID="6" presetClass="entr" presetSubtype="16" fill="hold"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circle(in)">
                                      <p:cBhvr>
                                        <p:cTn id="10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animBg="1"/>
      <p:bldP spid="26" grpId="0" animBg="1"/>
      <p:bldP spid="27" grpId="0" animBg="1"/>
      <p:bldP spid="28" grpId="0" animBg="1"/>
      <p:bldP spid="2"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2E1E0352-7B0A-243E-985A-EEDC01A49805}"/>
              </a:ext>
            </a:extLst>
          </p:cNvPr>
          <p:cNvSpPr/>
          <p:nvPr/>
        </p:nvSpPr>
        <p:spPr>
          <a:xfrm>
            <a:off x="15875" y="-87313"/>
            <a:ext cx="12192000" cy="6865938"/>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76803" name="图片 4">
            <a:extLst>
              <a:ext uri="{FF2B5EF4-FFF2-40B4-BE49-F238E27FC236}">
                <a16:creationId xmlns:a16="http://schemas.microsoft.com/office/drawing/2014/main" id="{EE4082C7-11FA-57ED-6339-83CA47C780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7675" y="800100"/>
            <a:ext cx="6365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id="{ECA6101A-21BA-4AEF-ECCB-53A4120DDF55}"/>
              </a:ext>
            </a:extLst>
          </p:cNvPr>
          <p:cNvGrpSpPr>
            <a:grpSpLocks/>
          </p:cNvGrpSpPr>
          <p:nvPr/>
        </p:nvGrpSpPr>
        <p:grpSpPr bwMode="auto">
          <a:xfrm>
            <a:off x="2566988" y="-4763"/>
            <a:ext cx="7089775" cy="782638"/>
            <a:chOff x="2566737" y="-5072"/>
            <a:chExt cx="7090610" cy="782294"/>
          </a:xfrm>
        </p:grpSpPr>
        <p:sp>
          <p:nvSpPr>
            <p:cNvPr id="11" name="Terminator 10">
              <a:extLst>
                <a:ext uri="{FF2B5EF4-FFF2-40B4-BE49-F238E27FC236}">
                  <a16:creationId xmlns:a16="http://schemas.microsoft.com/office/drawing/2014/main" id="{71787F48-1FFD-F482-33E6-68124490CE60}"/>
                </a:ext>
              </a:extLst>
            </p:cNvPr>
            <p:cNvSpPr/>
            <p:nvPr/>
          </p:nvSpPr>
          <p:spPr>
            <a:xfrm>
              <a:off x="2566737" y="-311"/>
              <a:ext cx="7090610" cy="777533"/>
            </a:xfrm>
            <a:prstGeom prst="flowChartTerminator">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a:solidFill>
                  <a:prstClr val="black"/>
                </a:solidFill>
              </a:endParaRPr>
            </a:p>
          </p:txBody>
        </p:sp>
        <p:sp>
          <p:nvSpPr>
            <p:cNvPr id="13" name="Rectangle 12">
              <a:extLst>
                <a:ext uri="{FF2B5EF4-FFF2-40B4-BE49-F238E27FC236}">
                  <a16:creationId xmlns:a16="http://schemas.microsoft.com/office/drawing/2014/main" id="{955C80EB-E702-72D7-10D5-89B3310D1506}"/>
                </a:ext>
              </a:extLst>
            </p:cNvPr>
            <p:cNvSpPr/>
            <p:nvPr/>
          </p:nvSpPr>
          <p:spPr>
            <a:xfrm>
              <a:off x="3571667" y="-5072"/>
              <a:ext cx="5080750" cy="707886"/>
            </a:xfrm>
            <a:prstGeom prst="rect">
              <a:avLst/>
            </a:prstGeom>
            <a:noFill/>
          </p:spPr>
          <p:txBody>
            <a:bodyPr wrap="none">
              <a:spAutoFit/>
            </a:bodyPr>
            <a:lstStyle/>
            <a:p>
              <a:pPr algn="ctr" eaLnBrk="1" fontAlgn="auto" hangingPunct="1">
                <a:spcBef>
                  <a:spcPts val="0"/>
                </a:spcBef>
                <a:spcAft>
                  <a:spcPts val="0"/>
                </a:spcAft>
                <a:defRPr/>
              </a:pPr>
              <a:r>
                <a:rPr lang="en-US" sz="4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THỬ TÀI SUY LUẬN</a:t>
              </a:r>
            </a:p>
          </p:txBody>
        </p:sp>
      </p:grpSp>
      <p:pic>
        <p:nvPicPr>
          <p:cNvPr id="76805" name="图片 11">
            <a:extLst>
              <a:ext uri="{FF2B5EF4-FFF2-40B4-BE49-F238E27FC236}">
                <a16:creationId xmlns:a16="http://schemas.microsoft.com/office/drawing/2014/main" id="{DC5C4401-ABBF-9F57-EDBD-0CCBDC3F24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46425"/>
            <a:ext cx="12954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C7AAAFDA-39C7-1F1F-7BA3-B31DF510049B}"/>
              </a:ext>
            </a:extLst>
          </p:cNvPr>
          <p:cNvGrpSpPr>
            <a:grpSpLocks/>
          </p:cNvGrpSpPr>
          <p:nvPr/>
        </p:nvGrpSpPr>
        <p:grpSpPr bwMode="auto">
          <a:xfrm>
            <a:off x="3074988" y="906463"/>
            <a:ext cx="8435975" cy="1835150"/>
            <a:chOff x="4326369" y="1314693"/>
            <a:chExt cx="8897849" cy="1438577"/>
          </a:xfrm>
        </p:grpSpPr>
        <p:sp>
          <p:nvSpPr>
            <p:cNvPr id="3" name="Pentagon 2">
              <a:extLst>
                <a:ext uri="{FF2B5EF4-FFF2-40B4-BE49-F238E27FC236}">
                  <a16:creationId xmlns:a16="http://schemas.microsoft.com/office/drawing/2014/main" id="{50BFDCE0-A5AB-0FB2-427F-55B03CD76B52}"/>
                </a:ext>
              </a:extLst>
            </p:cNvPr>
            <p:cNvSpPr/>
            <p:nvPr/>
          </p:nvSpPr>
          <p:spPr>
            <a:xfrm flipH="1">
              <a:off x="4326369" y="1314693"/>
              <a:ext cx="8897849" cy="1438577"/>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sz="2400" b="1">
                <a:solidFill>
                  <a:prstClr val="black"/>
                </a:solidFill>
                <a:latin typeface="Times New Roman" pitchFamily="18" charset="0"/>
                <a:cs typeface="Times New Roman" pitchFamily="18" charset="0"/>
              </a:endParaRPr>
            </a:p>
          </p:txBody>
        </p:sp>
        <p:sp>
          <p:nvSpPr>
            <p:cNvPr id="76809" name="TextBox 3">
              <a:extLst>
                <a:ext uri="{FF2B5EF4-FFF2-40B4-BE49-F238E27FC236}">
                  <a16:creationId xmlns:a16="http://schemas.microsoft.com/office/drawing/2014/main" id="{DDE01852-7968-A5FB-AE6C-DA28FB8479A2}"/>
                </a:ext>
              </a:extLst>
            </p:cNvPr>
            <p:cNvSpPr txBox="1">
              <a:spLocks noChangeArrowheads="1"/>
            </p:cNvSpPr>
            <p:nvPr/>
          </p:nvSpPr>
          <p:spPr bwMode="auto">
            <a:xfrm>
              <a:off x="4972914" y="1330594"/>
              <a:ext cx="7604759" cy="142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defRPr>
              </a:lvl9pPr>
            </a:lstStyle>
            <a:p>
              <a:pPr algn="ctr" eaLnBrk="1" hangingPunct="1">
                <a:lnSpc>
                  <a:spcPct val="10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1. Mỹ tiến hành CMCN muộn, thừa hưởng thành tựu từ Anh, tập trung cải tiến máy móc, hợp lý hoá sản xuất. Tài nguyên phong phú, đất nước hoà bình lâu dài…</a:t>
              </a:r>
            </a:p>
          </p:txBody>
        </p:sp>
      </p:grpSp>
      <p:pic>
        <p:nvPicPr>
          <p:cNvPr id="45" name="Picture 44">
            <a:extLst>
              <a:ext uri="{FF2B5EF4-FFF2-40B4-BE49-F238E27FC236}">
                <a16:creationId xmlns:a16="http://schemas.microsoft.com/office/drawing/2014/main" id="{FBAE5E4C-E253-A168-EE06-6347A08ADD0D}"/>
              </a:ext>
            </a:extLst>
          </p:cNvPr>
          <p:cNvPicPr>
            <a:picLocks noChangeAspect="1"/>
          </p:cNvPicPr>
          <p:nvPr/>
        </p:nvPicPr>
        <p:blipFill>
          <a:blip r:embed="rId5">
            <a:extLst>
              <a:ext uri="{28A0092B-C50C-407E-A947-70E740481C1C}">
                <a14:useLocalDpi xmlns:a14="http://schemas.microsoft.com/office/drawing/2010/main" val="0"/>
              </a:ext>
            </a:extLst>
          </a:blip>
          <a:srcRect l="28140" r="30859"/>
          <a:stretch>
            <a:fillRect/>
          </a:stretch>
        </p:blipFill>
        <p:spPr bwMode="auto">
          <a:xfrm>
            <a:off x="500063" y="538163"/>
            <a:ext cx="1363662"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checkerboard(across)">
                                      <p:cBhvr>
                                        <p:cTn id="10" dur="500"/>
                                        <p:tgtEl>
                                          <p:spTgt spid="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084252-35FB-723E-34BE-45BE589E31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21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9">
            <a:extLst>
              <a:ext uri="{FF2B5EF4-FFF2-40B4-BE49-F238E27FC236}">
                <a16:creationId xmlns:a16="http://schemas.microsoft.com/office/drawing/2014/main" id="{26FE0D8C-E557-D2B3-4E23-5A8310317BE9}"/>
              </a:ext>
            </a:extLst>
          </p:cNvPr>
          <p:cNvSpPr>
            <a:spLocks noChangeArrowheads="1"/>
          </p:cNvSpPr>
          <p:nvPr/>
        </p:nvSpPr>
        <p:spPr bwMode="auto">
          <a:xfrm>
            <a:off x="8229600" y="149225"/>
            <a:ext cx="4267200" cy="3533775"/>
          </a:xfrm>
          <a:prstGeom prst="cloudCallout">
            <a:avLst>
              <a:gd name="adj1" fmla="val -10958"/>
              <a:gd name="adj2" fmla="val 62394"/>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vi-VN" sz="3200" b="1">
                <a:solidFill>
                  <a:srgbClr val="FF0000"/>
                </a:solidFill>
                <a:latin typeface="Times New Roman" panose="02020603050405020304" pitchFamily="18" charset="0"/>
              </a:rPr>
              <a:t>? Sức mạnh của các tổ chức độc quyền ở Mỹ như thế nào?</a:t>
            </a:r>
          </a:p>
        </p:txBody>
      </p:sp>
      <p:pic>
        <p:nvPicPr>
          <p:cNvPr id="4" name="Picture 3" descr="AG00317_">
            <a:extLst>
              <a:ext uri="{FF2B5EF4-FFF2-40B4-BE49-F238E27FC236}">
                <a16:creationId xmlns:a16="http://schemas.microsoft.com/office/drawing/2014/main" id="{7F90EE1F-B720-E61D-D587-56579C5346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893175" y="3481388"/>
            <a:ext cx="2636838"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058752-E8FA-EE47-2F37-E2CAC7636A23}"/>
              </a:ext>
            </a:extLst>
          </p:cNvPr>
          <p:cNvSpPr>
            <a:spLocks noChangeArrowheads="1"/>
          </p:cNvSpPr>
          <p:nvPr/>
        </p:nvSpPr>
        <p:spPr bwMode="auto">
          <a:xfrm>
            <a:off x="0" y="6488113"/>
            <a:ext cx="86217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100000"/>
              </a:lnSpc>
              <a:spcBef>
                <a:spcPts val="500"/>
              </a:spcBef>
              <a:buFontTx/>
              <a:buNone/>
            </a:pPr>
            <a:r>
              <a:rPr lang="vi-VN" altLang="en-US" sz="2400" i="1">
                <a:solidFill>
                  <a:srgbClr val="FF0000"/>
                </a:solidFill>
                <a:latin typeface="Times New Roman" panose="02020603050405020304" pitchFamily="18" charset="0"/>
                <a:cs typeface="Times New Roman" panose="02020603050405020304" pitchFamily="18" charset="0"/>
              </a:rPr>
              <a:t>Tranh đương thời nói về  quyền lực  của các tổ chức độc quyền ở Mỹ</a:t>
            </a: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1"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4)">
                                      <p:cBhvr>
                                        <p:cTn id="11" dur="500"/>
                                        <p:tgtEl>
                                          <p:spTgt spid="3"/>
                                        </p:tgtEl>
                                      </p:cBhvr>
                                    </p:animEffect>
                                  </p:childTnLst>
                                </p:cTn>
                              </p:par>
                              <p:par>
                                <p:cTn id="12" presetID="21" presetClass="entr" presetSubtype="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500"/>
                                        <p:tgtEl>
                                          <p:spTgt spid="2"/>
                                        </p:tgtEl>
                                      </p:cBhvr>
                                    </p:animEffect>
                                  </p:childTnLst>
                                </p:cTn>
                              </p:par>
                              <p:par>
                                <p:cTn id="15" presetID="21"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4EEC7ADD-1F2C-742B-AA98-AAF97D0C5097}"/>
              </a:ext>
            </a:extLst>
          </p:cNvPr>
          <p:cNvSpPr/>
          <p:nvPr/>
        </p:nvSpPr>
        <p:spPr>
          <a:xfrm>
            <a:off x="15875" y="-46038"/>
            <a:ext cx="12192000" cy="6867526"/>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等线" panose="020F0502020204030204"/>
            </a:endParaRPr>
          </a:p>
        </p:txBody>
      </p:sp>
      <p:pic>
        <p:nvPicPr>
          <p:cNvPr id="79875" name="图片 4">
            <a:extLst>
              <a:ext uri="{FF2B5EF4-FFF2-40B4-BE49-F238E27FC236}">
                <a16:creationId xmlns:a16="http://schemas.microsoft.com/office/drawing/2014/main" id="{2C21BFF3-D896-AF39-EE26-41D9D55B9C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7675" y="800100"/>
            <a:ext cx="6365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a16="http://schemas.microsoft.com/office/drawing/2014/main" id="{7C8C2953-3A28-01AF-C8C2-19B97093BA5B}"/>
              </a:ext>
            </a:extLst>
          </p:cNvPr>
          <p:cNvGrpSpPr>
            <a:grpSpLocks/>
          </p:cNvGrpSpPr>
          <p:nvPr/>
        </p:nvGrpSpPr>
        <p:grpSpPr bwMode="auto">
          <a:xfrm>
            <a:off x="2566988" y="-4763"/>
            <a:ext cx="7089775" cy="782638"/>
            <a:chOff x="2566737" y="-5072"/>
            <a:chExt cx="7090610" cy="782294"/>
          </a:xfrm>
        </p:grpSpPr>
        <p:sp>
          <p:nvSpPr>
            <p:cNvPr id="11" name="Terminator 10">
              <a:extLst>
                <a:ext uri="{FF2B5EF4-FFF2-40B4-BE49-F238E27FC236}">
                  <a16:creationId xmlns:a16="http://schemas.microsoft.com/office/drawing/2014/main" id="{6C4E05C9-635E-A82C-F81F-84ADE63DAC94}"/>
                </a:ext>
              </a:extLst>
            </p:cNvPr>
            <p:cNvSpPr/>
            <p:nvPr/>
          </p:nvSpPr>
          <p:spPr>
            <a:xfrm>
              <a:off x="2566737" y="-311"/>
              <a:ext cx="7090610" cy="777533"/>
            </a:xfrm>
            <a:prstGeom prst="flowChartTerminator">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a:solidFill>
                  <a:prstClr val="black"/>
                </a:solidFill>
                <a:latin typeface="等线" panose="020F0502020204030204"/>
              </a:endParaRPr>
            </a:p>
          </p:txBody>
        </p:sp>
        <p:sp>
          <p:nvSpPr>
            <p:cNvPr id="13" name="Rectangle 12">
              <a:extLst>
                <a:ext uri="{FF2B5EF4-FFF2-40B4-BE49-F238E27FC236}">
                  <a16:creationId xmlns:a16="http://schemas.microsoft.com/office/drawing/2014/main" id="{D76E42C8-24A5-278F-DD86-BC6BCBAF3CEA}"/>
                </a:ext>
              </a:extLst>
            </p:cNvPr>
            <p:cNvSpPr/>
            <p:nvPr/>
          </p:nvSpPr>
          <p:spPr>
            <a:xfrm>
              <a:off x="3571667" y="-5072"/>
              <a:ext cx="5080750" cy="707886"/>
            </a:xfrm>
            <a:prstGeom prst="rect">
              <a:avLst/>
            </a:prstGeom>
            <a:noFill/>
          </p:spPr>
          <p:txBody>
            <a:bodyPr wrap="none">
              <a:spAutoFit/>
            </a:bodyPr>
            <a:lstStyle/>
            <a:p>
              <a:pPr algn="ctr" eaLnBrk="1" fontAlgn="auto" hangingPunct="1">
                <a:spcBef>
                  <a:spcPts val="0"/>
                </a:spcBef>
                <a:spcAft>
                  <a:spcPts val="0"/>
                </a:spcAft>
                <a:defRPr/>
              </a:pPr>
              <a:r>
                <a:rPr lang="en-US" sz="4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THỬ TÀI SUY LUẬN</a:t>
              </a:r>
            </a:p>
          </p:txBody>
        </p:sp>
      </p:grpSp>
      <p:pic>
        <p:nvPicPr>
          <p:cNvPr id="79877" name="图片 11">
            <a:extLst>
              <a:ext uri="{FF2B5EF4-FFF2-40B4-BE49-F238E27FC236}">
                <a16:creationId xmlns:a16="http://schemas.microsoft.com/office/drawing/2014/main" id="{D4464A1A-EA6B-D172-6B54-A4FF09F981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46425"/>
            <a:ext cx="12954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8" name="Group 4">
            <a:extLst>
              <a:ext uri="{FF2B5EF4-FFF2-40B4-BE49-F238E27FC236}">
                <a16:creationId xmlns:a16="http://schemas.microsoft.com/office/drawing/2014/main" id="{DB1F3E42-6674-B945-973B-A5B190120AAE}"/>
              </a:ext>
            </a:extLst>
          </p:cNvPr>
          <p:cNvGrpSpPr>
            <a:grpSpLocks/>
          </p:cNvGrpSpPr>
          <p:nvPr/>
        </p:nvGrpSpPr>
        <p:grpSpPr bwMode="auto">
          <a:xfrm>
            <a:off x="947738" y="906463"/>
            <a:ext cx="11228387" cy="1457325"/>
            <a:chOff x="3481586" y="1314693"/>
            <a:chExt cx="10356039" cy="1438577"/>
          </a:xfrm>
        </p:grpSpPr>
        <p:sp>
          <p:nvSpPr>
            <p:cNvPr id="3" name="Pentagon 2">
              <a:extLst>
                <a:ext uri="{FF2B5EF4-FFF2-40B4-BE49-F238E27FC236}">
                  <a16:creationId xmlns:a16="http://schemas.microsoft.com/office/drawing/2014/main" id="{EFF52F3D-FFE2-3671-9E87-E473BF4088D1}"/>
                </a:ext>
              </a:extLst>
            </p:cNvPr>
            <p:cNvSpPr/>
            <p:nvPr/>
          </p:nvSpPr>
          <p:spPr>
            <a:xfrm flipH="1">
              <a:off x="3481586" y="1314693"/>
              <a:ext cx="10249155" cy="1438577"/>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sz="2400" b="1">
                <a:solidFill>
                  <a:prstClr val="black"/>
                </a:solidFill>
                <a:latin typeface="Times New Roman" pitchFamily="18" charset="0"/>
                <a:cs typeface="Times New Roman" pitchFamily="18" charset="0"/>
              </a:endParaRPr>
            </a:p>
          </p:txBody>
        </p:sp>
        <p:sp>
          <p:nvSpPr>
            <p:cNvPr id="79885" name="TextBox 3">
              <a:extLst>
                <a:ext uri="{FF2B5EF4-FFF2-40B4-BE49-F238E27FC236}">
                  <a16:creationId xmlns:a16="http://schemas.microsoft.com/office/drawing/2014/main" id="{39037338-0ABB-0310-BE70-6B44E9E0CD1D}"/>
                </a:ext>
              </a:extLst>
            </p:cNvPr>
            <p:cNvSpPr txBox="1">
              <a:spLocks noChangeArrowheads="1"/>
            </p:cNvSpPr>
            <p:nvPr/>
          </p:nvSpPr>
          <p:spPr bwMode="auto">
            <a:xfrm>
              <a:off x="3952270" y="1330594"/>
              <a:ext cx="9885355" cy="108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000000"/>
                  </a:solidFill>
                  <a:latin typeface="Times New Roman" panose="02020603050405020304" pitchFamily="18" charset="0"/>
                  <a:cs typeface="Times New Roman" panose="02020603050405020304" pitchFamily="18" charset="0"/>
                </a:rPr>
                <a:t>1. Mỹ tiến hành CMCN muộn, thừa hưởng thành tựu từ Anh, tập trung cải tiến máy móc, hợp lý hoá sản xuất. Tài nguyên phong phú, đất nước hoà bình lâu dài…</a:t>
              </a:r>
            </a:p>
          </p:txBody>
        </p:sp>
      </p:grpSp>
      <p:pic>
        <p:nvPicPr>
          <p:cNvPr id="45" name="Picture 44">
            <a:extLst>
              <a:ext uri="{FF2B5EF4-FFF2-40B4-BE49-F238E27FC236}">
                <a16:creationId xmlns:a16="http://schemas.microsoft.com/office/drawing/2014/main" id="{5545E38B-ED2E-9D05-3922-3235A90D06C2}"/>
              </a:ext>
            </a:extLst>
          </p:cNvPr>
          <p:cNvPicPr>
            <a:picLocks noChangeAspect="1"/>
          </p:cNvPicPr>
          <p:nvPr/>
        </p:nvPicPr>
        <p:blipFill>
          <a:blip r:embed="rId5">
            <a:extLst>
              <a:ext uri="{28A0092B-C50C-407E-A947-70E740481C1C}">
                <a14:useLocalDpi xmlns:a14="http://schemas.microsoft.com/office/drawing/2010/main" val="0"/>
              </a:ext>
            </a:extLst>
          </a:blip>
          <a:srcRect l="28140" r="30859"/>
          <a:stretch>
            <a:fillRect/>
          </a:stretch>
        </p:blipFill>
        <p:spPr bwMode="auto">
          <a:xfrm>
            <a:off x="103188" y="-41275"/>
            <a:ext cx="9334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entagon 34">
            <a:extLst>
              <a:ext uri="{FF2B5EF4-FFF2-40B4-BE49-F238E27FC236}">
                <a16:creationId xmlns:a16="http://schemas.microsoft.com/office/drawing/2014/main" id="{C4123C1D-3E94-8633-72C1-92945872A08F}"/>
              </a:ext>
            </a:extLst>
          </p:cNvPr>
          <p:cNvSpPr/>
          <p:nvPr/>
        </p:nvSpPr>
        <p:spPr>
          <a:xfrm flipH="1">
            <a:off x="706438" y="2552700"/>
            <a:ext cx="11353800" cy="1516063"/>
          </a:xfrm>
          <a:prstGeom prst="homePlate">
            <a:avLst>
              <a:gd name="adj" fmla="val 33242"/>
            </a:avLst>
          </a:prstGeom>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x-none">
              <a:solidFill>
                <a:prstClr val="black"/>
              </a:solidFill>
              <a:latin typeface="等线"/>
            </a:endParaRPr>
          </a:p>
        </p:txBody>
      </p:sp>
      <p:sp>
        <p:nvSpPr>
          <p:cNvPr id="26" name="TextBox 25">
            <a:extLst>
              <a:ext uri="{FF2B5EF4-FFF2-40B4-BE49-F238E27FC236}">
                <a16:creationId xmlns:a16="http://schemas.microsoft.com/office/drawing/2014/main" id="{D589EA7C-5652-7650-F123-9F1E42F07C6E}"/>
              </a:ext>
            </a:extLst>
          </p:cNvPr>
          <p:cNvSpPr txBox="1"/>
          <p:nvPr/>
        </p:nvSpPr>
        <p:spPr>
          <a:xfrm>
            <a:off x="1268413" y="2617788"/>
            <a:ext cx="10764837" cy="138430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eaLnBrk="1" fontAlgn="auto" hangingPunct="1">
              <a:spcBef>
                <a:spcPts val="0"/>
              </a:spcBef>
              <a:spcAft>
                <a:spcPts val="0"/>
              </a:spcAft>
              <a:defRPr/>
            </a:pPr>
            <a:r>
              <a:rPr lang="en-US" sz="2800" b="1" dirty="0">
                <a:solidFill>
                  <a:srgbClr val="7030A0"/>
                </a:solidFill>
                <a:latin typeface="Times New Roman" panose="02020603050405020304" pitchFamily="18" charset="0"/>
                <a:cs typeface="Times New Roman" panose="02020603050405020304" pitchFamily="18" charset="0"/>
              </a:rPr>
              <a:t>2.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công</a:t>
            </a:r>
            <a:r>
              <a:rPr lang="en-US" sz="2800" b="1" dirty="0">
                <a:solidFill>
                  <a:srgbClr val="7030A0"/>
                </a:solidFill>
                <a:latin typeface="Times New Roman" panose="02020603050405020304" pitchFamily="18" charset="0"/>
                <a:cs typeface="Times New Roman" panose="02020603050405020304" pitchFamily="18" charset="0"/>
              </a:rPr>
              <a:t> ty </a:t>
            </a:r>
            <a:r>
              <a:rPr lang="en-US" sz="2800" b="1" dirty="0" err="1">
                <a:solidFill>
                  <a:srgbClr val="7030A0"/>
                </a:solidFill>
                <a:latin typeface="Times New Roman" panose="02020603050405020304" pitchFamily="18" charset="0"/>
                <a:cs typeface="Times New Roman" panose="02020603050405020304" pitchFamily="18" charset="0"/>
              </a:rPr>
              <a:t>độc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quyền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liên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chặt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chẽ</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chính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trị</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gia</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Mỹ</a:t>
            </a:r>
            <a:r>
              <a:rPr lang="en-US" sz="2800" b="1" dirty="0">
                <a:solidFill>
                  <a:srgbClr val="7030A0"/>
                </a:solidFill>
                <a:latin typeface="Times New Roman" panose="02020603050405020304" pitchFamily="18" charset="0"/>
                <a:cs typeface="Times New Roman" panose="02020603050405020304" pitchFamily="18" charset="0"/>
              </a:rPr>
              <a:t> chi </a:t>
            </a:r>
            <a:r>
              <a:rPr lang="en-US" sz="2800" b="1" dirty="0" err="1">
                <a:solidFill>
                  <a:srgbClr val="7030A0"/>
                </a:solidFill>
                <a:latin typeface="Times New Roman" panose="02020603050405020304" pitchFamily="18" charset="0"/>
                <a:cs typeface="Times New Roman" panose="02020603050405020304" pitchFamily="18" charset="0"/>
              </a:rPr>
              <a:t>phối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khống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toàn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bộ</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đời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sống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kinh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chính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trị</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xã</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hội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Mỹ</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cuối</a:t>
            </a:r>
            <a:r>
              <a:rPr lang="en-US" sz="2800" b="1" dirty="0">
                <a:solidFill>
                  <a:srgbClr val="7030A0"/>
                </a:solidFill>
                <a:latin typeface="Times New Roman" panose="02020603050405020304" pitchFamily="18" charset="0"/>
                <a:cs typeface="Times New Roman" panose="02020603050405020304" pitchFamily="18" charset="0"/>
              </a:rPr>
              <a:t> XIX- </a:t>
            </a:r>
            <a:r>
              <a:rPr lang="en-US" sz="2800" b="1" dirty="0" err="1">
                <a:solidFill>
                  <a:srgbClr val="7030A0"/>
                </a:solidFill>
                <a:latin typeface="Times New Roman" panose="02020603050405020304" pitchFamily="18" charset="0"/>
                <a:cs typeface="Times New Roman" panose="02020603050405020304" pitchFamily="18" charset="0"/>
              </a:rPr>
              <a:t>đầu</a:t>
            </a:r>
            <a:r>
              <a:rPr lang="en-US" sz="2800" b="1" dirty="0">
                <a:solidFill>
                  <a:srgbClr val="7030A0"/>
                </a:solidFill>
                <a:latin typeface="Times New Roman" panose="02020603050405020304" pitchFamily="18" charset="0"/>
                <a:cs typeface="Times New Roman" panose="02020603050405020304" pitchFamily="18" charset="0"/>
              </a:rPr>
              <a:t> XX</a:t>
            </a:r>
          </a:p>
        </p:txBody>
      </p:sp>
      <p:sp>
        <p:nvSpPr>
          <p:cNvPr id="14" name="Pentagon 39">
            <a:extLst>
              <a:ext uri="{FF2B5EF4-FFF2-40B4-BE49-F238E27FC236}">
                <a16:creationId xmlns:a16="http://schemas.microsoft.com/office/drawing/2014/main" id="{525C0B3A-6FF2-68EE-D0B9-E83DA9E4B8BE}"/>
              </a:ext>
            </a:extLst>
          </p:cNvPr>
          <p:cNvSpPr/>
          <p:nvPr/>
        </p:nvSpPr>
        <p:spPr>
          <a:xfrm flipH="1">
            <a:off x="565150" y="4259263"/>
            <a:ext cx="11468100" cy="954087"/>
          </a:xfrm>
          <a:prstGeom prst="homePlat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endParaRPr lang="x-none" b="1">
              <a:solidFill>
                <a:prstClr val="black"/>
              </a:solidFill>
              <a:latin typeface="等线"/>
            </a:endParaRPr>
          </a:p>
        </p:txBody>
      </p:sp>
      <p:sp>
        <p:nvSpPr>
          <p:cNvPr id="15" name="TextBox 14">
            <a:extLst>
              <a:ext uri="{FF2B5EF4-FFF2-40B4-BE49-F238E27FC236}">
                <a16:creationId xmlns:a16="http://schemas.microsoft.com/office/drawing/2014/main" id="{9BAC50E0-2989-C519-C5DE-C24A204D3C38}"/>
              </a:ext>
            </a:extLst>
          </p:cNvPr>
          <p:cNvSpPr txBox="1"/>
          <p:nvPr/>
        </p:nvSpPr>
        <p:spPr>
          <a:xfrm>
            <a:off x="1112838" y="4232275"/>
            <a:ext cx="10920412" cy="954088"/>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a:spAutoFit/>
          </a:bodyPr>
          <a:lstStyle/>
          <a:p>
            <a:pPr algn="ctr" eaLnBrk="1" fontAlgn="auto" hangingPunct="1">
              <a:spcBef>
                <a:spcPts val="0"/>
              </a:spcBef>
              <a:spcAft>
                <a:spcPts val="0"/>
              </a:spcAft>
              <a:defRPr/>
            </a:pPr>
            <a:r>
              <a:rPr lang="en-US" sz="2800" b="1" dirty="0">
                <a:solidFill>
                  <a:sysClr val="windowText" lastClr="000000"/>
                </a:solidFill>
                <a:latin typeface="Times New Roman" panose="02020603050405020304" pitchFamily="18" charset="0"/>
                <a:cs typeface="Times New Roman" panose="02020603050405020304" pitchFamily="18" charset="0"/>
              </a:rPr>
              <a:t>3. Cho </a:t>
            </a:r>
            <a:r>
              <a:rPr lang="en-US" sz="2800" b="1" dirty="0" err="1">
                <a:solidFill>
                  <a:sysClr val="windowText" lastClr="000000"/>
                </a:solidFill>
                <a:latin typeface="Times New Roman" panose="02020603050405020304" pitchFamily="18" charset="0"/>
                <a:cs typeface="Times New Roman" panose="02020603050405020304" pitchFamily="18" charset="0"/>
              </a:rPr>
              <a:t>đến</a:t>
            </a:r>
            <a:r>
              <a:rPr lang="en-US" sz="2800" b="1" dirty="0">
                <a:solidFill>
                  <a:sysClr val="windowText" lastClr="000000"/>
                </a:solidFill>
                <a:latin typeface="Times New Roman" panose="02020603050405020304" pitchFamily="18" charset="0"/>
                <a:cs typeface="Times New Roman" panose="02020603050405020304" pitchFamily="18" charset="0"/>
              </a:rPr>
              <a:t> h</a:t>
            </a:r>
            <a:r>
              <a:rPr lang="en-US" sz="2800" b="1" dirty="0" err="1">
                <a:solidFill>
                  <a:sysClr val="windowText" lastClr="000000"/>
                </a:solidFill>
                <a:latin typeface="Times New Roman" panose="02020603050405020304" pitchFamily="18" charset="0"/>
                <a:cs typeface="Times New Roman" panose="02020603050405020304" pitchFamily="18" charset="0"/>
              </a:rPr>
              <a:t>iện</a:t>
            </a:r>
            <a:r>
              <a:rPr lang="en-US" sz="2800" b="1" dirty="0">
                <a:solidFill>
                  <a:sysClr val="windowText" lastClr="000000"/>
                </a:solidFill>
                <a:latin typeface="Times New Roman" panose="02020603050405020304" pitchFamily="18" charset="0"/>
                <a:cs typeface="Times New Roman" panose="02020603050405020304" pitchFamily="18" charset="0"/>
              </a:rPr>
              <a:t> nay, ở </a:t>
            </a:r>
            <a:r>
              <a:rPr lang="en-US" sz="2800" b="1" dirty="0" err="1">
                <a:solidFill>
                  <a:sysClr val="windowText" lastClr="000000"/>
                </a:solidFill>
                <a:latin typeface="Times New Roman" panose="02020603050405020304" pitchFamily="18" charset="0"/>
                <a:cs typeface="Times New Roman" panose="02020603050405020304" pitchFamily="18" charset="0"/>
              </a:rPr>
              <a:t>Mỹ</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vẫn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duy</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trì</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chế</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độ</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Cộng</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hoà</a:t>
            </a:r>
            <a:r>
              <a:rPr lang="en-US" sz="2800" b="1" dirty="0">
                <a:solidFill>
                  <a:sysClr val="windowText" lastClr="000000"/>
                </a:solidFill>
                <a:latin typeface="Times New Roman" panose="02020603050405020304" pitchFamily="18" charset="0"/>
                <a:cs typeface="Times New Roman" panose="02020603050405020304" pitchFamily="18" charset="0"/>
              </a:rPr>
              <a:t>, 2 </a:t>
            </a:r>
            <a:r>
              <a:rPr lang="en-US" sz="2800" b="1" dirty="0" err="1">
                <a:solidFill>
                  <a:sysClr val="windowText" lastClr="000000"/>
                </a:solidFill>
                <a:latin typeface="Times New Roman" panose="02020603050405020304" pitchFamily="18" charset="0"/>
                <a:cs typeface="Times New Roman" panose="02020603050405020304" pitchFamily="18" charset="0"/>
              </a:rPr>
              <a:t>đảng</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Dân</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chủ</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và</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Cộng</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hoà</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thay</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nhau</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cầm</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quyền</a:t>
            </a:r>
            <a:r>
              <a:rPr lang="en-US" sz="2800" b="1" dirty="0">
                <a:solidFill>
                  <a:sysClr val="windowText" lastClr="000000"/>
                </a:solidFill>
                <a:latin typeface="Times New Roman" panose="02020603050405020304" pitchFamily="18" charset="0"/>
                <a:cs typeface="Times New Roman" panose="02020603050405020304" pitchFamily="18" charset="0"/>
              </a:rPr>
              <a:t>… </a:t>
            </a:r>
            <a:endParaRPr lang="vi-VN" sz="2800" b="1" dirty="0">
              <a:solidFill>
                <a:sysClr val="windowText" lastClr="00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checkerboard(across)">
                                      <p:cBhvr>
                                        <p:cTn id="10" dur="500"/>
                                        <p:tgtEl>
                                          <p:spTgt spid="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5122" name="Picture 2" descr="Kết quả bầu cử Mỹ 2020 ngày 8/11: Biden đắc cử Tổng thống Mỹ">
            <a:extLst>
              <a:ext uri="{FF2B5EF4-FFF2-40B4-BE49-F238E27FC236}">
                <a16:creationId xmlns:a16="http://schemas.microsoft.com/office/drawing/2014/main" id="{C6F3BA17-3818-A0D5-63EA-5F027BBDA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6BD9C5E-018D-EB09-14EF-4F6FF1FD28BC}"/>
              </a:ext>
            </a:extLst>
          </p:cNvPr>
          <p:cNvSpPr>
            <a:spLocks noChangeArrowheads="1"/>
          </p:cNvSpPr>
          <p:nvPr/>
        </p:nvSpPr>
        <p:spPr bwMode="auto">
          <a:xfrm>
            <a:off x="3255963" y="6273800"/>
            <a:ext cx="62245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3200" b="1">
                <a:solidFill>
                  <a:srgbClr val="000000"/>
                </a:solidFill>
                <a:latin typeface="Times New Roman" panose="02020603050405020304" pitchFamily="18" charset="0"/>
                <a:cs typeface="Times New Roman" panose="02020603050405020304" pitchFamily="18" charset="0"/>
              </a:rPr>
              <a:t>Tổng thống Mĩ hiện nay Joe Biden</a:t>
            </a:r>
            <a:endParaRPr lang="en-US" altLang="en-US" sz="32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extLst>
              <a:ext uri="{FF2B5EF4-FFF2-40B4-BE49-F238E27FC236}">
                <a16:creationId xmlns:a16="http://schemas.microsoft.com/office/drawing/2014/main" id="{22ECB8A9-A83E-E8A4-C84C-252774109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3" y="184150"/>
            <a:ext cx="8818562"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9">
            <a:extLst>
              <a:ext uri="{FF2B5EF4-FFF2-40B4-BE49-F238E27FC236}">
                <a16:creationId xmlns:a16="http://schemas.microsoft.com/office/drawing/2014/main" id="{81689D29-5555-AD07-82EE-991045C9DE9D}"/>
              </a:ext>
            </a:extLst>
          </p:cNvPr>
          <p:cNvSpPr>
            <a:spLocks noChangeArrowheads="1"/>
          </p:cNvSpPr>
          <p:nvPr/>
        </p:nvSpPr>
        <p:spPr bwMode="auto">
          <a:xfrm>
            <a:off x="9229725" y="0"/>
            <a:ext cx="2962275" cy="6018213"/>
          </a:xfrm>
          <a:prstGeom prst="cloudCallout">
            <a:avLst>
              <a:gd name="adj1" fmla="val -10958"/>
              <a:gd name="adj2" fmla="val 62394"/>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vi-VN" sz="3200" b="1">
                <a:solidFill>
                  <a:srgbClr val="FF6600"/>
                </a:solidFill>
                <a:latin typeface="Times New Roman" panose="02020603050405020304" pitchFamily="18" charset="0"/>
              </a:rPr>
              <a:t>Xác định trên lược đồ những nơi Mỹ bành chướng, giành giật thuộc địa?</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3A2348F7-FA79-88D8-0612-EA55F8DED665}"/>
              </a:ext>
            </a:extLst>
          </p:cNvPr>
          <p:cNvSpPr/>
          <p:nvPr/>
        </p:nvSpPr>
        <p:spPr>
          <a:xfrm>
            <a:off x="15875" y="-46038"/>
            <a:ext cx="12192000" cy="6867526"/>
          </a:xfrm>
          <a:custGeom>
            <a:avLst/>
            <a:gdLst>
              <a:gd name="connsiteX0" fmla="*/ 0 w 12177486"/>
              <a:gd name="connsiteY0" fmla="*/ 0 h 6923314"/>
              <a:gd name="connsiteX1" fmla="*/ 0 w 12177486"/>
              <a:gd name="connsiteY1" fmla="*/ 6923314 h 6923314"/>
              <a:gd name="connsiteX2" fmla="*/ 12177486 w 12177486"/>
              <a:gd name="connsiteY2" fmla="*/ 6923314 h 6923314"/>
              <a:gd name="connsiteX3" fmla="*/ 12177486 w 12177486"/>
              <a:gd name="connsiteY3" fmla="*/ 2351314 h 6923314"/>
              <a:gd name="connsiteX4" fmla="*/ 0 w 12177486"/>
              <a:gd name="connsiteY4" fmla="*/ 0 h 692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7486" h="6923314">
                <a:moveTo>
                  <a:pt x="0" y="0"/>
                </a:moveTo>
                <a:lnTo>
                  <a:pt x="0" y="6923314"/>
                </a:lnTo>
                <a:lnTo>
                  <a:pt x="12177486" y="6923314"/>
                </a:lnTo>
                <a:lnTo>
                  <a:pt x="12177486" y="2351314"/>
                </a:lnTo>
                <a:lnTo>
                  <a:pt x="0" y="0"/>
                </a:lnTo>
                <a:close/>
              </a:path>
            </a:pathLst>
          </a:custGeom>
          <a:solidFill>
            <a:srgbClr val="E0F0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等线" panose="020F0502020204030204"/>
              <a:ea typeface="等线" panose="02010600030101010101" pitchFamily="2" charset="-122"/>
            </a:endParaRPr>
          </a:p>
        </p:txBody>
      </p:sp>
      <p:pic>
        <p:nvPicPr>
          <p:cNvPr id="83971" name="图片 4">
            <a:extLst>
              <a:ext uri="{FF2B5EF4-FFF2-40B4-BE49-F238E27FC236}">
                <a16:creationId xmlns:a16="http://schemas.microsoft.com/office/drawing/2014/main" id="{038F416D-77CD-C593-AC7E-A615D6EF28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07675" y="800100"/>
            <a:ext cx="6365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2" name="Group 21">
            <a:extLst>
              <a:ext uri="{FF2B5EF4-FFF2-40B4-BE49-F238E27FC236}">
                <a16:creationId xmlns:a16="http://schemas.microsoft.com/office/drawing/2014/main" id="{056F488E-DD73-E10B-7414-33C2957A7273}"/>
              </a:ext>
            </a:extLst>
          </p:cNvPr>
          <p:cNvGrpSpPr>
            <a:grpSpLocks/>
          </p:cNvGrpSpPr>
          <p:nvPr/>
        </p:nvGrpSpPr>
        <p:grpSpPr bwMode="auto">
          <a:xfrm>
            <a:off x="2566988" y="-4763"/>
            <a:ext cx="7089775" cy="782638"/>
            <a:chOff x="2566737" y="-5072"/>
            <a:chExt cx="7090610" cy="782294"/>
          </a:xfrm>
        </p:grpSpPr>
        <p:sp>
          <p:nvSpPr>
            <p:cNvPr id="11" name="Terminator 10">
              <a:extLst>
                <a:ext uri="{FF2B5EF4-FFF2-40B4-BE49-F238E27FC236}">
                  <a16:creationId xmlns:a16="http://schemas.microsoft.com/office/drawing/2014/main" id="{C3A231EE-0010-4D43-DCE2-031F34E4AB27}"/>
                </a:ext>
              </a:extLst>
            </p:cNvPr>
            <p:cNvSpPr/>
            <p:nvPr/>
          </p:nvSpPr>
          <p:spPr>
            <a:xfrm>
              <a:off x="2566737" y="-311"/>
              <a:ext cx="7090610" cy="777533"/>
            </a:xfrm>
            <a:prstGeom prst="flowChartTerminator">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a:solidFill>
                  <a:prstClr val="black"/>
                </a:solidFill>
                <a:latin typeface="等线" panose="020F0502020204030204"/>
              </a:endParaRPr>
            </a:p>
          </p:txBody>
        </p:sp>
        <p:sp>
          <p:nvSpPr>
            <p:cNvPr id="13" name="Rectangle 12">
              <a:extLst>
                <a:ext uri="{FF2B5EF4-FFF2-40B4-BE49-F238E27FC236}">
                  <a16:creationId xmlns:a16="http://schemas.microsoft.com/office/drawing/2014/main" id="{48C7AF48-5BC4-A0FF-C246-AC98379FDDD9}"/>
                </a:ext>
              </a:extLst>
            </p:cNvPr>
            <p:cNvSpPr/>
            <p:nvPr/>
          </p:nvSpPr>
          <p:spPr>
            <a:xfrm>
              <a:off x="3571667" y="-5072"/>
              <a:ext cx="5080750" cy="707886"/>
            </a:xfrm>
            <a:prstGeom prst="rect">
              <a:avLst/>
            </a:prstGeom>
            <a:noFill/>
          </p:spPr>
          <p:txBody>
            <a:bodyPr wrap="none">
              <a:spAutoFit/>
            </a:bodyPr>
            <a:lstStyle/>
            <a:p>
              <a:pPr algn="ctr" eaLnBrk="1" fontAlgn="auto" hangingPunct="1">
                <a:spcBef>
                  <a:spcPts val="0"/>
                </a:spcBef>
                <a:spcAft>
                  <a:spcPts val="0"/>
                </a:spcAft>
                <a:defRPr/>
              </a:pPr>
              <a:r>
                <a:rPr lang="en-US" sz="40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THỬ TÀI SUY LUẬN</a:t>
              </a:r>
            </a:p>
          </p:txBody>
        </p:sp>
      </p:grpSp>
      <p:pic>
        <p:nvPicPr>
          <p:cNvPr id="83973" name="图片 11">
            <a:extLst>
              <a:ext uri="{FF2B5EF4-FFF2-40B4-BE49-F238E27FC236}">
                <a16:creationId xmlns:a16="http://schemas.microsoft.com/office/drawing/2014/main" id="{8967F4CF-C682-F022-3087-EE536B973B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46425"/>
            <a:ext cx="129540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4" name="Group 4">
            <a:extLst>
              <a:ext uri="{FF2B5EF4-FFF2-40B4-BE49-F238E27FC236}">
                <a16:creationId xmlns:a16="http://schemas.microsoft.com/office/drawing/2014/main" id="{AA0EBA40-2DC9-0E4D-18C1-F67AD0DFCF90}"/>
              </a:ext>
            </a:extLst>
          </p:cNvPr>
          <p:cNvGrpSpPr>
            <a:grpSpLocks/>
          </p:cNvGrpSpPr>
          <p:nvPr/>
        </p:nvGrpSpPr>
        <p:grpSpPr bwMode="auto">
          <a:xfrm>
            <a:off x="947738" y="906463"/>
            <a:ext cx="11228387" cy="1216025"/>
            <a:chOff x="3481586" y="1314694"/>
            <a:chExt cx="10356039" cy="1200543"/>
          </a:xfrm>
        </p:grpSpPr>
        <p:sp>
          <p:nvSpPr>
            <p:cNvPr id="3" name="Pentagon 2">
              <a:extLst>
                <a:ext uri="{FF2B5EF4-FFF2-40B4-BE49-F238E27FC236}">
                  <a16:creationId xmlns:a16="http://schemas.microsoft.com/office/drawing/2014/main" id="{03973ECA-1EBF-29ED-703A-FDBEE04C26F7}"/>
                </a:ext>
              </a:extLst>
            </p:cNvPr>
            <p:cNvSpPr/>
            <p:nvPr/>
          </p:nvSpPr>
          <p:spPr>
            <a:xfrm flipH="1">
              <a:off x="3481586" y="1314694"/>
              <a:ext cx="10249155" cy="1150390"/>
            </a:xfrm>
            <a:prstGeom prst="homePlat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x-none" sz="2400" b="1">
                <a:solidFill>
                  <a:prstClr val="black"/>
                </a:solidFill>
                <a:latin typeface="Times New Roman" pitchFamily="18" charset="0"/>
                <a:cs typeface="Times New Roman" pitchFamily="18" charset="0"/>
              </a:endParaRPr>
            </a:p>
          </p:txBody>
        </p:sp>
        <p:sp>
          <p:nvSpPr>
            <p:cNvPr id="83985" name="TextBox 3">
              <a:extLst>
                <a:ext uri="{FF2B5EF4-FFF2-40B4-BE49-F238E27FC236}">
                  <a16:creationId xmlns:a16="http://schemas.microsoft.com/office/drawing/2014/main" id="{81FDAB27-5FFF-8C74-AEA8-27384F2F59C0}"/>
                </a:ext>
              </a:extLst>
            </p:cNvPr>
            <p:cNvSpPr txBox="1">
              <a:spLocks noChangeArrowheads="1"/>
            </p:cNvSpPr>
            <p:nvPr/>
          </p:nvSpPr>
          <p:spPr bwMode="auto">
            <a:xfrm>
              <a:off x="3952270" y="1330594"/>
              <a:ext cx="9885355" cy="118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000000"/>
                  </a:solidFill>
                  <a:latin typeface="Times New Roman" panose="02020603050405020304" pitchFamily="18" charset="0"/>
                  <a:cs typeface="Times New Roman" panose="02020603050405020304" pitchFamily="18" charset="0"/>
                </a:rPr>
                <a:t>1. Mỹ tiến hành CMCN muộn, thừa hưởng thành tựu từ Anh, tập trung cải tiến máy móc, hợp lý hoá sản xuất. Tài nguyên phong phú, đất nước hoà bình lâu dài…</a:t>
              </a:r>
            </a:p>
          </p:txBody>
        </p:sp>
      </p:grpSp>
      <p:pic>
        <p:nvPicPr>
          <p:cNvPr id="83975" name="Picture 44">
            <a:extLst>
              <a:ext uri="{FF2B5EF4-FFF2-40B4-BE49-F238E27FC236}">
                <a16:creationId xmlns:a16="http://schemas.microsoft.com/office/drawing/2014/main" id="{FB42B106-3CA4-357F-3665-207AEC4777F7}"/>
              </a:ext>
            </a:extLst>
          </p:cNvPr>
          <p:cNvPicPr>
            <a:picLocks noChangeAspect="1"/>
          </p:cNvPicPr>
          <p:nvPr/>
        </p:nvPicPr>
        <p:blipFill>
          <a:blip r:embed="rId5">
            <a:extLst>
              <a:ext uri="{28A0092B-C50C-407E-A947-70E740481C1C}">
                <a14:useLocalDpi xmlns:a14="http://schemas.microsoft.com/office/drawing/2010/main" val="0"/>
              </a:ext>
            </a:extLst>
          </a:blip>
          <a:srcRect l="28140" r="30859"/>
          <a:stretch>
            <a:fillRect/>
          </a:stretch>
        </p:blipFill>
        <p:spPr bwMode="auto">
          <a:xfrm>
            <a:off x="103188" y="-41275"/>
            <a:ext cx="9334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entagon 34">
            <a:extLst>
              <a:ext uri="{FF2B5EF4-FFF2-40B4-BE49-F238E27FC236}">
                <a16:creationId xmlns:a16="http://schemas.microsoft.com/office/drawing/2014/main" id="{811B1CC9-0D97-E63D-75D2-11B145CC2C1D}"/>
              </a:ext>
            </a:extLst>
          </p:cNvPr>
          <p:cNvSpPr/>
          <p:nvPr/>
        </p:nvSpPr>
        <p:spPr>
          <a:xfrm flipH="1">
            <a:off x="706438" y="2290763"/>
            <a:ext cx="11353800" cy="1022350"/>
          </a:xfrm>
          <a:prstGeom prst="homePlate">
            <a:avLst>
              <a:gd name="adj" fmla="val 33242"/>
            </a:avLst>
          </a:prstGeom>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endParaRPr lang="x-none">
              <a:solidFill>
                <a:prstClr val="black"/>
              </a:solidFill>
              <a:latin typeface="等线"/>
            </a:endParaRPr>
          </a:p>
        </p:txBody>
      </p:sp>
      <p:sp>
        <p:nvSpPr>
          <p:cNvPr id="26" name="TextBox 25">
            <a:extLst>
              <a:ext uri="{FF2B5EF4-FFF2-40B4-BE49-F238E27FC236}">
                <a16:creationId xmlns:a16="http://schemas.microsoft.com/office/drawing/2014/main" id="{BFF1F511-6AD7-6E44-BC0F-8EE1F0029810}"/>
              </a:ext>
            </a:extLst>
          </p:cNvPr>
          <p:cNvSpPr txBox="1"/>
          <p:nvPr/>
        </p:nvSpPr>
        <p:spPr>
          <a:xfrm>
            <a:off x="1260475" y="2425700"/>
            <a:ext cx="10764838" cy="830263"/>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2400" b="1" dirty="0">
                <a:solidFill>
                  <a:srgbClr val="7030A0"/>
                </a:solidFill>
                <a:latin typeface="Times New Roman" panose="02020603050405020304" pitchFamily="18" charset="0"/>
                <a:cs typeface="Times New Roman" panose="02020603050405020304" pitchFamily="18" charset="0"/>
              </a:rPr>
              <a:t>2. </a:t>
            </a:r>
            <a:r>
              <a:rPr lang="en-US" sz="2400" b="1" dirty="0" err="1">
                <a:solidFill>
                  <a:srgbClr val="7030A0"/>
                </a:solidFill>
                <a:latin typeface="Times New Roman" panose="02020603050405020304" pitchFamily="18" charset="0"/>
                <a:cs typeface="Times New Roman" panose="02020603050405020304" pitchFamily="18" charset="0"/>
              </a:rPr>
              <a:t>Các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công</a:t>
            </a:r>
            <a:r>
              <a:rPr lang="en-US" sz="2400" b="1" dirty="0">
                <a:solidFill>
                  <a:srgbClr val="7030A0"/>
                </a:solidFill>
                <a:latin typeface="Times New Roman" panose="02020603050405020304" pitchFamily="18" charset="0"/>
                <a:cs typeface="Times New Roman" panose="02020603050405020304" pitchFamily="18" charset="0"/>
              </a:rPr>
              <a:t> ty </a:t>
            </a:r>
            <a:r>
              <a:rPr lang="en-US" sz="2400" b="1" dirty="0" err="1">
                <a:solidFill>
                  <a:srgbClr val="7030A0"/>
                </a:solidFill>
                <a:latin typeface="Times New Roman" panose="02020603050405020304" pitchFamily="18" charset="0"/>
                <a:cs typeface="Times New Roman" panose="02020603050405020304" pitchFamily="18" charset="0"/>
              </a:rPr>
              <a:t>độc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quyền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liên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kết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chặt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chẽ</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với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giới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chính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gia</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Mỹ</a:t>
            </a:r>
            <a:r>
              <a:rPr lang="en-US" sz="2400" b="1" dirty="0">
                <a:solidFill>
                  <a:srgbClr val="7030A0"/>
                </a:solidFill>
                <a:latin typeface="Times New Roman" panose="02020603050405020304" pitchFamily="18" charset="0"/>
                <a:cs typeface="Times New Roman" panose="02020603050405020304" pitchFamily="18" charset="0"/>
              </a:rPr>
              <a:t> chi </a:t>
            </a:r>
            <a:r>
              <a:rPr lang="en-US" sz="2400" b="1" dirty="0" err="1">
                <a:solidFill>
                  <a:srgbClr val="7030A0"/>
                </a:solidFill>
                <a:latin typeface="Times New Roman" panose="02020603050405020304" pitchFamily="18" charset="0"/>
                <a:cs typeface="Times New Roman" panose="02020603050405020304" pitchFamily="18" charset="0"/>
              </a:rPr>
              <a:t>phối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khống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chế</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toàn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bộ</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đời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sống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kinh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tế</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chính</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trị</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xã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hội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Mỹ</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cuối</a:t>
            </a:r>
            <a:r>
              <a:rPr lang="en-US" sz="2400" b="1" dirty="0">
                <a:solidFill>
                  <a:srgbClr val="7030A0"/>
                </a:solidFill>
                <a:latin typeface="Times New Roman" panose="02020603050405020304" pitchFamily="18" charset="0"/>
                <a:cs typeface="Times New Roman" panose="02020603050405020304" pitchFamily="18" charset="0"/>
              </a:rPr>
              <a:t> XIX- </a:t>
            </a:r>
            <a:r>
              <a:rPr lang="en-US" sz="2400" b="1" dirty="0" err="1">
                <a:solidFill>
                  <a:srgbClr val="7030A0"/>
                </a:solidFill>
                <a:latin typeface="Times New Roman" panose="02020603050405020304" pitchFamily="18" charset="0"/>
                <a:cs typeface="Times New Roman" panose="02020603050405020304" pitchFamily="18" charset="0"/>
              </a:rPr>
              <a:t>đầu</a:t>
            </a:r>
            <a:r>
              <a:rPr lang="en-US" sz="2400" b="1" dirty="0">
                <a:solidFill>
                  <a:srgbClr val="7030A0"/>
                </a:solidFill>
                <a:latin typeface="Times New Roman" panose="02020603050405020304" pitchFamily="18" charset="0"/>
                <a:cs typeface="Times New Roman" panose="02020603050405020304" pitchFamily="18" charset="0"/>
              </a:rPr>
              <a:t> XX</a:t>
            </a:r>
          </a:p>
        </p:txBody>
      </p:sp>
      <p:sp>
        <p:nvSpPr>
          <p:cNvPr id="14" name="Pentagon 39">
            <a:extLst>
              <a:ext uri="{FF2B5EF4-FFF2-40B4-BE49-F238E27FC236}">
                <a16:creationId xmlns:a16="http://schemas.microsoft.com/office/drawing/2014/main" id="{44C279DA-F1A0-59BD-9BBC-E43C2DE1ED4D}"/>
              </a:ext>
            </a:extLst>
          </p:cNvPr>
          <p:cNvSpPr/>
          <p:nvPr/>
        </p:nvSpPr>
        <p:spPr>
          <a:xfrm flipH="1">
            <a:off x="557213" y="3567113"/>
            <a:ext cx="11468100" cy="847725"/>
          </a:xfrm>
          <a:prstGeom prst="homePlate">
            <a:avLst/>
          </a:prstGeom>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endParaRPr lang="x-none" b="1">
              <a:solidFill>
                <a:prstClr val="black"/>
              </a:solidFill>
              <a:latin typeface="等线"/>
            </a:endParaRPr>
          </a:p>
        </p:txBody>
      </p:sp>
      <p:sp>
        <p:nvSpPr>
          <p:cNvPr id="15" name="TextBox 14">
            <a:extLst>
              <a:ext uri="{FF2B5EF4-FFF2-40B4-BE49-F238E27FC236}">
                <a16:creationId xmlns:a16="http://schemas.microsoft.com/office/drawing/2014/main" id="{0FE2569E-9A71-2C59-EBC2-A08365518388}"/>
              </a:ext>
            </a:extLst>
          </p:cNvPr>
          <p:cNvSpPr txBox="1"/>
          <p:nvPr/>
        </p:nvSpPr>
        <p:spPr>
          <a:xfrm>
            <a:off x="1104900" y="3544888"/>
            <a:ext cx="10920413" cy="830262"/>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a:spAutoFit/>
          </a:bodyPr>
          <a:lstStyle/>
          <a:p>
            <a:pPr eaLnBrk="1" fontAlgn="auto" hangingPunct="1">
              <a:spcBef>
                <a:spcPts val="0"/>
              </a:spcBef>
              <a:spcAft>
                <a:spcPts val="0"/>
              </a:spcAft>
              <a:defRPr/>
            </a:pPr>
            <a:r>
              <a:rPr lang="en-US" sz="2400" b="1" dirty="0">
                <a:solidFill>
                  <a:sysClr val="windowText" lastClr="000000"/>
                </a:solidFill>
                <a:latin typeface="Times New Roman" panose="02020603050405020304" pitchFamily="18" charset="0"/>
                <a:cs typeface="Times New Roman" panose="02020603050405020304" pitchFamily="18" charset="0"/>
              </a:rPr>
              <a:t>3. Cho </a:t>
            </a:r>
            <a:r>
              <a:rPr lang="en-US" sz="2400" b="1" dirty="0" err="1">
                <a:solidFill>
                  <a:sysClr val="windowText" lastClr="000000"/>
                </a:solidFill>
                <a:latin typeface="Times New Roman" panose="02020603050405020304" pitchFamily="18" charset="0"/>
                <a:cs typeface="Times New Roman" panose="02020603050405020304" pitchFamily="18" charset="0"/>
              </a:rPr>
              <a:t>đến</a:t>
            </a:r>
            <a:r>
              <a:rPr lang="en-US" sz="2400" b="1" dirty="0">
                <a:solidFill>
                  <a:sysClr val="windowText" lastClr="000000"/>
                </a:solidFill>
                <a:latin typeface="Times New Roman" panose="02020603050405020304" pitchFamily="18" charset="0"/>
                <a:cs typeface="Times New Roman" panose="02020603050405020304" pitchFamily="18" charset="0"/>
              </a:rPr>
              <a:t> h</a:t>
            </a:r>
            <a:r>
              <a:rPr lang="en-US" sz="2400" b="1" dirty="0" err="1">
                <a:solidFill>
                  <a:sysClr val="windowText" lastClr="000000"/>
                </a:solidFill>
                <a:latin typeface="Times New Roman" panose="02020603050405020304" pitchFamily="18" charset="0"/>
                <a:cs typeface="Times New Roman" panose="02020603050405020304" pitchFamily="18" charset="0"/>
              </a:rPr>
              <a:t>iện</a:t>
            </a:r>
            <a:r>
              <a:rPr lang="en-US" sz="2400" b="1" dirty="0">
                <a:solidFill>
                  <a:sysClr val="windowText" lastClr="000000"/>
                </a:solidFill>
                <a:latin typeface="Times New Roman" panose="02020603050405020304" pitchFamily="18" charset="0"/>
                <a:cs typeface="Times New Roman" panose="02020603050405020304" pitchFamily="18" charset="0"/>
              </a:rPr>
              <a:t> nay, ở </a:t>
            </a:r>
            <a:r>
              <a:rPr lang="en-US" sz="2400" b="1" dirty="0" err="1">
                <a:solidFill>
                  <a:sysClr val="windowText" lastClr="000000"/>
                </a:solidFill>
                <a:latin typeface="Times New Roman" panose="02020603050405020304" pitchFamily="18" charset="0"/>
                <a:cs typeface="Times New Roman" panose="02020603050405020304" pitchFamily="18" charset="0"/>
              </a:rPr>
              <a:t>Mỹ</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vẫn</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duy</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trì</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chế</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độ</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Cộng</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hoà</a:t>
            </a:r>
            <a:r>
              <a:rPr lang="en-US" sz="2400" b="1" dirty="0">
                <a:solidFill>
                  <a:sysClr val="windowText" lastClr="000000"/>
                </a:solidFill>
                <a:latin typeface="Times New Roman" panose="02020603050405020304" pitchFamily="18" charset="0"/>
                <a:cs typeface="Times New Roman" panose="02020603050405020304" pitchFamily="18" charset="0"/>
              </a:rPr>
              <a:t>, 2 </a:t>
            </a:r>
            <a:r>
              <a:rPr lang="en-US" sz="2400" b="1" dirty="0" err="1">
                <a:solidFill>
                  <a:sysClr val="windowText" lastClr="000000"/>
                </a:solidFill>
                <a:latin typeface="Times New Roman" panose="02020603050405020304" pitchFamily="18" charset="0"/>
                <a:cs typeface="Times New Roman" panose="02020603050405020304" pitchFamily="18" charset="0"/>
              </a:rPr>
              <a:t>đảng</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Dân</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chủ</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và</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Cộng</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hoà</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thay</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nhau</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cầm</a:t>
            </a:r>
            <a:r>
              <a:rPr lang="en-US" sz="2400" b="1" dirty="0">
                <a:solidFill>
                  <a:sysClr val="windowText" lastClr="000000"/>
                </a:solidFill>
                <a:latin typeface="Times New Roman" panose="02020603050405020304" pitchFamily="18" charset="0"/>
                <a:cs typeface="Times New Roman" panose="02020603050405020304" pitchFamily="18" charset="0"/>
              </a:rPr>
              <a:t> </a:t>
            </a:r>
            <a:r>
              <a:rPr lang="en-US" sz="2400" b="1" dirty="0" err="1">
                <a:solidFill>
                  <a:sysClr val="windowText" lastClr="000000"/>
                </a:solidFill>
                <a:latin typeface="Times New Roman" panose="02020603050405020304" pitchFamily="18" charset="0"/>
                <a:cs typeface="Times New Roman" panose="02020603050405020304" pitchFamily="18" charset="0"/>
              </a:rPr>
              <a:t>quyền</a:t>
            </a:r>
            <a:r>
              <a:rPr lang="en-US" sz="2400" b="1" dirty="0">
                <a:solidFill>
                  <a:sysClr val="windowText" lastClr="000000"/>
                </a:solidFill>
                <a:latin typeface="Times New Roman" panose="02020603050405020304" pitchFamily="18" charset="0"/>
                <a:cs typeface="Times New Roman" panose="02020603050405020304" pitchFamily="18" charset="0"/>
              </a:rPr>
              <a:t>… </a:t>
            </a:r>
            <a:endParaRPr lang="vi-VN" sz="2400" b="1" dirty="0">
              <a:solidFill>
                <a:sysClr val="windowText" lastClr="000000"/>
              </a:solidFill>
              <a:latin typeface="Times New Roman" panose="02020603050405020304" pitchFamily="18" charset="0"/>
              <a:cs typeface="Times New Roman" panose="02020603050405020304" pitchFamily="18" charset="0"/>
            </a:endParaRPr>
          </a:p>
        </p:txBody>
      </p:sp>
      <p:sp>
        <p:nvSpPr>
          <p:cNvPr id="16" name="Pentagon 42">
            <a:extLst>
              <a:ext uri="{FF2B5EF4-FFF2-40B4-BE49-F238E27FC236}">
                <a16:creationId xmlns:a16="http://schemas.microsoft.com/office/drawing/2014/main" id="{3BB21D37-4BC0-3C99-11C6-0652A7E8440E}"/>
              </a:ext>
            </a:extLst>
          </p:cNvPr>
          <p:cNvSpPr/>
          <p:nvPr/>
        </p:nvSpPr>
        <p:spPr>
          <a:xfrm flipH="1">
            <a:off x="557213" y="4711700"/>
            <a:ext cx="11460162" cy="847725"/>
          </a:xfrm>
          <a:prstGeom prst="homePlate">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x-none" dirty="0">
              <a:solidFill>
                <a:prstClr val="black"/>
              </a:solidFill>
              <a:latin typeface="等线"/>
            </a:endParaRPr>
          </a:p>
        </p:txBody>
      </p:sp>
      <p:sp>
        <p:nvSpPr>
          <p:cNvPr id="17" name="TextBox 16">
            <a:extLst>
              <a:ext uri="{FF2B5EF4-FFF2-40B4-BE49-F238E27FC236}">
                <a16:creationId xmlns:a16="http://schemas.microsoft.com/office/drawing/2014/main" id="{70C9CFB9-2C53-2ACB-DC24-5692EFE009A7}"/>
              </a:ext>
            </a:extLst>
          </p:cNvPr>
          <p:cNvSpPr txBox="1"/>
          <p:nvPr/>
        </p:nvSpPr>
        <p:spPr>
          <a:xfrm>
            <a:off x="1077913" y="4703763"/>
            <a:ext cx="10974387" cy="83026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Mỹ</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chướng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thuộc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Châu</a:t>
            </a:r>
            <a:r>
              <a:rPr lang="en-US" sz="2400" b="1" dirty="0">
                <a:solidFill>
                  <a:srgbClr val="FF0000"/>
                </a:solidFill>
                <a:latin typeface="Times New Roman" panose="02020603050405020304" pitchFamily="18" charset="0"/>
                <a:cs typeface="Times New Roman" panose="02020603050405020304" pitchFamily="18" charset="0"/>
              </a:rPr>
              <a:t> Á- </a:t>
            </a:r>
            <a:r>
              <a:rPr lang="en-US" sz="2400" b="1" dirty="0" err="1">
                <a:solidFill>
                  <a:srgbClr val="FF0000"/>
                </a:solidFill>
                <a:latin typeface="Times New Roman" panose="02020603050405020304" pitchFamily="18" charset="0"/>
                <a:cs typeface="Times New Roman" panose="02020603050405020304" pitchFamily="18" charset="0"/>
              </a:rPr>
              <a:t>Thái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Dương</a:t>
            </a:r>
            <a:r>
              <a:rPr lang="en-US" sz="2400" b="1" dirty="0">
                <a:solidFill>
                  <a:srgbClr val="FF0000"/>
                </a:solidFill>
                <a:latin typeface="Times New Roman" panose="02020603050405020304" pitchFamily="18" charset="0"/>
                <a:cs typeface="Times New Roman" panose="02020603050405020304" pitchFamily="18" charset="0"/>
              </a:rPr>
              <a:t>, Phi-lip-pin, Cu-</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can </a:t>
            </a:r>
            <a:r>
              <a:rPr lang="en-US" sz="2400" b="1" dirty="0" err="1">
                <a:solidFill>
                  <a:srgbClr val="FF0000"/>
                </a:solidFill>
                <a:latin typeface="Times New Roman" panose="02020603050405020304" pitchFamily="18" charset="0"/>
                <a:cs typeface="Times New Roman" panose="02020603050405020304" pitchFamily="18" charset="0"/>
              </a:rPr>
              <a:t>thiệp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vùng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Nam </a:t>
            </a:r>
            <a:r>
              <a:rPr lang="en-US" sz="2400" b="1" dirty="0" err="1">
                <a:solidFill>
                  <a:srgbClr val="FF0000"/>
                </a:solidFill>
                <a:latin typeface="Times New Roman" panose="02020603050405020304" pitchFamily="18" charset="0"/>
                <a:cs typeface="Times New Roman" panose="02020603050405020304" pitchFamily="18" charset="0"/>
              </a:rPr>
              <a:t>Mỹ</a:t>
            </a:r>
            <a:r>
              <a:rPr lang="en-US" sz="2400" b="1" dirty="0">
                <a:solidFill>
                  <a:srgbClr val="FF0000"/>
                </a:solidFill>
                <a:latin typeface="Times New Roman" panose="02020603050405020304" pitchFamily="18" charset="0"/>
                <a:cs typeface="Times New Roman" panose="02020603050405020304" pitchFamily="18" charset="0"/>
              </a:rPr>
              <a:t>. </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9" name="Pentagon 42">
            <a:extLst>
              <a:ext uri="{FF2B5EF4-FFF2-40B4-BE49-F238E27FC236}">
                <a16:creationId xmlns:a16="http://schemas.microsoft.com/office/drawing/2014/main" id="{6ED7E804-48A4-50E9-2B16-1C97785558D6}"/>
              </a:ext>
            </a:extLst>
          </p:cNvPr>
          <p:cNvSpPr/>
          <p:nvPr/>
        </p:nvSpPr>
        <p:spPr>
          <a:xfrm flipH="1">
            <a:off x="557213" y="5811838"/>
            <a:ext cx="11460162" cy="849312"/>
          </a:xfrm>
          <a:prstGeom prst="homePlate">
            <a:avLst/>
          </a:prstGeom>
        </p:spPr>
        <p:style>
          <a:lnRef idx="1">
            <a:schemeClr val="accent4"/>
          </a:lnRef>
          <a:fillRef idx="2">
            <a:schemeClr val="accent4"/>
          </a:fillRef>
          <a:effectRef idx="1">
            <a:schemeClr val="accent4"/>
          </a:effectRef>
          <a:fontRef idx="minor">
            <a:schemeClr val="dk1"/>
          </a:fontRef>
        </p:style>
        <p:txBody>
          <a:bodyPr anchor="ctr"/>
          <a:lstStyle/>
          <a:p>
            <a:pPr algn="ctr" eaLnBrk="1" fontAlgn="auto" hangingPunct="1">
              <a:spcBef>
                <a:spcPts val="0"/>
              </a:spcBef>
              <a:spcAft>
                <a:spcPts val="0"/>
              </a:spcAft>
              <a:defRPr/>
            </a:pPr>
            <a:endParaRPr lang="x-none" dirty="0">
              <a:solidFill>
                <a:prstClr val="black"/>
              </a:solidFill>
              <a:latin typeface="等线"/>
            </a:endParaRPr>
          </a:p>
        </p:txBody>
      </p:sp>
      <p:sp>
        <p:nvSpPr>
          <p:cNvPr id="20" name="TextBox 19">
            <a:extLst>
              <a:ext uri="{FF2B5EF4-FFF2-40B4-BE49-F238E27FC236}">
                <a16:creationId xmlns:a16="http://schemas.microsoft.com/office/drawing/2014/main" id="{1F272ACC-92C3-60A3-E004-B4C5F11CA931}"/>
              </a:ext>
            </a:extLst>
          </p:cNvPr>
          <p:cNvSpPr txBox="1"/>
          <p:nvPr/>
        </p:nvSpPr>
        <p:spPr>
          <a:xfrm>
            <a:off x="1055688" y="5840413"/>
            <a:ext cx="10974387" cy="831850"/>
          </a:xfrm>
          <a:prstGeom prst="rect">
            <a:avLst/>
          </a:prstGeom>
          <a:solidFill>
            <a:srgbClr val="FF6699"/>
          </a:solidFill>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en-US" sz="2400" b="1" dirty="0">
                <a:solidFill>
                  <a:schemeClr val="tx1"/>
                </a:solidFill>
                <a:latin typeface="Times New Roman" panose="02020603050405020304" pitchFamily="18" charset="0"/>
                <a:cs typeface="Times New Roman" panose="02020603050405020304" pitchFamily="18" charset="0"/>
              </a:rPr>
              <a:t>5. </a:t>
            </a:r>
            <a:r>
              <a:rPr lang="en-US" sz="2400" b="1" dirty="0" err="1">
                <a:solidFill>
                  <a:schemeClr val="tx1"/>
                </a:solidFill>
                <a:latin typeface="Times New Roman" panose="02020603050405020304" pitchFamily="18" charset="0"/>
                <a:cs typeface="Times New Roman" panose="02020603050405020304" pitchFamily="18" charset="0"/>
              </a:rPr>
              <a:t>Đặc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điểm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xứ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sở</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của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vua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nghiệp</a:t>
            </a:r>
            <a:endParaRPr lang="en-US" sz="2400" b="1" dirty="0">
              <a:solidFill>
                <a:schemeClr val="tx1"/>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en-US" sz="2400" b="1" dirty="0">
                <a:solidFill>
                  <a:schemeClr val="tx1"/>
                </a:solidFill>
                <a:latin typeface="Times New Roman" panose="02020603050405020304" pitchFamily="18" charset="0"/>
                <a:cs typeface="Times New Roman" panose="02020603050405020304" pitchFamily="18" charset="0"/>
              </a:rPr>
              <a:t> </a:t>
            </a:r>
            <a:endParaRPr lang="vi-VN" sz="24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93C9EFC2-C07F-E841-5CC9-00347D3AF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t="22000" r="12000" b="11333"/>
          <a:stretch>
            <a:fillRect/>
          </a:stretch>
        </p:blipFill>
        <p:spPr bwMode="auto">
          <a:xfrm>
            <a:off x="0" y="1905000"/>
            <a:ext cx="12192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UK-03-june">
            <a:extLst>
              <a:ext uri="{FF2B5EF4-FFF2-40B4-BE49-F238E27FC236}">
                <a16:creationId xmlns:a16="http://schemas.microsoft.com/office/drawing/2014/main" id="{094921C0-EB1E-7ECF-A39C-CC2D60E1E5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57600"/>
            <a:ext cx="23368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France-05-june">
            <a:extLst>
              <a:ext uri="{FF2B5EF4-FFF2-40B4-BE49-F238E27FC236}">
                <a16:creationId xmlns:a16="http://schemas.microsoft.com/office/drawing/2014/main" id="{C1AD78D2-8220-7C98-68B3-38FAF6B91EF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3733800"/>
            <a:ext cx="2133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Germany-07-june">
            <a:extLst>
              <a:ext uri="{FF2B5EF4-FFF2-40B4-BE49-F238E27FC236}">
                <a16:creationId xmlns:a16="http://schemas.microsoft.com/office/drawing/2014/main" id="{0BC373C9-80DF-51EE-1C86-12A37C6D5E9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733800"/>
            <a:ext cx="213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USA-10-june">
            <a:extLst>
              <a:ext uri="{FF2B5EF4-FFF2-40B4-BE49-F238E27FC236}">
                <a16:creationId xmlns:a16="http://schemas.microsoft.com/office/drawing/2014/main" id="{3E5C9719-D470-497F-D8C5-19C2861606A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753600" y="3657600"/>
            <a:ext cx="20320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5">
            <a:extLst>
              <a:ext uri="{FF2B5EF4-FFF2-40B4-BE49-F238E27FC236}">
                <a16:creationId xmlns:a16="http://schemas.microsoft.com/office/drawing/2014/main" id="{38B572CF-A41B-AB3A-F224-F455557A15BE}"/>
              </a:ext>
            </a:extLst>
          </p:cNvPr>
          <p:cNvSpPr>
            <a:spLocks noChangeArrowheads="1"/>
          </p:cNvSpPr>
          <p:nvPr/>
        </p:nvSpPr>
        <p:spPr bwMode="auto">
          <a:xfrm>
            <a:off x="101600" y="152400"/>
            <a:ext cx="1209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Chương 4: </a:t>
            </a:r>
            <a:endParaRPr lang="vi-VN" altLang="en-US" sz="2400" b="1">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2400" b="1">
                <a:latin typeface="Times New Roman" panose="02020603050405020304" pitchFamily="18" charset="0"/>
                <a:cs typeface="Times New Roman" panose="02020603050405020304" pitchFamily="18" charset="0"/>
              </a:rPr>
              <a:t>CHÂU ÂU VÀ NƯỚC MỸ</a:t>
            </a:r>
            <a:r>
              <a:rPr lang="vi-VN" altLang="en-US" sz="2400" b="1">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TỪ CUỐI THẾ KỈ  XVIII ĐẾN ĐẦU THẾ KỈ XX.</a:t>
            </a:r>
            <a:endParaRPr lang="en-US" altLang="en-US" sz="240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BÀI </a:t>
            </a:r>
            <a:r>
              <a:rPr lang="vi-VN" altLang="en-US" sz="2400" b="1">
                <a:solidFill>
                  <a:srgbClr val="FF0000"/>
                </a:solidFill>
                <a:latin typeface="Times New Roman" panose="02020603050405020304" pitchFamily="18" charset="0"/>
                <a:cs typeface="Times New Roman" panose="02020603050405020304" pitchFamily="18" charset="0"/>
              </a:rPr>
              <a:t>9 </a:t>
            </a:r>
            <a:r>
              <a:rPr lang="en-US" altLang="en-US" sz="2400" b="1">
                <a:solidFill>
                  <a:srgbClr val="FF0000"/>
                </a:solidFill>
                <a:latin typeface="Times New Roman" panose="02020603050405020304" pitchFamily="18" charset="0"/>
                <a:cs typeface="Times New Roman" panose="02020603050405020304" pitchFamily="18" charset="0"/>
              </a:rPr>
              <a:t>- CÁC NƯỚC ÂU – MỸ TỪ CUỐI THẾ KỶ </a:t>
            </a:r>
            <a:r>
              <a:rPr lang="vi-VN" altLang="en-US" sz="2400" b="1">
                <a:solidFill>
                  <a:srgbClr val="FF0000"/>
                </a:solidFill>
                <a:latin typeface="Times New Roman" panose="02020603050405020304" pitchFamily="18" charset="0"/>
                <a:cs typeface="Times New Roman" panose="02020603050405020304" pitchFamily="18" charset="0"/>
              </a:rPr>
              <a:t>XIX ĐẾN</a:t>
            </a:r>
            <a:r>
              <a:rPr lang="en-US" altLang="en-US" sz="2400" b="1">
                <a:solidFill>
                  <a:srgbClr val="FF0000"/>
                </a:solidFill>
                <a:latin typeface="Times New Roman" panose="02020603050405020304" pitchFamily="18" charset="0"/>
                <a:cs typeface="Times New Roman" panose="02020603050405020304" pitchFamily="18" charset="0"/>
              </a:rPr>
              <a:t> ĐẦU THẾ KỶ XX</a:t>
            </a:r>
            <a:endParaRPr lang="en-US" altLang="en-US" sz="24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repeatCount="6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5000"/>
                                        <p:tgtEl>
                                          <p:spTgt spid="6"/>
                                        </p:tgtEl>
                                      </p:cBhvr>
                                    </p:animEffect>
                                  </p:childTnLst>
                                </p:cTn>
                              </p:par>
                              <p:par>
                                <p:cTn id="8" presetID="21" presetClass="entr" presetSubtype="8" repeatCount="700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8)">
                                      <p:cBhvr>
                                        <p:cTn id="10" dur="5000"/>
                                        <p:tgtEl>
                                          <p:spTgt spid="7"/>
                                        </p:tgtEl>
                                      </p:cBhvr>
                                    </p:animEffect>
                                  </p:childTnLst>
                                </p:cTn>
                              </p:par>
                              <p:par>
                                <p:cTn id="11" presetID="21" presetClass="entr" presetSubtype="8" repeatCount="8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8)">
                                      <p:cBhvr>
                                        <p:cTn id="13" dur="5000"/>
                                        <p:tgtEl>
                                          <p:spTgt spid="8"/>
                                        </p:tgtEl>
                                      </p:cBhvr>
                                    </p:animEffect>
                                  </p:childTnLst>
                                </p:cTn>
                              </p:par>
                              <p:par>
                                <p:cTn id="14" presetID="21" presetClass="entr" presetSubtype="8" repeatCount="500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4415EC72-9F33-A653-742B-5D3827BF6B90}"/>
              </a:ext>
            </a:extLst>
          </p:cNvPr>
          <p:cNvSpPr txBox="1">
            <a:spLocks noChangeArrowheads="1"/>
          </p:cNvSpPr>
          <p:nvPr/>
        </p:nvSpPr>
        <p:spPr bwMode="auto">
          <a:xfrm>
            <a:off x="5810250" y="0"/>
            <a:ext cx="6381750" cy="1878013"/>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ctr" eaLnBrk="1" fontAlgn="auto" hangingPunct="1">
              <a:spcBef>
                <a:spcPts val="0"/>
              </a:spcBef>
              <a:spcAft>
                <a:spcPts val="0"/>
              </a:spcAft>
              <a:buSzPct val="100000"/>
              <a:defRPr/>
            </a:pPr>
            <a:r>
              <a:rPr lang="en-US" altLang="vi-VN" sz="2400" b="1">
                <a:solidFill>
                  <a:srgbClr val="FF3300"/>
                </a:solidFill>
                <a:latin typeface="VNI-Times" pitchFamily="2" charset="0"/>
                <a:ea typeface="SimSun" pitchFamily="2" charset="-122"/>
              </a:rPr>
              <a:t>Who are they?</a:t>
            </a:r>
          </a:p>
          <a:p>
            <a:pPr algn="ctr" eaLnBrk="1" fontAlgn="auto" hangingPunct="1">
              <a:spcBef>
                <a:spcPts val="0"/>
              </a:spcBef>
              <a:spcAft>
                <a:spcPts val="0"/>
              </a:spcAft>
              <a:buSzPct val="100000"/>
              <a:defRPr/>
            </a:pPr>
            <a:r>
              <a:rPr lang="en-US" altLang="vi-VN" sz="2400" b="1">
                <a:solidFill>
                  <a:srgbClr val="FF3300"/>
                </a:solidFill>
                <a:latin typeface="VNI-Times" pitchFamily="2" charset="0"/>
                <a:ea typeface="SimSun" pitchFamily="2" charset="-122"/>
              </a:rPr>
              <a:t>Why do they do that? </a:t>
            </a:r>
          </a:p>
        </p:txBody>
      </p:sp>
      <p:pic>
        <p:nvPicPr>
          <p:cNvPr id="86019" name="Picture 3">
            <a:extLst>
              <a:ext uri="{FF2B5EF4-FFF2-40B4-BE49-F238E27FC236}">
                <a16:creationId xmlns:a16="http://schemas.microsoft.com/office/drawing/2014/main" id="{BAACDD2E-879A-97ED-FE45-BC5E3BD1A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1884363"/>
            <a:ext cx="10917237" cy="495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5">
            <a:extLst>
              <a:ext uri="{FF2B5EF4-FFF2-40B4-BE49-F238E27FC236}">
                <a16:creationId xmlns:a16="http://schemas.microsoft.com/office/drawing/2014/main" id="{EDC911C3-814C-B10B-66E8-6B8CEA7F67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2400" y="2057400"/>
            <a:ext cx="1498600" cy="50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1" name="TextBox 1">
            <a:extLst>
              <a:ext uri="{FF2B5EF4-FFF2-40B4-BE49-F238E27FC236}">
                <a16:creationId xmlns:a16="http://schemas.microsoft.com/office/drawing/2014/main" id="{9C280BC8-6A6A-4BB9-D302-A4D0C23F0C15}"/>
              </a:ext>
            </a:extLst>
          </p:cNvPr>
          <p:cNvSpPr txBox="1">
            <a:spLocks noChangeArrowheads="1"/>
          </p:cNvSpPr>
          <p:nvPr/>
        </p:nvSpPr>
        <p:spPr bwMode="auto">
          <a:xfrm>
            <a:off x="203200" y="-15875"/>
            <a:ext cx="467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800"/>
              <a:t>Trò chơi:</a:t>
            </a:r>
          </a:p>
          <a:p>
            <a:pPr eaLnBrk="1" hangingPunct="1"/>
            <a:r>
              <a:rPr lang="en-US" altLang="vi-VN" sz="2800"/>
              <a:t>Thử tài phán đoán</a:t>
            </a:r>
          </a:p>
        </p:txBody>
      </p:sp>
      <p:sp>
        <p:nvSpPr>
          <p:cNvPr id="86022" name="Rectangle 1">
            <a:extLst>
              <a:ext uri="{FF2B5EF4-FFF2-40B4-BE49-F238E27FC236}">
                <a16:creationId xmlns:a16="http://schemas.microsoft.com/office/drawing/2014/main" id="{D30879B1-694D-1518-47EF-F0115945C816}"/>
              </a:ext>
            </a:extLst>
          </p:cNvPr>
          <p:cNvSpPr>
            <a:spLocks noChangeArrowheads="1"/>
          </p:cNvSpPr>
          <p:nvPr/>
        </p:nvSpPr>
        <p:spPr bwMode="auto">
          <a:xfrm>
            <a:off x="601663" y="1514475"/>
            <a:ext cx="131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a:t>caricatures</a:t>
            </a:r>
            <a:endParaRPr lang="vi-VN" altLang="vi-VN"/>
          </a:p>
        </p:txBody>
      </p:sp>
      <p:sp>
        <p:nvSpPr>
          <p:cNvPr id="3" name="Rectangle 2">
            <a:extLst>
              <a:ext uri="{FF2B5EF4-FFF2-40B4-BE49-F238E27FC236}">
                <a16:creationId xmlns:a16="http://schemas.microsoft.com/office/drawing/2014/main" id="{F5B58236-68F0-152B-4AA7-9CCB3A44D4EA}"/>
              </a:ext>
            </a:extLst>
          </p:cNvPr>
          <p:cNvSpPr>
            <a:spLocks noChangeArrowheads="1"/>
          </p:cNvSpPr>
          <p:nvPr/>
        </p:nvSpPr>
        <p:spPr bwMode="auto">
          <a:xfrm>
            <a:off x="8175625" y="1012825"/>
            <a:ext cx="147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2400" b="1">
                <a:solidFill>
                  <a:srgbClr val="FF3300"/>
                </a:solidFill>
                <a:latin typeface="VNI-Times" pitchFamily="2" charset="0"/>
                <a:ea typeface="SimSun" panose="02010600030101010101" pitchFamily="2" charset="-122"/>
              </a:rPr>
              <a:t>How are they?</a:t>
            </a:r>
          </a:p>
        </p:txBody>
      </p:sp>
      <p:sp>
        <p:nvSpPr>
          <p:cNvPr id="4" name="Rectangle 3">
            <a:extLst>
              <a:ext uri="{FF2B5EF4-FFF2-40B4-BE49-F238E27FC236}">
                <a16:creationId xmlns:a16="http://schemas.microsoft.com/office/drawing/2014/main" id="{96A12A4D-42D4-4816-0E5F-314C5593E411}"/>
              </a:ext>
            </a:extLst>
          </p:cNvPr>
          <p:cNvSpPr>
            <a:spLocks noChangeArrowheads="1"/>
          </p:cNvSpPr>
          <p:nvPr/>
        </p:nvSpPr>
        <p:spPr bwMode="auto">
          <a:xfrm>
            <a:off x="7951788" y="1333500"/>
            <a:ext cx="2098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2400" b="1">
                <a:solidFill>
                  <a:srgbClr val="FF3300"/>
                </a:solidFill>
                <a:latin typeface="VNI-Times" pitchFamily="2" charset="0"/>
                <a:ea typeface="SimSun" panose="02010600030101010101" pitchFamily="2" charset="-122"/>
              </a:rPr>
              <a:t>What are they doing?</a:t>
            </a:r>
          </a:p>
        </p:txBody>
      </p:sp>
      <p:sp>
        <p:nvSpPr>
          <p:cNvPr id="5" name="Rectangle 4">
            <a:extLst>
              <a:ext uri="{FF2B5EF4-FFF2-40B4-BE49-F238E27FC236}">
                <a16:creationId xmlns:a16="http://schemas.microsoft.com/office/drawing/2014/main" id="{72B5C922-1F81-5A9F-41D8-38939F1E2F63}"/>
              </a:ext>
            </a:extLst>
          </p:cNvPr>
          <p:cNvSpPr>
            <a:spLocks noChangeArrowheads="1"/>
          </p:cNvSpPr>
          <p:nvPr/>
        </p:nvSpPr>
        <p:spPr bwMode="auto">
          <a:xfrm>
            <a:off x="8116888" y="204788"/>
            <a:ext cx="2027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100000"/>
            </a:pPr>
            <a:r>
              <a:rPr lang="en-US" altLang="vi-VN" sz="2400" b="1">
                <a:solidFill>
                  <a:srgbClr val="FF3300"/>
                </a:solidFill>
                <a:latin typeface="VNI-Times" pitchFamily="2" charset="0"/>
                <a:ea typeface="SimSun" panose="02010600030101010101" pitchFamily="2" charset="-122"/>
              </a:rPr>
              <a:t>When do they do it?</a:t>
            </a:r>
          </a:p>
        </p:txBody>
      </p:sp>
      <p:sp>
        <p:nvSpPr>
          <p:cNvPr id="2" name="TextBox 1">
            <a:extLst>
              <a:ext uri="{FF2B5EF4-FFF2-40B4-BE49-F238E27FC236}">
                <a16:creationId xmlns:a16="http://schemas.microsoft.com/office/drawing/2014/main" id="{B604C7B9-4E3F-2CF6-1795-71C2A23E0D3E}"/>
              </a:ext>
            </a:extLst>
          </p:cNvPr>
          <p:cNvSpPr txBox="1">
            <a:spLocks noChangeArrowheads="1"/>
          </p:cNvSpPr>
          <p:nvPr/>
        </p:nvSpPr>
        <p:spPr bwMode="auto">
          <a:xfrm>
            <a:off x="7467600" y="696913"/>
            <a:ext cx="3594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800" b="1">
                <a:solidFill>
                  <a:srgbClr val="FF0000"/>
                </a:solidFill>
                <a:latin typeface="Times New Roman" panose="02020603050405020304" pitchFamily="18" charset="0"/>
                <a:cs typeface="Times New Roman" panose="02020603050405020304" pitchFamily="18" charset="0"/>
              </a:rPr>
              <a:t>What is this?</a:t>
            </a:r>
            <a:endParaRPr lang="vi-VN" altLang="vi-VN"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4578">
                                            <p:txEl>
                                              <p:pRg st="0" end="0"/>
                                            </p:txEl>
                                          </p:spTgt>
                                        </p:tgtEl>
                                        <p:attrNameLst>
                                          <p:attrName>style.visibility</p:attrName>
                                        </p:attrNameLst>
                                      </p:cBhvr>
                                      <p:to>
                                        <p:strVal val="visible"/>
                                      </p:to>
                                    </p:set>
                                    <p:animEffect transition="in" filter="fade">
                                      <p:cBhvr>
                                        <p:cTn id="12" dur="1000"/>
                                        <p:tgtEl>
                                          <p:spTgt spid="24578">
                                            <p:txEl>
                                              <p:pRg st="0" end="0"/>
                                            </p:txEl>
                                          </p:spTgt>
                                        </p:tgtEl>
                                      </p:cBhvr>
                                    </p:animEffect>
                                    <p:anim calcmode="lin" valueType="num">
                                      <p:cBhvr>
                                        <p:cTn id="13" dur="1000" fill="hold"/>
                                        <p:tgtEl>
                                          <p:spTgt spid="2457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578">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4578">
                                            <p:txEl>
                                              <p:pRg st="0" end="0"/>
                                            </p:txEl>
                                          </p:spTgt>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4578">
                                            <p:txEl>
                                              <p:pRg st="1" end="1"/>
                                            </p:txEl>
                                          </p:spTgt>
                                        </p:tgtEl>
                                        <p:attrNameLst>
                                          <p:attrName>style.visibility</p:attrName>
                                        </p:attrNameLst>
                                      </p:cBhvr>
                                      <p:to>
                                        <p:strVal val="visible"/>
                                      </p:to>
                                    </p:set>
                                    <p:animEffect transition="in" filter="fade">
                                      <p:cBhvr>
                                        <p:cTn id="29" dur="1000"/>
                                        <p:tgtEl>
                                          <p:spTgt spid="24578">
                                            <p:txEl>
                                              <p:pRg st="1" end="1"/>
                                            </p:txEl>
                                          </p:spTgt>
                                        </p:tgtEl>
                                      </p:cBhvr>
                                    </p:animEffect>
                                    <p:anim calcmode="lin" valueType="num">
                                      <p:cBhvr>
                                        <p:cTn id="30" dur="1000" fill="hold"/>
                                        <p:tgtEl>
                                          <p:spTgt spid="2457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24578">
                                            <p:txEl>
                                              <p:pRg st="1" end="1"/>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24578">
                                            <p:txEl>
                                              <p:pRg st="1" end="1"/>
                                            </p:txEl>
                                          </p:spTgt>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92AC71-6698-179E-749E-CE91BAADA317}"/>
              </a:ext>
            </a:extLst>
          </p:cNvPr>
          <p:cNvSpPr/>
          <p:nvPr/>
        </p:nvSpPr>
        <p:spPr>
          <a:xfrm>
            <a:off x="1027327" y="1983716"/>
            <a:ext cx="6804707" cy="1764457"/>
          </a:xfrm>
          <a:prstGeom prst="rect">
            <a:avLst/>
          </a:prstGeom>
          <a:noFill/>
        </p:spPr>
        <p:txBody>
          <a:bodyPr lIns="121920" tIns="60960" rIns="121920" bIns="60960">
            <a:spAutoFit/>
          </a:bodyPr>
          <a:lstStyle/>
          <a:p>
            <a:pPr algn="ctr" defTabSz="1219140" eaLnBrk="1" fontAlgn="auto" hangingPunct="1">
              <a:spcBef>
                <a:spcPts val="0"/>
              </a:spcBef>
              <a:spcAft>
                <a:spcPts val="0"/>
              </a:spcAft>
              <a:buClr>
                <a:srgbClr val="000000"/>
              </a:buClr>
              <a:defRPr/>
            </a:pPr>
            <a:r>
              <a:rPr lang="en-US" sz="10666"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 </a:t>
            </a:r>
            <a:r>
              <a:rPr lang="en-US" sz="10666" b="1" kern="0" dirty="0" err="1">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Luyện</a:t>
            </a:r>
            <a:r>
              <a:rPr lang="en-US" sz="10666" b="1" kern="0" dirty="0">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 </a:t>
            </a:r>
            <a:r>
              <a:rPr lang="en-US" sz="10666" b="1" kern="0" dirty="0" err="1">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rPr>
              <a:t>tập</a:t>
            </a:r>
            <a:endParaRPr lang="en-US" sz="10666" b="1" kern="0" dirty="0">
              <a:ln w="0"/>
              <a:solidFill>
                <a:srgbClr val="FEF951"/>
              </a:solidFill>
              <a:effectLst>
                <a:reflection blurRad="6350" stA="53000" endA="300" endPos="35500" dir="5400000" sy="-90000" algn="bl" rotWithShape="0"/>
              </a:effectLst>
              <a:latin typeface="Times New Roman" pitchFamily="18" charset="0"/>
              <a:ea typeface="Brush Script MT" panose="03060802040406070304" pitchFamily="66" charset="-122"/>
              <a:cs typeface="Times New Roman" pitchFamily="18" charset="0"/>
              <a:sym typeface="Arial"/>
            </a:endParaRPr>
          </a:p>
        </p:txBody>
      </p:sp>
      <p:pic>
        <p:nvPicPr>
          <p:cNvPr id="88067" name="Picture 2">
            <a:extLst>
              <a:ext uri="{FF2B5EF4-FFF2-40B4-BE49-F238E27FC236}">
                <a16:creationId xmlns:a16="http://schemas.microsoft.com/office/drawing/2014/main" id="{2719E480-9DAC-5796-1913-6E31A930E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738" y="4656138"/>
            <a:ext cx="2862262"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Ảnh động Powerpoint CTU">
            <a:extLst>
              <a:ext uri="{FF2B5EF4-FFF2-40B4-BE49-F238E27FC236}">
                <a16:creationId xmlns:a16="http://schemas.microsoft.com/office/drawing/2014/main" id="{CAD1B07B-09A8-7AF4-BCA5-31E511444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4538" y="958850"/>
            <a:ext cx="142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a:extLst>
              <a:ext uri="{FF2B5EF4-FFF2-40B4-BE49-F238E27FC236}">
                <a16:creationId xmlns:a16="http://schemas.microsoft.com/office/drawing/2014/main" id="{D6958090-0DFA-A7D9-75D8-90E1A81118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1500" y="2222500"/>
            <a:ext cx="51149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Graphic 4" descr="Airplane">
            <a:extLst>
              <a:ext uri="{FF2B5EF4-FFF2-40B4-BE49-F238E27FC236}">
                <a16:creationId xmlns:a16="http://schemas.microsoft.com/office/drawing/2014/main" id="{4B41BCD5-2B67-74D6-8CBD-00BB6A6EEE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3253936">
            <a:off x="8737600" y="-234950"/>
            <a:ext cx="27654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G:\TRO CHOI POWERPOINT\Giai cuu rung xanh\Free-vector-cartoon-natural.jpg">
            <a:extLst>
              <a:ext uri="{FF2B5EF4-FFF2-40B4-BE49-F238E27FC236}">
                <a16:creationId xmlns:a16="http://schemas.microsoft.com/office/drawing/2014/main" id="{7C321E39-8B1F-C753-11FB-C77252206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2" descr="C:\Users\ADMIN\Desktop\Giai cuu con vat\depositphotos_8033217-stock-illustration-cartoon-hunter-with-a-blunderbuss.jpg">
            <a:extLst>
              <a:ext uri="{FF2B5EF4-FFF2-40B4-BE49-F238E27FC236}">
                <a16:creationId xmlns:a16="http://schemas.microsoft.com/office/drawing/2014/main" id="{048AE08F-7AAE-EACA-BBB4-5961F28FD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34938" y="3500438"/>
            <a:ext cx="296545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Hình ảnh có liên quan">
            <a:extLst>
              <a:ext uri="{FF2B5EF4-FFF2-40B4-BE49-F238E27FC236}">
                <a16:creationId xmlns:a16="http://schemas.microsoft.com/office/drawing/2014/main" id="{1B29C13D-C669-2108-478F-B32B8C155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98438"/>
            <a:ext cx="5611813"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2" descr="C:\Users\ADMIN\Desktop\Giai cuu con vat\historieta-linda-de-los-ciervos-47108548.jpg">
            <a:extLst>
              <a:ext uri="{FF2B5EF4-FFF2-40B4-BE49-F238E27FC236}">
                <a16:creationId xmlns:a16="http://schemas.microsoft.com/office/drawing/2014/main" id="{B6E8DDD5-0127-4073-19FF-D6C8A32877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3664">
            <a:off x="2728913" y="2817813"/>
            <a:ext cx="1041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9" descr="C:\Users\ADMIN\Desktop\Giai cuu con vat\dessin-animé-mignon-de-tigre-43198987.jpg">
            <a:extLst>
              <a:ext uri="{FF2B5EF4-FFF2-40B4-BE49-F238E27FC236}">
                <a16:creationId xmlns:a16="http://schemas.microsoft.com/office/drawing/2014/main" id="{9D84911A-6850-F9CB-8DC5-5A8589A063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6013" y="4546600"/>
            <a:ext cx="2935287"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4" descr="Kết quả hình ảnh cho elephant cartoon">
            <a:extLst>
              <a:ext uri="{FF2B5EF4-FFF2-40B4-BE49-F238E27FC236}">
                <a16:creationId xmlns:a16="http://schemas.microsoft.com/office/drawing/2014/main" id="{87008E4F-E79E-6A77-C4A0-46B15B4339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8413" y="2314575"/>
            <a:ext cx="4595812"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ADMIN\Desktop\Tai nguyen thiet ke tro choi\Bảng gỗ\images.jpg">
            <a:extLst>
              <a:ext uri="{FF2B5EF4-FFF2-40B4-BE49-F238E27FC236}">
                <a16:creationId xmlns:a16="http://schemas.microsoft.com/office/drawing/2014/main" id="{95417369-1A9C-6B81-B4BD-46ED7A8218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2413" y="-950913"/>
            <a:ext cx="3556000" cy="357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9A85FC5-5D5D-25BD-279A-398C59F5A361}"/>
              </a:ext>
            </a:extLst>
          </p:cNvPr>
          <p:cNvSpPr txBox="1">
            <a:spLocks noChangeArrowheads="1"/>
          </p:cNvSpPr>
          <p:nvPr/>
        </p:nvSpPr>
        <p:spPr bwMode="auto">
          <a:xfrm>
            <a:off x="4498975" y="628650"/>
            <a:ext cx="2714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008000"/>
                </a:solidFill>
                <a:cs typeface="Arial" panose="020B0604020202020204" pitchFamily="34" charset="0"/>
              </a:rPr>
              <a:t>GIẢI CỨU</a:t>
            </a:r>
          </a:p>
          <a:p>
            <a:pPr algn="ctr" eaLnBrk="1" hangingPunct="1"/>
            <a:r>
              <a:rPr lang="en-US" altLang="en-US" sz="3200" b="1">
                <a:solidFill>
                  <a:srgbClr val="008000"/>
                </a:solidFill>
                <a:cs typeface="Arial" panose="020B0604020202020204" pitchFamily="34" charset="0"/>
              </a:rPr>
              <a:t>RỪNG XANH</a:t>
            </a:r>
          </a:p>
        </p:txBody>
      </p:sp>
      <p:pic>
        <p:nvPicPr>
          <p:cNvPr id="18" name="Picture 11" descr="C:\Users\ADMIN\Desktop\Tai nguyen thiet ke tro choi\Angry birds epic birds\1505573783630 (2).png">
            <a:hlinkClick r:id="rId9" action="ppaction://hlinksldjump"/>
            <a:extLst>
              <a:ext uri="{FF2B5EF4-FFF2-40B4-BE49-F238E27FC236}">
                <a16:creationId xmlns:a16="http://schemas.microsoft.com/office/drawing/2014/main" id="{8DE0A0F5-CF06-6E96-E74D-08C13330EF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0013" y="2620963"/>
            <a:ext cx="16827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Zen Garden In-Game - Laura Shigihara - NhacCuaTui.MP3">
            <a:hlinkClick r:id="" action="ppaction://media"/>
            <a:extLst>
              <a:ext uri="{FF2B5EF4-FFF2-40B4-BE49-F238E27FC236}">
                <a16:creationId xmlns:a16="http://schemas.microsoft.com/office/drawing/2014/main" id="{3F053EC5-CFB6-A5D3-0B84-7DD57D3265C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903200" y="60071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G:\TRO CHOI POWERPOINT\Giai cuu rung xanh\floresta.jpg">
            <a:extLst>
              <a:ext uri="{FF2B5EF4-FFF2-40B4-BE49-F238E27FC236}">
                <a16:creationId xmlns:a16="http://schemas.microsoft.com/office/drawing/2014/main" id="{65574A62-6CC9-687B-96E4-2FE2D1CCB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14020800" cy="802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Giai cuu con vat\depositphotos_8033217-stock-illustration-cartoon-hunter-with-a-blunderbuss.jpg">
            <a:extLst>
              <a:ext uri="{FF2B5EF4-FFF2-40B4-BE49-F238E27FC236}">
                <a16:creationId xmlns:a16="http://schemas.microsoft.com/office/drawing/2014/main" id="{B2DF03A5-5A9E-3375-EA53-B126CEB05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92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DMIN\Desktop\Giai cuu con vat\860b43d1f72858179212c60650ccfc01.jpg">
            <a:extLst>
              <a:ext uri="{FF2B5EF4-FFF2-40B4-BE49-F238E27FC236}">
                <a16:creationId xmlns:a16="http://schemas.microsoft.com/office/drawing/2014/main" id="{77C0B57F-C383-D077-FB69-51B7EB2033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532313"/>
            <a:ext cx="134143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Giai cuu con vat\Baby-Elephant-Clipart_7.png.1379429044053.png">
            <a:extLst>
              <a:ext uri="{FF2B5EF4-FFF2-40B4-BE49-F238E27FC236}">
                <a16:creationId xmlns:a16="http://schemas.microsoft.com/office/drawing/2014/main" id="{64FBC6B8-2BDC-7B37-F2AA-3336AB5EF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950" y="4211638"/>
            <a:ext cx="23304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C:\Users\ADMIN\Desktop\Giai cuu con vat\clipbear4.gif">
            <a:extLst>
              <a:ext uri="{FF2B5EF4-FFF2-40B4-BE49-F238E27FC236}">
                <a16:creationId xmlns:a16="http://schemas.microsoft.com/office/drawing/2014/main" id="{DE5752A8-20CA-7C1F-86BF-29F294534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800" y="2933700"/>
            <a:ext cx="26416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Giai cuu con vat\cute-deer-cartoon-illustration-47171319.jpg">
            <a:extLst>
              <a:ext uri="{FF2B5EF4-FFF2-40B4-BE49-F238E27FC236}">
                <a16:creationId xmlns:a16="http://schemas.microsoft.com/office/drawing/2014/main" id="{3D928B16-3484-65CD-0525-F63361D17F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788" y="4319588"/>
            <a:ext cx="93345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AutoShape 11" descr="Hình ảnh có liên quan">
            <a:extLst>
              <a:ext uri="{FF2B5EF4-FFF2-40B4-BE49-F238E27FC236}">
                <a16:creationId xmlns:a16="http://schemas.microsoft.com/office/drawing/2014/main" id="{3717CB79-E675-31C2-D1A6-1C8F36FC3277}"/>
              </a:ext>
            </a:extLst>
          </p:cNvPr>
          <p:cNvSpPr>
            <a:spLocks noChangeAspect="1" noChangeArrowheads="1"/>
          </p:cNvSpPr>
          <p:nvPr/>
        </p:nvSpPr>
        <p:spPr bwMode="auto">
          <a:xfrm>
            <a:off x="207963" y="-127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41" name="Picture 13" descr="C:\Users\ADMIN\Desktop\Picture1 (2).png">
            <a:hlinkClick r:id="rId8" action="ppaction://hlinksldjump"/>
            <a:extLst>
              <a:ext uri="{FF2B5EF4-FFF2-40B4-BE49-F238E27FC236}">
                <a16:creationId xmlns:a16="http://schemas.microsoft.com/office/drawing/2014/main" id="{F9185471-4741-F23F-790C-9C16CB9B26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397375"/>
            <a:ext cx="2344738"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descr="C:\Users\ADMIN\Desktop\Picture1 (2).png">
            <a:hlinkClick r:id="rId10" action="ppaction://hlinksldjump"/>
            <a:extLst>
              <a:ext uri="{FF2B5EF4-FFF2-40B4-BE49-F238E27FC236}">
                <a16:creationId xmlns:a16="http://schemas.microsoft.com/office/drawing/2014/main" id="{7F1D26F0-2391-6AF5-0849-D1AD7EDFA7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1800" y="4408488"/>
            <a:ext cx="28194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descr="C:\Users\ADMIN\Desktop\Picture1 (2).png">
            <a:hlinkClick r:id="rId12" action="ppaction://hlinksldjump"/>
            <a:extLst>
              <a:ext uri="{FF2B5EF4-FFF2-40B4-BE49-F238E27FC236}">
                <a16:creationId xmlns:a16="http://schemas.microsoft.com/office/drawing/2014/main" id="{3763B532-5742-CEAE-13A4-4F802E87D74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9200" y="3225800"/>
            <a:ext cx="2819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descr="C:\Users\ADMIN\Desktop\Picture1 (2).png">
            <a:hlinkClick r:id="rId10" action="ppaction://hlinksldjump"/>
            <a:extLst>
              <a:ext uri="{FF2B5EF4-FFF2-40B4-BE49-F238E27FC236}">
                <a16:creationId xmlns:a16="http://schemas.microsoft.com/office/drawing/2014/main" id="{58CC1341-B58C-5B46-BC10-2DC298C345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788" y="4408488"/>
            <a:ext cx="17589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C:\Users\ADMIN\Desktop\Giai cuu con vat\historieta-linda-de-los-ciervos-47108548.jpg">
            <a:extLst>
              <a:ext uri="{FF2B5EF4-FFF2-40B4-BE49-F238E27FC236}">
                <a16:creationId xmlns:a16="http://schemas.microsoft.com/office/drawing/2014/main" id="{952369F1-0A15-A3B6-D63B-F66113B3FB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70662">
            <a:off x="588963" y="4892675"/>
            <a:ext cx="169545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descr="C:\Users\ADMIN\Desktop\Giai cuu con vat\dessin-animé-mignon-de-tigre-43198987.jpg">
            <a:extLst>
              <a:ext uri="{FF2B5EF4-FFF2-40B4-BE49-F238E27FC236}">
                <a16:creationId xmlns:a16="http://schemas.microsoft.com/office/drawing/2014/main" id="{8BB02B22-4EE1-4A1D-7F7E-8C13C6E772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43288" y="4757738"/>
            <a:ext cx="14430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ADMIN\Desktop\Giai cuu con vat\elephant-cartoon-clip-art.png">
            <a:extLst>
              <a:ext uri="{FF2B5EF4-FFF2-40B4-BE49-F238E27FC236}">
                <a16:creationId xmlns:a16="http://schemas.microsoft.com/office/drawing/2014/main" id="{33723894-7A60-07CA-0589-9AFC585B207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2125" y="4051300"/>
            <a:ext cx="25781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Users\ADMIN\Desktop\Giai cuu con vat\bear  mother and baby cartoon image 5.png">
            <a:extLst>
              <a:ext uri="{FF2B5EF4-FFF2-40B4-BE49-F238E27FC236}">
                <a16:creationId xmlns:a16="http://schemas.microsoft.com/office/drawing/2014/main" id="{59599EB1-AC10-0E88-AAE6-6ECFC5E32B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48675" y="3632200"/>
            <a:ext cx="37433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C:\Users\ADMIN\Desktop\vector-fruits-cartoon-icons (2).jpg">
            <a:extLst>
              <a:ext uri="{FF2B5EF4-FFF2-40B4-BE49-F238E27FC236}">
                <a16:creationId xmlns:a16="http://schemas.microsoft.com/office/drawing/2014/main" id="{8E6714D8-5ED0-F7E7-A2C3-044B0A2F583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6563" y="-57150"/>
            <a:ext cx="83026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xplosion 2 49">
            <a:extLst>
              <a:ext uri="{FF2B5EF4-FFF2-40B4-BE49-F238E27FC236}">
                <a16:creationId xmlns:a16="http://schemas.microsoft.com/office/drawing/2014/main" id="{357466B0-D2E1-C315-CEA0-A007985456F8}"/>
              </a:ext>
            </a:extLst>
          </p:cNvPr>
          <p:cNvSpPr/>
          <p:nvPr/>
        </p:nvSpPr>
        <p:spPr>
          <a:xfrm rot="1364045">
            <a:off x="258763" y="2425700"/>
            <a:ext cx="1336675" cy="94932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dirty="0"/>
          </a:p>
        </p:txBody>
      </p:sp>
      <p:sp>
        <p:nvSpPr>
          <p:cNvPr id="51" name="TextBox 50">
            <a:extLst>
              <a:ext uri="{FF2B5EF4-FFF2-40B4-BE49-F238E27FC236}">
                <a16:creationId xmlns:a16="http://schemas.microsoft.com/office/drawing/2014/main" id="{56C3CA3C-BB2B-C234-C77E-2ABE71C3AAFC}"/>
              </a:ext>
            </a:extLst>
          </p:cNvPr>
          <p:cNvSpPr txBox="1">
            <a:spLocks noChangeArrowheads="1"/>
          </p:cNvSpPr>
          <p:nvPr/>
        </p:nvSpPr>
        <p:spPr bwMode="auto">
          <a:xfrm rot="560109">
            <a:off x="481013" y="2828925"/>
            <a:ext cx="1547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a:extLst>
              <a:ext uri="{FF2B5EF4-FFF2-40B4-BE49-F238E27FC236}">
                <a16:creationId xmlns:a16="http://schemas.microsoft.com/office/drawing/2014/main" id="{E4D7946A-FFD3-0CD6-1FCE-09DEFB4550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5843971" flipH="1">
            <a:off x="498475" y="32083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C:\Users\ADMIN\Desktop\monkey_drawing_branch_hang_54278_2048x2048 (2).jpg">
            <a:extLst>
              <a:ext uri="{FF2B5EF4-FFF2-40B4-BE49-F238E27FC236}">
                <a16:creationId xmlns:a16="http://schemas.microsoft.com/office/drawing/2014/main" id="{B48BDA00-C5CB-EBF8-052D-43E2C61FECA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26988"/>
            <a:ext cx="17637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childTnLst>
                          </p:cTn>
                        </p:par>
                        <p:par>
                          <p:cTn id="18" fill="hold" nodeType="afterGroup">
                            <p:stCondLst>
                              <p:cond delay="500"/>
                            </p:stCondLst>
                            <p:childTnLst>
                              <p:par>
                                <p:cTn id="19" presetID="1" presetClass="exit" presetSubtype="0" fill="hold" nodeType="after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5"/>
                                        </p:tgtEl>
                                        <p:attrNameLst>
                                          <p:attrName>r</p:attrName>
                                        </p:attrNameLst>
                                      </p:cBhvr>
                                    </p:animRot>
                                    <p:animRot by="-240000">
                                      <p:cBhvr>
                                        <p:cTn id="25" dur="400" fill="hold">
                                          <p:stCondLst>
                                            <p:cond delay="400"/>
                                          </p:stCondLst>
                                        </p:cTn>
                                        <p:tgtEl>
                                          <p:spTgt spid="45"/>
                                        </p:tgtEl>
                                        <p:attrNameLst>
                                          <p:attrName>r</p:attrName>
                                        </p:attrNameLst>
                                      </p:cBhvr>
                                    </p:animRot>
                                    <p:animRot by="240000">
                                      <p:cBhvr>
                                        <p:cTn id="26" dur="400" fill="hold">
                                          <p:stCondLst>
                                            <p:cond delay="800"/>
                                          </p:stCondLst>
                                        </p:cTn>
                                        <p:tgtEl>
                                          <p:spTgt spid="45"/>
                                        </p:tgtEl>
                                        <p:attrNameLst>
                                          <p:attrName>r</p:attrName>
                                        </p:attrNameLst>
                                      </p:cBhvr>
                                    </p:animRot>
                                    <p:animRot by="-240000">
                                      <p:cBhvr>
                                        <p:cTn id="27" dur="400" fill="hold">
                                          <p:stCondLst>
                                            <p:cond delay="1200"/>
                                          </p:stCondLst>
                                        </p:cTn>
                                        <p:tgtEl>
                                          <p:spTgt spid="45"/>
                                        </p:tgtEl>
                                        <p:attrNameLst>
                                          <p:attrName>r</p:attrName>
                                        </p:attrNameLst>
                                      </p:cBhvr>
                                    </p:animRot>
                                    <p:animRot by="120000">
                                      <p:cBhvr>
                                        <p:cTn id="28" dur="400" fill="hold">
                                          <p:stCondLst>
                                            <p:cond delay="1600"/>
                                          </p:stCondLst>
                                        </p:cTn>
                                        <p:tgtEl>
                                          <p:spTgt spid="45"/>
                                        </p:tgtEl>
                                        <p:attrNameLst>
                                          <p:attrName>r</p:attrName>
                                        </p:attrNameLst>
                                      </p:cBhvr>
                                    </p:animRot>
                                  </p:childTnLst>
                                </p:cTn>
                              </p:par>
                              <p:par>
                                <p:cTn id="29" presetID="35" presetClass="path" presetSubtype="0" accel="50000" decel="50000" fill="hold" nodeType="withEffect">
                                  <p:stCondLst>
                                    <p:cond delay="0"/>
                                  </p:stCondLst>
                                  <p:childTnLst>
                                    <p:animMotion origin="layout" path="M 4.44444E-6 -4.44444E-6 L -0.23056 0.00186 " pathEditMode="relative" rAng="0" ptsTypes="AA">
                                      <p:cBhvr>
                                        <p:cTn id="30"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exit" presetSubtype="4" fill="hold" nodeType="withEffect">
                                  <p:stCondLst>
                                    <p:cond delay="0"/>
                                  </p:stCondLst>
                                  <p:childTnLst>
                                    <p:anim calcmode="lin" valueType="num">
                                      <p:cBhvr additive="base">
                                        <p:cTn id="35" dur="500"/>
                                        <p:tgtEl>
                                          <p:spTgt spid="41"/>
                                        </p:tgtEl>
                                        <p:attrNameLst>
                                          <p:attrName>ppt_x</p:attrName>
                                        </p:attrNameLst>
                                      </p:cBhvr>
                                      <p:tavLst>
                                        <p:tav tm="0">
                                          <p:val>
                                            <p:strVal val="ppt_x"/>
                                          </p:val>
                                        </p:tav>
                                        <p:tav tm="100000">
                                          <p:val>
                                            <p:strVal val="ppt_x"/>
                                          </p:val>
                                        </p:tav>
                                      </p:tavLst>
                                    </p:anim>
                                    <p:anim calcmode="lin" valueType="num">
                                      <p:cBhvr additive="base">
                                        <p:cTn id="36" dur="500"/>
                                        <p:tgtEl>
                                          <p:spTgt spid="41"/>
                                        </p:tgtEl>
                                        <p:attrNameLst>
                                          <p:attrName>ppt_y</p:attrName>
                                        </p:attrNameLst>
                                      </p:cBhvr>
                                      <p:tavLst>
                                        <p:tav tm="0">
                                          <p:val>
                                            <p:strVal val="ppt_y"/>
                                          </p:val>
                                        </p:tav>
                                        <p:tav tm="100000">
                                          <p:val>
                                            <p:strVal val="1+ppt_h/2"/>
                                          </p:val>
                                        </p:tav>
                                      </p:tavLst>
                                    </p:anim>
                                    <p:set>
                                      <p:cBhvr>
                                        <p:cTn id="37" dur="1" fill="hold">
                                          <p:stCondLst>
                                            <p:cond delay="499"/>
                                          </p:stCondLst>
                                        </p:cTn>
                                        <p:tgtEl>
                                          <p:spTgt spid="41"/>
                                        </p:tgtEl>
                                        <p:attrNameLst>
                                          <p:attrName>style.visibility</p:attrName>
                                        </p:attrNameLst>
                                      </p:cBhvr>
                                      <p:to>
                                        <p:strVal val="hidden"/>
                                      </p:to>
                                    </p:set>
                                  </p:childTnLst>
                                </p:cTn>
                              </p:par>
                            </p:childTnLst>
                          </p:cTn>
                        </p:par>
                        <p:par>
                          <p:cTn id="38" fill="hold" nodeType="afterGroup">
                            <p:stCondLst>
                              <p:cond delay="500"/>
                            </p:stCondLst>
                            <p:childTnLst>
                              <p:par>
                                <p:cTn id="39" presetID="1" presetClass="exit" presetSubtype="0" fill="hold" nodeType="after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nodeType="afterGroup">
                            <p:stCondLst>
                              <p:cond delay="100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childTnLst>
                          </p:cTn>
                        </p:par>
                        <p:par>
                          <p:cTn id="82" fill="hold" nodeType="afterGroup">
                            <p:stCondLst>
                              <p:cond delay="500"/>
                            </p:stCondLst>
                            <p:childTnLst>
                              <p:par>
                                <p:cTn id="83" presetID="1" presetClass="exit" presetSubtype="0" fill="hold" nodeType="afterEffect">
                                  <p:stCondLst>
                                    <p:cond delay="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35" presetClass="path" presetSubtype="0" accel="50000" decel="50000" fill="hold" nodeType="withEffect">
                                  <p:stCondLst>
                                    <p:cond delay="0"/>
                                  </p:stCondLst>
                                  <p:childTnLst>
                                    <p:animMotion origin="layout" path="M -5.55556E-7 -4.44444E-6 L -0.75243 0.03612 " pathEditMode="relative" rAng="0" ptsTypes="AA">
                                      <p:cBhvr>
                                        <p:cTn id="88" dur="3000" fill="hold"/>
                                        <p:tgtEl>
                                          <p:spTgt spid="47"/>
                                        </p:tgtEl>
                                        <p:attrNameLst>
                                          <p:attrName>ppt_x</p:attrName>
                                          <p:attrName>ppt_y</p:attrName>
                                        </p:attrNameLst>
                                      </p:cBhvr>
                                      <p:rCtr x="-37622" y="1790"/>
                                    </p:animMotion>
                                  </p:childTnLst>
                                </p:cTn>
                              </p:par>
                              <p:par>
                                <p:cTn id="89" presetID="32" presetClass="emph" presetSubtype="0" repeatCount="indefinite" fill="hold" nodeType="withEffect">
                                  <p:stCondLst>
                                    <p:cond delay="0"/>
                                  </p:stCondLst>
                                  <p:childTnLst>
                                    <p:animRot by="120000">
                                      <p:cBhvr>
                                        <p:cTn id="90" dur="100" fill="hold">
                                          <p:stCondLst>
                                            <p:cond delay="0"/>
                                          </p:stCondLst>
                                        </p:cTn>
                                        <p:tgtEl>
                                          <p:spTgt spid="47"/>
                                        </p:tgtEl>
                                        <p:attrNameLst>
                                          <p:attrName>r</p:attrName>
                                        </p:attrNameLst>
                                      </p:cBhvr>
                                    </p:animRot>
                                    <p:animRot by="-240000">
                                      <p:cBhvr>
                                        <p:cTn id="91" dur="200" fill="hold">
                                          <p:stCondLst>
                                            <p:cond delay="200"/>
                                          </p:stCondLst>
                                        </p:cTn>
                                        <p:tgtEl>
                                          <p:spTgt spid="47"/>
                                        </p:tgtEl>
                                        <p:attrNameLst>
                                          <p:attrName>r</p:attrName>
                                        </p:attrNameLst>
                                      </p:cBhvr>
                                    </p:animRot>
                                    <p:animRot by="240000">
                                      <p:cBhvr>
                                        <p:cTn id="92" dur="200" fill="hold">
                                          <p:stCondLst>
                                            <p:cond delay="400"/>
                                          </p:stCondLst>
                                        </p:cTn>
                                        <p:tgtEl>
                                          <p:spTgt spid="47"/>
                                        </p:tgtEl>
                                        <p:attrNameLst>
                                          <p:attrName>r</p:attrName>
                                        </p:attrNameLst>
                                      </p:cBhvr>
                                    </p:animRot>
                                    <p:animRot by="-240000">
                                      <p:cBhvr>
                                        <p:cTn id="93" dur="200" fill="hold">
                                          <p:stCondLst>
                                            <p:cond delay="600"/>
                                          </p:stCondLst>
                                        </p:cTn>
                                        <p:tgtEl>
                                          <p:spTgt spid="47"/>
                                        </p:tgtEl>
                                        <p:attrNameLst>
                                          <p:attrName>r</p:attrName>
                                        </p:attrNameLst>
                                      </p:cBhvr>
                                    </p:animRot>
                                    <p:animRot by="120000">
                                      <p:cBhvr>
                                        <p:cTn id="94"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 presetClass="exit" presetSubtype="4" fill="hold" nodeType="click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ppt_x"/>
                                          </p:val>
                                        </p:tav>
                                      </p:tavLst>
                                    </p:anim>
                                    <p:anim calcmode="lin" valueType="num">
                                      <p:cBhvr additive="base">
                                        <p:cTn id="100" dur="500"/>
                                        <p:tgtEl>
                                          <p:spTgt spid="43"/>
                                        </p:tgtEl>
                                        <p:attrNameLst>
                                          <p:attrName>ppt_y</p:attrName>
                                        </p:attrNameLst>
                                      </p:cBhvr>
                                      <p:tavLst>
                                        <p:tav tm="0">
                                          <p:val>
                                            <p:strVal val="ppt_y"/>
                                          </p:val>
                                        </p:tav>
                                        <p:tav tm="100000">
                                          <p:val>
                                            <p:strVal val="1+ppt_h/2"/>
                                          </p:val>
                                        </p:tav>
                                      </p:tavLst>
                                    </p:anim>
                                    <p:set>
                                      <p:cBhvr>
                                        <p:cTn id="101" dur="1" fill="hold">
                                          <p:stCondLst>
                                            <p:cond delay="499"/>
                                          </p:stCondLst>
                                        </p:cTn>
                                        <p:tgtEl>
                                          <p:spTgt spid="43"/>
                                        </p:tgtEl>
                                        <p:attrNameLst>
                                          <p:attrName>style.visibility</p:attrName>
                                        </p:attrNameLst>
                                      </p:cBhvr>
                                      <p:to>
                                        <p:strVal val="hidden"/>
                                      </p:to>
                                    </p:set>
                                  </p:childTnLst>
                                </p:cTn>
                              </p:par>
                            </p:childTnLst>
                          </p:cTn>
                        </p:par>
                        <p:par>
                          <p:cTn id="102" fill="hold" nodeType="afterGroup">
                            <p:stCondLst>
                              <p:cond delay="500"/>
                            </p:stCondLst>
                            <p:childTnLst>
                              <p:par>
                                <p:cTn id="103" presetID="1" presetClass="exit" presetSubtype="0" fill="hold" nodeType="after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32" presetClass="emph" presetSubtype="0" repeatCount="indefinite" fill="hold" nodeType="withEffect">
                                  <p:stCondLst>
                                    <p:cond delay="0"/>
                                  </p:stCondLst>
                                  <p:childTnLst>
                                    <p:animRot by="120000">
                                      <p:cBhvr>
                                        <p:cTn id="108" dur="100" fill="hold">
                                          <p:stCondLst>
                                            <p:cond delay="0"/>
                                          </p:stCondLst>
                                        </p:cTn>
                                        <p:tgtEl>
                                          <p:spTgt spid="48"/>
                                        </p:tgtEl>
                                        <p:attrNameLst>
                                          <p:attrName>r</p:attrName>
                                        </p:attrNameLst>
                                      </p:cBhvr>
                                    </p:animRot>
                                    <p:animRot by="-240000">
                                      <p:cBhvr>
                                        <p:cTn id="109" dur="200" fill="hold">
                                          <p:stCondLst>
                                            <p:cond delay="200"/>
                                          </p:stCondLst>
                                        </p:cTn>
                                        <p:tgtEl>
                                          <p:spTgt spid="48"/>
                                        </p:tgtEl>
                                        <p:attrNameLst>
                                          <p:attrName>r</p:attrName>
                                        </p:attrNameLst>
                                      </p:cBhvr>
                                    </p:animRot>
                                    <p:animRot by="240000">
                                      <p:cBhvr>
                                        <p:cTn id="110" dur="200" fill="hold">
                                          <p:stCondLst>
                                            <p:cond delay="400"/>
                                          </p:stCondLst>
                                        </p:cTn>
                                        <p:tgtEl>
                                          <p:spTgt spid="48"/>
                                        </p:tgtEl>
                                        <p:attrNameLst>
                                          <p:attrName>r</p:attrName>
                                        </p:attrNameLst>
                                      </p:cBhvr>
                                    </p:animRot>
                                    <p:animRot by="-240000">
                                      <p:cBhvr>
                                        <p:cTn id="111" dur="200" fill="hold">
                                          <p:stCondLst>
                                            <p:cond delay="600"/>
                                          </p:stCondLst>
                                        </p:cTn>
                                        <p:tgtEl>
                                          <p:spTgt spid="48"/>
                                        </p:tgtEl>
                                        <p:attrNameLst>
                                          <p:attrName>r</p:attrName>
                                        </p:attrNameLst>
                                      </p:cBhvr>
                                    </p:animRot>
                                    <p:animRot by="120000">
                                      <p:cBhvr>
                                        <p:cTn id="112" dur="200" fill="hold">
                                          <p:stCondLst>
                                            <p:cond delay="800"/>
                                          </p:stCondLst>
                                        </p:cTn>
                                        <p:tgtEl>
                                          <p:spTgt spid="48"/>
                                        </p:tgtEl>
                                        <p:attrNameLst>
                                          <p:attrName>r</p:attrName>
                                        </p:attrNameLst>
                                      </p:cBhvr>
                                    </p:animRot>
                                  </p:childTnLst>
                                </p:cTn>
                              </p:par>
                              <p:par>
                                <p:cTn id="113" presetID="35" presetClass="path" presetSubtype="0" accel="50000" decel="50000" fill="hold" nodeType="withEffect">
                                  <p:stCondLst>
                                    <p:cond delay="0"/>
                                  </p:stCondLst>
                                  <p:childTnLst>
                                    <p:animMotion origin="layout" path="M 2.22222E-6 -2.82051E-6 L -1.12153 0.02101 " pathEditMode="relative" rAng="0" ptsTypes="AA">
                                      <p:cBhvr>
                                        <p:cTn id="114"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TRO CHOI POWERPOINT\Giai cuu rung xanh\Free-vector-cartoon-natural.jpg">
            <a:extLst>
              <a:ext uri="{FF2B5EF4-FFF2-40B4-BE49-F238E27FC236}">
                <a16:creationId xmlns:a16="http://schemas.microsoft.com/office/drawing/2014/main" id="{C0A96B67-0DE0-ED98-A6E2-F717856A8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E4F611E9-3947-C3ED-76EF-259E4CD41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7163" y="4386263"/>
            <a:ext cx="220345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6" descr="Hình ảnh có liên quan">
            <a:extLst>
              <a:ext uri="{FF2B5EF4-FFF2-40B4-BE49-F238E27FC236}">
                <a16:creationId xmlns:a16="http://schemas.microsoft.com/office/drawing/2014/main" id="{72C83CDC-823E-4B7C-A869-71FC1329A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C:\Users\ADMIN\Desktop\Giai cuu con vat\dessin-animé-mignon-de-tigre-43198987.jpg">
            <a:extLst>
              <a:ext uri="{FF2B5EF4-FFF2-40B4-BE49-F238E27FC236}">
                <a16:creationId xmlns:a16="http://schemas.microsoft.com/office/drawing/2014/main" id="{35307AE3-4838-4C82-6B97-7577289356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7063" y="5880100"/>
            <a:ext cx="15541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4" descr="Kết quả hình ảnh cho elephant cartoon">
            <a:extLst>
              <a:ext uri="{FF2B5EF4-FFF2-40B4-BE49-F238E27FC236}">
                <a16:creationId xmlns:a16="http://schemas.microsoft.com/office/drawing/2014/main" id="{52BA3501-CB8D-3D9E-D8BF-C2C888AA24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3638"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F50C11CC-0229-6FA9-9BFF-C294DCC7A3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488" y="131763"/>
            <a:ext cx="8331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9CDA42CB-EF8C-67B9-2A36-D6708A2DBF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625" y="3795713"/>
            <a:ext cx="655478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716D58B6-438F-3A96-FCFB-A0F1085080A4}"/>
              </a:ext>
            </a:extLst>
          </p:cNvPr>
          <p:cNvSpPr txBox="1">
            <a:spLocks noChangeArrowheads="1"/>
          </p:cNvSpPr>
          <p:nvPr/>
        </p:nvSpPr>
        <p:spPr bwMode="auto">
          <a:xfrm>
            <a:off x="2398713" y="1379538"/>
            <a:ext cx="6426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7030A0"/>
                </a:solidFill>
                <a:latin typeface="Times New Roman" panose="02020603050405020304" pitchFamily="18" charset="0"/>
                <a:cs typeface="Times New Roman" panose="02020603050405020304" pitchFamily="18" charset="0"/>
              </a:rPr>
              <a:t>Câu 1: Các nước tư bản có nhiều thuộc địa là:</a:t>
            </a:r>
          </a:p>
        </p:txBody>
      </p:sp>
      <p:sp>
        <p:nvSpPr>
          <p:cNvPr id="18" name="TextBox 17">
            <a:extLst>
              <a:ext uri="{FF2B5EF4-FFF2-40B4-BE49-F238E27FC236}">
                <a16:creationId xmlns:a16="http://schemas.microsoft.com/office/drawing/2014/main" id="{4B40D682-5124-26F0-0EDD-CBB64CC1D253}"/>
              </a:ext>
            </a:extLst>
          </p:cNvPr>
          <p:cNvSpPr txBox="1">
            <a:spLocks noChangeArrowheads="1"/>
          </p:cNvSpPr>
          <p:nvPr/>
        </p:nvSpPr>
        <p:spPr bwMode="auto">
          <a:xfrm>
            <a:off x="1317625" y="5022850"/>
            <a:ext cx="767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C00000"/>
                </a:solidFill>
                <a:cs typeface="Arial" panose="020B0604020202020204" pitchFamily="34" charset="0"/>
              </a:rPr>
              <a:t>Anh và Pháp</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G:\TRO CHOI POWERPOINT\Giai cuu rung xanh\Free-vector-cartoon-natural.jpg">
            <a:extLst>
              <a:ext uri="{FF2B5EF4-FFF2-40B4-BE49-F238E27FC236}">
                <a16:creationId xmlns:a16="http://schemas.microsoft.com/office/drawing/2014/main" id="{A3A29830-29C6-5C5F-F6AA-F8973AA3D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0AAAB983-02BF-DE4C-4E00-49496E022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7163" y="4386263"/>
            <a:ext cx="220345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6" descr="Hình ảnh có liên quan">
            <a:extLst>
              <a:ext uri="{FF2B5EF4-FFF2-40B4-BE49-F238E27FC236}">
                <a16:creationId xmlns:a16="http://schemas.microsoft.com/office/drawing/2014/main" id="{ED0756EF-AC95-18B6-8756-B9F51FF75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9" descr="C:\Users\ADMIN\Desktop\Giai cuu con vat\dessin-animé-mignon-de-tigre-43198987.jpg">
            <a:extLst>
              <a:ext uri="{FF2B5EF4-FFF2-40B4-BE49-F238E27FC236}">
                <a16:creationId xmlns:a16="http://schemas.microsoft.com/office/drawing/2014/main" id="{0E73A74F-E6CD-1585-18D7-9598AB4130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7063" y="5880100"/>
            <a:ext cx="15541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4" descr="Kết quả hình ảnh cho elephant cartoon">
            <a:extLst>
              <a:ext uri="{FF2B5EF4-FFF2-40B4-BE49-F238E27FC236}">
                <a16:creationId xmlns:a16="http://schemas.microsoft.com/office/drawing/2014/main" id="{BA7607E4-4866-F94A-C5CF-CED941D494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3638"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E13E31B9-AEF8-F1CA-445A-802F596D28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488" y="131763"/>
            <a:ext cx="912495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2" descr="C:\Users\ADMIN\Desktop\Giai cuu con vat\wooden-board-theme-image-1-vector-clip-art_csp9738361.jpg">
            <a:extLst>
              <a:ext uri="{FF2B5EF4-FFF2-40B4-BE49-F238E27FC236}">
                <a16:creationId xmlns:a16="http://schemas.microsoft.com/office/drawing/2014/main" id="{B6031D8E-6C6E-DE7A-5539-FC062413A9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625" y="3795713"/>
            <a:ext cx="655478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CBBCB8B7-A932-2942-354C-B5468D149D84}"/>
              </a:ext>
            </a:extLst>
          </p:cNvPr>
          <p:cNvSpPr txBox="1">
            <a:spLocks noChangeArrowheads="1"/>
          </p:cNvSpPr>
          <p:nvPr/>
        </p:nvSpPr>
        <p:spPr bwMode="auto">
          <a:xfrm>
            <a:off x="1317625" y="5022850"/>
            <a:ext cx="7672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C00000"/>
                </a:solidFill>
                <a:cs typeface="Arial" panose="020B0604020202020204" pitchFamily="34" charset="0"/>
              </a:rPr>
              <a:t>Nước Đức</a:t>
            </a:r>
          </a:p>
        </p:txBody>
      </p:sp>
      <p:sp>
        <p:nvSpPr>
          <p:cNvPr id="16" name="TextBox 15">
            <a:extLst>
              <a:ext uri="{FF2B5EF4-FFF2-40B4-BE49-F238E27FC236}">
                <a16:creationId xmlns:a16="http://schemas.microsoft.com/office/drawing/2014/main" id="{B0AF722B-0772-40AB-E62E-379A5582C89A}"/>
              </a:ext>
            </a:extLst>
          </p:cNvPr>
          <p:cNvSpPr txBox="1">
            <a:spLocks noChangeArrowheads="1"/>
          </p:cNvSpPr>
          <p:nvPr/>
        </p:nvSpPr>
        <p:spPr bwMode="auto">
          <a:xfrm>
            <a:off x="2774950" y="1185863"/>
            <a:ext cx="70580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7030A0"/>
                </a:solidFill>
                <a:latin typeface="Times New Roman" panose="02020603050405020304" pitchFamily="18" charset="0"/>
                <a:cs typeface="Times New Roman" panose="02020603050405020304" pitchFamily="18" charset="0"/>
              </a:rPr>
              <a:t>Câu 2: Cuối thế kỉ XIX – đầu thế kỉ XX, quốc gia này được ví như “con hổ đói đến bàn tiệc muộn”</a:t>
            </a:r>
            <a:r>
              <a:rPr lang="vi-VN" altLang="en-US" sz="3600" b="1">
                <a:solidFill>
                  <a:srgbClr val="7030A0"/>
                </a:solidFill>
                <a:latin typeface="Times New Roman" panose="02020603050405020304" pitchFamily="18" charset="0"/>
                <a:cs typeface="Times New Roman" panose="02020603050405020304" pitchFamily="18" charset="0"/>
              </a:rPr>
              <a:t>?</a:t>
            </a:r>
            <a:endParaRPr lang="en-US" altLang="en-US" sz="3600" b="1">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G:\TRO CHOI POWERPOINT\Giai cuu rung xanh\Free-vector-cartoon-natural.jpg">
            <a:extLst>
              <a:ext uri="{FF2B5EF4-FFF2-40B4-BE49-F238E27FC236}">
                <a16:creationId xmlns:a16="http://schemas.microsoft.com/office/drawing/2014/main" id="{9423A9AF-C483-0154-1D49-CB3A06089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930052B1-8EC1-910F-7B37-4904D93ED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7163" y="4386263"/>
            <a:ext cx="220345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Hình ảnh có liên quan">
            <a:extLst>
              <a:ext uri="{FF2B5EF4-FFF2-40B4-BE49-F238E27FC236}">
                <a16:creationId xmlns:a16="http://schemas.microsoft.com/office/drawing/2014/main" id="{263EB343-019C-671F-E220-2D17BB604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9" descr="C:\Users\ADMIN\Desktop\Giai cuu con vat\dessin-animé-mignon-de-tigre-43198987.jpg">
            <a:extLst>
              <a:ext uri="{FF2B5EF4-FFF2-40B4-BE49-F238E27FC236}">
                <a16:creationId xmlns:a16="http://schemas.microsoft.com/office/drawing/2014/main" id="{FE307758-6E5A-D565-E057-18783279F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7063" y="5880100"/>
            <a:ext cx="15541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4" descr="Kết quả hình ảnh cho elephant cartoon">
            <a:extLst>
              <a:ext uri="{FF2B5EF4-FFF2-40B4-BE49-F238E27FC236}">
                <a16:creationId xmlns:a16="http://schemas.microsoft.com/office/drawing/2014/main" id="{DB91312E-A08C-B6BF-9073-3708971FB8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3638"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FB342E2B-D271-60FF-C505-9EE469556F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488" y="131763"/>
            <a:ext cx="8331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2" descr="C:\Users\ADMIN\Desktop\Giai cuu con vat\wooden-board-theme-image-1-vector-clip-art_csp9738361.jpg">
            <a:extLst>
              <a:ext uri="{FF2B5EF4-FFF2-40B4-BE49-F238E27FC236}">
                <a16:creationId xmlns:a16="http://schemas.microsoft.com/office/drawing/2014/main" id="{F00601B0-851B-7583-AD7D-20947D220E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625" y="3795713"/>
            <a:ext cx="655478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D02FF585-CDC9-5BF3-3893-ABFE18EA5429}"/>
              </a:ext>
            </a:extLst>
          </p:cNvPr>
          <p:cNvSpPr txBox="1">
            <a:spLocks noChangeArrowheads="1"/>
          </p:cNvSpPr>
          <p:nvPr/>
        </p:nvSpPr>
        <p:spPr bwMode="auto">
          <a:xfrm>
            <a:off x="3416300" y="4878388"/>
            <a:ext cx="5359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C00000"/>
                </a:solidFill>
                <a:cs typeface="Arial" panose="020B0604020202020204" pitchFamily="34" charset="0"/>
              </a:rPr>
              <a:t>Nước Mỹ</a:t>
            </a:r>
          </a:p>
        </p:txBody>
      </p:sp>
      <p:sp>
        <p:nvSpPr>
          <p:cNvPr id="13" name="TextBox 12">
            <a:extLst>
              <a:ext uri="{FF2B5EF4-FFF2-40B4-BE49-F238E27FC236}">
                <a16:creationId xmlns:a16="http://schemas.microsoft.com/office/drawing/2014/main" id="{24032066-00ED-B236-F4E7-D6BE4BF7DC39}"/>
              </a:ext>
            </a:extLst>
          </p:cNvPr>
          <p:cNvSpPr txBox="1">
            <a:spLocks noChangeArrowheads="1"/>
          </p:cNvSpPr>
          <p:nvPr/>
        </p:nvSpPr>
        <p:spPr bwMode="auto">
          <a:xfrm>
            <a:off x="2565400" y="1473200"/>
            <a:ext cx="6424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7030A0"/>
                </a:solidFill>
                <a:latin typeface="Times New Roman" panose="02020603050405020304" pitchFamily="18" charset="0"/>
                <a:cs typeface="Times New Roman" panose="02020603050405020304" pitchFamily="18" charset="0"/>
              </a:rPr>
              <a:t>Câu 3: “Xứ sở của các ông vua công nghiệp” là nước:</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G:\TRO CHOI POWERPOINT\Giai cuu rung xanh\Free-vector-cartoon-natural.jpg">
            <a:extLst>
              <a:ext uri="{FF2B5EF4-FFF2-40B4-BE49-F238E27FC236}">
                <a16:creationId xmlns:a16="http://schemas.microsoft.com/office/drawing/2014/main" id="{6E32AB3F-1C87-2477-FF94-9B0E14A95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EE9F8332-81AC-F856-8F01-EB6EAF6F7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7163" y="4386263"/>
            <a:ext cx="220345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6" descr="Hình ảnh có liên quan">
            <a:extLst>
              <a:ext uri="{FF2B5EF4-FFF2-40B4-BE49-F238E27FC236}">
                <a16:creationId xmlns:a16="http://schemas.microsoft.com/office/drawing/2014/main" id="{B1957599-A1DC-2BA9-57BF-D629B6EE7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9" descr="C:\Users\ADMIN\Desktop\Giai cuu con vat\dessin-animé-mignon-de-tigre-43198987.jpg">
            <a:extLst>
              <a:ext uri="{FF2B5EF4-FFF2-40B4-BE49-F238E27FC236}">
                <a16:creationId xmlns:a16="http://schemas.microsoft.com/office/drawing/2014/main" id="{CD7515EE-4E64-F4DB-7CC4-C2042CD58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7063" y="5880100"/>
            <a:ext cx="15541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4" descr="Kết quả hình ảnh cho elephant cartoon">
            <a:extLst>
              <a:ext uri="{FF2B5EF4-FFF2-40B4-BE49-F238E27FC236}">
                <a16:creationId xmlns:a16="http://schemas.microsoft.com/office/drawing/2014/main" id="{EB1FC339-02DD-654D-6B98-4C8650D61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3638"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34E28595-8430-9854-F8F5-6C02C976A3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1488" y="131763"/>
            <a:ext cx="9329737"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56B38986-CC51-8B72-18F5-B60EF6960C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625" y="3795713"/>
            <a:ext cx="655478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147279DA-80D0-ACDE-17B3-757370D5449A}"/>
              </a:ext>
            </a:extLst>
          </p:cNvPr>
          <p:cNvSpPr txBox="1">
            <a:spLocks noChangeArrowheads="1"/>
          </p:cNvSpPr>
          <p:nvPr/>
        </p:nvSpPr>
        <p:spPr bwMode="auto">
          <a:xfrm>
            <a:off x="2871788" y="1279525"/>
            <a:ext cx="71072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7030A0"/>
                </a:solidFill>
                <a:latin typeface="Times New Roman" panose="02020603050405020304" pitchFamily="18" charset="0"/>
                <a:cs typeface="Times New Roman" panose="02020603050405020304" pitchFamily="18" charset="0"/>
              </a:rPr>
              <a:t>Câu 4: Điểm nổi bật trong chính sách đối ngoại của các nước Anh, Pháp, Đức, Mỹ là gì?</a:t>
            </a:r>
          </a:p>
        </p:txBody>
      </p:sp>
      <p:sp>
        <p:nvSpPr>
          <p:cNvPr id="16" name="TextBox 15">
            <a:extLst>
              <a:ext uri="{FF2B5EF4-FFF2-40B4-BE49-F238E27FC236}">
                <a16:creationId xmlns:a16="http://schemas.microsoft.com/office/drawing/2014/main" id="{EB5CAB80-37D8-8BA1-1EB9-514BFB91E4B0}"/>
              </a:ext>
            </a:extLst>
          </p:cNvPr>
          <p:cNvSpPr txBox="1">
            <a:spLocks noChangeArrowheads="1"/>
          </p:cNvSpPr>
          <p:nvPr/>
        </p:nvSpPr>
        <p:spPr bwMode="auto">
          <a:xfrm>
            <a:off x="3440113" y="4870450"/>
            <a:ext cx="47148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C00000"/>
                </a:solidFill>
                <a:cs typeface="Arial" panose="020B0604020202020204" pitchFamily="34" charset="0"/>
              </a:rPr>
              <a:t>Đẩy mạnh xâm lược, khai thác và bóc lột thuộc địa</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G:\TRO CHOI POWERPOINT\Giai cuu rung xanh\Free-vector-cartoon-natural.jpg">
            <a:extLst>
              <a:ext uri="{FF2B5EF4-FFF2-40B4-BE49-F238E27FC236}">
                <a16:creationId xmlns:a16="http://schemas.microsoft.com/office/drawing/2014/main" id="{49609B40-ABB4-E369-6CCE-4809B4359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9AC4E09A-E185-8F6E-91A8-697224044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7163" y="4386263"/>
            <a:ext cx="220345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6" descr="Hình ảnh có liên quan">
            <a:extLst>
              <a:ext uri="{FF2B5EF4-FFF2-40B4-BE49-F238E27FC236}">
                <a16:creationId xmlns:a16="http://schemas.microsoft.com/office/drawing/2014/main" id="{87380E78-6D27-4B60-69EB-409F26424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9" descr="C:\Users\ADMIN\Desktop\Giai cuu con vat\dessin-animé-mignon-de-tigre-43198987.jpg">
            <a:extLst>
              <a:ext uri="{FF2B5EF4-FFF2-40B4-BE49-F238E27FC236}">
                <a16:creationId xmlns:a16="http://schemas.microsoft.com/office/drawing/2014/main" id="{2C637E81-D1B0-B91A-F483-2D2431630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7063" y="5880100"/>
            <a:ext cx="15541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4" descr="Kết quả hình ảnh cho elephant cartoon">
            <a:extLst>
              <a:ext uri="{FF2B5EF4-FFF2-40B4-BE49-F238E27FC236}">
                <a16:creationId xmlns:a16="http://schemas.microsoft.com/office/drawing/2014/main" id="{7A67E21A-B7F5-38DD-413B-A367CC581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3638"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70E12A14-B69C-4FC5-80A6-E7A430C78A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0963" y="-71438"/>
            <a:ext cx="9720262" cy="461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09518BCF-22D4-225E-8F9D-3BB60605B2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625" y="3795713"/>
            <a:ext cx="6554788"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3ADD7303-D6D4-F395-924D-E6662664D305}"/>
              </a:ext>
            </a:extLst>
          </p:cNvPr>
          <p:cNvSpPr txBox="1">
            <a:spLocks noChangeArrowheads="1"/>
          </p:cNvSpPr>
          <p:nvPr/>
        </p:nvSpPr>
        <p:spPr bwMode="auto">
          <a:xfrm>
            <a:off x="2295525" y="1090613"/>
            <a:ext cx="77501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7030A0"/>
                </a:solidFill>
                <a:latin typeface="Times New Roman" panose="02020603050405020304" pitchFamily="18" charset="0"/>
                <a:cs typeface="Times New Roman" panose="02020603050405020304" pitchFamily="18" charset="0"/>
              </a:rPr>
              <a:t>Câu 5: Chuyển biến quan trọng nhất về kinh tế của các nước đế quốc cuối thế kỉ XIX- Đầu thế kỉ XX là gì?</a:t>
            </a:r>
          </a:p>
        </p:txBody>
      </p:sp>
      <p:sp>
        <p:nvSpPr>
          <p:cNvPr id="16" name="TextBox 15">
            <a:extLst>
              <a:ext uri="{FF2B5EF4-FFF2-40B4-BE49-F238E27FC236}">
                <a16:creationId xmlns:a16="http://schemas.microsoft.com/office/drawing/2014/main" id="{D0B8BE8D-C153-C8D8-4252-044419A9B68E}"/>
              </a:ext>
            </a:extLst>
          </p:cNvPr>
          <p:cNvSpPr txBox="1">
            <a:spLocks noChangeArrowheads="1"/>
          </p:cNvSpPr>
          <p:nvPr/>
        </p:nvSpPr>
        <p:spPr bwMode="auto">
          <a:xfrm>
            <a:off x="3368675" y="4870450"/>
            <a:ext cx="4857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C00000"/>
                </a:solidFill>
                <a:cs typeface="Arial" panose="020B0604020202020204" pitchFamily="34" charset="0"/>
              </a:rPr>
              <a:t>Xuất hiện các công ty độc quyền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CD6A27-67A9-56F2-FDC1-4424896ACA70}"/>
              </a:ext>
            </a:extLst>
          </p:cNvPr>
          <p:cNvSpPr/>
          <p:nvPr/>
        </p:nvSpPr>
        <p:spPr>
          <a:xfrm>
            <a:off x="0" y="0"/>
            <a:ext cx="2614613"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solidFill>
                <a:srgbClr val="FFFFFF"/>
              </a:solidFill>
            </a:endParaRPr>
          </a:p>
        </p:txBody>
      </p:sp>
      <p:sp>
        <p:nvSpPr>
          <p:cNvPr id="10" name="Rectangle 6">
            <a:extLst>
              <a:ext uri="{FF2B5EF4-FFF2-40B4-BE49-F238E27FC236}">
                <a16:creationId xmlns:a16="http://schemas.microsoft.com/office/drawing/2014/main" id="{7A3D309A-B3D7-05A3-9BC3-EFCF8768A460}"/>
              </a:ext>
            </a:extLst>
          </p:cNvPr>
          <p:cNvSpPr>
            <a:spLocks noChangeArrowheads="1"/>
          </p:cNvSpPr>
          <p:nvPr/>
        </p:nvSpPr>
        <p:spPr bwMode="auto">
          <a:xfrm>
            <a:off x="9204325" y="830263"/>
            <a:ext cx="29384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vi-VN" sz="2800" b="1">
                <a:solidFill>
                  <a:srgbClr val="000000"/>
                </a:solidFill>
                <a:latin typeface="Times New Roman" panose="02020603050405020304" pitchFamily="18" charset="0"/>
                <a:cs typeface="Times New Roman" panose="02020603050405020304" pitchFamily="18" charset="0"/>
              </a:rPr>
              <a:t>- Quan sát lược đồ, mô tả t</a:t>
            </a:r>
            <a:r>
              <a:rPr lang="vi-VN" altLang="vi-VN" sz="2800" b="1">
                <a:solidFill>
                  <a:srgbClr val="000000"/>
                </a:solidFill>
                <a:latin typeface="Times New Roman" panose="02020603050405020304" pitchFamily="18" charset="0"/>
                <a:cs typeface="Times New Roman" panose="02020603050405020304" pitchFamily="18" charset="0"/>
              </a:rPr>
              <a:t>ình trạng kinh tế và thuộc địa giữa các nước </a:t>
            </a:r>
            <a:r>
              <a:rPr lang="en-US" altLang="vi-VN" sz="2800" b="1">
                <a:solidFill>
                  <a:srgbClr val="000000"/>
                </a:solidFill>
                <a:latin typeface="Times New Roman" panose="02020603050405020304" pitchFamily="18" charset="0"/>
                <a:cs typeface="Times New Roman" panose="02020603050405020304" pitchFamily="18" charset="0"/>
              </a:rPr>
              <a:t>đế quốc bằng 1 câu hoàn chỉnh?</a:t>
            </a:r>
            <a:endParaRPr lang="vi-VN" altLang="vi-VN" sz="2800" b="1">
              <a:solidFill>
                <a:srgbClr val="000000"/>
              </a:solidFill>
              <a:latin typeface="Times New Roman" panose="02020603050405020304" pitchFamily="18" charset="0"/>
              <a:cs typeface="Times New Roman" panose="02020603050405020304" pitchFamily="18" charset="0"/>
            </a:endParaRPr>
          </a:p>
        </p:txBody>
      </p:sp>
      <p:pic>
        <p:nvPicPr>
          <p:cNvPr id="96260" name="Picture 2">
            <a:extLst>
              <a:ext uri="{FF2B5EF4-FFF2-40B4-BE49-F238E27FC236}">
                <a16:creationId xmlns:a16="http://schemas.microsoft.com/office/drawing/2014/main" id="{C64E8BAB-B0D5-E12D-BC59-B058C04185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5338763"/>
            <a:ext cx="1625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a:extLst>
              <a:ext uri="{FF2B5EF4-FFF2-40B4-BE49-F238E27FC236}">
                <a16:creationId xmlns:a16="http://schemas.microsoft.com/office/drawing/2014/main" id="{68BBC07F-13FE-67AB-87B8-C06DA99A15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044575"/>
            <a:ext cx="90170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Diagonal Corner Rectangle 39">
            <a:extLst>
              <a:ext uri="{FF2B5EF4-FFF2-40B4-BE49-F238E27FC236}">
                <a16:creationId xmlns:a16="http://schemas.microsoft.com/office/drawing/2014/main" id="{75A8102E-128E-36EE-CCD5-F8287898026F}"/>
              </a:ext>
            </a:extLst>
          </p:cNvPr>
          <p:cNvSpPr/>
          <p:nvPr/>
        </p:nvSpPr>
        <p:spPr>
          <a:xfrm>
            <a:off x="9577388" y="98425"/>
            <a:ext cx="2378075" cy="461963"/>
          </a:xfrm>
          <a:prstGeom prst="snip2DiagRect">
            <a:avLst/>
          </a:prstGeom>
          <a:solidFill>
            <a:schemeClr val="accent5">
              <a:lumMod val="20000"/>
              <a:lumOff val="80000"/>
            </a:schemeClr>
          </a:solidFill>
          <a:ln/>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r>
              <a:rPr lang="en-US" sz="3200" b="1" dirty="0">
                <a:solidFill>
                  <a:schemeClr val="accent5">
                    <a:lumMod val="75000"/>
                  </a:schemeClr>
                </a:solidFill>
                <a:latin typeface="Times New Roman" panose="02020603050405020304" pitchFamily="18" charset="0"/>
                <a:cs typeface="Times New Roman" panose="02020603050405020304" pitchFamily="18" charset="0"/>
              </a:rPr>
              <a:t>BÀI TẬP </a:t>
            </a:r>
          </a:p>
        </p:txBody>
      </p:sp>
      <p:sp>
        <p:nvSpPr>
          <p:cNvPr id="8" name="Rectangle 6">
            <a:extLst>
              <a:ext uri="{FF2B5EF4-FFF2-40B4-BE49-F238E27FC236}">
                <a16:creationId xmlns:a16="http://schemas.microsoft.com/office/drawing/2014/main" id="{4DBF26BA-CC29-E4F6-B5B7-6A0509FDC322}"/>
              </a:ext>
            </a:extLst>
          </p:cNvPr>
          <p:cNvSpPr>
            <a:spLocks noChangeArrowheads="1"/>
          </p:cNvSpPr>
          <p:nvPr/>
        </p:nvSpPr>
        <p:spPr bwMode="auto">
          <a:xfrm>
            <a:off x="9204325" y="4529138"/>
            <a:ext cx="29384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US" altLang="vi-VN" sz="2800" b="1">
                <a:solidFill>
                  <a:srgbClr val="000000"/>
                </a:solidFill>
                <a:latin typeface="Times New Roman" panose="02020603050405020304" pitchFamily="18" charset="0"/>
                <a:cs typeface="Times New Roman" panose="02020603050405020304" pitchFamily="18" charset="0"/>
              </a:rPr>
              <a:t>- Tình trạng trên sẽ dẫn đến hậu quả gì?</a:t>
            </a:r>
            <a:endParaRPr lang="vi-VN" altLang="vi-VN" sz="28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213CD7-F89B-2D4C-7EC5-E557EC474DF9}"/>
              </a:ext>
            </a:extLst>
          </p:cNvPr>
          <p:cNvSpPr>
            <a:spLocks noChangeArrowheads="1"/>
          </p:cNvSpPr>
          <p:nvPr/>
        </p:nvSpPr>
        <p:spPr bwMode="auto">
          <a:xfrm>
            <a:off x="1371600" y="827088"/>
            <a:ext cx="944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FF0000"/>
                </a:solidFill>
                <a:latin typeface="Times New Roman" panose="02020603050405020304" pitchFamily="18" charset="0"/>
                <a:cs typeface="Times New Roman" panose="02020603050405020304" pitchFamily="18" charset="0"/>
              </a:rPr>
              <a:t>BÀI </a:t>
            </a:r>
            <a:r>
              <a:rPr lang="vi-VN" altLang="en-US" sz="3600" b="1">
                <a:solidFill>
                  <a:srgbClr val="FF0000"/>
                </a:solidFill>
                <a:latin typeface="Times New Roman" panose="02020603050405020304" pitchFamily="18" charset="0"/>
                <a:cs typeface="Times New Roman" panose="02020603050405020304" pitchFamily="18" charset="0"/>
              </a:rPr>
              <a:t>9</a:t>
            </a:r>
            <a:r>
              <a:rPr lang="en-US" altLang="en-US" sz="3600" b="1">
                <a:solidFill>
                  <a:srgbClr val="FF0000"/>
                </a:solidFill>
                <a:latin typeface="Times New Roman" panose="02020603050405020304" pitchFamily="18" charset="0"/>
                <a:cs typeface="Times New Roman" panose="02020603050405020304" pitchFamily="18" charset="0"/>
              </a:rPr>
              <a:t> - CÁC NƯỚC ÂU – MỸ TỪ CUỐI THẾ KỶ </a:t>
            </a:r>
            <a:r>
              <a:rPr lang="vi-VN" altLang="en-US" sz="3600" b="1">
                <a:solidFill>
                  <a:srgbClr val="FF0000"/>
                </a:solidFill>
                <a:latin typeface="Times New Roman" panose="02020603050405020304" pitchFamily="18" charset="0"/>
                <a:cs typeface="Times New Roman" panose="02020603050405020304" pitchFamily="18" charset="0"/>
              </a:rPr>
              <a:t>XIX ĐẾN</a:t>
            </a:r>
            <a:r>
              <a:rPr lang="en-US" altLang="en-US" sz="3600" b="1">
                <a:solidFill>
                  <a:srgbClr val="FF0000"/>
                </a:solidFill>
                <a:latin typeface="Times New Roman" panose="02020603050405020304" pitchFamily="18" charset="0"/>
                <a:cs typeface="Times New Roman" panose="02020603050405020304" pitchFamily="18" charset="0"/>
              </a:rPr>
              <a:t> ĐẦU THẾ KỶ XX</a:t>
            </a:r>
            <a:endParaRPr lang="en-US" altLang="en-US" sz="3600">
              <a:solidFill>
                <a:srgbClr val="FF0000"/>
              </a:solidFill>
              <a:latin typeface="Times New Roman" panose="02020603050405020304" pitchFamily="18" charset="0"/>
              <a:cs typeface="Times New Roman" panose="02020603050405020304" pitchFamily="18" charset="0"/>
            </a:endParaRPr>
          </a:p>
        </p:txBody>
      </p:sp>
      <p:pic>
        <p:nvPicPr>
          <p:cNvPr id="32771" name="Picture 4">
            <a:extLst>
              <a:ext uri="{FF2B5EF4-FFF2-40B4-BE49-F238E27FC236}">
                <a16:creationId xmlns:a16="http://schemas.microsoft.com/office/drawing/2014/main" id="{FE6541BB-9CD5-87BC-CB64-5FB5A0E2D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3370263"/>
            <a:ext cx="6370638"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435">
                                          <p:stCondLst>
                                            <p:cond delay="0"/>
                                          </p:stCondLst>
                                        </p:cTn>
                                        <p:tgtEl>
                                          <p:spTgt spid="6">
                                            <p:txEl>
                                              <p:pRg st="0" end="0"/>
                                            </p:txEl>
                                          </p:spTgt>
                                        </p:tgtEl>
                                      </p:cBhvr>
                                    </p:animEffect>
                                    <p:anim calcmode="lin" valueType="num">
                                      <p:cBhvr>
                                        <p:cTn id="8" dur="1367"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xEl>
                                              <p:pRg st="0" end="0"/>
                                            </p:txEl>
                                          </p:spTgt>
                                        </p:tgtEl>
                                      </p:cBhvr>
                                      <p:to x="100000" y="60000"/>
                                    </p:animScale>
                                    <p:animScale>
                                      <p:cBhvr>
                                        <p:cTn id="14" dur="124" decel="50000">
                                          <p:stCondLst>
                                            <p:cond delay="507"/>
                                          </p:stCondLst>
                                        </p:cTn>
                                        <p:tgtEl>
                                          <p:spTgt spid="6">
                                            <p:txEl>
                                              <p:pRg st="0" end="0"/>
                                            </p:txEl>
                                          </p:spTgt>
                                        </p:tgtEl>
                                      </p:cBhvr>
                                      <p:to x="100000" y="100000"/>
                                    </p:animScale>
                                    <p:animScale>
                                      <p:cBhvr>
                                        <p:cTn id="15" dur="20">
                                          <p:stCondLst>
                                            <p:cond delay="984"/>
                                          </p:stCondLst>
                                        </p:cTn>
                                        <p:tgtEl>
                                          <p:spTgt spid="6">
                                            <p:txEl>
                                              <p:pRg st="0" end="0"/>
                                            </p:txEl>
                                          </p:spTgt>
                                        </p:tgtEl>
                                      </p:cBhvr>
                                      <p:to x="100000" y="80000"/>
                                    </p:animScale>
                                    <p:animScale>
                                      <p:cBhvr>
                                        <p:cTn id="16" dur="124" decel="50000">
                                          <p:stCondLst>
                                            <p:cond delay="1004"/>
                                          </p:stCondLst>
                                        </p:cTn>
                                        <p:tgtEl>
                                          <p:spTgt spid="6">
                                            <p:txEl>
                                              <p:pRg st="0" end="0"/>
                                            </p:txEl>
                                          </p:spTgt>
                                        </p:tgtEl>
                                      </p:cBhvr>
                                      <p:to x="100000" y="100000"/>
                                    </p:animScale>
                                    <p:animScale>
                                      <p:cBhvr>
                                        <p:cTn id="17" dur="20">
                                          <p:stCondLst>
                                            <p:cond delay="1231"/>
                                          </p:stCondLst>
                                        </p:cTn>
                                        <p:tgtEl>
                                          <p:spTgt spid="6">
                                            <p:txEl>
                                              <p:pRg st="0" end="0"/>
                                            </p:txEl>
                                          </p:spTgt>
                                        </p:tgtEl>
                                      </p:cBhvr>
                                      <p:to x="100000" y="90000"/>
                                    </p:animScale>
                                    <p:animScale>
                                      <p:cBhvr>
                                        <p:cTn id="18" dur="124" decel="50000">
                                          <p:stCondLst>
                                            <p:cond delay="1251"/>
                                          </p:stCondLst>
                                        </p:cTn>
                                        <p:tgtEl>
                                          <p:spTgt spid="6">
                                            <p:txEl>
                                              <p:pRg st="0" end="0"/>
                                            </p:txEl>
                                          </p:spTgt>
                                        </p:tgtEl>
                                      </p:cBhvr>
                                      <p:to x="100000" y="100000"/>
                                    </p:animScale>
                                    <p:animScale>
                                      <p:cBhvr>
                                        <p:cTn id="19" dur="20">
                                          <p:stCondLst>
                                            <p:cond delay="1356"/>
                                          </p:stCondLst>
                                        </p:cTn>
                                        <p:tgtEl>
                                          <p:spTgt spid="6">
                                            <p:txEl>
                                              <p:pRg st="0" end="0"/>
                                            </p:txEl>
                                          </p:spTgt>
                                        </p:tgtEl>
                                      </p:cBhvr>
                                      <p:to x="100000" y="95000"/>
                                    </p:animScale>
                                    <p:animScale>
                                      <p:cBhvr>
                                        <p:cTn id="20" dur="124" decel="50000">
                                          <p:stCondLst>
                                            <p:cond delay="1376"/>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E7FF4F-9951-9162-F73D-D745C1AE45B8}"/>
              </a:ext>
            </a:extLst>
          </p:cNvPr>
          <p:cNvSpPr/>
          <p:nvPr/>
        </p:nvSpPr>
        <p:spPr>
          <a:xfrm>
            <a:off x="0" y="0"/>
            <a:ext cx="2614613"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solidFill>
                <a:srgbClr val="FFFFFF"/>
              </a:solidFill>
            </a:endParaRPr>
          </a:p>
        </p:txBody>
      </p:sp>
      <p:sp>
        <p:nvSpPr>
          <p:cNvPr id="10" name="Rectangle 6">
            <a:extLst>
              <a:ext uri="{FF2B5EF4-FFF2-40B4-BE49-F238E27FC236}">
                <a16:creationId xmlns:a16="http://schemas.microsoft.com/office/drawing/2014/main" id="{0E0AB78E-F768-3300-A6C4-A63A314A92ED}"/>
              </a:ext>
            </a:extLst>
          </p:cNvPr>
          <p:cNvSpPr>
            <a:spLocks noChangeArrowheads="1"/>
          </p:cNvSpPr>
          <p:nvPr/>
        </p:nvSpPr>
        <p:spPr bwMode="auto">
          <a:xfrm>
            <a:off x="9204325" y="614363"/>
            <a:ext cx="29384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en-US" altLang="vi-VN" sz="2800" b="1">
                <a:solidFill>
                  <a:srgbClr val="000000"/>
                </a:solidFill>
                <a:latin typeface="Times New Roman" panose="02020603050405020304" pitchFamily="18" charset="0"/>
                <a:cs typeface="Times New Roman" panose="02020603050405020304" pitchFamily="18" charset="0"/>
              </a:rPr>
              <a:t>- Tình trạng phát triển </a:t>
            </a:r>
            <a:r>
              <a:rPr lang="en-US" altLang="vi-VN" sz="2800" b="1" u="sng">
                <a:solidFill>
                  <a:srgbClr val="0070C0"/>
                </a:solidFill>
                <a:latin typeface="Times New Roman" panose="02020603050405020304" pitchFamily="18" charset="0"/>
                <a:cs typeface="Times New Roman" panose="02020603050405020304" pitchFamily="18" charset="0"/>
              </a:rPr>
              <a:t>không đồng đều</a:t>
            </a:r>
            <a:r>
              <a:rPr lang="en-US" altLang="vi-VN" sz="2800" b="1">
                <a:solidFill>
                  <a:srgbClr val="000000"/>
                </a:solidFill>
                <a:latin typeface="Times New Roman" panose="02020603050405020304" pitchFamily="18" charset="0"/>
                <a:cs typeface="Times New Roman" panose="02020603050405020304" pitchFamily="18" charset="0"/>
              </a:rPr>
              <a:t> về kinh tế và thuộc địa giữa các nước đế quốc</a:t>
            </a:r>
            <a:endParaRPr lang="vi-VN" altLang="vi-VN" sz="2800" b="1">
              <a:solidFill>
                <a:srgbClr val="000000"/>
              </a:solidFill>
              <a:latin typeface="Times New Roman" panose="02020603050405020304" pitchFamily="18" charset="0"/>
              <a:cs typeface="Times New Roman" panose="02020603050405020304" pitchFamily="18" charset="0"/>
            </a:endParaRPr>
          </a:p>
        </p:txBody>
      </p:sp>
      <p:pic>
        <p:nvPicPr>
          <p:cNvPr id="97284" name="Picture 2">
            <a:extLst>
              <a:ext uri="{FF2B5EF4-FFF2-40B4-BE49-F238E27FC236}">
                <a16:creationId xmlns:a16="http://schemas.microsoft.com/office/drawing/2014/main" id="{EC37284A-F1E0-0684-A40D-C95E7631C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 y="5338763"/>
            <a:ext cx="1625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a:extLst>
              <a:ext uri="{FF2B5EF4-FFF2-40B4-BE49-F238E27FC236}">
                <a16:creationId xmlns:a16="http://schemas.microsoft.com/office/drawing/2014/main" id="{4FC8BE4C-0232-2D93-1D48-D83F9104C5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044575"/>
            <a:ext cx="90170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nip Diagonal Corner Rectangle 39">
            <a:extLst>
              <a:ext uri="{FF2B5EF4-FFF2-40B4-BE49-F238E27FC236}">
                <a16:creationId xmlns:a16="http://schemas.microsoft.com/office/drawing/2014/main" id="{9F737996-CD22-EADC-AC55-D93BF12CBE03}"/>
              </a:ext>
            </a:extLst>
          </p:cNvPr>
          <p:cNvSpPr/>
          <p:nvPr/>
        </p:nvSpPr>
        <p:spPr>
          <a:xfrm>
            <a:off x="9577388" y="98425"/>
            <a:ext cx="2378075" cy="461963"/>
          </a:xfrm>
          <a:prstGeom prst="snip2DiagRect">
            <a:avLst/>
          </a:prstGeom>
          <a:solidFill>
            <a:schemeClr val="accent5">
              <a:lumMod val="20000"/>
              <a:lumOff val="80000"/>
            </a:schemeClr>
          </a:solidFill>
          <a:ln/>
        </p:spPr>
        <p:style>
          <a:lnRef idx="2">
            <a:schemeClr val="accent4"/>
          </a:lnRef>
          <a:fillRef idx="1">
            <a:schemeClr val="lt1"/>
          </a:fillRef>
          <a:effectRef idx="0">
            <a:schemeClr val="accent4"/>
          </a:effectRef>
          <a:fontRef idx="minor">
            <a:schemeClr val="dk1"/>
          </a:fontRef>
        </p:style>
        <p:txBody>
          <a:bodyPr anchor="ctr"/>
          <a:lstStyle/>
          <a:p>
            <a:pPr algn="ctr" eaLnBrk="1" fontAlgn="auto" hangingPunct="1">
              <a:spcBef>
                <a:spcPts val="0"/>
              </a:spcBef>
              <a:spcAft>
                <a:spcPts val="0"/>
              </a:spcAft>
              <a:defRPr/>
            </a:pPr>
            <a:r>
              <a:rPr lang="en-US" sz="3200" b="1" dirty="0">
                <a:solidFill>
                  <a:schemeClr val="accent5">
                    <a:lumMod val="75000"/>
                  </a:schemeClr>
                </a:solidFill>
                <a:latin typeface="Times New Roman" panose="02020603050405020304" pitchFamily="18" charset="0"/>
                <a:cs typeface="Times New Roman" panose="02020603050405020304" pitchFamily="18" charset="0"/>
              </a:rPr>
              <a:t>BÀI TẬP </a:t>
            </a:r>
          </a:p>
        </p:txBody>
      </p:sp>
      <p:sp>
        <p:nvSpPr>
          <p:cNvPr id="8" name="Rectangle 6">
            <a:extLst>
              <a:ext uri="{FF2B5EF4-FFF2-40B4-BE49-F238E27FC236}">
                <a16:creationId xmlns:a16="http://schemas.microsoft.com/office/drawing/2014/main" id="{BBC3980F-8DB0-8721-9A87-28999DE9B9CD}"/>
              </a:ext>
            </a:extLst>
          </p:cNvPr>
          <p:cNvSpPr>
            <a:spLocks noChangeArrowheads="1"/>
          </p:cNvSpPr>
          <p:nvPr/>
        </p:nvSpPr>
        <p:spPr bwMode="auto">
          <a:xfrm>
            <a:off x="9253538" y="3198813"/>
            <a:ext cx="2938462"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buFont typeface="Arial" panose="020B0604020202020204" pitchFamily="34" charset="0"/>
              <a:buNone/>
            </a:pPr>
            <a:r>
              <a:rPr lang="en-US" altLang="vi-VN" sz="2800" b="1">
                <a:solidFill>
                  <a:srgbClr val="000000"/>
                </a:solidFill>
                <a:latin typeface="Times New Roman" panose="02020603050405020304" pitchFamily="18" charset="0"/>
                <a:cs typeface="Times New Roman" panose="02020603050405020304" pitchFamily="18" charset="0"/>
              </a:rPr>
              <a:t>- Hậu quả: Mâu thuẫn gay gắt về vấn đề thị trường và thuộc địa giữa các nước làm nảy sinh các cuộc chiến tranh giành giật thuộc địa.</a:t>
            </a:r>
            <a:endParaRPr lang="vi-VN" altLang="vi-VN" sz="28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本框 94">
            <a:extLst>
              <a:ext uri="{FF2B5EF4-FFF2-40B4-BE49-F238E27FC236}">
                <a16:creationId xmlns:a16="http://schemas.microsoft.com/office/drawing/2014/main" id="{CA253760-2CEC-04D8-D261-CD43165B445D}"/>
              </a:ext>
            </a:extLst>
          </p:cNvPr>
          <p:cNvSpPr txBox="1">
            <a:spLocks noChangeArrowheads="1"/>
          </p:cNvSpPr>
          <p:nvPr/>
        </p:nvSpPr>
        <p:spPr bwMode="auto">
          <a:xfrm>
            <a:off x="4116388" y="1344613"/>
            <a:ext cx="55641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400" b="1">
                <a:solidFill>
                  <a:srgbClr val="FFFFFF"/>
                </a:solidFill>
                <a:latin typeface="Myriad Pro" pitchFamily="34" charset="0"/>
                <a:cs typeface="等线" panose="02010600030101010101" pitchFamily="2" charset="-122"/>
              </a:rPr>
              <a:t>  VẬN       DỤNG</a:t>
            </a:r>
            <a:endParaRPr lang="zh-CN" altLang="en-US" sz="4400" b="1">
              <a:solidFill>
                <a:srgbClr val="FFFFFF"/>
              </a:solidFill>
              <a:latin typeface="Myriad Pro" pitchFamily="34" charset="0"/>
              <a:cs typeface="等线" panose="02010600030101010101" pitchFamily="2" charset="-122"/>
            </a:endParaRPr>
          </a:p>
        </p:txBody>
      </p:sp>
      <p:grpSp>
        <p:nvGrpSpPr>
          <p:cNvPr id="14" name="组合 21">
            <a:extLst>
              <a:ext uri="{FF2B5EF4-FFF2-40B4-BE49-F238E27FC236}">
                <a16:creationId xmlns:a16="http://schemas.microsoft.com/office/drawing/2014/main" id="{85DA15C0-DEA7-0CA1-E98B-A85905E58812}"/>
              </a:ext>
            </a:extLst>
          </p:cNvPr>
          <p:cNvGrpSpPr>
            <a:grpSpLocks/>
          </p:cNvGrpSpPr>
          <p:nvPr/>
        </p:nvGrpSpPr>
        <p:grpSpPr bwMode="auto">
          <a:xfrm>
            <a:off x="-288925" y="-190500"/>
            <a:ext cx="2003425" cy="1316038"/>
            <a:chOff x="2784891" y="-471487"/>
            <a:chExt cx="3863970" cy="2539434"/>
          </a:xfrm>
        </p:grpSpPr>
        <p:sp>
          <p:nvSpPr>
            <p:cNvPr id="15" name="矩形 15">
              <a:extLst>
                <a:ext uri="{FF2B5EF4-FFF2-40B4-BE49-F238E27FC236}">
                  <a16:creationId xmlns:a16="http://schemas.microsoft.com/office/drawing/2014/main" id="{7E82DD4F-A246-8DA7-D072-A5BAA2CC5F17}"/>
                </a:ext>
              </a:extLst>
            </p:cNvPr>
            <p:cNvSpPr/>
            <p:nvPr/>
          </p:nvSpPr>
          <p:spPr>
            <a:xfrm rot="1800000">
              <a:off x="3430928" y="340275"/>
              <a:ext cx="3217933" cy="1727672"/>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 fmla="*/ 0 w 3906895"/>
                <a:gd name="connsiteY0" fmla="*/ 10186 h 1737272"/>
                <a:gd name="connsiteX1" fmla="*/ 1259426 w 3906895"/>
                <a:gd name="connsiteY1" fmla="*/ 0 h 1737272"/>
                <a:gd name="connsiteX2" fmla="*/ 3906895 w 3906895"/>
                <a:gd name="connsiteY2" fmla="*/ 10186 h 1737272"/>
                <a:gd name="connsiteX3" fmla="*/ 3906895 w 3906895"/>
                <a:gd name="connsiteY3" fmla="*/ 1737272 h 1737272"/>
                <a:gd name="connsiteX4" fmla="*/ 0 w 3906895"/>
                <a:gd name="connsiteY4" fmla="*/ 1737272 h 1737272"/>
                <a:gd name="connsiteX5" fmla="*/ 0 w 3906895"/>
                <a:gd name="connsiteY5" fmla="*/ 10186 h 1737272"/>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737272 h 1744666"/>
                <a:gd name="connsiteX6" fmla="*/ 0 w 3906895"/>
                <a:gd name="connsiteY6" fmla="*/ 10186 h 1744666"/>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0186 h 1744666"/>
                <a:gd name="connsiteX0" fmla="*/ 0 w 2707042"/>
                <a:gd name="connsiteY0" fmla="*/ 1744666 h 1744666"/>
                <a:gd name="connsiteX1" fmla="*/ 59573 w 2707042"/>
                <a:gd name="connsiteY1" fmla="*/ 0 h 1744666"/>
                <a:gd name="connsiteX2" fmla="*/ 2707042 w 2707042"/>
                <a:gd name="connsiteY2" fmla="*/ 10186 h 1744666"/>
                <a:gd name="connsiteX3" fmla="*/ 2707042 w 2707042"/>
                <a:gd name="connsiteY3" fmla="*/ 1737272 h 1744666"/>
                <a:gd name="connsiteX4" fmla="*/ 0 w 2707042"/>
                <a:gd name="connsiteY4" fmla="*/ 1744666 h 17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sp>
          <p:nvSpPr>
            <p:cNvPr id="16" name="椭圆 23">
              <a:extLst>
                <a:ext uri="{FF2B5EF4-FFF2-40B4-BE49-F238E27FC236}">
                  <a16:creationId xmlns:a16="http://schemas.microsoft.com/office/drawing/2014/main" id="{3F25E479-933B-0BF8-6424-F5CA2E32B61E}"/>
                </a:ext>
              </a:extLst>
            </p:cNvPr>
            <p:cNvSpPr/>
            <p:nvPr/>
          </p:nvSpPr>
          <p:spPr>
            <a:xfrm>
              <a:off x="2784891" y="-471487"/>
              <a:ext cx="1739093" cy="1739925"/>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grpSp>
      <p:grpSp>
        <p:nvGrpSpPr>
          <p:cNvPr id="98308" name="组合 21">
            <a:extLst>
              <a:ext uri="{FF2B5EF4-FFF2-40B4-BE49-F238E27FC236}">
                <a16:creationId xmlns:a16="http://schemas.microsoft.com/office/drawing/2014/main" id="{9A15BF03-3E88-0D6A-7D14-035ABEE8FF14}"/>
              </a:ext>
            </a:extLst>
          </p:cNvPr>
          <p:cNvGrpSpPr>
            <a:grpSpLocks/>
          </p:cNvGrpSpPr>
          <p:nvPr/>
        </p:nvGrpSpPr>
        <p:grpSpPr bwMode="auto">
          <a:xfrm>
            <a:off x="11128375" y="1905000"/>
            <a:ext cx="1344613" cy="923925"/>
            <a:chOff x="2784891" y="-471487"/>
            <a:chExt cx="3863970" cy="2539434"/>
          </a:xfrm>
        </p:grpSpPr>
        <p:sp>
          <p:nvSpPr>
            <p:cNvPr id="32" name="矩形 15">
              <a:extLst>
                <a:ext uri="{FF2B5EF4-FFF2-40B4-BE49-F238E27FC236}">
                  <a16:creationId xmlns:a16="http://schemas.microsoft.com/office/drawing/2014/main" id="{51E243E4-9474-FBA0-ECDF-D885FEA777DA}"/>
                </a:ext>
              </a:extLst>
            </p:cNvPr>
            <p:cNvSpPr/>
            <p:nvPr/>
          </p:nvSpPr>
          <p:spPr>
            <a:xfrm rot="1800000">
              <a:off x="3432687" y="340085"/>
              <a:ext cx="3216174" cy="1727862"/>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 fmla="*/ 0 w 3906895"/>
                <a:gd name="connsiteY0" fmla="*/ 10186 h 1737272"/>
                <a:gd name="connsiteX1" fmla="*/ 1259426 w 3906895"/>
                <a:gd name="connsiteY1" fmla="*/ 0 h 1737272"/>
                <a:gd name="connsiteX2" fmla="*/ 3906895 w 3906895"/>
                <a:gd name="connsiteY2" fmla="*/ 10186 h 1737272"/>
                <a:gd name="connsiteX3" fmla="*/ 3906895 w 3906895"/>
                <a:gd name="connsiteY3" fmla="*/ 1737272 h 1737272"/>
                <a:gd name="connsiteX4" fmla="*/ 0 w 3906895"/>
                <a:gd name="connsiteY4" fmla="*/ 1737272 h 1737272"/>
                <a:gd name="connsiteX5" fmla="*/ 0 w 3906895"/>
                <a:gd name="connsiteY5" fmla="*/ 10186 h 1737272"/>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737272 h 1744666"/>
                <a:gd name="connsiteX6" fmla="*/ 0 w 3906895"/>
                <a:gd name="connsiteY6" fmla="*/ 10186 h 1744666"/>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0186 h 1744666"/>
                <a:gd name="connsiteX0" fmla="*/ 0 w 2707042"/>
                <a:gd name="connsiteY0" fmla="*/ 1744666 h 1744666"/>
                <a:gd name="connsiteX1" fmla="*/ 59573 w 2707042"/>
                <a:gd name="connsiteY1" fmla="*/ 0 h 1744666"/>
                <a:gd name="connsiteX2" fmla="*/ 2707042 w 2707042"/>
                <a:gd name="connsiteY2" fmla="*/ 10186 h 1744666"/>
                <a:gd name="connsiteX3" fmla="*/ 2707042 w 2707042"/>
                <a:gd name="connsiteY3" fmla="*/ 1737272 h 1744666"/>
                <a:gd name="connsiteX4" fmla="*/ 0 w 2707042"/>
                <a:gd name="connsiteY4" fmla="*/ 1744666 h 17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sp>
          <p:nvSpPr>
            <p:cNvPr id="34" name="椭圆 23">
              <a:extLst>
                <a:ext uri="{FF2B5EF4-FFF2-40B4-BE49-F238E27FC236}">
                  <a16:creationId xmlns:a16="http://schemas.microsoft.com/office/drawing/2014/main" id="{7286C2B8-A801-4D93-054F-D4C5978E59B0}"/>
                </a:ext>
              </a:extLst>
            </p:cNvPr>
            <p:cNvSpPr/>
            <p:nvPr/>
          </p:nvSpPr>
          <p:spPr>
            <a:xfrm>
              <a:off x="2784891" y="-471487"/>
              <a:ext cx="1738103" cy="1740954"/>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grpSp>
      <p:sp>
        <p:nvSpPr>
          <p:cNvPr id="25" name="Flowchart: Terminator 54">
            <a:extLst>
              <a:ext uri="{FF2B5EF4-FFF2-40B4-BE49-F238E27FC236}">
                <a16:creationId xmlns:a16="http://schemas.microsoft.com/office/drawing/2014/main" id="{752A8584-BE26-45F9-282C-A309F3B29274}"/>
              </a:ext>
            </a:extLst>
          </p:cNvPr>
          <p:cNvSpPr/>
          <p:nvPr/>
        </p:nvSpPr>
        <p:spPr>
          <a:xfrm>
            <a:off x="-12700" y="1289050"/>
            <a:ext cx="11171238" cy="3784600"/>
          </a:xfrm>
          <a:prstGeom prst="flowChartTerminator">
            <a:avLst/>
          </a:prstGeom>
          <a:solidFill>
            <a:srgbClr val="00B050"/>
          </a:solid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prstClr val="white"/>
              </a:solidFill>
              <a:sym typeface="+mn-lt"/>
            </a:endParaRPr>
          </a:p>
        </p:txBody>
      </p:sp>
      <p:sp>
        <p:nvSpPr>
          <p:cNvPr id="106505" name="TextBox 16">
            <a:extLst>
              <a:ext uri="{FF2B5EF4-FFF2-40B4-BE49-F238E27FC236}">
                <a16:creationId xmlns:a16="http://schemas.microsoft.com/office/drawing/2014/main" id="{1DB8AECF-688B-56EC-AA93-FC63E0D1831B}"/>
              </a:ext>
            </a:extLst>
          </p:cNvPr>
          <p:cNvSpPr txBox="1">
            <a:spLocks noChangeArrowheads="1"/>
          </p:cNvSpPr>
          <p:nvPr/>
        </p:nvSpPr>
        <p:spPr bwMode="auto">
          <a:xfrm>
            <a:off x="-1428960" y="1756923"/>
            <a:ext cx="10864094" cy="1683218"/>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8" algn="just">
              <a:lnSpc>
                <a:spcPct val="120000"/>
              </a:lnSpc>
              <a:spcBef>
                <a:spcPts val="600"/>
              </a:spcBef>
              <a:spcAft>
                <a:spcPts val="600"/>
              </a:spcAft>
              <a:defRPr/>
            </a:pP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7</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cuối</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XIX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XX.</a:t>
            </a:r>
            <a:endParaRPr lang="en-US" sz="2600" b="1" dirty="0">
              <a:solidFill>
                <a:schemeClr val="bg1"/>
              </a:solidFill>
              <a:ea typeface="Calibri" panose="020F0502020204030204" pitchFamily="34" charset="0"/>
              <a:cs typeface="Times New Roman" panose="02020603050405020304" pitchFamily="18" charset="0"/>
            </a:endParaRPr>
          </a:p>
        </p:txBody>
      </p:sp>
      <p:grpSp>
        <p:nvGrpSpPr>
          <p:cNvPr id="98311" name="组合 21">
            <a:extLst>
              <a:ext uri="{FF2B5EF4-FFF2-40B4-BE49-F238E27FC236}">
                <a16:creationId xmlns:a16="http://schemas.microsoft.com/office/drawing/2014/main" id="{3BD3F1C0-F4DC-8014-F801-5F1D237BC2E2}"/>
              </a:ext>
            </a:extLst>
          </p:cNvPr>
          <p:cNvGrpSpPr>
            <a:grpSpLocks/>
          </p:cNvGrpSpPr>
          <p:nvPr/>
        </p:nvGrpSpPr>
        <p:grpSpPr bwMode="auto">
          <a:xfrm>
            <a:off x="617538" y="1344613"/>
            <a:ext cx="1089025" cy="522287"/>
            <a:chOff x="2784891" y="-471487"/>
            <a:chExt cx="3863970" cy="2539434"/>
          </a:xfrm>
        </p:grpSpPr>
        <p:sp>
          <p:nvSpPr>
            <p:cNvPr id="28" name="矩形 15">
              <a:extLst>
                <a:ext uri="{FF2B5EF4-FFF2-40B4-BE49-F238E27FC236}">
                  <a16:creationId xmlns:a16="http://schemas.microsoft.com/office/drawing/2014/main" id="{08D20FA6-FFE5-C5B9-D73E-7FF26FFA8FBE}"/>
                </a:ext>
              </a:extLst>
            </p:cNvPr>
            <p:cNvSpPr/>
            <p:nvPr/>
          </p:nvSpPr>
          <p:spPr>
            <a:xfrm rot="1800000">
              <a:off x="3432639" y="338969"/>
              <a:ext cx="3216222" cy="1728978"/>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 fmla="*/ 0 w 3906895"/>
                <a:gd name="connsiteY0" fmla="*/ 10186 h 1737272"/>
                <a:gd name="connsiteX1" fmla="*/ 1259426 w 3906895"/>
                <a:gd name="connsiteY1" fmla="*/ 0 h 1737272"/>
                <a:gd name="connsiteX2" fmla="*/ 3906895 w 3906895"/>
                <a:gd name="connsiteY2" fmla="*/ 10186 h 1737272"/>
                <a:gd name="connsiteX3" fmla="*/ 3906895 w 3906895"/>
                <a:gd name="connsiteY3" fmla="*/ 1737272 h 1737272"/>
                <a:gd name="connsiteX4" fmla="*/ 0 w 3906895"/>
                <a:gd name="connsiteY4" fmla="*/ 1737272 h 1737272"/>
                <a:gd name="connsiteX5" fmla="*/ 0 w 3906895"/>
                <a:gd name="connsiteY5" fmla="*/ 10186 h 1737272"/>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737272 h 1744666"/>
                <a:gd name="connsiteX6" fmla="*/ 0 w 3906895"/>
                <a:gd name="connsiteY6" fmla="*/ 10186 h 1744666"/>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0186 h 1744666"/>
                <a:gd name="connsiteX0" fmla="*/ 0 w 2707042"/>
                <a:gd name="connsiteY0" fmla="*/ 1744666 h 1744666"/>
                <a:gd name="connsiteX1" fmla="*/ 59573 w 2707042"/>
                <a:gd name="connsiteY1" fmla="*/ 0 h 1744666"/>
                <a:gd name="connsiteX2" fmla="*/ 2707042 w 2707042"/>
                <a:gd name="connsiteY2" fmla="*/ 10186 h 1744666"/>
                <a:gd name="connsiteX3" fmla="*/ 2707042 w 2707042"/>
                <a:gd name="connsiteY3" fmla="*/ 1737272 h 1744666"/>
                <a:gd name="connsiteX4" fmla="*/ 0 w 2707042"/>
                <a:gd name="connsiteY4" fmla="*/ 1744666 h 17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sp>
          <p:nvSpPr>
            <p:cNvPr id="29" name="椭圆 23">
              <a:extLst>
                <a:ext uri="{FF2B5EF4-FFF2-40B4-BE49-F238E27FC236}">
                  <a16:creationId xmlns:a16="http://schemas.microsoft.com/office/drawing/2014/main" id="{70224B64-6976-3721-ECE3-2648C5B3C242}"/>
                </a:ext>
              </a:extLst>
            </p:cNvPr>
            <p:cNvSpPr/>
            <p:nvPr/>
          </p:nvSpPr>
          <p:spPr>
            <a:xfrm>
              <a:off x="2784891" y="-471487"/>
              <a:ext cx="1740475" cy="1736694"/>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文本框 94">
            <a:extLst>
              <a:ext uri="{FF2B5EF4-FFF2-40B4-BE49-F238E27FC236}">
                <a16:creationId xmlns:a16="http://schemas.microsoft.com/office/drawing/2014/main" id="{1ACC9992-3F89-AC43-DD17-47FCF87EBABD}"/>
              </a:ext>
            </a:extLst>
          </p:cNvPr>
          <p:cNvSpPr txBox="1">
            <a:spLocks noChangeArrowheads="1"/>
          </p:cNvSpPr>
          <p:nvPr/>
        </p:nvSpPr>
        <p:spPr bwMode="auto">
          <a:xfrm>
            <a:off x="4116388" y="1344613"/>
            <a:ext cx="556418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400" b="1">
                <a:solidFill>
                  <a:srgbClr val="FFFFFF"/>
                </a:solidFill>
                <a:latin typeface="Myriad Pro" pitchFamily="34" charset="0"/>
                <a:cs typeface="等线" panose="02010600030101010101" pitchFamily="2" charset="-122"/>
              </a:rPr>
              <a:t>  VẬN       DỤNG</a:t>
            </a:r>
            <a:endParaRPr lang="zh-CN" altLang="en-US" sz="4400" b="1">
              <a:solidFill>
                <a:srgbClr val="FFFFFF"/>
              </a:solidFill>
              <a:latin typeface="Myriad Pro" pitchFamily="34" charset="0"/>
              <a:cs typeface="等线" panose="02010600030101010101" pitchFamily="2" charset="-122"/>
            </a:endParaRPr>
          </a:p>
        </p:txBody>
      </p:sp>
      <p:grpSp>
        <p:nvGrpSpPr>
          <p:cNvPr id="14" name="组合 21">
            <a:extLst>
              <a:ext uri="{FF2B5EF4-FFF2-40B4-BE49-F238E27FC236}">
                <a16:creationId xmlns:a16="http://schemas.microsoft.com/office/drawing/2014/main" id="{55318902-DDE8-8F54-DFCE-4FDAD6CD564E}"/>
              </a:ext>
            </a:extLst>
          </p:cNvPr>
          <p:cNvGrpSpPr>
            <a:grpSpLocks/>
          </p:cNvGrpSpPr>
          <p:nvPr/>
        </p:nvGrpSpPr>
        <p:grpSpPr bwMode="auto">
          <a:xfrm>
            <a:off x="-288925" y="-190500"/>
            <a:ext cx="2003425" cy="1316038"/>
            <a:chOff x="2784891" y="-471487"/>
            <a:chExt cx="3863970" cy="2539434"/>
          </a:xfrm>
        </p:grpSpPr>
        <p:sp>
          <p:nvSpPr>
            <p:cNvPr id="15" name="矩形 15">
              <a:extLst>
                <a:ext uri="{FF2B5EF4-FFF2-40B4-BE49-F238E27FC236}">
                  <a16:creationId xmlns:a16="http://schemas.microsoft.com/office/drawing/2014/main" id="{DBD771F1-34E6-67A7-014A-98DEAE356AE7}"/>
                </a:ext>
              </a:extLst>
            </p:cNvPr>
            <p:cNvSpPr/>
            <p:nvPr/>
          </p:nvSpPr>
          <p:spPr>
            <a:xfrm rot="1800000">
              <a:off x="3430928" y="340275"/>
              <a:ext cx="3217933" cy="1727672"/>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 fmla="*/ 0 w 3906895"/>
                <a:gd name="connsiteY0" fmla="*/ 10186 h 1737272"/>
                <a:gd name="connsiteX1" fmla="*/ 1259426 w 3906895"/>
                <a:gd name="connsiteY1" fmla="*/ 0 h 1737272"/>
                <a:gd name="connsiteX2" fmla="*/ 3906895 w 3906895"/>
                <a:gd name="connsiteY2" fmla="*/ 10186 h 1737272"/>
                <a:gd name="connsiteX3" fmla="*/ 3906895 w 3906895"/>
                <a:gd name="connsiteY3" fmla="*/ 1737272 h 1737272"/>
                <a:gd name="connsiteX4" fmla="*/ 0 w 3906895"/>
                <a:gd name="connsiteY4" fmla="*/ 1737272 h 1737272"/>
                <a:gd name="connsiteX5" fmla="*/ 0 w 3906895"/>
                <a:gd name="connsiteY5" fmla="*/ 10186 h 1737272"/>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737272 h 1744666"/>
                <a:gd name="connsiteX6" fmla="*/ 0 w 3906895"/>
                <a:gd name="connsiteY6" fmla="*/ 10186 h 1744666"/>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0186 h 1744666"/>
                <a:gd name="connsiteX0" fmla="*/ 0 w 2707042"/>
                <a:gd name="connsiteY0" fmla="*/ 1744666 h 1744666"/>
                <a:gd name="connsiteX1" fmla="*/ 59573 w 2707042"/>
                <a:gd name="connsiteY1" fmla="*/ 0 h 1744666"/>
                <a:gd name="connsiteX2" fmla="*/ 2707042 w 2707042"/>
                <a:gd name="connsiteY2" fmla="*/ 10186 h 1744666"/>
                <a:gd name="connsiteX3" fmla="*/ 2707042 w 2707042"/>
                <a:gd name="connsiteY3" fmla="*/ 1737272 h 1744666"/>
                <a:gd name="connsiteX4" fmla="*/ 0 w 2707042"/>
                <a:gd name="connsiteY4" fmla="*/ 1744666 h 17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sp>
          <p:nvSpPr>
            <p:cNvPr id="16" name="椭圆 23">
              <a:extLst>
                <a:ext uri="{FF2B5EF4-FFF2-40B4-BE49-F238E27FC236}">
                  <a16:creationId xmlns:a16="http://schemas.microsoft.com/office/drawing/2014/main" id="{6A776625-940F-BE71-FC85-7EEA02E0EDF0}"/>
                </a:ext>
              </a:extLst>
            </p:cNvPr>
            <p:cNvSpPr/>
            <p:nvPr/>
          </p:nvSpPr>
          <p:spPr>
            <a:xfrm>
              <a:off x="2784891" y="-471487"/>
              <a:ext cx="1739093" cy="1739925"/>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grpSp>
      <p:sp>
        <p:nvSpPr>
          <p:cNvPr id="22" name="Rectangle: Rounded Corners 4">
            <a:extLst>
              <a:ext uri="{FF2B5EF4-FFF2-40B4-BE49-F238E27FC236}">
                <a16:creationId xmlns:a16="http://schemas.microsoft.com/office/drawing/2014/main" id="{E838D3AB-D963-4F8C-945B-E59AEF1F2718}"/>
              </a:ext>
            </a:extLst>
          </p:cNvPr>
          <p:cNvSpPr/>
          <p:nvPr/>
        </p:nvSpPr>
        <p:spPr>
          <a:xfrm>
            <a:off x="3645002" y="677817"/>
            <a:ext cx="4901995" cy="960179"/>
          </a:xfrm>
          <a:prstGeom prst="roundRect">
            <a:avLst>
              <a:gd name="adj" fmla="val 38068"/>
            </a:avLst>
          </a:prstGeom>
          <a:gradFill>
            <a:gsLst>
              <a:gs pos="0">
                <a:schemeClr val="accent1"/>
              </a:gs>
              <a:gs pos="100000">
                <a:schemeClr val="accent1">
                  <a:lumMod val="60000"/>
                  <a:lumOff val="40000"/>
                </a:schemeClr>
              </a:gs>
            </a:gsLst>
            <a:lin ang="13500000" scaled="1"/>
          </a:gra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r>
              <a:rPr lang="en-US" sz="4000" b="1">
                <a:solidFill>
                  <a:prstClr val="white"/>
                </a:solidFill>
                <a:latin typeface="Myriad Pro" panose="020B0503030403020204" pitchFamily="34" charset="0"/>
                <a:sym typeface="+mn-lt"/>
              </a:rPr>
              <a:t>VẬN DỤNG</a:t>
            </a:r>
            <a:endParaRPr sz="4000" b="1" dirty="0">
              <a:solidFill>
                <a:prstClr val="white"/>
              </a:solidFill>
              <a:latin typeface="Myriad Pro" panose="020B0503030403020204" pitchFamily="34" charset="0"/>
              <a:sym typeface="+mn-lt"/>
            </a:endParaRPr>
          </a:p>
        </p:txBody>
      </p:sp>
      <p:grpSp>
        <p:nvGrpSpPr>
          <p:cNvPr id="99335" name="组合 21">
            <a:extLst>
              <a:ext uri="{FF2B5EF4-FFF2-40B4-BE49-F238E27FC236}">
                <a16:creationId xmlns:a16="http://schemas.microsoft.com/office/drawing/2014/main" id="{D2596F04-9BD0-04FD-BBA6-1A60BA4F3047}"/>
              </a:ext>
            </a:extLst>
          </p:cNvPr>
          <p:cNvGrpSpPr>
            <a:grpSpLocks/>
          </p:cNvGrpSpPr>
          <p:nvPr/>
        </p:nvGrpSpPr>
        <p:grpSpPr bwMode="auto">
          <a:xfrm>
            <a:off x="11128375" y="1905000"/>
            <a:ext cx="1344613" cy="923925"/>
            <a:chOff x="2784891" y="-471487"/>
            <a:chExt cx="3863970" cy="2539434"/>
          </a:xfrm>
        </p:grpSpPr>
        <p:sp>
          <p:nvSpPr>
            <p:cNvPr id="32" name="矩形 15">
              <a:extLst>
                <a:ext uri="{FF2B5EF4-FFF2-40B4-BE49-F238E27FC236}">
                  <a16:creationId xmlns:a16="http://schemas.microsoft.com/office/drawing/2014/main" id="{9E352DEC-08DD-0B4C-F5D7-6C2F34B816B6}"/>
                </a:ext>
              </a:extLst>
            </p:cNvPr>
            <p:cNvSpPr/>
            <p:nvPr/>
          </p:nvSpPr>
          <p:spPr>
            <a:xfrm rot="1800000">
              <a:off x="3432687" y="340085"/>
              <a:ext cx="3216174" cy="1727862"/>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 fmla="*/ 0 w 3906895"/>
                <a:gd name="connsiteY0" fmla="*/ 10186 h 1737272"/>
                <a:gd name="connsiteX1" fmla="*/ 1259426 w 3906895"/>
                <a:gd name="connsiteY1" fmla="*/ 0 h 1737272"/>
                <a:gd name="connsiteX2" fmla="*/ 3906895 w 3906895"/>
                <a:gd name="connsiteY2" fmla="*/ 10186 h 1737272"/>
                <a:gd name="connsiteX3" fmla="*/ 3906895 w 3906895"/>
                <a:gd name="connsiteY3" fmla="*/ 1737272 h 1737272"/>
                <a:gd name="connsiteX4" fmla="*/ 0 w 3906895"/>
                <a:gd name="connsiteY4" fmla="*/ 1737272 h 1737272"/>
                <a:gd name="connsiteX5" fmla="*/ 0 w 3906895"/>
                <a:gd name="connsiteY5" fmla="*/ 10186 h 1737272"/>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737272 h 1744666"/>
                <a:gd name="connsiteX6" fmla="*/ 0 w 3906895"/>
                <a:gd name="connsiteY6" fmla="*/ 10186 h 1744666"/>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0186 h 1744666"/>
                <a:gd name="connsiteX0" fmla="*/ 0 w 2707042"/>
                <a:gd name="connsiteY0" fmla="*/ 1744666 h 1744666"/>
                <a:gd name="connsiteX1" fmla="*/ 59573 w 2707042"/>
                <a:gd name="connsiteY1" fmla="*/ 0 h 1744666"/>
                <a:gd name="connsiteX2" fmla="*/ 2707042 w 2707042"/>
                <a:gd name="connsiteY2" fmla="*/ 10186 h 1744666"/>
                <a:gd name="connsiteX3" fmla="*/ 2707042 w 2707042"/>
                <a:gd name="connsiteY3" fmla="*/ 1737272 h 1744666"/>
                <a:gd name="connsiteX4" fmla="*/ 0 w 2707042"/>
                <a:gd name="connsiteY4" fmla="*/ 1744666 h 17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sp>
          <p:nvSpPr>
            <p:cNvPr id="34" name="椭圆 23">
              <a:extLst>
                <a:ext uri="{FF2B5EF4-FFF2-40B4-BE49-F238E27FC236}">
                  <a16:creationId xmlns:a16="http://schemas.microsoft.com/office/drawing/2014/main" id="{510BB890-21FB-0C8D-638A-680490D7C209}"/>
                </a:ext>
              </a:extLst>
            </p:cNvPr>
            <p:cNvSpPr/>
            <p:nvPr/>
          </p:nvSpPr>
          <p:spPr>
            <a:xfrm>
              <a:off x="2784891" y="-471487"/>
              <a:ext cx="1738103" cy="1740954"/>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grpSp>
      <p:sp>
        <p:nvSpPr>
          <p:cNvPr id="25" name="Flowchart: Terminator 54">
            <a:extLst>
              <a:ext uri="{FF2B5EF4-FFF2-40B4-BE49-F238E27FC236}">
                <a16:creationId xmlns:a16="http://schemas.microsoft.com/office/drawing/2014/main" id="{9DD3D5A1-9F64-A263-05B5-17064163FDC0}"/>
              </a:ext>
            </a:extLst>
          </p:cNvPr>
          <p:cNvSpPr/>
          <p:nvPr/>
        </p:nvSpPr>
        <p:spPr>
          <a:xfrm>
            <a:off x="417513" y="2430463"/>
            <a:ext cx="11171237" cy="3643312"/>
          </a:xfrm>
          <a:prstGeom prst="flowChartTerminator">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sym typeface="+mn-lt"/>
              </a:rPr>
              <a:t>READ MORE</a:t>
            </a:r>
          </a:p>
        </p:txBody>
      </p:sp>
      <p:sp>
        <p:nvSpPr>
          <p:cNvPr id="99337" name="TextBox 16">
            <a:extLst>
              <a:ext uri="{FF2B5EF4-FFF2-40B4-BE49-F238E27FC236}">
                <a16:creationId xmlns:a16="http://schemas.microsoft.com/office/drawing/2014/main" id="{80477A5D-C3C8-492B-D374-2AC03F8C61D1}"/>
              </a:ext>
            </a:extLst>
          </p:cNvPr>
          <p:cNvSpPr txBox="1">
            <a:spLocks noChangeArrowheads="1"/>
          </p:cNvSpPr>
          <p:nvPr/>
        </p:nvSpPr>
        <p:spPr bwMode="auto">
          <a:xfrm>
            <a:off x="2378075" y="2952750"/>
            <a:ext cx="73025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20000"/>
              </a:lnSpc>
              <a:spcBef>
                <a:spcPts val="600"/>
              </a:spcBef>
              <a:spcAft>
                <a:spcPts val="600"/>
              </a:spcAft>
            </a:pPr>
            <a:r>
              <a:rPr lang="en-US" altLang="en-US" sz="3200" b="1" i="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Tại sao trong quá trình chuyển sang chủ nghĩa đế quốc, các đế quốc dều tăng cường xâm chiếm và mở rộng thị trường, thuộc địa?</a:t>
            </a:r>
            <a:endParaRPr lang="en-US" altLang="en-US" sz="3200" b="1">
              <a:solidFill>
                <a:srgbClr val="C00000"/>
              </a:solidFill>
              <a:ea typeface="Calibri" panose="020F0502020204030204" pitchFamily="34" charset="0"/>
              <a:cs typeface="Times New Roman" panose="02020603050405020304" pitchFamily="18" charset="0"/>
            </a:endParaRPr>
          </a:p>
        </p:txBody>
      </p:sp>
      <p:grpSp>
        <p:nvGrpSpPr>
          <p:cNvPr id="99338" name="组合 21">
            <a:extLst>
              <a:ext uri="{FF2B5EF4-FFF2-40B4-BE49-F238E27FC236}">
                <a16:creationId xmlns:a16="http://schemas.microsoft.com/office/drawing/2014/main" id="{1DD79ACC-9AF1-8DE9-EF01-EE8234A23A93}"/>
              </a:ext>
            </a:extLst>
          </p:cNvPr>
          <p:cNvGrpSpPr>
            <a:grpSpLocks/>
          </p:cNvGrpSpPr>
          <p:nvPr/>
        </p:nvGrpSpPr>
        <p:grpSpPr bwMode="auto">
          <a:xfrm>
            <a:off x="617538" y="1344613"/>
            <a:ext cx="1089025" cy="522287"/>
            <a:chOff x="2784891" y="-471487"/>
            <a:chExt cx="3863970" cy="2539434"/>
          </a:xfrm>
        </p:grpSpPr>
        <p:sp>
          <p:nvSpPr>
            <p:cNvPr id="28" name="矩形 15">
              <a:extLst>
                <a:ext uri="{FF2B5EF4-FFF2-40B4-BE49-F238E27FC236}">
                  <a16:creationId xmlns:a16="http://schemas.microsoft.com/office/drawing/2014/main" id="{3CD279F3-074F-2F34-1F82-8440DD6FB07D}"/>
                </a:ext>
              </a:extLst>
            </p:cNvPr>
            <p:cNvSpPr/>
            <p:nvPr/>
          </p:nvSpPr>
          <p:spPr>
            <a:xfrm rot="1800000">
              <a:off x="3432639" y="338969"/>
              <a:ext cx="3216222" cy="1728978"/>
            </a:xfrm>
            <a:custGeom>
              <a:avLst/>
              <a:gdLst>
                <a:gd name="connsiteX0" fmla="*/ 0 w 3906895"/>
                <a:gd name="connsiteY0" fmla="*/ 0 h 1727086"/>
                <a:gd name="connsiteX1" fmla="*/ 3906895 w 3906895"/>
                <a:gd name="connsiteY1" fmla="*/ 0 h 1727086"/>
                <a:gd name="connsiteX2" fmla="*/ 3906895 w 3906895"/>
                <a:gd name="connsiteY2" fmla="*/ 1727086 h 1727086"/>
                <a:gd name="connsiteX3" fmla="*/ 0 w 3906895"/>
                <a:gd name="connsiteY3" fmla="*/ 1727086 h 1727086"/>
                <a:gd name="connsiteX4" fmla="*/ 0 w 3906895"/>
                <a:gd name="connsiteY4" fmla="*/ 0 h 1727086"/>
                <a:gd name="connsiteX0" fmla="*/ 0 w 3906895"/>
                <a:gd name="connsiteY0" fmla="*/ 10186 h 1737272"/>
                <a:gd name="connsiteX1" fmla="*/ 1259426 w 3906895"/>
                <a:gd name="connsiteY1" fmla="*/ 0 h 1737272"/>
                <a:gd name="connsiteX2" fmla="*/ 3906895 w 3906895"/>
                <a:gd name="connsiteY2" fmla="*/ 10186 h 1737272"/>
                <a:gd name="connsiteX3" fmla="*/ 3906895 w 3906895"/>
                <a:gd name="connsiteY3" fmla="*/ 1737272 h 1737272"/>
                <a:gd name="connsiteX4" fmla="*/ 0 w 3906895"/>
                <a:gd name="connsiteY4" fmla="*/ 1737272 h 1737272"/>
                <a:gd name="connsiteX5" fmla="*/ 0 w 3906895"/>
                <a:gd name="connsiteY5" fmla="*/ 10186 h 1737272"/>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737272 h 1744666"/>
                <a:gd name="connsiteX6" fmla="*/ 0 w 3906895"/>
                <a:gd name="connsiteY6" fmla="*/ 10186 h 1744666"/>
                <a:gd name="connsiteX0" fmla="*/ 0 w 3906895"/>
                <a:gd name="connsiteY0" fmla="*/ 10186 h 1744666"/>
                <a:gd name="connsiteX1" fmla="*/ 1259426 w 3906895"/>
                <a:gd name="connsiteY1" fmla="*/ 0 h 1744666"/>
                <a:gd name="connsiteX2" fmla="*/ 3906895 w 3906895"/>
                <a:gd name="connsiteY2" fmla="*/ 10186 h 1744666"/>
                <a:gd name="connsiteX3" fmla="*/ 3906895 w 3906895"/>
                <a:gd name="connsiteY3" fmla="*/ 1737272 h 1744666"/>
                <a:gd name="connsiteX4" fmla="*/ 1199853 w 3906895"/>
                <a:gd name="connsiteY4" fmla="*/ 1744666 h 1744666"/>
                <a:gd name="connsiteX5" fmla="*/ 0 w 3906895"/>
                <a:gd name="connsiteY5" fmla="*/ 10186 h 1744666"/>
                <a:gd name="connsiteX0" fmla="*/ 0 w 2707042"/>
                <a:gd name="connsiteY0" fmla="*/ 1744666 h 1744666"/>
                <a:gd name="connsiteX1" fmla="*/ 59573 w 2707042"/>
                <a:gd name="connsiteY1" fmla="*/ 0 h 1744666"/>
                <a:gd name="connsiteX2" fmla="*/ 2707042 w 2707042"/>
                <a:gd name="connsiteY2" fmla="*/ 10186 h 1744666"/>
                <a:gd name="connsiteX3" fmla="*/ 2707042 w 2707042"/>
                <a:gd name="connsiteY3" fmla="*/ 1737272 h 1744666"/>
                <a:gd name="connsiteX4" fmla="*/ 0 w 2707042"/>
                <a:gd name="connsiteY4" fmla="*/ 1744666 h 174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042" h="1744666">
                  <a:moveTo>
                    <a:pt x="0" y="1744666"/>
                  </a:moveTo>
                  <a:lnTo>
                    <a:pt x="59573" y="0"/>
                  </a:lnTo>
                  <a:lnTo>
                    <a:pt x="2707042" y="10186"/>
                  </a:lnTo>
                  <a:lnTo>
                    <a:pt x="2707042" y="1737272"/>
                  </a:lnTo>
                  <a:lnTo>
                    <a:pt x="0" y="1744666"/>
                  </a:lnTo>
                  <a:close/>
                </a:path>
              </a:pathLst>
            </a:custGeom>
            <a:gradFill flip="none" rotWithShape="1">
              <a:gsLst>
                <a:gs pos="0">
                  <a:schemeClr val="tx1">
                    <a:alpha val="20000"/>
                  </a:schemeClr>
                </a:gs>
                <a:gs pos="100000">
                  <a:srgbClr val="F2F2F2">
                    <a:alpha val="0"/>
                  </a:srgbClr>
                </a:gs>
              </a:gsLst>
              <a:lin ang="1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sp>
          <p:nvSpPr>
            <p:cNvPr id="29" name="椭圆 23">
              <a:extLst>
                <a:ext uri="{FF2B5EF4-FFF2-40B4-BE49-F238E27FC236}">
                  <a16:creationId xmlns:a16="http://schemas.microsoft.com/office/drawing/2014/main" id="{A855BFBC-53FA-AD0E-61EE-E9291E403BEE}"/>
                </a:ext>
              </a:extLst>
            </p:cNvPr>
            <p:cNvSpPr/>
            <p:nvPr/>
          </p:nvSpPr>
          <p:spPr>
            <a:xfrm>
              <a:off x="2784891" y="-471487"/>
              <a:ext cx="1740475" cy="1736694"/>
            </a:xfrm>
            <a:prstGeom prst="ellipse">
              <a:avLst/>
            </a:prstGeom>
            <a:gradFill>
              <a:gsLst>
                <a:gs pos="0">
                  <a:schemeClr val="accent1"/>
                </a:gs>
                <a:gs pos="100000">
                  <a:schemeClr val="accent1">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zh-CN" altLang="en-US" dirty="0">
                <a:solidFill>
                  <a:prstClr val="white"/>
                </a:solidFill>
                <a:cs typeface="+mn-ea"/>
                <a:sym typeface="+mn-l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EJ023">
            <a:extLst>
              <a:ext uri="{FF2B5EF4-FFF2-40B4-BE49-F238E27FC236}">
                <a16:creationId xmlns:a16="http://schemas.microsoft.com/office/drawing/2014/main" id="{D084812F-975B-4725-D16A-AC6CDAF4D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rotWithShape="1">
            <a:gsLst>
              <a:gs pos="0">
                <a:srgbClr val="FF3300"/>
              </a:gs>
              <a:gs pos="100000">
                <a:srgbClr val="761800"/>
              </a:gs>
            </a:gsLst>
            <a:path path="shape">
              <a:fillToRect l="50000" t="50000" r="50000" b="50000"/>
            </a:path>
          </a:gradFill>
          <a:ln w="9525">
            <a:pattFill prst="pct20">
              <a:fgClr>
                <a:srgbClr val="FF3300"/>
              </a:fgClr>
              <a:bgClr>
                <a:srgbClr val="FFFFFF"/>
              </a:bgClr>
            </a:pattFill>
            <a:miter lim="800000"/>
            <a:headEnd/>
            <a:tailEnd/>
          </a:ln>
        </p:spPr>
      </p:pic>
      <p:sp>
        <p:nvSpPr>
          <p:cNvPr id="53251" name="WordArt 8">
            <a:extLst>
              <a:ext uri="{FF2B5EF4-FFF2-40B4-BE49-F238E27FC236}">
                <a16:creationId xmlns:a16="http://schemas.microsoft.com/office/drawing/2014/main" id="{EEF76D7E-ECA5-D654-693E-B2E7FB9944ED}"/>
              </a:ext>
            </a:extLst>
          </p:cNvPr>
          <p:cNvSpPr>
            <a:spLocks noChangeArrowheads="1" noChangeShapeType="1" noTextEdit="1"/>
          </p:cNvSpPr>
          <p:nvPr/>
        </p:nvSpPr>
        <p:spPr bwMode="auto">
          <a:xfrm>
            <a:off x="1219201" y="762000"/>
            <a:ext cx="9817100" cy="2057400"/>
          </a:xfrm>
          <a:prstGeom prst="rect">
            <a:avLst/>
          </a:prstGeom>
        </p:spPr>
        <p:txBody>
          <a:bodyPr wrap="none" fromWordArt="1">
            <a:prstTxWarp prst="textInflateTop">
              <a:avLst>
                <a:gd name="adj" fmla="val 31917"/>
              </a:avLst>
            </a:prstTxWarp>
          </a:bodyPr>
          <a:lstStyle/>
          <a:p>
            <a:pPr algn="ctr" eaLnBrk="1" hangingPunct="1">
              <a:defRPr/>
            </a:pPr>
            <a:r>
              <a:rPr lang="en-US" sz="3600" kern="10" dirty="0">
                <a:ln w="9525">
                  <a:pattFill prst="pct80">
                    <a:fgClr>
                      <a:srgbClr val="FF3300"/>
                    </a:fgClr>
                    <a:bgClr>
                      <a:srgbClr val="FFFFFF"/>
                    </a:bgClr>
                  </a:pattFill>
                  <a:round/>
                  <a:headEnd/>
                  <a:tailEnd/>
                </a:ln>
                <a:solidFill>
                  <a:srgbClr val="FF3300"/>
                </a:solidFill>
                <a:effectLst>
                  <a:outerShdw dist="35921" dir="2700000" algn="ctr" rotWithShape="0">
                    <a:srgbClr val="C0C0C0">
                      <a:alpha val="79999"/>
                    </a:srgbClr>
                  </a:outerShdw>
                </a:effectLst>
                <a:latin typeface="Times New Roman" pitchFamily="18" charset="0"/>
                <a:cs typeface="Times New Roman" pitchFamily="18" charset="0"/>
              </a:rPr>
              <a:t>TIẾT HỌC ĐẾN ĐÂY LÀ KẾT THÚC</a:t>
            </a:r>
            <a:r>
              <a:rPr lang="en-US" sz="3600" kern="10" dirty="0">
                <a:ln w="9525">
                  <a:pattFill prst="pct80">
                    <a:fgClr>
                      <a:srgbClr val="FF3300"/>
                    </a:fgClr>
                    <a:bgClr>
                      <a:srgbClr val="FFFFFF"/>
                    </a:bgClr>
                  </a:pattFill>
                  <a:round/>
                  <a:headEnd/>
                  <a:tailEnd/>
                </a:ln>
                <a:solidFill>
                  <a:srgbClr val="FF3300"/>
                </a:solidFill>
                <a:effectLst>
                  <a:outerShdw dist="35921" dir="2700000" algn="ctr" rotWithShape="0">
                    <a:srgbClr val="C0C0C0">
                      <a:alpha val="79999"/>
                    </a:srgbClr>
                  </a:outerShdw>
                </a:effectLst>
                <a:latin typeface="VNI-Times"/>
              </a:rPr>
              <a:t>.</a:t>
            </a:r>
          </a:p>
        </p:txBody>
      </p:sp>
      <p:sp>
        <p:nvSpPr>
          <p:cNvPr id="100356" name="WordArt 9">
            <a:extLst>
              <a:ext uri="{FF2B5EF4-FFF2-40B4-BE49-F238E27FC236}">
                <a16:creationId xmlns:a16="http://schemas.microsoft.com/office/drawing/2014/main" id="{246D69FD-E7F2-E7C0-FDD8-A3FC894ED3E7}"/>
              </a:ext>
            </a:extLst>
          </p:cNvPr>
          <p:cNvSpPr>
            <a:spLocks noChangeArrowheads="1" noChangeShapeType="1" noTextEdit="1"/>
          </p:cNvSpPr>
          <p:nvPr/>
        </p:nvSpPr>
        <p:spPr bwMode="auto">
          <a:xfrm>
            <a:off x="1117600" y="3048000"/>
            <a:ext cx="10071100" cy="1905000"/>
          </a:xfrm>
          <a:prstGeom prst="rect">
            <a:avLst/>
          </a:prstGeom>
        </p:spPr>
        <p:txBody>
          <a:bodyPr wrap="none" fromWordArt="1">
            <a:prstTxWarp prst="textInflate">
              <a:avLst>
                <a:gd name="adj" fmla="val 13634"/>
              </a:avLst>
            </a:prstTxWarp>
          </a:bodyPr>
          <a:lstStyle/>
          <a:p>
            <a:pPr algn="ctr"/>
            <a:r>
              <a:rPr lang="en-US" sz="3200" kern="10">
                <a:ln w="9525">
                  <a:solidFill>
                    <a:srgbClr val="FF3300"/>
                  </a:solidFill>
                  <a:round/>
                  <a:headEnd/>
                  <a:tailEnd/>
                </a:ln>
                <a:solidFill>
                  <a:srgbClr val="FF33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CHÚC CÁC THẦY CÔ  MẠNH KHỎE,</a:t>
            </a:r>
          </a:p>
          <a:p>
            <a:pPr algn="ctr"/>
            <a:r>
              <a:rPr lang="en-US" sz="3200" kern="10">
                <a:ln w="9525">
                  <a:solidFill>
                    <a:srgbClr val="FF3300"/>
                  </a:solidFill>
                  <a:round/>
                  <a:headEnd/>
                  <a:tailEnd/>
                </a:ln>
                <a:solidFill>
                  <a:srgbClr val="FF33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CÁC EM HỌC TẬP TỐT.</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pattn1">
            <a:extLst>
              <a:ext uri="{FF2B5EF4-FFF2-40B4-BE49-F238E27FC236}">
                <a16:creationId xmlns:a16="http://schemas.microsoft.com/office/drawing/2014/main" id="{F3795B20-45B5-EABC-6CBF-6B1F1B947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0"/>
            <a:ext cx="12307888" cy="699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Nhóm 10">
            <a:extLst>
              <a:ext uri="{FF2B5EF4-FFF2-40B4-BE49-F238E27FC236}">
                <a16:creationId xmlns:a16="http://schemas.microsoft.com/office/drawing/2014/main" id="{C294E85B-D6E8-0D8F-5584-C8A82E1D5FEA}"/>
              </a:ext>
            </a:extLst>
          </p:cNvPr>
          <p:cNvGrpSpPr/>
          <p:nvPr/>
        </p:nvGrpSpPr>
        <p:grpSpPr>
          <a:xfrm>
            <a:off x="1073951" y="1209321"/>
            <a:ext cx="10277672" cy="2005407"/>
            <a:chOff x="2166424" y="2213954"/>
            <a:chExt cx="11296107" cy="1997609"/>
          </a:xfrm>
          <a:solidFill>
            <a:schemeClr val="bg1"/>
          </a:solidFill>
        </p:grpSpPr>
        <p:sp>
          <p:nvSpPr>
            <p:cNvPr id="10" name="Hình tự do: Hình 4">
              <a:extLst>
                <a:ext uri="{FF2B5EF4-FFF2-40B4-BE49-F238E27FC236}">
                  <a16:creationId xmlns:a16="http://schemas.microsoft.com/office/drawing/2014/main" id="{B78AA087-509F-202A-A510-C323B1F25B49}"/>
                </a:ext>
              </a:extLst>
            </p:cNvPr>
            <p:cNvSpPr/>
            <p:nvPr/>
          </p:nvSpPr>
          <p:spPr>
            <a:xfrm>
              <a:off x="2166424" y="2222266"/>
              <a:ext cx="1134118" cy="1989297"/>
            </a:xfrm>
            <a:custGeom>
              <a:avLst/>
              <a:gdLst>
                <a:gd name="connsiteX0" fmla="*/ 0 w 1620168"/>
                <a:gd name="connsiteY0" fmla="*/ 0 h 1134117"/>
                <a:gd name="connsiteX1" fmla="*/ 1053110 w 1620168"/>
                <a:gd name="connsiteY1" fmla="*/ 0 h 1134117"/>
                <a:gd name="connsiteX2" fmla="*/ 1620168 w 1620168"/>
                <a:gd name="connsiteY2" fmla="*/ 567059 h 1134117"/>
                <a:gd name="connsiteX3" fmla="*/ 1053110 w 1620168"/>
                <a:gd name="connsiteY3" fmla="*/ 1134117 h 1134117"/>
                <a:gd name="connsiteX4" fmla="*/ 0 w 1620168"/>
                <a:gd name="connsiteY4" fmla="*/ 1134117 h 1134117"/>
                <a:gd name="connsiteX5" fmla="*/ 567059 w 1620168"/>
                <a:gd name="connsiteY5" fmla="*/ 567059 h 1134117"/>
                <a:gd name="connsiteX6" fmla="*/ 0 w 1620168"/>
                <a:gd name="connsiteY6" fmla="*/ 0 h 113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168" h="1134117">
                  <a:moveTo>
                    <a:pt x="1620167" y="0"/>
                  </a:moveTo>
                  <a:lnTo>
                    <a:pt x="1620167" y="737177"/>
                  </a:lnTo>
                  <a:lnTo>
                    <a:pt x="810083" y="1134117"/>
                  </a:lnTo>
                  <a:lnTo>
                    <a:pt x="1" y="737177"/>
                  </a:lnTo>
                  <a:lnTo>
                    <a:pt x="1" y="0"/>
                  </a:lnTo>
                  <a:lnTo>
                    <a:pt x="810083" y="396941"/>
                  </a:lnTo>
                  <a:lnTo>
                    <a:pt x="1620167" y="0"/>
                  </a:lnTo>
                  <a:close/>
                </a:path>
              </a:pathLst>
            </a:custGeom>
            <a:solidFill>
              <a:srgbClr val="660066"/>
            </a:solidFill>
            <a:ln>
              <a:solidFill>
                <a:srgbClr val="7030A0"/>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5241" tIns="440535" rIns="15240" bIns="440534" spcCol="1270" anchor="ctr"/>
            <a:lstStyle/>
            <a:p>
              <a:pPr algn="ctr" defTabSz="1066800" eaLnBrk="1" fontAlgn="auto" hangingPunct="1">
                <a:lnSpc>
                  <a:spcPct val="90000"/>
                </a:lnSpc>
                <a:spcBef>
                  <a:spcPts val="0"/>
                </a:spcBef>
                <a:spcAft>
                  <a:spcPct val="35000"/>
                </a:spcAft>
                <a:defRPr/>
              </a:pPr>
              <a:r>
                <a:rPr lang="en-US" sz="3600" b="1" dirty="0">
                  <a:solidFill>
                    <a:prstClr val="white"/>
                  </a:solidFill>
                  <a:latin typeface="Times New Roman" panose="02020603050405020304" pitchFamily="18" charset="0"/>
                </a:rPr>
                <a:t>I</a:t>
              </a:r>
              <a:endParaRPr lang="vi-VN" sz="3600" b="1" dirty="0">
                <a:solidFill>
                  <a:prstClr val="white"/>
                </a:solidFill>
                <a:latin typeface="Times New Roman" panose="02020603050405020304" pitchFamily="18" charset="0"/>
              </a:endParaRPr>
            </a:p>
          </p:txBody>
        </p:sp>
        <p:sp>
          <p:nvSpPr>
            <p:cNvPr id="11" name="Hình tự do: Hình 5">
              <a:extLst>
                <a:ext uri="{FF2B5EF4-FFF2-40B4-BE49-F238E27FC236}">
                  <a16:creationId xmlns:a16="http://schemas.microsoft.com/office/drawing/2014/main" id="{11F512E1-8B71-07B2-30AC-63EB401D9114}"/>
                </a:ext>
              </a:extLst>
            </p:cNvPr>
            <p:cNvSpPr/>
            <p:nvPr/>
          </p:nvSpPr>
          <p:spPr>
            <a:xfrm>
              <a:off x="3300540" y="2213954"/>
              <a:ext cx="10161991" cy="1276902"/>
            </a:xfrm>
            <a:custGeom>
              <a:avLst/>
              <a:gdLst>
                <a:gd name="connsiteX0" fmla="*/ 178385 w 1070289"/>
                <a:gd name="connsiteY0" fmla="*/ 0 h 7475310"/>
                <a:gd name="connsiteX1" fmla="*/ 891904 w 1070289"/>
                <a:gd name="connsiteY1" fmla="*/ 0 h 7475310"/>
                <a:gd name="connsiteX2" fmla="*/ 1070289 w 1070289"/>
                <a:gd name="connsiteY2" fmla="*/ 178385 h 7475310"/>
                <a:gd name="connsiteX3" fmla="*/ 1070289 w 1070289"/>
                <a:gd name="connsiteY3" fmla="*/ 7475310 h 7475310"/>
                <a:gd name="connsiteX4" fmla="*/ 1070289 w 1070289"/>
                <a:gd name="connsiteY4" fmla="*/ 7475310 h 7475310"/>
                <a:gd name="connsiteX5" fmla="*/ 0 w 1070289"/>
                <a:gd name="connsiteY5" fmla="*/ 7475310 h 7475310"/>
                <a:gd name="connsiteX6" fmla="*/ 0 w 1070289"/>
                <a:gd name="connsiteY6" fmla="*/ 7475310 h 7475310"/>
                <a:gd name="connsiteX7" fmla="*/ 0 w 1070289"/>
                <a:gd name="connsiteY7" fmla="*/ 178385 h 7475310"/>
                <a:gd name="connsiteX8" fmla="*/ 178385 w 1070289"/>
                <a:gd name="connsiteY8" fmla="*/ 0 h 747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0289" h="7475310">
                  <a:moveTo>
                    <a:pt x="1070289" y="1245912"/>
                  </a:moveTo>
                  <a:lnTo>
                    <a:pt x="1070289" y="6229398"/>
                  </a:lnTo>
                  <a:cubicBezTo>
                    <a:pt x="1070289" y="6917492"/>
                    <a:pt x="1058854" y="7475307"/>
                    <a:pt x="1044748" y="7475307"/>
                  </a:cubicBezTo>
                  <a:lnTo>
                    <a:pt x="0" y="7475307"/>
                  </a:lnTo>
                  <a:lnTo>
                    <a:pt x="0" y="7475307"/>
                  </a:lnTo>
                  <a:lnTo>
                    <a:pt x="0" y="3"/>
                  </a:lnTo>
                  <a:lnTo>
                    <a:pt x="0" y="3"/>
                  </a:lnTo>
                  <a:lnTo>
                    <a:pt x="1044748" y="3"/>
                  </a:lnTo>
                  <a:cubicBezTo>
                    <a:pt x="1058854" y="3"/>
                    <a:pt x="1070289" y="557818"/>
                    <a:pt x="1070289" y="1245912"/>
                  </a:cubicBezTo>
                  <a:close/>
                </a:path>
              </a:pathLst>
            </a:custGeom>
            <a:solidFill>
              <a:srgbClr val="660066"/>
            </a:solidFill>
            <a:ln>
              <a:solidFill>
                <a:srgbClr val="7030A0"/>
              </a:solidFill>
            </a:ln>
          </p:spPr>
          <p:style>
            <a:lnRef idx="2">
              <a:schemeClr val="accent5">
                <a:shade val="50000"/>
              </a:schemeClr>
            </a:lnRef>
            <a:fillRef idx="1">
              <a:schemeClr val="accent5"/>
            </a:fillRef>
            <a:effectRef idx="0">
              <a:schemeClr val="accent5"/>
            </a:effectRef>
            <a:fontRef idx="minor">
              <a:schemeClr val="dk1">
                <a:hueOff val="0"/>
                <a:satOff val="0"/>
                <a:lumOff val="0"/>
                <a:alphaOff val="0"/>
              </a:schemeClr>
            </a:fontRef>
          </p:style>
          <p:txBody>
            <a:bodyPr lIns="170689" tIns="54425" rIns="54425" bIns="54426" spcCol="1270" anchor="ctr"/>
            <a:lstStyle/>
            <a:p>
              <a:pPr algn="ctr" eaLnBrk="1" fontAlgn="auto" hangingPunct="1">
                <a:spcBef>
                  <a:spcPts val="0"/>
                </a:spcBef>
                <a:spcAft>
                  <a:spcPts val="0"/>
                </a:spcAft>
                <a:defRPr/>
              </a:pPr>
              <a:endParaRPr lang="vi-VN" sz="2800" b="1" dirty="0">
                <a:solidFill>
                  <a:srgbClr val="0A1BF4"/>
                </a:solidFill>
                <a:latin typeface="Times New Roman" panose="02020603050405020304" pitchFamily="18" charset="0"/>
                <a:cs typeface="Times New Roman" panose="02020603050405020304" pitchFamily="18" charset="0"/>
              </a:endParaRPr>
            </a:p>
          </p:txBody>
        </p:sp>
      </p:grpSp>
      <p:grpSp>
        <p:nvGrpSpPr>
          <p:cNvPr id="12" name="Nhóm 11">
            <a:extLst>
              <a:ext uri="{FF2B5EF4-FFF2-40B4-BE49-F238E27FC236}">
                <a16:creationId xmlns:a16="http://schemas.microsoft.com/office/drawing/2014/main" id="{689F68F8-F9B5-BE15-2CD4-1C61916142BF}"/>
              </a:ext>
            </a:extLst>
          </p:cNvPr>
          <p:cNvGrpSpPr/>
          <p:nvPr/>
        </p:nvGrpSpPr>
        <p:grpSpPr>
          <a:xfrm>
            <a:off x="1043582" y="3876557"/>
            <a:ext cx="10119361" cy="1988665"/>
            <a:chOff x="2052047" y="4793045"/>
            <a:chExt cx="10100341" cy="3011352"/>
          </a:xfrm>
          <a:solidFill>
            <a:schemeClr val="bg1"/>
          </a:solidFill>
        </p:grpSpPr>
        <p:sp>
          <p:nvSpPr>
            <p:cNvPr id="13" name="Hình tự do: Hình 6">
              <a:extLst>
                <a:ext uri="{FF2B5EF4-FFF2-40B4-BE49-F238E27FC236}">
                  <a16:creationId xmlns:a16="http://schemas.microsoft.com/office/drawing/2014/main" id="{D531F24F-098F-CDA2-D084-0C0141F0B7C0}"/>
                </a:ext>
              </a:extLst>
            </p:cNvPr>
            <p:cNvSpPr/>
            <p:nvPr/>
          </p:nvSpPr>
          <p:spPr>
            <a:xfrm>
              <a:off x="2052047" y="4793045"/>
              <a:ext cx="1157227" cy="3011352"/>
            </a:xfrm>
            <a:custGeom>
              <a:avLst/>
              <a:gdLst>
                <a:gd name="connsiteX0" fmla="*/ 0 w 1620168"/>
                <a:gd name="connsiteY0" fmla="*/ 0 h 1134117"/>
                <a:gd name="connsiteX1" fmla="*/ 1053110 w 1620168"/>
                <a:gd name="connsiteY1" fmla="*/ 0 h 1134117"/>
                <a:gd name="connsiteX2" fmla="*/ 1620168 w 1620168"/>
                <a:gd name="connsiteY2" fmla="*/ 567059 h 1134117"/>
                <a:gd name="connsiteX3" fmla="*/ 1053110 w 1620168"/>
                <a:gd name="connsiteY3" fmla="*/ 1134117 h 1134117"/>
                <a:gd name="connsiteX4" fmla="*/ 0 w 1620168"/>
                <a:gd name="connsiteY4" fmla="*/ 1134117 h 1134117"/>
                <a:gd name="connsiteX5" fmla="*/ 567059 w 1620168"/>
                <a:gd name="connsiteY5" fmla="*/ 567059 h 1134117"/>
                <a:gd name="connsiteX6" fmla="*/ 0 w 1620168"/>
                <a:gd name="connsiteY6" fmla="*/ 0 h 113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168" h="1134117">
                  <a:moveTo>
                    <a:pt x="1620167" y="0"/>
                  </a:moveTo>
                  <a:lnTo>
                    <a:pt x="1620167" y="737177"/>
                  </a:lnTo>
                  <a:lnTo>
                    <a:pt x="810083" y="1134117"/>
                  </a:lnTo>
                  <a:lnTo>
                    <a:pt x="1" y="737177"/>
                  </a:lnTo>
                  <a:lnTo>
                    <a:pt x="1" y="0"/>
                  </a:lnTo>
                  <a:lnTo>
                    <a:pt x="810083" y="396941"/>
                  </a:lnTo>
                  <a:lnTo>
                    <a:pt x="1620167" y="0"/>
                  </a:lnTo>
                  <a:close/>
                </a:path>
              </a:pathLst>
            </a:custGeom>
            <a:solidFill>
              <a:srgbClr val="006600"/>
            </a:solidFill>
            <a:ln>
              <a:solidFill>
                <a:srgbClr val="7030A0"/>
              </a:solidFill>
            </a:ln>
          </p:spPr>
          <p:style>
            <a:lnRef idx="0">
              <a:scrgbClr r="0" g="0" b="0"/>
            </a:lnRef>
            <a:fillRef idx="0">
              <a:scrgbClr r="0" g="0" b="0"/>
            </a:fillRef>
            <a:effectRef idx="0">
              <a:scrgbClr r="0" g="0" b="0"/>
            </a:effectRef>
            <a:fontRef idx="minor">
              <a:schemeClr val="lt1"/>
            </a:fontRef>
          </p:style>
          <p:txBody>
            <a:bodyPr lIns="15241" tIns="440535" rIns="15240" bIns="440534" spcCol="1270" anchor="ctr"/>
            <a:lstStyle/>
            <a:p>
              <a:pPr algn="ctr" defTabSz="1066800" eaLnBrk="1" fontAlgn="auto" hangingPunct="1">
                <a:lnSpc>
                  <a:spcPct val="90000"/>
                </a:lnSpc>
                <a:spcBef>
                  <a:spcPts val="0"/>
                </a:spcBef>
                <a:spcAft>
                  <a:spcPct val="35000"/>
                </a:spcAft>
                <a:defRPr/>
              </a:pPr>
              <a:r>
                <a:rPr lang="en-US" sz="3600" b="1" dirty="0">
                  <a:solidFill>
                    <a:prstClr val="white"/>
                  </a:solidFill>
                  <a:latin typeface="Times New Roman" panose="02020603050405020304" pitchFamily="18" charset="0"/>
                </a:rPr>
                <a:t>II</a:t>
              </a:r>
              <a:endParaRPr lang="vi-VN" sz="3600" b="1" dirty="0">
                <a:solidFill>
                  <a:prstClr val="white"/>
                </a:solidFill>
                <a:latin typeface="Times New Roman" panose="02020603050405020304" pitchFamily="18" charset="0"/>
              </a:endParaRPr>
            </a:p>
          </p:txBody>
        </p:sp>
        <p:sp>
          <p:nvSpPr>
            <p:cNvPr id="14" name="Hình tự do: Hình 7">
              <a:extLst>
                <a:ext uri="{FF2B5EF4-FFF2-40B4-BE49-F238E27FC236}">
                  <a16:creationId xmlns:a16="http://schemas.microsoft.com/office/drawing/2014/main" id="{053D91D9-F507-5A1E-3341-8C14DC1299EE}"/>
                </a:ext>
              </a:extLst>
            </p:cNvPr>
            <p:cNvSpPr/>
            <p:nvPr/>
          </p:nvSpPr>
          <p:spPr>
            <a:xfrm>
              <a:off x="3209274" y="4793045"/>
              <a:ext cx="8943114" cy="1954867"/>
            </a:xfrm>
            <a:custGeom>
              <a:avLst/>
              <a:gdLst>
                <a:gd name="connsiteX0" fmla="*/ 175522 w 1053109"/>
                <a:gd name="connsiteY0" fmla="*/ 0 h 7475310"/>
                <a:gd name="connsiteX1" fmla="*/ 877587 w 1053109"/>
                <a:gd name="connsiteY1" fmla="*/ 0 h 7475310"/>
                <a:gd name="connsiteX2" fmla="*/ 1053109 w 1053109"/>
                <a:gd name="connsiteY2" fmla="*/ 175522 h 7475310"/>
                <a:gd name="connsiteX3" fmla="*/ 1053109 w 1053109"/>
                <a:gd name="connsiteY3" fmla="*/ 7475310 h 7475310"/>
                <a:gd name="connsiteX4" fmla="*/ 1053109 w 1053109"/>
                <a:gd name="connsiteY4" fmla="*/ 7475310 h 7475310"/>
                <a:gd name="connsiteX5" fmla="*/ 0 w 1053109"/>
                <a:gd name="connsiteY5" fmla="*/ 7475310 h 7475310"/>
                <a:gd name="connsiteX6" fmla="*/ 0 w 1053109"/>
                <a:gd name="connsiteY6" fmla="*/ 7475310 h 7475310"/>
                <a:gd name="connsiteX7" fmla="*/ 0 w 1053109"/>
                <a:gd name="connsiteY7" fmla="*/ 175522 h 7475310"/>
                <a:gd name="connsiteX8" fmla="*/ 175522 w 1053109"/>
                <a:gd name="connsiteY8" fmla="*/ 0 h 747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109" h="7475310">
                  <a:moveTo>
                    <a:pt x="1053109" y="1245915"/>
                  </a:moveTo>
                  <a:lnTo>
                    <a:pt x="1053109" y="6229395"/>
                  </a:lnTo>
                  <a:cubicBezTo>
                    <a:pt x="1053109" y="6917492"/>
                    <a:pt x="1042038" y="7475306"/>
                    <a:pt x="1028382" y="7475306"/>
                  </a:cubicBezTo>
                  <a:lnTo>
                    <a:pt x="0" y="7475306"/>
                  </a:lnTo>
                  <a:lnTo>
                    <a:pt x="0" y="7475306"/>
                  </a:lnTo>
                  <a:lnTo>
                    <a:pt x="0" y="4"/>
                  </a:lnTo>
                  <a:lnTo>
                    <a:pt x="0" y="4"/>
                  </a:lnTo>
                  <a:lnTo>
                    <a:pt x="1028382" y="4"/>
                  </a:lnTo>
                  <a:cubicBezTo>
                    <a:pt x="1042038" y="4"/>
                    <a:pt x="1053109" y="557818"/>
                    <a:pt x="1053109" y="1245915"/>
                  </a:cubicBezTo>
                  <a:close/>
                </a:path>
              </a:pathLst>
            </a:custGeom>
            <a:solidFill>
              <a:srgbClr val="006600"/>
            </a:solidFill>
            <a:ln>
              <a:solidFill>
                <a:srgbClr val="7030A0"/>
              </a:solidFill>
            </a:ln>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lIns="170689" tIns="53797" rIns="53797" bIns="53798" spcCol="1270" anchor="ctr"/>
            <a:lstStyle/>
            <a:p>
              <a:pPr algn="ctr" eaLnBrk="1" fontAlgn="auto" hangingPunct="1">
                <a:spcBef>
                  <a:spcPts val="0"/>
                </a:spcBef>
                <a:spcAft>
                  <a:spcPts val="0"/>
                </a:spcAft>
                <a:defRPr/>
              </a:pPr>
              <a:endParaRPr lang="vi-VN" sz="3200" b="1" dirty="0">
                <a:solidFill>
                  <a:schemeClr val="bg1"/>
                </a:solidFill>
                <a:latin typeface="#9Slide05 Ricca Script" panose="05080000000003050000" pitchFamily="18" charset="-93"/>
                <a:cs typeface="Times New Roman" panose="02020603050405020304" pitchFamily="18" charset="0"/>
              </a:endParaRPr>
            </a:p>
          </p:txBody>
        </p:sp>
      </p:grpSp>
      <p:sp>
        <p:nvSpPr>
          <p:cNvPr id="33797" name="Rectangle 2">
            <a:extLst>
              <a:ext uri="{FF2B5EF4-FFF2-40B4-BE49-F238E27FC236}">
                <a16:creationId xmlns:a16="http://schemas.microsoft.com/office/drawing/2014/main" id="{2E7A4F41-75C2-4535-3E0B-03CF8DD7AAE7}"/>
              </a:ext>
            </a:extLst>
          </p:cNvPr>
          <p:cNvSpPr>
            <a:spLocks noChangeArrowheads="1"/>
          </p:cNvSpPr>
          <p:nvPr/>
        </p:nvSpPr>
        <p:spPr bwMode="auto">
          <a:xfrm>
            <a:off x="2070100" y="1419225"/>
            <a:ext cx="9093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3200" b="1">
                <a:solidFill>
                  <a:schemeClr val="bg1"/>
                </a:solidFill>
                <a:latin typeface="Times New Roman" panose="02020603050405020304" pitchFamily="18" charset="0"/>
                <a:cs typeface="Times New Roman" panose="02020603050405020304" pitchFamily="18" charset="0"/>
              </a:rPr>
              <a:t>Quá trình hình thành chủ nghĩa đế quốc </a:t>
            </a:r>
            <a:endParaRPr lang="en-US" altLang="en-US" sz="3200" b="1">
              <a:solidFill>
                <a:schemeClr val="bg1"/>
              </a:solidFill>
              <a:latin typeface="#9Slide03 SFU DIN Mittelschrift"/>
              <a:ea typeface="Roboto" panose="02000000000000000000" pitchFamily="2" charset="0"/>
              <a:cs typeface="Roboto" panose="02000000000000000000" pitchFamily="2" charset="0"/>
            </a:endParaRPr>
          </a:p>
          <a:p>
            <a:pPr eaLnBrk="1" hangingPunct="1">
              <a:lnSpc>
                <a:spcPct val="100000"/>
              </a:lnSpc>
              <a:spcBef>
                <a:spcPct val="0"/>
              </a:spcBef>
              <a:buFontTx/>
              <a:buNone/>
            </a:pPr>
            <a:endParaRPr lang="vi-VN" altLang="en-US" sz="3200" b="1">
              <a:solidFill>
                <a:schemeClr val="bg1"/>
              </a:solidFill>
              <a:latin typeface="#9Slide05 Ricca Script"/>
              <a:cs typeface="Times New Roman" panose="02020603050405020304" pitchFamily="18" charset="0"/>
            </a:endParaRPr>
          </a:p>
        </p:txBody>
      </p:sp>
      <p:sp>
        <p:nvSpPr>
          <p:cNvPr id="33798" name="Rectangle 1">
            <a:extLst>
              <a:ext uri="{FF2B5EF4-FFF2-40B4-BE49-F238E27FC236}">
                <a16:creationId xmlns:a16="http://schemas.microsoft.com/office/drawing/2014/main" id="{0BF44992-848F-1756-8E4B-DB4BEACF5F80}"/>
              </a:ext>
            </a:extLst>
          </p:cNvPr>
          <p:cNvSpPr>
            <a:spLocks noChangeArrowheads="1"/>
          </p:cNvSpPr>
          <p:nvPr/>
        </p:nvSpPr>
        <p:spPr bwMode="auto">
          <a:xfrm>
            <a:off x="2203450" y="4348163"/>
            <a:ext cx="88090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chemeClr val="bg1"/>
                </a:solidFill>
                <a:latin typeface="Times New Roman" panose="02020603050405020304" pitchFamily="18" charset="0"/>
                <a:cs typeface="Times New Roman" panose="02020603050405020304" pitchFamily="18" charset="0"/>
              </a:rPr>
              <a:t>Các nước đế quốc Anh, Pháp, Đức, Mỹ</a:t>
            </a:r>
            <a:endParaRPr lang="en-US" altLang="en-US">
              <a:solidFill>
                <a:schemeClr val="bg1"/>
              </a:solidFill>
              <a:latin typeface="Times New Roman" panose="02020603050405020304" pitchFamily="18" charset="0"/>
              <a:cs typeface="Times New Roman" panose="02020603050405020304" pitchFamily="18" charset="0"/>
            </a:endParaRPr>
          </a:p>
        </p:txBody>
      </p:sp>
      <p:sp>
        <p:nvSpPr>
          <p:cNvPr id="33799" name="TextBox 5">
            <a:extLst>
              <a:ext uri="{FF2B5EF4-FFF2-40B4-BE49-F238E27FC236}">
                <a16:creationId xmlns:a16="http://schemas.microsoft.com/office/drawing/2014/main" id="{B8A07CB1-4AAB-42C1-7201-5AA436D54228}"/>
              </a:ext>
            </a:extLst>
          </p:cNvPr>
          <p:cNvSpPr txBox="1">
            <a:spLocks noChangeArrowheads="1"/>
          </p:cNvSpPr>
          <p:nvPr/>
        </p:nvSpPr>
        <p:spPr bwMode="auto">
          <a:xfrm>
            <a:off x="3579813" y="473075"/>
            <a:ext cx="427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00FF"/>
                </a:solidFill>
                <a:latin typeface="Times New Roman" panose="02020603050405020304" pitchFamily="18" charset="0"/>
                <a:cs typeface="Times New Roman" panose="02020603050405020304" pitchFamily="18" charset="0"/>
              </a:rPr>
              <a:t>NỘI DUNG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8523E08-0586-C52B-ADBA-4E094241DB0A}"/>
              </a:ext>
            </a:extLst>
          </p:cNvPr>
          <p:cNvSpPr>
            <a:spLocks noGrp="1"/>
          </p:cNvSpPr>
          <p:nvPr>
            <p:ph type="title"/>
          </p:nvPr>
        </p:nvSpPr>
        <p:spPr>
          <a:xfrm>
            <a:off x="117475" y="477838"/>
            <a:ext cx="11236325" cy="403225"/>
          </a:xfrm>
        </p:spPr>
        <p:txBody>
          <a:bodyPr/>
          <a:lstStyle/>
          <a:p>
            <a:pPr eaLnBrk="1" hangingPunct="1"/>
            <a:r>
              <a:rPr lang="en-US" altLang="en-US" sz="3200" b="1">
                <a:latin typeface="Times New Roman" panose="02020603050405020304" pitchFamily="18" charset="0"/>
                <a:cs typeface="Times New Roman" panose="02020603050405020304" pitchFamily="18" charset="0"/>
              </a:rPr>
              <a:t>I. Quá trình hình thành chủ nghĩa đế quốc </a:t>
            </a:r>
            <a:endParaRPr lang="en-US" altLang="en-US" sz="320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57A163D-5C60-F63A-C8AC-7E3234D05402}"/>
              </a:ext>
            </a:extLst>
          </p:cNvPr>
          <p:cNvSpPr>
            <a:spLocks noChangeArrowheads="1"/>
          </p:cNvSpPr>
          <p:nvPr/>
        </p:nvSpPr>
        <p:spPr bwMode="auto">
          <a:xfrm>
            <a:off x="609600" y="52388"/>
            <a:ext cx="113204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sz="2400" b="1">
                <a:solidFill>
                  <a:srgbClr val="FF0000"/>
                </a:solidFill>
                <a:latin typeface="Times New Roman" panose="02020603050405020304" pitchFamily="18" charset="0"/>
                <a:cs typeface="Times New Roman" panose="02020603050405020304" pitchFamily="18" charset="0"/>
              </a:rPr>
              <a:t>BÀI </a:t>
            </a:r>
            <a:r>
              <a:rPr lang="vi-VN" altLang="en-US" sz="2400" b="1">
                <a:solidFill>
                  <a:srgbClr val="FF0000"/>
                </a:solidFill>
                <a:latin typeface="Times New Roman" panose="02020603050405020304" pitchFamily="18" charset="0"/>
                <a:cs typeface="Times New Roman" panose="02020603050405020304" pitchFamily="18" charset="0"/>
              </a:rPr>
              <a:t>9</a:t>
            </a:r>
            <a:r>
              <a:rPr lang="en-US" altLang="en-US" sz="2400" b="1">
                <a:solidFill>
                  <a:srgbClr val="FF0000"/>
                </a:solidFill>
                <a:latin typeface="Times New Roman" panose="02020603050405020304" pitchFamily="18" charset="0"/>
                <a:cs typeface="Times New Roman" panose="02020603050405020304" pitchFamily="18" charset="0"/>
              </a:rPr>
              <a:t> - CÁC NƯỚC ÂU – MỸ TỪ CUỐI THẾ KỶ XIX</a:t>
            </a:r>
            <a:r>
              <a:rPr lang="vi-VN" altLang="en-US" sz="2400" b="1">
                <a:solidFill>
                  <a:srgbClr val="FF0000"/>
                </a:solidFill>
                <a:latin typeface="Times New Roman" panose="02020603050405020304" pitchFamily="18" charset="0"/>
                <a:cs typeface="Times New Roman" panose="02020603050405020304" pitchFamily="18" charset="0"/>
              </a:rPr>
              <a:t> ĐẾN</a:t>
            </a:r>
            <a:r>
              <a:rPr lang="en-US" altLang="en-US" sz="2400" b="1">
                <a:solidFill>
                  <a:srgbClr val="FF0000"/>
                </a:solidFill>
                <a:latin typeface="Times New Roman" panose="02020603050405020304" pitchFamily="18" charset="0"/>
                <a:cs typeface="Times New Roman" panose="02020603050405020304" pitchFamily="18" charset="0"/>
              </a:rPr>
              <a:t> ĐẦU THẾ KỶ XX</a:t>
            </a:r>
            <a:endParaRPr lang="en-US" altLang="en-US" sz="2400">
              <a:solidFill>
                <a:srgbClr val="FF0000"/>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6CB3C97E-D5CC-DE40-14A9-01F5C4B4DE9C}"/>
              </a:ext>
            </a:extLst>
          </p:cNvPr>
          <p:cNvSpPr>
            <a:spLocks noChangeArrowheads="1"/>
          </p:cNvSpPr>
          <p:nvPr/>
        </p:nvSpPr>
        <p:spPr bwMode="auto">
          <a:xfrm>
            <a:off x="117475" y="977900"/>
            <a:ext cx="12090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45529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45529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45529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45529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45529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45529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45529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45529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4552950" algn="l"/>
              </a:tabLst>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vi-VN" b="1" i="1">
                <a:solidFill>
                  <a:srgbClr val="FF0000"/>
                </a:solidFill>
                <a:latin typeface="Times New Roman" panose="02020603050405020304" pitchFamily="18" charset="0"/>
                <a:cs typeface="Times New Roman" panose="02020603050405020304" pitchFamily="18" charset="0"/>
              </a:rPr>
              <a:t>Hoạt động cặp đôi:</a:t>
            </a:r>
            <a:endParaRPr lang="pt-BR" altLang="vi-VN" b="1" i="1">
              <a:solidFill>
                <a:srgbClr val="FF0000"/>
              </a:solidFill>
              <a:latin typeface="Times New Roman" panose="02020603050405020304" pitchFamily="18" charset="0"/>
              <a:cs typeface="Times New Roman" panose="02020603050405020304" pitchFamily="18" charset="0"/>
            </a:endParaRPr>
          </a:p>
          <a:p>
            <a:pPr algn="just" eaLnBrk="1" hangingPunct="1">
              <a:lnSpc>
                <a:spcPct val="100000"/>
              </a:lnSpc>
              <a:spcBef>
                <a:spcPct val="20000"/>
              </a:spcBef>
              <a:buClr>
                <a:schemeClr val="hlink"/>
              </a:buClr>
              <a:buSzPct val="80000"/>
              <a:buFontTx/>
              <a:buNone/>
            </a:pPr>
            <a:r>
              <a:rPr lang="en-US" altLang="en-US">
                <a:latin typeface="Times New Roman" panose="02020603050405020304" pitchFamily="18" charset="0"/>
                <a:cs typeface="Times New Roman" panose="02020603050405020304" pitchFamily="18" charset="0"/>
              </a:rPr>
              <a:t>Dựa vào hình 9.1, 9.2, 9.3 và thông tin trong bài, em hãy mô tả những nét chính về quá trình hình thành chủ nghĩa đế quốc ở châu Âu và Mỹ. </a:t>
            </a:r>
            <a:endParaRPr lang="en-US" altLang="en-US" b="1" i="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39B2C972-ADA3-A0F3-493E-B83A8DB8D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theme/theme1.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2470</TotalTime>
  <Words>3275</Words>
  <Application>Microsoft Office PowerPoint</Application>
  <PresentationFormat>Widescreen</PresentationFormat>
  <Paragraphs>634</Paragraphs>
  <Slides>63</Slides>
  <Notes>10</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63</vt:i4>
      </vt:variant>
    </vt:vector>
  </HeadingPairs>
  <TitlesOfParts>
    <vt:vector size="92" baseType="lpstr">
      <vt:lpstr>Arial</vt:lpstr>
      <vt:lpstr>Calibri</vt:lpstr>
      <vt:lpstr>Calibri Light</vt:lpstr>
      <vt:lpstr>等线 Light</vt:lpstr>
      <vt:lpstr>等线</vt:lpstr>
      <vt:lpstr>Cabin Condensed</vt:lpstr>
      <vt:lpstr>Times New Roman</vt:lpstr>
      <vt:lpstr>#9Slide05 IcielRukola</vt:lpstr>
      <vt:lpstr>#9Slide03 SFU DIN Mittelschrift</vt:lpstr>
      <vt:lpstr>Roboto</vt:lpstr>
      <vt:lpstr>#9Slide05 Ricca Script</vt:lpstr>
      <vt:lpstr>Wingdings</vt:lpstr>
      <vt:lpstr>#9Slide03 Maven Pro Black</vt:lpstr>
      <vt:lpstr>SimSun</vt:lpstr>
      <vt:lpstr>OpenSans</vt:lpstr>
      <vt:lpstr>#9Slide03 AllRoundGothic</vt:lpstr>
      <vt:lpstr>Snell Roundhand</vt:lpstr>
      <vt:lpstr>Noto Sans Symbols</vt:lpstr>
      <vt:lpstr>VNI-Times</vt:lpstr>
      <vt:lpstr>Comic Sans MS</vt:lpstr>
      <vt:lpstr>Myriad Pro</vt:lpstr>
      <vt:lpstr>+mn-lt</vt:lpstr>
      <vt:lpstr>Poor Story</vt:lpstr>
      <vt:lpstr>Lección de Historia de España by Slidesgo</vt:lpstr>
      <vt:lpstr>Office Theme</vt:lpstr>
      <vt:lpstr>Snug</vt:lpstr>
      <vt:lpstr>2_Office Theme</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Quá trình hình thành chủ nghĩa đế quốc </vt:lpstr>
      <vt:lpstr>PowerPoint Presentation</vt:lpstr>
      <vt:lpstr>PowerPoint Presentation</vt:lpstr>
      <vt:lpstr>I. Quá trình hình thành chủ nghĩa đế quốc </vt:lpstr>
      <vt:lpstr>PowerPoint Presentation</vt:lpstr>
      <vt:lpstr>PowerPoint Presentation</vt:lpstr>
      <vt:lpstr>PowerPoint Presentation</vt:lpstr>
      <vt:lpstr>I. Quá trình hình thành chủ nghĩa đế quốc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Hình ảnh về nước Anh cuối thế kỉ XIX đầu thế kỉ XX</vt:lpstr>
      <vt:lpstr>Hình ảnh về nước Anh cuối thế kỉ XIX đầu thế kỉ XX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ÔNG VUA CÔNG NGHIỆP MỸ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Office</cp:lastModifiedBy>
  <cp:revision>130</cp:revision>
  <dcterms:created xsi:type="dcterms:W3CDTF">2021-09-22T08:20:46Z</dcterms:created>
  <dcterms:modified xsi:type="dcterms:W3CDTF">2024-12-15T07:30:35Z</dcterms:modified>
</cp:coreProperties>
</file>