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279" r:id="rId4"/>
    <p:sldId id="276" r:id="rId5"/>
    <p:sldId id="298" r:id="rId6"/>
    <p:sldId id="327" r:id="rId7"/>
    <p:sldId id="325" r:id="rId8"/>
    <p:sldId id="313" r:id="rId9"/>
    <p:sldId id="314" r:id="rId10"/>
    <p:sldId id="333" r:id="rId11"/>
    <p:sldId id="334" r:id="rId12"/>
    <p:sldId id="332" r:id="rId13"/>
    <p:sldId id="3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94640"/>
  </p:normalViewPr>
  <p:slideViewPr>
    <p:cSldViewPr snapToGrid="0" showGuides="1">
      <p:cViewPr varScale="1">
        <p:scale>
          <a:sx n="69" d="100"/>
          <a:sy n="69" d="100"/>
        </p:scale>
        <p:origin x="8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8" y="68955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Hi Ann,</a:t>
            </a:r>
          </a:p>
          <a:p>
            <a:pPr marL="0" indent="0" algn="just">
              <a:buNone/>
            </a:pPr>
            <a:r>
              <a:rPr lang="en-US" sz="3200" dirty="0"/>
              <a:t>It’s lovely to hear from you! I </a:t>
            </a:r>
            <a:r>
              <a:rPr lang="en-US" sz="3200" dirty="0" smtClean="0">
                <a:solidFill>
                  <a:srgbClr val="FF0000"/>
                </a:solidFill>
              </a:rPr>
              <a:t>want/would like </a:t>
            </a:r>
            <a:r>
              <a:rPr lang="en-US" sz="3200" dirty="0"/>
              <a:t>to share what I usually do with my friends in my free time. On weekends, I often meet up with my close friends who live nearby. We play badminton in the playground for about an hour, then cycle around the neighborhood. It’s so much fun!</a:t>
            </a:r>
          </a:p>
          <a:p>
            <a:pPr marL="0" indent="0" algn="just">
              <a:buNone/>
            </a:pPr>
            <a:r>
              <a:rPr lang="en-US" sz="3200" dirty="0"/>
              <a:t>We also enjoy trying out new restaurants or having movie nights at home. It’s a great way to relax and </a:t>
            </a:r>
            <a:r>
              <a:rPr lang="en-US" sz="3200" dirty="0" smtClean="0"/>
              <a:t>have fun together.</a:t>
            </a: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What about you? How do you spend your free time with friends? Can’t wait to hear!</a:t>
            </a:r>
          </a:p>
          <a:p>
            <a:pPr marL="0" indent="0">
              <a:buNone/>
            </a:pPr>
            <a:r>
              <a:rPr lang="en-US" sz="3200" dirty="0" smtClean="0"/>
              <a:t>Bye,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Mi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8818" y="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 2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3750" y="-17034"/>
            <a:ext cx="53880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Hi Ann,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600" dirty="0" smtClean="0"/>
              <a:t>It’s lovely to hear from you! I </a:t>
            </a:r>
            <a:r>
              <a:rPr lang="en-US" sz="2600" dirty="0" smtClean="0">
                <a:solidFill>
                  <a:srgbClr val="FF0000"/>
                </a:solidFill>
              </a:rPr>
              <a:t>want/would like </a:t>
            </a:r>
            <a:r>
              <a:rPr lang="en-US" sz="2600" dirty="0" smtClean="0"/>
              <a:t>to share what I usually do with my friends in my free time. On weekends, I often meet up with my close friends who live nearby. We play badminton in the playground for about an hour, then cycle around the neighborhood. It’s so much fun!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600" dirty="0" smtClean="0"/>
              <a:t>We also enjoy trying out new restaurants or having movie nights at home. It’s a great way to relax and have fun together.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600" dirty="0" smtClean="0"/>
              <a:t>What about you? How do you spend your free time with friends? Can’t wait to hear!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Bye,</a:t>
            </a:r>
            <a:br>
              <a:rPr lang="en-US" sz="2600" dirty="0" smtClean="0"/>
            </a:br>
            <a:r>
              <a:rPr lang="en-US" sz="2600" dirty="0" err="1" smtClean="0"/>
              <a:t>Mi</a:t>
            </a:r>
            <a:endParaRPr lang="en-US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096000" y="0"/>
            <a:ext cx="594225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 Ann,</a:t>
            </a:r>
          </a:p>
          <a:p>
            <a:pPr algn="just"/>
            <a:r>
              <a:rPr lang="en-US" sz="2800" dirty="0"/>
              <a:t>It’s nice to hear from you again. Let me tell you about the things I usually do with my friends in my free time.</a:t>
            </a:r>
          </a:p>
          <a:p>
            <a:pPr algn="just"/>
            <a:r>
              <a:rPr lang="en-US" sz="2800" dirty="0"/>
              <a:t>I usually have free time at weekends, and I often spend Sunday mornings with my friends. I have three close friends, and they live near my house. We usually play badminton together for about one hour in the playground. After that, we cycle around the </a:t>
            </a:r>
            <a:r>
              <a:rPr lang="en-US" sz="2800" dirty="0" err="1" smtClean="0"/>
              <a:t>neighbourhood</a:t>
            </a:r>
            <a:r>
              <a:rPr lang="en-US" sz="2800" dirty="0"/>
              <a:t>. It’s a lot of fun.</a:t>
            </a:r>
          </a:p>
          <a:p>
            <a:pPr algn="just"/>
            <a:r>
              <a:rPr lang="en-US" sz="2800" dirty="0"/>
              <a:t>What about you? What do you usually do with your friends in your free time?</a:t>
            </a:r>
          </a:p>
          <a:p>
            <a:r>
              <a:rPr lang="en-US" sz="2800" dirty="0"/>
              <a:t>Tell me in your next email.</a:t>
            </a:r>
          </a:p>
          <a:p>
            <a:r>
              <a:rPr lang="en-US" sz="2800" dirty="0"/>
              <a:t>Bye for now,</a:t>
            </a:r>
          </a:p>
          <a:p>
            <a:r>
              <a:rPr lang="en-US" sz="2800" dirty="0" err="1"/>
              <a:t>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58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6809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Do ex E1,2 in </a:t>
            </a:r>
            <a:r>
              <a:rPr lang="en-US" sz="3200" dirty="0" smtClean="0"/>
              <a:t>workbook</a:t>
            </a:r>
            <a:endParaRPr lang="en-US" sz="3200" dirty="0"/>
          </a:p>
          <a:p>
            <a:r>
              <a:rPr lang="en-US" sz="3200" dirty="0"/>
              <a:t>- Rewrite the paragraph</a:t>
            </a:r>
          </a:p>
          <a:p>
            <a:r>
              <a:rPr lang="en-US" sz="3200" dirty="0" smtClean="0"/>
              <a:t>- </a:t>
            </a:r>
            <a:r>
              <a:rPr lang="vi-VN" sz="3200" dirty="0"/>
              <a:t>Prepare t</a:t>
            </a:r>
            <a:r>
              <a:rPr lang="en-US" sz="3200" dirty="0"/>
              <a:t>he next lesson: “Looking back and project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772761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08228" y="1703714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71283" y="3882687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87615" y="2032074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55" y="3454607"/>
            <a:ext cx="4649940" cy="29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6665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19058" y="209647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54739" y="296815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45947" y="58288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615" y="1610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6537" y="117942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22175"/>
              </p:ext>
            </p:extLst>
          </p:nvPr>
        </p:nvGraphicFramePr>
        <p:xfrm>
          <a:off x="628983" y="233929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913039" y="324537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55653" y="326251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233115" y="395017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56211" y="394218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88741" y="504799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bike ride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49133" y="504894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9785" y="1630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686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Ask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274792" y="2635805"/>
            <a:ext cx="5405572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When do you usually have free time? </a:t>
            </a:r>
          </a:p>
          <a:p>
            <a:r>
              <a:rPr lang="en-US" sz="3400" dirty="0"/>
              <a:t>2. What do you usually do with your friends in your free time? </a:t>
            </a:r>
          </a:p>
          <a:p>
            <a:r>
              <a:rPr lang="en-US" sz="34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812969" y="2635805"/>
            <a:ext cx="6085024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I often have free time at the weekend.</a:t>
            </a:r>
          </a:p>
          <a:p>
            <a:r>
              <a:rPr lang="en-US" sz="3400" dirty="0"/>
              <a:t>2. Sometimes I hang out with my friends in our </a:t>
            </a:r>
            <a:r>
              <a:rPr lang="en-US" sz="3400" dirty="0" err="1"/>
              <a:t>favo</a:t>
            </a:r>
            <a:r>
              <a:rPr lang="vi-V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400" dirty="0"/>
              <a:t>rite café.</a:t>
            </a:r>
          </a:p>
          <a:p>
            <a:r>
              <a:rPr lang="en-US" sz="3400" dirty="0"/>
              <a:t>3. Because it’s the time that we can talk with each other.</a:t>
            </a:r>
            <a:endParaRPr lang="vi-VN" sz="3400" dirty="0"/>
          </a:p>
          <a:p>
            <a:endParaRPr lang="en-US" sz="3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1026018" y="182355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81703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</a:rPr>
              <a:t>Sample answers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6758" y="1216088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 penfriend</a:t>
            </a:r>
            <a:r>
              <a:rPr lang="en-US" sz="2400" b="1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5662100" y="3090469"/>
            <a:ext cx="2320596" cy="23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1026018" y="2519057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1015573" y="5811489"/>
            <a:ext cx="4375459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1593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Sample writing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9723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86967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57049" y="1578673"/>
            <a:ext cx="110962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 Ann,</a:t>
            </a:r>
          </a:p>
          <a:p>
            <a:r>
              <a:rPr lang="en-US" sz="2800" dirty="0"/>
              <a:t>It’s nice to hear from you again. Let me tell you about the things I usually do with my friends in my free time.</a:t>
            </a:r>
          </a:p>
          <a:p>
            <a:r>
              <a:rPr lang="en-US" sz="2800" dirty="0"/>
              <a:t>I usually have free time at weekends, and I often spend Sunday mornings with my friends. I have three close friends, and they live near my house. We usually play badminton together for about one hour in the playground. After that, we cycle around the </a:t>
            </a:r>
            <a:r>
              <a:rPr lang="en-US" sz="2800" dirty="0" err="1" smtClean="0"/>
              <a:t>neighbourhood</a:t>
            </a:r>
            <a:r>
              <a:rPr lang="en-US" sz="2800" dirty="0"/>
              <a:t>. It’s a lot of fun.</a:t>
            </a:r>
          </a:p>
          <a:p>
            <a:r>
              <a:rPr lang="en-US" sz="2800" dirty="0"/>
              <a:t>What about you? What do you usually do with your friends in your free time?</a:t>
            </a:r>
          </a:p>
          <a:p>
            <a:r>
              <a:rPr lang="en-US" sz="2800" dirty="0"/>
              <a:t>Tell me in your next email.</a:t>
            </a:r>
          </a:p>
          <a:p>
            <a:r>
              <a:rPr lang="en-US" sz="2800" dirty="0"/>
              <a:t>Bye for now,</a:t>
            </a:r>
          </a:p>
          <a:p>
            <a:r>
              <a:rPr lang="en-US" sz="2800" dirty="0" err="1"/>
              <a:t>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3830</TotalTime>
  <Words>848</Words>
  <Application>Microsoft Office PowerPoint</Application>
  <PresentationFormat>Widescreen</PresentationFormat>
  <Paragraphs>104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221</cp:revision>
  <dcterms:created xsi:type="dcterms:W3CDTF">2020-12-09T02:04:09Z</dcterms:created>
  <dcterms:modified xsi:type="dcterms:W3CDTF">2024-09-20T04:13:48Z</dcterms:modified>
</cp:coreProperties>
</file>