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orsiva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39" y="243891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96782" y="2245078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2370933" y="4095296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712964" y="2190769"/>
            <a:ext cx="2418338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218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CHECK VOCABULARY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218" y="0"/>
            <a:ext cx="10515600" cy="4943908"/>
          </a:xfrm>
        </p:spPr>
        <p:txBody>
          <a:bodyPr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smtClean="0"/>
              <a:t>hanging out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: </a:t>
            </a:r>
            <a:r>
              <a:rPr lang="en-US" dirty="0" smtClean="0"/>
              <a:t>make paper flowers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đan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: knitting kit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5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(</a:t>
            </a:r>
            <a:r>
              <a:rPr lang="en-US" dirty="0" smtClean="0"/>
              <a:t>be into/be keen on/ be fond of/ be interested in, be crazy about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: </a:t>
            </a:r>
            <a:r>
              <a:rPr lang="en-US" dirty="0" smtClean="0"/>
              <a:t>connect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: </a:t>
            </a:r>
            <a:r>
              <a:rPr lang="en-US" dirty="0" smtClean="0"/>
              <a:t>recipe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: </a:t>
            </a:r>
            <a:r>
              <a:rPr lang="en-US" dirty="0"/>
              <a:t>ingredient(s</a:t>
            </a:r>
            <a:r>
              <a:rPr lang="en-US" dirty="0" smtClean="0"/>
              <a:t>)</a:t>
            </a: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: </a:t>
            </a:r>
            <a:r>
              <a:rPr lang="en-US" dirty="0" smtClean="0"/>
              <a:t>costume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4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Ving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To V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: like, love, hate, prefer</a:t>
            </a: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: </a:t>
            </a:r>
            <a:r>
              <a:rPr lang="en-US" dirty="0" smtClean="0"/>
              <a:t>DIY, do DIY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3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ghét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: hate, detest, dislike, don’t mind</a:t>
            </a: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19545" y="0"/>
            <a:ext cx="11090564" cy="494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hanging out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: make paper flowers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đan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: knitting kit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5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(be into/be keen on/ be fond of/ be interested in, be crazy about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: connect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: recipe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: ingredient(s)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: costume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4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Ving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To V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: like, love, hate, prefer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: DIY, do DIY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3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ghét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: hate, detest, dislike, don’t mind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277091" y="1996362"/>
            <a:ext cx="1039090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930</Words>
  <Application>Microsoft Office PowerPoint</Application>
  <PresentationFormat>Widescreen</PresentationFormat>
  <Paragraphs>140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Corsiva</vt:lpstr>
      <vt:lpstr>Calibri</vt:lpstr>
      <vt:lpstr>Open Sans</vt:lpstr>
      <vt:lpstr>Arial</vt:lpstr>
      <vt:lpstr>Noto Sans Symbols</vt:lpstr>
      <vt:lpstr>Office Theme</vt:lpstr>
      <vt:lpstr>PowerPoint Presentation</vt:lpstr>
      <vt:lpstr>PowerPoint Presentation</vt:lpstr>
      <vt:lpstr>CHECK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</cp:revision>
  <dcterms:created xsi:type="dcterms:W3CDTF">2020-12-09T02:04:09Z</dcterms:created>
  <dcterms:modified xsi:type="dcterms:W3CDTF">2024-09-25T00:34:11Z</dcterms:modified>
</cp:coreProperties>
</file>