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37" r:id="rId4"/>
    <p:sldId id="316" r:id="rId5"/>
    <p:sldId id="331" r:id="rId6"/>
    <p:sldId id="276" r:id="rId7"/>
    <p:sldId id="298" r:id="rId8"/>
    <p:sldId id="332" r:id="rId9"/>
    <p:sldId id="327" r:id="rId10"/>
    <p:sldId id="333" r:id="rId11"/>
    <p:sldId id="334" r:id="rId12"/>
    <p:sldId id="325" r:id="rId13"/>
    <p:sldId id="313" r:id="rId14"/>
    <p:sldId id="314" r:id="rId15"/>
    <p:sldId id="336" r:id="rId16"/>
    <p:sldId id="3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69" d="100"/>
          <a:sy n="69" d="100"/>
        </p:scale>
        <p:origin x="2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Complete the exercises in the Workbook B3,4, 5; D 1, 2</a:t>
            </a:r>
          </a:p>
          <a:p>
            <a:pPr>
              <a:lnSpc>
                <a:spcPct val="150000"/>
              </a:lnSpc>
            </a:pP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7946723" y="348497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3696</TotalTime>
  <Words>449</Words>
  <Application>Microsoft Office PowerPoint</Application>
  <PresentationFormat>Widescreen</PresentationFormat>
  <Paragraphs>115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ChronicaPro</vt:lpstr>
      <vt:lpstr>ChronicaProBookIt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217</cp:revision>
  <dcterms:created xsi:type="dcterms:W3CDTF">2020-12-09T02:04:09Z</dcterms:created>
  <dcterms:modified xsi:type="dcterms:W3CDTF">2024-09-13T01:22:47Z</dcterms:modified>
</cp:coreProperties>
</file>