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16" r:id="rId3"/>
  </p:sldMasterIdLst>
  <p:notesMasterIdLst>
    <p:notesMasterId r:id="rId24"/>
  </p:notesMasterIdLst>
  <p:sldIdLst>
    <p:sldId id="271" r:id="rId4"/>
    <p:sldId id="256" r:id="rId5"/>
    <p:sldId id="279" r:id="rId6"/>
    <p:sldId id="316" r:id="rId7"/>
    <p:sldId id="347" r:id="rId8"/>
    <p:sldId id="348" r:id="rId9"/>
    <p:sldId id="349" r:id="rId10"/>
    <p:sldId id="350" r:id="rId11"/>
    <p:sldId id="283" r:id="rId12"/>
    <p:sldId id="352" r:id="rId13"/>
    <p:sldId id="357" r:id="rId14"/>
    <p:sldId id="276" r:id="rId15"/>
    <p:sldId id="355" r:id="rId16"/>
    <p:sldId id="356" r:id="rId17"/>
    <p:sldId id="298" r:id="rId18"/>
    <p:sldId id="358" r:id="rId19"/>
    <p:sldId id="353" r:id="rId20"/>
    <p:sldId id="313" r:id="rId21"/>
    <p:sldId id="330" r:id="rId22"/>
    <p:sldId id="35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40"/>
  </p:normalViewPr>
  <p:slideViewPr>
    <p:cSldViewPr snapToGrid="0" showGuides="1">
      <p:cViewPr varScale="1">
        <p:scale>
          <a:sx n="67" d="100"/>
          <a:sy n="67" d="100"/>
        </p:scale>
        <p:origin x="84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03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489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265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91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f6454f3791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f6454f3791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3966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6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8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98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04151" y="288667"/>
            <a:ext cx="4937771" cy="45276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97807" y="1346833"/>
            <a:ext cx="41964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41852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tamaran"/>
              <a:buNone/>
              <a:defRPr sz="2667"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222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 rot="452811">
            <a:off x="4583434" y="4437779"/>
            <a:ext cx="3295345" cy="6863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464367">
            <a:off x="3872910" y="5004696"/>
            <a:ext cx="4455385" cy="10568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tamaran"/>
              <a:buNone/>
              <a:defRPr sz="2133"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6998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42133" y="1934567"/>
            <a:ext cx="10269600" cy="41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" name="Google Shape;17;p4"/>
          <p:cNvSpPr/>
          <p:nvPr/>
        </p:nvSpPr>
        <p:spPr>
          <a:xfrm>
            <a:off x="-66900" y="400200"/>
            <a:ext cx="93984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417600" y="447164"/>
            <a:ext cx="935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417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942133" y="1934567"/>
            <a:ext cx="10269600" cy="41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" name="Google Shape;21;p5"/>
          <p:cNvSpPr/>
          <p:nvPr/>
        </p:nvSpPr>
        <p:spPr>
          <a:xfrm>
            <a:off x="-66900" y="400200"/>
            <a:ext cx="93984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417600" y="447164"/>
            <a:ext cx="935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5082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1302884" y="3454716"/>
            <a:ext cx="3155200" cy="2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25" name="Google Shape;25;p6"/>
          <p:cNvSpPr/>
          <p:nvPr/>
        </p:nvSpPr>
        <p:spPr>
          <a:xfrm>
            <a:off x="-66900" y="400200"/>
            <a:ext cx="93984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417600" y="447164"/>
            <a:ext cx="935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5668084" y="3454716"/>
            <a:ext cx="3155200" cy="2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6750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/>
        </p:nvSpPr>
        <p:spPr>
          <a:xfrm>
            <a:off x="-66900" y="400200"/>
            <a:ext cx="62968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417600" y="447164"/>
            <a:ext cx="935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790933" y="-962900"/>
            <a:ext cx="5334967" cy="10187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805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825584" y="995000"/>
            <a:ext cx="56508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3600" b="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1825584" y="2107000"/>
            <a:ext cx="5650800" cy="35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2430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38400" y="845900"/>
            <a:ext cx="6915200" cy="15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039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subTitle" idx="1"/>
          </p:nvPr>
        </p:nvSpPr>
        <p:spPr>
          <a:xfrm>
            <a:off x="1417600" y="2409404"/>
            <a:ext cx="4862400" cy="6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tects Daughter"/>
              <a:buNone/>
              <a:defRPr sz="2667" b="1"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1417600" y="3297763"/>
            <a:ext cx="6041600" cy="31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13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10"/>
          <p:cNvSpPr/>
          <p:nvPr/>
        </p:nvSpPr>
        <p:spPr>
          <a:xfrm>
            <a:off x="-66900" y="400200"/>
            <a:ext cx="93984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1417600" y="447164"/>
            <a:ext cx="935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4363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968800" y="0"/>
            <a:ext cx="6561600" cy="1851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1417600" y="490533"/>
            <a:ext cx="5997200" cy="13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5811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3212853" y="1056075"/>
            <a:ext cx="3627024" cy="641782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2"/>
          <p:cNvSpPr txBox="1">
            <a:spLocks noGrp="1"/>
          </p:cNvSpPr>
          <p:nvPr>
            <p:ph type="title" hasCustomPrompt="1"/>
          </p:nvPr>
        </p:nvSpPr>
        <p:spPr>
          <a:xfrm>
            <a:off x="3029033" y="2056333"/>
            <a:ext cx="6134000" cy="18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3979000" y="3887467"/>
            <a:ext cx="4234000" cy="9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9026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118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ctrTitle"/>
          </p:nvPr>
        </p:nvSpPr>
        <p:spPr>
          <a:xfrm>
            <a:off x="1859933" y="4798491"/>
            <a:ext cx="4250000" cy="1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ubTitle" idx="1"/>
          </p:nvPr>
        </p:nvSpPr>
        <p:spPr>
          <a:xfrm>
            <a:off x="1859933" y="883700"/>
            <a:ext cx="4850800" cy="33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chitects Daughter"/>
              <a:buNone/>
              <a:defRPr sz="3600"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3733"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3733"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3733"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3733"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3733"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3733"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3733"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3733"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5330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/>
          <p:nvPr/>
        </p:nvSpPr>
        <p:spPr>
          <a:xfrm>
            <a:off x="-66900" y="400200"/>
            <a:ext cx="123220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1417600" y="447164"/>
            <a:ext cx="935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title" idx="2"/>
          </p:nvPr>
        </p:nvSpPr>
        <p:spPr>
          <a:xfrm>
            <a:off x="1948425" y="2470000"/>
            <a:ext cx="32592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1948433" y="3016933"/>
            <a:ext cx="32592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title" idx="3"/>
          </p:nvPr>
        </p:nvSpPr>
        <p:spPr>
          <a:xfrm>
            <a:off x="6984375" y="2470000"/>
            <a:ext cx="32592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4"/>
          </p:nvPr>
        </p:nvSpPr>
        <p:spPr>
          <a:xfrm>
            <a:off x="6984373" y="3016933"/>
            <a:ext cx="32592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title" idx="5"/>
          </p:nvPr>
        </p:nvSpPr>
        <p:spPr>
          <a:xfrm>
            <a:off x="1948425" y="4232833"/>
            <a:ext cx="32592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6"/>
          </p:nvPr>
        </p:nvSpPr>
        <p:spPr>
          <a:xfrm>
            <a:off x="1948433" y="4779767"/>
            <a:ext cx="32592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 idx="7"/>
          </p:nvPr>
        </p:nvSpPr>
        <p:spPr>
          <a:xfrm>
            <a:off x="6984375" y="4232833"/>
            <a:ext cx="32592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8"/>
          </p:nvPr>
        </p:nvSpPr>
        <p:spPr>
          <a:xfrm>
            <a:off x="6984373" y="4779767"/>
            <a:ext cx="32592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3084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/>
          <p:nvPr/>
        </p:nvSpPr>
        <p:spPr>
          <a:xfrm>
            <a:off x="-66900" y="400200"/>
            <a:ext cx="93984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1417600" y="447164"/>
            <a:ext cx="935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title" idx="2"/>
          </p:nvPr>
        </p:nvSpPr>
        <p:spPr>
          <a:xfrm>
            <a:off x="2456425" y="3683633"/>
            <a:ext cx="32592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1"/>
          </p:nvPr>
        </p:nvSpPr>
        <p:spPr>
          <a:xfrm>
            <a:off x="2456425" y="4332167"/>
            <a:ext cx="3259200" cy="1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title" idx="3"/>
          </p:nvPr>
        </p:nvSpPr>
        <p:spPr>
          <a:xfrm>
            <a:off x="6476375" y="3683633"/>
            <a:ext cx="32592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4"/>
          </p:nvPr>
        </p:nvSpPr>
        <p:spPr>
          <a:xfrm>
            <a:off x="6476375" y="4332167"/>
            <a:ext cx="3259200" cy="1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52973">
            <a:off x="-3052046" y="3547746"/>
            <a:ext cx="3104628" cy="2846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3048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Title + Three Columns 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/>
          <p:nvPr/>
        </p:nvSpPr>
        <p:spPr>
          <a:xfrm>
            <a:off x="-66900" y="400200"/>
            <a:ext cx="93984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1417600" y="447164"/>
            <a:ext cx="935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title" idx="2"/>
          </p:nvPr>
        </p:nvSpPr>
        <p:spPr>
          <a:xfrm>
            <a:off x="2214416" y="3887967"/>
            <a:ext cx="23360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1"/>
          </p:nvPr>
        </p:nvSpPr>
        <p:spPr>
          <a:xfrm>
            <a:off x="2214416" y="4638100"/>
            <a:ext cx="2336000" cy="1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 idx="3"/>
          </p:nvPr>
        </p:nvSpPr>
        <p:spPr>
          <a:xfrm>
            <a:off x="4928005" y="3887967"/>
            <a:ext cx="23360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4"/>
          </p:nvPr>
        </p:nvSpPr>
        <p:spPr>
          <a:xfrm>
            <a:off x="4928005" y="4638100"/>
            <a:ext cx="2336000" cy="1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 idx="5"/>
          </p:nvPr>
        </p:nvSpPr>
        <p:spPr>
          <a:xfrm>
            <a:off x="7641588" y="3887967"/>
            <a:ext cx="23360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6"/>
          </p:nvPr>
        </p:nvSpPr>
        <p:spPr>
          <a:xfrm>
            <a:off x="7641588" y="4638100"/>
            <a:ext cx="2336000" cy="1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0645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 rot="-433836">
            <a:off x="5675000" y="2322131"/>
            <a:ext cx="3877233" cy="21002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1"/>
          </p:nvPr>
        </p:nvSpPr>
        <p:spPr>
          <a:xfrm rot="-432969">
            <a:off x="6310158" y="4408756"/>
            <a:ext cx="3057013" cy="14761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1974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90867" y="406188"/>
            <a:ext cx="5840425" cy="46693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1620800" y="650364"/>
            <a:ext cx="935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049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">
  <p:cSld name="Section 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 rot="-751593">
            <a:off x="2647445" y="4633873"/>
            <a:ext cx="3295651" cy="6863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ubTitle" idx="1"/>
          </p:nvPr>
        </p:nvSpPr>
        <p:spPr>
          <a:xfrm rot="-739912">
            <a:off x="2203050" y="5199934"/>
            <a:ext cx="4455604" cy="10567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tamaran"/>
              <a:buNone/>
              <a:defRPr sz="2133"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7822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21"/>
          <p:cNvGrpSpPr/>
          <p:nvPr/>
        </p:nvGrpSpPr>
        <p:grpSpPr>
          <a:xfrm>
            <a:off x="1207728" y="-1410414"/>
            <a:ext cx="9776536" cy="9678807"/>
            <a:chOff x="981117" y="-452758"/>
            <a:chExt cx="7373695" cy="6214455"/>
          </a:xfrm>
        </p:grpSpPr>
        <p:sp>
          <p:nvSpPr>
            <p:cNvPr id="93" name="Google Shape;93;p21"/>
            <p:cNvSpPr/>
            <p:nvPr/>
          </p:nvSpPr>
          <p:spPr>
            <a:xfrm rot="-927981">
              <a:off x="1524243" y="324433"/>
              <a:ext cx="6321122" cy="4679152"/>
            </a:xfrm>
            <a:custGeom>
              <a:avLst/>
              <a:gdLst/>
              <a:ahLst/>
              <a:cxnLst/>
              <a:rect l="l" t="t" r="r" b="b"/>
              <a:pathLst>
                <a:path w="90530" h="67014" extrusionOk="0">
                  <a:moveTo>
                    <a:pt x="12061" y="1"/>
                  </a:moveTo>
                  <a:lnTo>
                    <a:pt x="0" y="46789"/>
                  </a:lnTo>
                  <a:lnTo>
                    <a:pt x="78469" y="67013"/>
                  </a:lnTo>
                  <a:lnTo>
                    <a:pt x="90530" y="20219"/>
                  </a:lnTo>
                  <a:lnTo>
                    <a:pt x="12061" y="1"/>
                  </a:lnTo>
                  <a:close/>
                </a:path>
              </a:pathLst>
            </a:custGeom>
            <a:solidFill>
              <a:srgbClr val="595959">
                <a:alpha val="5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21"/>
            <p:cNvSpPr/>
            <p:nvPr/>
          </p:nvSpPr>
          <p:spPr>
            <a:xfrm rot="-927981">
              <a:off x="1490611" y="305347"/>
              <a:ext cx="6321122" cy="4679501"/>
            </a:xfrm>
            <a:custGeom>
              <a:avLst/>
              <a:gdLst/>
              <a:ahLst/>
              <a:cxnLst/>
              <a:rect l="l" t="t" r="r" b="b"/>
              <a:pathLst>
                <a:path w="90530" h="67019" extrusionOk="0">
                  <a:moveTo>
                    <a:pt x="12061" y="1"/>
                  </a:moveTo>
                  <a:lnTo>
                    <a:pt x="1" y="46795"/>
                  </a:lnTo>
                  <a:lnTo>
                    <a:pt x="78469" y="67019"/>
                  </a:lnTo>
                  <a:lnTo>
                    <a:pt x="90530" y="20225"/>
                  </a:lnTo>
                  <a:lnTo>
                    <a:pt x="12061" y="1"/>
                  </a:ln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21"/>
          <p:cNvSpPr/>
          <p:nvPr/>
        </p:nvSpPr>
        <p:spPr>
          <a:xfrm rot="4983645">
            <a:off x="8388473" y="4115909"/>
            <a:ext cx="2303964" cy="341922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FFFF">
              <a:alpha val="50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21"/>
          <p:cNvSpPr/>
          <p:nvPr/>
        </p:nvSpPr>
        <p:spPr>
          <a:xfrm rot="-2214114">
            <a:off x="529484" y="904963"/>
            <a:ext cx="3372544" cy="107366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cubicBezTo>
                  <a:pt x="992" y="1"/>
                  <a:pt x="2172" y="1007"/>
                  <a:pt x="2091" y="1954"/>
                </a:cubicBezTo>
                <a:cubicBezTo>
                  <a:pt x="2015" y="2901"/>
                  <a:pt x="915" y="3473"/>
                  <a:pt x="915" y="3473"/>
                </a:cubicBezTo>
                <a:cubicBezTo>
                  <a:pt x="915" y="3473"/>
                  <a:pt x="2064" y="4469"/>
                  <a:pt x="1977" y="5476"/>
                </a:cubicBezTo>
                <a:cubicBezTo>
                  <a:pt x="1884" y="6477"/>
                  <a:pt x="333" y="7576"/>
                  <a:pt x="333" y="7576"/>
                </a:cubicBezTo>
                <a:cubicBezTo>
                  <a:pt x="333" y="7576"/>
                  <a:pt x="1460" y="8801"/>
                  <a:pt x="1400" y="9465"/>
                </a:cubicBezTo>
                <a:cubicBezTo>
                  <a:pt x="1345" y="10134"/>
                  <a:pt x="1" y="11364"/>
                  <a:pt x="1" y="11364"/>
                </a:cubicBezTo>
                <a:lnTo>
                  <a:pt x="34903" y="14902"/>
                </a:lnTo>
                <a:cubicBezTo>
                  <a:pt x="33053" y="12943"/>
                  <a:pt x="35230" y="11114"/>
                  <a:pt x="35230" y="11114"/>
                </a:cubicBezTo>
                <a:cubicBezTo>
                  <a:pt x="35230" y="11114"/>
                  <a:pt x="34588" y="9993"/>
                  <a:pt x="34495" y="9138"/>
                </a:cubicBezTo>
                <a:cubicBezTo>
                  <a:pt x="34397" y="8289"/>
                  <a:pt x="35905" y="7244"/>
                  <a:pt x="35905" y="7244"/>
                </a:cubicBezTo>
                <a:cubicBezTo>
                  <a:pt x="35905" y="7244"/>
                  <a:pt x="34658" y="6123"/>
                  <a:pt x="34729" y="5291"/>
                </a:cubicBezTo>
                <a:cubicBezTo>
                  <a:pt x="34800" y="4452"/>
                  <a:pt x="36226" y="3565"/>
                  <a:pt x="36226" y="3565"/>
                </a:cubicBezTo>
                <a:lnTo>
                  <a:pt x="991" y="1"/>
                </a:lnTo>
                <a:close/>
              </a:path>
            </a:pathLst>
          </a:custGeom>
          <a:solidFill>
            <a:srgbClr val="FFFFFF">
              <a:alpha val="50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21"/>
          <p:cNvSpPr txBox="1">
            <a:spLocks noGrp="1"/>
          </p:cNvSpPr>
          <p:nvPr>
            <p:ph type="ctrTitle"/>
          </p:nvPr>
        </p:nvSpPr>
        <p:spPr>
          <a:xfrm>
            <a:off x="1829200" y="1550433"/>
            <a:ext cx="8533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1"/>
          </p:nvPr>
        </p:nvSpPr>
        <p:spPr>
          <a:xfrm>
            <a:off x="2910800" y="4345933"/>
            <a:ext cx="6370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tamaran"/>
              <a:buNone/>
              <a:defRPr sz="2667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69904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Title + Design 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/>
          <p:nvPr/>
        </p:nvSpPr>
        <p:spPr>
          <a:xfrm>
            <a:off x="-66900" y="400200"/>
            <a:ext cx="93984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1417600" y="447164"/>
            <a:ext cx="935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8619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/>
          <p:nvPr/>
        </p:nvSpPr>
        <p:spPr>
          <a:xfrm>
            <a:off x="-66900" y="400200"/>
            <a:ext cx="62968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1417600" y="447164"/>
            <a:ext cx="935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05" name="Google Shape;10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790933" y="-962900"/>
            <a:ext cx="5334967" cy="1018783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3"/>
          <p:cNvSpPr txBox="1">
            <a:spLocks noGrp="1"/>
          </p:cNvSpPr>
          <p:nvPr>
            <p:ph type="subTitle" idx="1"/>
          </p:nvPr>
        </p:nvSpPr>
        <p:spPr>
          <a:xfrm>
            <a:off x="1640664" y="3314633"/>
            <a:ext cx="2507200" cy="6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title" idx="2" hasCustomPrompt="1"/>
          </p:nvPr>
        </p:nvSpPr>
        <p:spPr>
          <a:xfrm>
            <a:off x="1640651" y="2294767"/>
            <a:ext cx="25072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108" name="Google Shape;108;p23"/>
          <p:cNvSpPr txBox="1">
            <a:spLocks noGrp="1"/>
          </p:cNvSpPr>
          <p:nvPr>
            <p:ph type="subTitle" idx="3"/>
          </p:nvPr>
        </p:nvSpPr>
        <p:spPr>
          <a:xfrm>
            <a:off x="5116164" y="3314633"/>
            <a:ext cx="2507200" cy="6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title" idx="4" hasCustomPrompt="1"/>
          </p:nvPr>
        </p:nvSpPr>
        <p:spPr>
          <a:xfrm>
            <a:off x="5116151" y="2294767"/>
            <a:ext cx="25072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110" name="Google Shape;110;p23"/>
          <p:cNvSpPr txBox="1">
            <a:spLocks noGrp="1"/>
          </p:cNvSpPr>
          <p:nvPr>
            <p:ph type="subTitle" idx="5"/>
          </p:nvPr>
        </p:nvSpPr>
        <p:spPr>
          <a:xfrm>
            <a:off x="3378415" y="5276467"/>
            <a:ext cx="2507200" cy="6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title" idx="6" hasCustomPrompt="1"/>
          </p:nvPr>
        </p:nvSpPr>
        <p:spPr>
          <a:xfrm>
            <a:off x="3378384" y="4256600"/>
            <a:ext cx="25072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67199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 1">
  <p:cSld name="Section  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>
            <a:spLocks noGrp="1"/>
          </p:cNvSpPr>
          <p:nvPr>
            <p:ph type="title"/>
          </p:nvPr>
        </p:nvSpPr>
        <p:spPr>
          <a:xfrm rot="-118108">
            <a:off x="4775938" y="4550642"/>
            <a:ext cx="3295545" cy="6864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subTitle" idx="1"/>
          </p:nvPr>
        </p:nvSpPr>
        <p:spPr>
          <a:xfrm rot="-106489">
            <a:off x="4191429" y="5128781"/>
            <a:ext cx="4455737" cy="10568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tamaran"/>
              <a:buNone/>
              <a:defRPr sz="2133"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50221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6601" y="-894100"/>
            <a:ext cx="6873225" cy="74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5"/>
          <p:cNvSpPr txBox="1">
            <a:spLocks noGrp="1"/>
          </p:cNvSpPr>
          <p:nvPr>
            <p:ph type="subTitle" idx="1"/>
          </p:nvPr>
        </p:nvSpPr>
        <p:spPr>
          <a:xfrm>
            <a:off x="5117700" y="2063867"/>
            <a:ext cx="38000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title" hasCustomPrompt="1"/>
          </p:nvPr>
        </p:nvSpPr>
        <p:spPr>
          <a:xfrm>
            <a:off x="1779700" y="2063867"/>
            <a:ext cx="25072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9" name="Google Shape;119;p25"/>
          <p:cNvSpPr txBox="1">
            <a:spLocks noGrp="1"/>
          </p:cNvSpPr>
          <p:nvPr>
            <p:ph type="subTitle" idx="2"/>
          </p:nvPr>
        </p:nvSpPr>
        <p:spPr>
          <a:xfrm>
            <a:off x="5117700" y="3552533"/>
            <a:ext cx="38000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title" idx="3" hasCustomPrompt="1"/>
          </p:nvPr>
        </p:nvSpPr>
        <p:spPr>
          <a:xfrm>
            <a:off x="1779700" y="3552533"/>
            <a:ext cx="25072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21" name="Google Shape;121;p25"/>
          <p:cNvSpPr txBox="1">
            <a:spLocks noGrp="1"/>
          </p:cNvSpPr>
          <p:nvPr>
            <p:ph type="subTitle" idx="4"/>
          </p:nvPr>
        </p:nvSpPr>
        <p:spPr>
          <a:xfrm>
            <a:off x="5117700" y="5041200"/>
            <a:ext cx="38000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title" idx="5" hasCustomPrompt="1"/>
          </p:nvPr>
        </p:nvSpPr>
        <p:spPr>
          <a:xfrm>
            <a:off x="1779700" y="5041200"/>
            <a:ext cx="25072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25154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/>
          <p:nvPr/>
        </p:nvSpPr>
        <p:spPr>
          <a:xfrm rot="398269">
            <a:off x="771179" y="-7673"/>
            <a:ext cx="9574984" cy="6917919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dist="19050" dir="15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" name="Google Shape;125;p26"/>
          <p:cNvSpPr txBox="1">
            <a:spLocks noGrp="1"/>
          </p:cNvSpPr>
          <p:nvPr>
            <p:ph type="title"/>
          </p:nvPr>
        </p:nvSpPr>
        <p:spPr>
          <a:xfrm>
            <a:off x="1417600" y="447164"/>
            <a:ext cx="935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title" idx="2"/>
          </p:nvPr>
        </p:nvSpPr>
        <p:spPr>
          <a:xfrm>
            <a:off x="1519800" y="4246867"/>
            <a:ext cx="24540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subTitle" idx="1"/>
          </p:nvPr>
        </p:nvSpPr>
        <p:spPr>
          <a:xfrm>
            <a:off x="1519800" y="4793800"/>
            <a:ext cx="2454000" cy="9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title" idx="3"/>
          </p:nvPr>
        </p:nvSpPr>
        <p:spPr>
          <a:xfrm>
            <a:off x="4370195" y="4246867"/>
            <a:ext cx="24540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subTitle" idx="4"/>
          </p:nvPr>
        </p:nvSpPr>
        <p:spPr>
          <a:xfrm>
            <a:off x="4370200" y="4793800"/>
            <a:ext cx="2454000" cy="9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title" idx="5"/>
          </p:nvPr>
        </p:nvSpPr>
        <p:spPr>
          <a:xfrm>
            <a:off x="7220584" y="4246867"/>
            <a:ext cx="24540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subTitle" idx="6"/>
          </p:nvPr>
        </p:nvSpPr>
        <p:spPr>
          <a:xfrm>
            <a:off x="7220595" y="4793800"/>
            <a:ext cx="2454000" cy="9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title" idx="7"/>
          </p:nvPr>
        </p:nvSpPr>
        <p:spPr>
          <a:xfrm>
            <a:off x="1519800" y="2367967"/>
            <a:ext cx="24540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subTitle" idx="8"/>
          </p:nvPr>
        </p:nvSpPr>
        <p:spPr>
          <a:xfrm>
            <a:off x="1519800" y="2914900"/>
            <a:ext cx="2454000" cy="9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title" idx="9"/>
          </p:nvPr>
        </p:nvSpPr>
        <p:spPr>
          <a:xfrm>
            <a:off x="4370195" y="2367967"/>
            <a:ext cx="24540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subTitle" idx="13"/>
          </p:nvPr>
        </p:nvSpPr>
        <p:spPr>
          <a:xfrm>
            <a:off x="4370200" y="2914900"/>
            <a:ext cx="2454000" cy="9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title" idx="14"/>
          </p:nvPr>
        </p:nvSpPr>
        <p:spPr>
          <a:xfrm>
            <a:off x="7220584" y="2367967"/>
            <a:ext cx="24540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subTitle" idx="15"/>
          </p:nvPr>
        </p:nvSpPr>
        <p:spPr>
          <a:xfrm>
            <a:off x="7220595" y="2914900"/>
            <a:ext cx="2454000" cy="9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2160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 1">
  <p:cSld name="Title + Two Columns 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/>
          <p:nvPr/>
        </p:nvSpPr>
        <p:spPr>
          <a:xfrm>
            <a:off x="-66900" y="400200"/>
            <a:ext cx="93984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Google Shape;140;p27"/>
          <p:cNvSpPr txBox="1">
            <a:spLocks noGrp="1"/>
          </p:cNvSpPr>
          <p:nvPr>
            <p:ph type="title"/>
          </p:nvPr>
        </p:nvSpPr>
        <p:spPr>
          <a:xfrm>
            <a:off x="1417600" y="447164"/>
            <a:ext cx="935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title" idx="2"/>
          </p:nvPr>
        </p:nvSpPr>
        <p:spPr>
          <a:xfrm>
            <a:off x="1680501" y="4132067"/>
            <a:ext cx="28248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ubTitle" idx="1"/>
          </p:nvPr>
        </p:nvSpPr>
        <p:spPr>
          <a:xfrm>
            <a:off x="1680501" y="4780600"/>
            <a:ext cx="2824800" cy="1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title" idx="3"/>
          </p:nvPr>
        </p:nvSpPr>
        <p:spPr>
          <a:xfrm>
            <a:off x="5876036" y="4132067"/>
            <a:ext cx="28248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subTitle" idx="4"/>
          </p:nvPr>
        </p:nvSpPr>
        <p:spPr>
          <a:xfrm>
            <a:off x="5876036" y="4780600"/>
            <a:ext cx="2824800" cy="1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01570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 2">
  <p:cSld name="Section  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 rot="530765">
            <a:off x="1704934" y="4584956"/>
            <a:ext cx="3295601" cy="6865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subTitle" idx="1"/>
          </p:nvPr>
        </p:nvSpPr>
        <p:spPr>
          <a:xfrm rot="542320">
            <a:off x="977293" y="5148647"/>
            <a:ext cx="4455729" cy="10567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tamaran"/>
              <a:buNone/>
              <a:defRPr sz="2133"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9866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1967" y="-5366"/>
            <a:ext cx="5015267" cy="625913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1299000" y="2117767"/>
            <a:ext cx="3341200" cy="13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subTitle" idx="1"/>
          </p:nvPr>
        </p:nvSpPr>
        <p:spPr>
          <a:xfrm>
            <a:off x="1299000" y="3589500"/>
            <a:ext cx="3341200" cy="1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494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22500" y="1"/>
            <a:ext cx="5015267" cy="625913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0"/>
          <p:cNvSpPr txBox="1">
            <a:spLocks noGrp="1"/>
          </p:cNvSpPr>
          <p:nvPr>
            <p:ph type="title"/>
          </p:nvPr>
        </p:nvSpPr>
        <p:spPr>
          <a:xfrm>
            <a:off x="7759533" y="2123133"/>
            <a:ext cx="3341200" cy="13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subTitle" idx="1"/>
          </p:nvPr>
        </p:nvSpPr>
        <p:spPr>
          <a:xfrm>
            <a:off x="7759533" y="3594867"/>
            <a:ext cx="3341200" cy="1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66348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6739" y="-1767659"/>
            <a:ext cx="5428087" cy="718154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58" name="Google Shape;158;p31"/>
          <p:cNvSpPr txBox="1">
            <a:spLocks noGrp="1"/>
          </p:cNvSpPr>
          <p:nvPr>
            <p:ph type="ctrTitle"/>
          </p:nvPr>
        </p:nvSpPr>
        <p:spPr>
          <a:xfrm>
            <a:off x="2236700" y="348133"/>
            <a:ext cx="5804400" cy="12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subTitle" idx="1"/>
          </p:nvPr>
        </p:nvSpPr>
        <p:spPr>
          <a:xfrm>
            <a:off x="2236700" y="1712133"/>
            <a:ext cx="5314800" cy="23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tamaran"/>
              <a:buNone/>
              <a:defRPr sz="2133"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60" name="Google Shape;160;p31"/>
          <p:cNvSpPr txBox="1"/>
          <p:nvPr/>
        </p:nvSpPr>
        <p:spPr>
          <a:xfrm>
            <a:off x="2236700" y="4431999"/>
            <a:ext cx="4407200" cy="8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tamaran"/>
                <a:ea typeface="Catamaran"/>
                <a:cs typeface="Catamaran"/>
                <a:sym typeface="Catamaran"/>
              </a:rPr>
              <a:t>CREDITS: This presentation template was created by 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tamaran"/>
                <a:ea typeface="Catamaran"/>
                <a:cs typeface="Catamaran"/>
                <a:sym typeface="Catamaran"/>
              </a:rPr>
              <a:t>, including icons by 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tamaran"/>
                <a:ea typeface="Catamaran"/>
                <a:cs typeface="Catamaran"/>
                <a:sym typeface="Catamaran"/>
              </a:rPr>
              <a:t>, and infographics &amp; images by 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tamaran"/>
                <a:ea typeface="Catamaran"/>
                <a:cs typeface="Catamaran"/>
                <a:sym typeface="Catamaran"/>
              </a:rPr>
              <a:t>.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</p:txBody>
      </p:sp>
    </p:spTree>
    <p:extLst>
      <p:ext uri="{BB962C8B-B14F-4D97-AF65-F5344CB8AC3E}">
        <p14:creationId xmlns:p14="http://schemas.microsoft.com/office/powerpoint/2010/main" val="37635163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5001" y="-2296067"/>
            <a:ext cx="8375451" cy="66960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63" name="Google Shape;163;p32"/>
          <p:cNvSpPr txBox="1">
            <a:spLocks noGrp="1"/>
          </p:cNvSpPr>
          <p:nvPr>
            <p:ph type="title"/>
          </p:nvPr>
        </p:nvSpPr>
        <p:spPr>
          <a:xfrm>
            <a:off x="1417600" y="447164"/>
            <a:ext cx="935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2"/>
          <p:cNvSpPr txBox="1">
            <a:spLocks noGrp="1"/>
          </p:cNvSpPr>
          <p:nvPr>
            <p:ph type="body" idx="1"/>
          </p:nvPr>
        </p:nvSpPr>
        <p:spPr>
          <a:xfrm>
            <a:off x="1685167" y="1471833"/>
            <a:ext cx="4028800" cy="46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body" idx="2"/>
          </p:nvPr>
        </p:nvSpPr>
        <p:spPr>
          <a:xfrm>
            <a:off x="6478037" y="1471833"/>
            <a:ext cx="4028800" cy="46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71160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04151" y="288667"/>
            <a:ext cx="4937771" cy="45276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97807" y="1346833"/>
            <a:ext cx="41964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41852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tamaran"/>
              <a:buNone/>
              <a:defRPr sz="2667"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6220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 rot="452811">
            <a:off x="4583434" y="4437779"/>
            <a:ext cx="3295345" cy="6863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464367">
            <a:off x="3872910" y="5004696"/>
            <a:ext cx="4455385" cy="10568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tamaran"/>
              <a:buNone/>
              <a:defRPr sz="2133"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97273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42133" y="1934567"/>
            <a:ext cx="10269600" cy="41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" name="Google Shape;17;p4"/>
          <p:cNvSpPr/>
          <p:nvPr/>
        </p:nvSpPr>
        <p:spPr>
          <a:xfrm>
            <a:off x="-66900" y="400200"/>
            <a:ext cx="93984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417600" y="447164"/>
            <a:ext cx="935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27794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942133" y="1934567"/>
            <a:ext cx="10269600" cy="41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" name="Google Shape;21;p5"/>
          <p:cNvSpPr/>
          <p:nvPr/>
        </p:nvSpPr>
        <p:spPr>
          <a:xfrm>
            <a:off x="-66900" y="400200"/>
            <a:ext cx="93984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417600" y="447164"/>
            <a:ext cx="935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11695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1302884" y="3454716"/>
            <a:ext cx="3155200" cy="2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25" name="Google Shape;25;p6"/>
          <p:cNvSpPr/>
          <p:nvPr/>
        </p:nvSpPr>
        <p:spPr>
          <a:xfrm>
            <a:off x="-66900" y="400200"/>
            <a:ext cx="93984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417600" y="447164"/>
            <a:ext cx="935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5668084" y="3454716"/>
            <a:ext cx="3155200" cy="2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81627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/>
        </p:nvSpPr>
        <p:spPr>
          <a:xfrm>
            <a:off x="-66900" y="400200"/>
            <a:ext cx="62968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417600" y="447164"/>
            <a:ext cx="935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790933" y="-962900"/>
            <a:ext cx="5334967" cy="10187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2019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825584" y="995000"/>
            <a:ext cx="56508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3600" b="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1825584" y="2107000"/>
            <a:ext cx="5650800" cy="35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932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38400" y="845900"/>
            <a:ext cx="6915200" cy="15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00003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subTitle" idx="1"/>
          </p:nvPr>
        </p:nvSpPr>
        <p:spPr>
          <a:xfrm>
            <a:off x="1417600" y="2409404"/>
            <a:ext cx="4862400" cy="6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tects Daughter"/>
              <a:buNone/>
              <a:defRPr sz="2667" b="1"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1417600" y="3297763"/>
            <a:ext cx="6041600" cy="31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13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10"/>
          <p:cNvSpPr/>
          <p:nvPr/>
        </p:nvSpPr>
        <p:spPr>
          <a:xfrm>
            <a:off x="-66900" y="400200"/>
            <a:ext cx="93984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1417600" y="447164"/>
            <a:ext cx="935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2731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968800" y="0"/>
            <a:ext cx="6561600" cy="1851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1417600" y="490533"/>
            <a:ext cx="5997200" cy="13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48189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3212853" y="1056075"/>
            <a:ext cx="3627024" cy="641782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2"/>
          <p:cNvSpPr txBox="1">
            <a:spLocks noGrp="1"/>
          </p:cNvSpPr>
          <p:nvPr>
            <p:ph type="title" hasCustomPrompt="1"/>
          </p:nvPr>
        </p:nvSpPr>
        <p:spPr>
          <a:xfrm>
            <a:off x="3029033" y="2056333"/>
            <a:ext cx="6134000" cy="18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3979000" y="3887467"/>
            <a:ext cx="4234000" cy="9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11867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3996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ctrTitle"/>
          </p:nvPr>
        </p:nvSpPr>
        <p:spPr>
          <a:xfrm>
            <a:off x="1859933" y="4798491"/>
            <a:ext cx="4250000" cy="1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ubTitle" idx="1"/>
          </p:nvPr>
        </p:nvSpPr>
        <p:spPr>
          <a:xfrm>
            <a:off x="1859933" y="883700"/>
            <a:ext cx="4850800" cy="33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chitects Daughter"/>
              <a:buNone/>
              <a:defRPr sz="3600"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3733"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3733"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3733"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3733"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3733"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3733"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3733"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3733"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0872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/>
          <p:nvPr/>
        </p:nvSpPr>
        <p:spPr>
          <a:xfrm>
            <a:off x="-66900" y="400200"/>
            <a:ext cx="123220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1417600" y="447164"/>
            <a:ext cx="935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title" idx="2"/>
          </p:nvPr>
        </p:nvSpPr>
        <p:spPr>
          <a:xfrm>
            <a:off x="1948425" y="2470000"/>
            <a:ext cx="32592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1948433" y="3016933"/>
            <a:ext cx="32592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title" idx="3"/>
          </p:nvPr>
        </p:nvSpPr>
        <p:spPr>
          <a:xfrm>
            <a:off x="6984375" y="2470000"/>
            <a:ext cx="32592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4"/>
          </p:nvPr>
        </p:nvSpPr>
        <p:spPr>
          <a:xfrm>
            <a:off x="6984373" y="3016933"/>
            <a:ext cx="32592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title" idx="5"/>
          </p:nvPr>
        </p:nvSpPr>
        <p:spPr>
          <a:xfrm>
            <a:off x="1948425" y="4232833"/>
            <a:ext cx="32592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6"/>
          </p:nvPr>
        </p:nvSpPr>
        <p:spPr>
          <a:xfrm>
            <a:off x="1948433" y="4779767"/>
            <a:ext cx="32592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 idx="7"/>
          </p:nvPr>
        </p:nvSpPr>
        <p:spPr>
          <a:xfrm>
            <a:off x="6984375" y="4232833"/>
            <a:ext cx="32592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8"/>
          </p:nvPr>
        </p:nvSpPr>
        <p:spPr>
          <a:xfrm>
            <a:off x="6984373" y="4779767"/>
            <a:ext cx="32592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68645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/>
          <p:nvPr/>
        </p:nvSpPr>
        <p:spPr>
          <a:xfrm>
            <a:off x="-66900" y="400200"/>
            <a:ext cx="93984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1417600" y="447164"/>
            <a:ext cx="935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title" idx="2"/>
          </p:nvPr>
        </p:nvSpPr>
        <p:spPr>
          <a:xfrm>
            <a:off x="2456425" y="3683633"/>
            <a:ext cx="32592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1"/>
          </p:nvPr>
        </p:nvSpPr>
        <p:spPr>
          <a:xfrm>
            <a:off x="2456425" y="4332167"/>
            <a:ext cx="3259200" cy="1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title" idx="3"/>
          </p:nvPr>
        </p:nvSpPr>
        <p:spPr>
          <a:xfrm>
            <a:off x="6476375" y="3683633"/>
            <a:ext cx="32592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4"/>
          </p:nvPr>
        </p:nvSpPr>
        <p:spPr>
          <a:xfrm>
            <a:off x="6476375" y="4332167"/>
            <a:ext cx="3259200" cy="1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52973">
            <a:off x="-3052046" y="3547746"/>
            <a:ext cx="3104628" cy="2846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4848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Title + Three Columns 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/>
          <p:nvPr/>
        </p:nvSpPr>
        <p:spPr>
          <a:xfrm>
            <a:off x="-66900" y="400200"/>
            <a:ext cx="93984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1417600" y="447164"/>
            <a:ext cx="935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title" idx="2"/>
          </p:nvPr>
        </p:nvSpPr>
        <p:spPr>
          <a:xfrm>
            <a:off x="2214416" y="3887967"/>
            <a:ext cx="23360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1"/>
          </p:nvPr>
        </p:nvSpPr>
        <p:spPr>
          <a:xfrm>
            <a:off x="2214416" y="4638100"/>
            <a:ext cx="2336000" cy="1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 idx="3"/>
          </p:nvPr>
        </p:nvSpPr>
        <p:spPr>
          <a:xfrm>
            <a:off x="4928005" y="3887967"/>
            <a:ext cx="23360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4"/>
          </p:nvPr>
        </p:nvSpPr>
        <p:spPr>
          <a:xfrm>
            <a:off x="4928005" y="4638100"/>
            <a:ext cx="2336000" cy="1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 idx="5"/>
          </p:nvPr>
        </p:nvSpPr>
        <p:spPr>
          <a:xfrm>
            <a:off x="7641588" y="3887967"/>
            <a:ext cx="23360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6"/>
          </p:nvPr>
        </p:nvSpPr>
        <p:spPr>
          <a:xfrm>
            <a:off x="7641588" y="4638100"/>
            <a:ext cx="2336000" cy="1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90747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 rot="-433836">
            <a:off x="5675000" y="2322131"/>
            <a:ext cx="3877233" cy="21002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1"/>
          </p:nvPr>
        </p:nvSpPr>
        <p:spPr>
          <a:xfrm rot="-432969">
            <a:off x="6310158" y="4408756"/>
            <a:ext cx="3057013" cy="14761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202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90867" y="406188"/>
            <a:ext cx="5840425" cy="46693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1620800" y="650364"/>
            <a:ext cx="935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2715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">
  <p:cSld name="Section 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 rot="-751593">
            <a:off x="2647445" y="4633873"/>
            <a:ext cx="3295651" cy="6863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ubTitle" idx="1"/>
          </p:nvPr>
        </p:nvSpPr>
        <p:spPr>
          <a:xfrm rot="-739912">
            <a:off x="2203050" y="5199934"/>
            <a:ext cx="4455604" cy="10567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tamaran"/>
              <a:buNone/>
              <a:defRPr sz="2133"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38156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21"/>
          <p:cNvGrpSpPr/>
          <p:nvPr/>
        </p:nvGrpSpPr>
        <p:grpSpPr>
          <a:xfrm>
            <a:off x="1207728" y="-1410414"/>
            <a:ext cx="9776536" cy="9678807"/>
            <a:chOff x="981117" y="-452758"/>
            <a:chExt cx="7373695" cy="6214455"/>
          </a:xfrm>
        </p:grpSpPr>
        <p:sp>
          <p:nvSpPr>
            <p:cNvPr id="93" name="Google Shape;93;p21"/>
            <p:cNvSpPr/>
            <p:nvPr/>
          </p:nvSpPr>
          <p:spPr>
            <a:xfrm rot="-927981">
              <a:off x="1524243" y="324433"/>
              <a:ext cx="6321122" cy="4679152"/>
            </a:xfrm>
            <a:custGeom>
              <a:avLst/>
              <a:gdLst/>
              <a:ahLst/>
              <a:cxnLst/>
              <a:rect l="l" t="t" r="r" b="b"/>
              <a:pathLst>
                <a:path w="90530" h="67014" extrusionOk="0">
                  <a:moveTo>
                    <a:pt x="12061" y="1"/>
                  </a:moveTo>
                  <a:lnTo>
                    <a:pt x="0" y="46789"/>
                  </a:lnTo>
                  <a:lnTo>
                    <a:pt x="78469" y="67013"/>
                  </a:lnTo>
                  <a:lnTo>
                    <a:pt x="90530" y="20219"/>
                  </a:lnTo>
                  <a:lnTo>
                    <a:pt x="12061" y="1"/>
                  </a:lnTo>
                  <a:close/>
                </a:path>
              </a:pathLst>
            </a:custGeom>
            <a:solidFill>
              <a:srgbClr val="595959">
                <a:alpha val="5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21"/>
            <p:cNvSpPr/>
            <p:nvPr/>
          </p:nvSpPr>
          <p:spPr>
            <a:xfrm rot="-927981">
              <a:off x="1490611" y="305347"/>
              <a:ext cx="6321122" cy="4679501"/>
            </a:xfrm>
            <a:custGeom>
              <a:avLst/>
              <a:gdLst/>
              <a:ahLst/>
              <a:cxnLst/>
              <a:rect l="l" t="t" r="r" b="b"/>
              <a:pathLst>
                <a:path w="90530" h="67019" extrusionOk="0">
                  <a:moveTo>
                    <a:pt x="12061" y="1"/>
                  </a:moveTo>
                  <a:lnTo>
                    <a:pt x="1" y="46795"/>
                  </a:lnTo>
                  <a:lnTo>
                    <a:pt x="78469" y="67019"/>
                  </a:lnTo>
                  <a:lnTo>
                    <a:pt x="90530" y="20225"/>
                  </a:lnTo>
                  <a:lnTo>
                    <a:pt x="12061" y="1"/>
                  </a:ln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21"/>
          <p:cNvSpPr/>
          <p:nvPr/>
        </p:nvSpPr>
        <p:spPr>
          <a:xfrm rot="4983645">
            <a:off x="8388473" y="4115909"/>
            <a:ext cx="2303964" cy="341922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FFFF">
              <a:alpha val="50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21"/>
          <p:cNvSpPr/>
          <p:nvPr/>
        </p:nvSpPr>
        <p:spPr>
          <a:xfrm rot="-2214114">
            <a:off x="529484" y="904963"/>
            <a:ext cx="3372544" cy="107366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cubicBezTo>
                  <a:pt x="992" y="1"/>
                  <a:pt x="2172" y="1007"/>
                  <a:pt x="2091" y="1954"/>
                </a:cubicBezTo>
                <a:cubicBezTo>
                  <a:pt x="2015" y="2901"/>
                  <a:pt x="915" y="3473"/>
                  <a:pt x="915" y="3473"/>
                </a:cubicBezTo>
                <a:cubicBezTo>
                  <a:pt x="915" y="3473"/>
                  <a:pt x="2064" y="4469"/>
                  <a:pt x="1977" y="5476"/>
                </a:cubicBezTo>
                <a:cubicBezTo>
                  <a:pt x="1884" y="6477"/>
                  <a:pt x="333" y="7576"/>
                  <a:pt x="333" y="7576"/>
                </a:cubicBezTo>
                <a:cubicBezTo>
                  <a:pt x="333" y="7576"/>
                  <a:pt x="1460" y="8801"/>
                  <a:pt x="1400" y="9465"/>
                </a:cubicBezTo>
                <a:cubicBezTo>
                  <a:pt x="1345" y="10134"/>
                  <a:pt x="1" y="11364"/>
                  <a:pt x="1" y="11364"/>
                </a:cubicBezTo>
                <a:lnTo>
                  <a:pt x="34903" y="14902"/>
                </a:lnTo>
                <a:cubicBezTo>
                  <a:pt x="33053" y="12943"/>
                  <a:pt x="35230" y="11114"/>
                  <a:pt x="35230" y="11114"/>
                </a:cubicBezTo>
                <a:cubicBezTo>
                  <a:pt x="35230" y="11114"/>
                  <a:pt x="34588" y="9993"/>
                  <a:pt x="34495" y="9138"/>
                </a:cubicBezTo>
                <a:cubicBezTo>
                  <a:pt x="34397" y="8289"/>
                  <a:pt x="35905" y="7244"/>
                  <a:pt x="35905" y="7244"/>
                </a:cubicBezTo>
                <a:cubicBezTo>
                  <a:pt x="35905" y="7244"/>
                  <a:pt x="34658" y="6123"/>
                  <a:pt x="34729" y="5291"/>
                </a:cubicBezTo>
                <a:cubicBezTo>
                  <a:pt x="34800" y="4452"/>
                  <a:pt x="36226" y="3565"/>
                  <a:pt x="36226" y="3565"/>
                </a:cubicBezTo>
                <a:lnTo>
                  <a:pt x="991" y="1"/>
                </a:lnTo>
                <a:close/>
              </a:path>
            </a:pathLst>
          </a:custGeom>
          <a:solidFill>
            <a:srgbClr val="FFFFFF">
              <a:alpha val="50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21"/>
          <p:cNvSpPr txBox="1">
            <a:spLocks noGrp="1"/>
          </p:cNvSpPr>
          <p:nvPr>
            <p:ph type="ctrTitle"/>
          </p:nvPr>
        </p:nvSpPr>
        <p:spPr>
          <a:xfrm>
            <a:off x="1829200" y="1550433"/>
            <a:ext cx="8533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1"/>
          </p:nvPr>
        </p:nvSpPr>
        <p:spPr>
          <a:xfrm>
            <a:off x="2910800" y="4345933"/>
            <a:ext cx="6370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tamaran"/>
              <a:buNone/>
              <a:defRPr sz="2667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79182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Title + Design 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/>
          <p:nvPr/>
        </p:nvSpPr>
        <p:spPr>
          <a:xfrm>
            <a:off x="-66900" y="400200"/>
            <a:ext cx="93984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1417600" y="447164"/>
            <a:ext cx="935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30047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/>
          <p:nvPr/>
        </p:nvSpPr>
        <p:spPr>
          <a:xfrm>
            <a:off x="-66900" y="400200"/>
            <a:ext cx="62968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1417600" y="447164"/>
            <a:ext cx="935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05" name="Google Shape;10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790933" y="-962900"/>
            <a:ext cx="5334967" cy="1018783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3"/>
          <p:cNvSpPr txBox="1">
            <a:spLocks noGrp="1"/>
          </p:cNvSpPr>
          <p:nvPr>
            <p:ph type="subTitle" idx="1"/>
          </p:nvPr>
        </p:nvSpPr>
        <p:spPr>
          <a:xfrm>
            <a:off x="1640664" y="3314633"/>
            <a:ext cx="2507200" cy="6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title" idx="2" hasCustomPrompt="1"/>
          </p:nvPr>
        </p:nvSpPr>
        <p:spPr>
          <a:xfrm>
            <a:off x="1640651" y="2294767"/>
            <a:ext cx="25072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108" name="Google Shape;108;p23"/>
          <p:cNvSpPr txBox="1">
            <a:spLocks noGrp="1"/>
          </p:cNvSpPr>
          <p:nvPr>
            <p:ph type="subTitle" idx="3"/>
          </p:nvPr>
        </p:nvSpPr>
        <p:spPr>
          <a:xfrm>
            <a:off x="5116164" y="3314633"/>
            <a:ext cx="2507200" cy="6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title" idx="4" hasCustomPrompt="1"/>
          </p:nvPr>
        </p:nvSpPr>
        <p:spPr>
          <a:xfrm>
            <a:off x="5116151" y="2294767"/>
            <a:ext cx="25072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110" name="Google Shape;110;p23"/>
          <p:cNvSpPr txBox="1">
            <a:spLocks noGrp="1"/>
          </p:cNvSpPr>
          <p:nvPr>
            <p:ph type="subTitle" idx="5"/>
          </p:nvPr>
        </p:nvSpPr>
        <p:spPr>
          <a:xfrm>
            <a:off x="3378415" y="5276467"/>
            <a:ext cx="2507200" cy="6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title" idx="6" hasCustomPrompt="1"/>
          </p:nvPr>
        </p:nvSpPr>
        <p:spPr>
          <a:xfrm>
            <a:off x="3378384" y="4256600"/>
            <a:ext cx="25072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209683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 1">
  <p:cSld name="Section  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>
            <a:spLocks noGrp="1"/>
          </p:cNvSpPr>
          <p:nvPr>
            <p:ph type="title"/>
          </p:nvPr>
        </p:nvSpPr>
        <p:spPr>
          <a:xfrm rot="-118108">
            <a:off x="4775938" y="4550642"/>
            <a:ext cx="3295545" cy="6864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subTitle" idx="1"/>
          </p:nvPr>
        </p:nvSpPr>
        <p:spPr>
          <a:xfrm rot="-106489">
            <a:off x="4191429" y="5128781"/>
            <a:ext cx="4455737" cy="10568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tamaran"/>
              <a:buNone/>
              <a:defRPr sz="2133"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36386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6601" y="-894100"/>
            <a:ext cx="6873225" cy="74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5"/>
          <p:cNvSpPr txBox="1">
            <a:spLocks noGrp="1"/>
          </p:cNvSpPr>
          <p:nvPr>
            <p:ph type="subTitle" idx="1"/>
          </p:nvPr>
        </p:nvSpPr>
        <p:spPr>
          <a:xfrm>
            <a:off x="5117700" y="2063867"/>
            <a:ext cx="38000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title" hasCustomPrompt="1"/>
          </p:nvPr>
        </p:nvSpPr>
        <p:spPr>
          <a:xfrm>
            <a:off x="1779700" y="2063867"/>
            <a:ext cx="25072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9" name="Google Shape;119;p25"/>
          <p:cNvSpPr txBox="1">
            <a:spLocks noGrp="1"/>
          </p:cNvSpPr>
          <p:nvPr>
            <p:ph type="subTitle" idx="2"/>
          </p:nvPr>
        </p:nvSpPr>
        <p:spPr>
          <a:xfrm>
            <a:off x="5117700" y="3552533"/>
            <a:ext cx="38000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title" idx="3" hasCustomPrompt="1"/>
          </p:nvPr>
        </p:nvSpPr>
        <p:spPr>
          <a:xfrm>
            <a:off x="1779700" y="3552533"/>
            <a:ext cx="25072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21" name="Google Shape;121;p25"/>
          <p:cNvSpPr txBox="1">
            <a:spLocks noGrp="1"/>
          </p:cNvSpPr>
          <p:nvPr>
            <p:ph type="subTitle" idx="4"/>
          </p:nvPr>
        </p:nvSpPr>
        <p:spPr>
          <a:xfrm>
            <a:off x="5117700" y="5041200"/>
            <a:ext cx="38000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title" idx="5" hasCustomPrompt="1"/>
          </p:nvPr>
        </p:nvSpPr>
        <p:spPr>
          <a:xfrm>
            <a:off x="1779700" y="5041200"/>
            <a:ext cx="25072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710139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/>
          <p:nvPr/>
        </p:nvSpPr>
        <p:spPr>
          <a:xfrm rot="398269">
            <a:off x="771179" y="-7673"/>
            <a:ext cx="9574984" cy="6917919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dist="19050" dir="15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" name="Google Shape;125;p26"/>
          <p:cNvSpPr txBox="1">
            <a:spLocks noGrp="1"/>
          </p:cNvSpPr>
          <p:nvPr>
            <p:ph type="title"/>
          </p:nvPr>
        </p:nvSpPr>
        <p:spPr>
          <a:xfrm>
            <a:off x="1417600" y="447164"/>
            <a:ext cx="935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title" idx="2"/>
          </p:nvPr>
        </p:nvSpPr>
        <p:spPr>
          <a:xfrm>
            <a:off x="1519800" y="4246867"/>
            <a:ext cx="24540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subTitle" idx="1"/>
          </p:nvPr>
        </p:nvSpPr>
        <p:spPr>
          <a:xfrm>
            <a:off x="1519800" y="4793800"/>
            <a:ext cx="2454000" cy="9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title" idx="3"/>
          </p:nvPr>
        </p:nvSpPr>
        <p:spPr>
          <a:xfrm>
            <a:off x="4370195" y="4246867"/>
            <a:ext cx="24540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subTitle" idx="4"/>
          </p:nvPr>
        </p:nvSpPr>
        <p:spPr>
          <a:xfrm>
            <a:off x="4370200" y="4793800"/>
            <a:ext cx="2454000" cy="9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title" idx="5"/>
          </p:nvPr>
        </p:nvSpPr>
        <p:spPr>
          <a:xfrm>
            <a:off x="7220584" y="4246867"/>
            <a:ext cx="24540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subTitle" idx="6"/>
          </p:nvPr>
        </p:nvSpPr>
        <p:spPr>
          <a:xfrm>
            <a:off x="7220595" y="4793800"/>
            <a:ext cx="2454000" cy="9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title" idx="7"/>
          </p:nvPr>
        </p:nvSpPr>
        <p:spPr>
          <a:xfrm>
            <a:off x="1519800" y="2367967"/>
            <a:ext cx="24540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subTitle" idx="8"/>
          </p:nvPr>
        </p:nvSpPr>
        <p:spPr>
          <a:xfrm>
            <a:off x="1519800" y="2914900"/>
            <a:ext cx="2454000" cy="9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title" idx="9"/>
          </p:nvPr>
        </p:nvSpPr>
        <p:spPr>
          <a:xfrm>
            <a:off x="4370195" y="2367967"/>
            <a:ext cx="24540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subTitle" idx="13"/>
          </p:nvPr>
        </p:nvSpPr>
        <p:spPr>
          <a:xfrm>
            <a:off x="4370200" y="2914900"/>
            <a:ext cx="2454000" cy="9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title" idx="14"/>
          </p:nvPr>
        </p:nvSpPr>
        <p:spPr>
          <a:xfrm>
            <a:off x="7220584" y="2367967"/>
            <a:ext cx="24540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subTitle" idx="15"/>
          </p:nvPr>
        </p:nvSpPr>
        <p:spPr>
          <a:xfrm>
            <a:off x="7220595" y="2914900"/>
            <a:ext cx="2454000" cy="9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0781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 1">
  <p:cSld name="Title + Two Columns 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/>
          <p:nvPr/>
        </p:nvSpPr>
        <p:spPr>
          <a:xfrm>
            <a:off x="-66900" y="400200"/>
            <a:ext cx="93984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Google Shape;140;p27"/>
          <p:cNvSpPr txBox="1">
            <a:spLocks noGrp="1"/>
          </p:cNvSpPr>
          <p:nvPr>
            <p:ph type="title"/>
          </p:nvPr>
        </p:nvSpPr>
        <p:spPr>
          <a:xfrm>
            <a:off x="1417600" y="447164"/>
            <a:ext cx="935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title" idx="2"/>
          </p:nvPr>
        </p:nvSpPr>
        <p:spPr>
          <a:xfrm>
            <a:off x="1680501" y="4132067"/>
            <a:ext cx="28248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ubTitle" idx="1"/>
          </p:nvPr>
        </p:nvSpPr>
        <p:spPr>
          <a:xfrm>
            <a:off x="1680501" y="4780600"/>
            <a:ext cx="2824800" cy="1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title" idx="3"/>
          </p:nvPr>
        </p:nvSpPr>
        <p:spPr>
          <a:xfrm>
            <a:off x="5876036" y="4132067"/>
            <a:ext cx="28248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subTitle" idx="4"/>
          </p:nvPr>
        </p:nvSpPr>
        <p:spPr>
          <a:xfrm>
            <a:off x="5876036" y="4780600"/>
            <a:ext cx="2824800" cy="1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14558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 2">
  <p:cSld name="Section  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 rot="530765">
            <a:off x="1704934" y="4584956"/>
            <a:ext cx="3295601" cy="6865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subTitle" idx="1"/>
          </p:nvPr>
        </p:nvSpPr>
        <p:spPr>
          <a:xfrm rot="542320">
            <a:off x="977293" y="5148647"/>
            <a:ext cx="4455729" cy="10567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tamaran"/>
              <a:buNone/>
              <a:defRPr sz="2133"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09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1967" y="-5366"/>
            <a:ext cx="5015267" cy="625913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1299000" y="2117767"/>
            <a:ext cx="3341200" cy="13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subTitle" idx="1"/>
          </p:nvPr>
        </p:nvSpPr>
        <p:spPr>
          <a:xfrm>
            <a:off x="1299000" y="3589500"/>
            <a:ext cx="3341200" cy="1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20582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22500" y="1"/>
            <a:ext cx="5015267" cy="625913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0"/>
          <p:cNvSpPr txBox="1">
            <a:spLocks noGrp="1"/>
          </p:cNvSpPr>
          <p:nvPr>
            <p:ph type="title"/>
          </p:nvPr>
        </p:nvSpPr>
        <p:spPr>
          <a:xfrm>
            <a:off x="7759533" y="2123133"/>
            <a:ext cx="3341200" cy="13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subTitle" idx="1"/>
          </p:nvPr>
        </p:nvSpPr>
        <p:spPr>
          <a:xfrm>
            <a:off x="7759533" y="3594867"/>
            <a:ext cx="3341200" cy="1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0293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6739" y="-1767659"/>
            <a:ext cx="5428087" cy="718154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58" name="Google Shape;158;p31"/>
          <p:cNvSpPr txBox="1">
            <a:spLocks noGrp="1"/>
          </p:cNvSpPr>
          <p:nvPr>
            <p:ph type="ctrTitle"/>
          </p:nvPr>
        </p:nvSpPr>
        <p:spPr>
          <a:xfrm>
            <a:off x="2236700" y="348133"/>
            <a:ext cx="5804400" cy="12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subTitle" idx="1"/>
          </p:nvPr>
        </p:nvSpPr>
        <p:spPr>
          <a:xfrm>
            <a:off x="2236700" y="1712133"/>
            <a:ext cx="5314800" cy="23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tamaran"/>
              <a:buNone/>
              <a:defRPr sz="2133"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60" name="Google Shape;160;p31"/>
          <p:cNvSpPr txBox="1"/>
          <p:nvPr/>
        </p:nvSpPr>
        <p:spPr>
          <a:xfrm>
            <a:off x="2236700" y="4431999"/>
            <a:ext cx="4407200" cy="8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tamaran"/>
                <a:ea typeface="Catamaran"/>
                <a:cs typeface="Catamaran"/>
                <a:sym typeface="Catamaran"/>
              </a:rPr>
              <a:t>CREDITS: This presentation template was created by 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tamaran"/>
                <a:ea typeface="Catamaran"/>
                <a:cs typeface="Catamaran"/>
                <a:sym typeface="Catamaran"/>
              </a:rPr>
              <a:t>, including icons by 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tamaran"/>
                <a:ea typeface="Catamaran"/>
                <a:cs typeface="Catamaran"/>
                <a:sym typeface="Catamaran"/>
              </a:rPr>
              <a:t>, and infographics &amp; images by 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tamaran"/>
                <a:ea typeface="Catamaran"/>
                <a:cs typeface="Catamaran"/>
                <a:sym typeface="Catamaran"/>
              </a:rPr>
              <a:t>.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</p:txBody>
      </p:sp>
    </p:spTree>
    <p:extLst>
      <p:ext uri="{BB962C8B-B14F-4D97-AF65-F5344CB8AC3E}">
        <p14:creationId xmlns:p14="http://schemas.microsoft.com/office/powerpoint/2010/main" val="18361378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5001" y="-2296067"/>
            <a:ext cx="8375451" cy="66960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63" name="Google Shape;163;p32"/>
          <p:cNvSpPr txBox="1">
            <a:spLocks noGrp="1"/>
          </p:cNvSpPr>
          <p:nvPr>
            <p:ph type="title"/>
          </p:nvPr>
        </p:nvSpPr>
        <p:spPr>
          <a:xfrm>
            <a:off x="1417600" y="447164"/>
            <a:ext cx="935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2"/>
          <p:cNvSpPr txBox="1">
            <a:spLocks noGrp="1"/>
          </p:cNvSpPr>
          <p:nvPr>
            <p:ph type="body" idx="1"/>
          </p:nvPr>
        </p:nvSpPr>
        <p:spPr>
          <a:xfrm>
            <a:off x="1685167" y="1471833"/>
            <a:ext cx="4028800" cy="46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body" idx="2"/>
          </p:nvPr>
        </p:nvSpPr>
        <p:spPr>
          <a:xfrm>
            <a:off x="6478037" y="1471833"/>
            <a:ext cx="4028800" cy="46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68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11629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02517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9375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in pairs. Write the activities from the box under the correct pictures.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DD1BA7B0-ACBD-FD5E-EE0A-1758F7F8840B}"/>
              </a:ext>
            </a:extLst>
          </p:cNvPr>
          <p:cNvSpPr/>
          <p:nvPr/>
        </p:nvSpPr>
        <p:spPr>
          <a:xfrm>
            <a:off x="102363" y="1703726"/>
            <a:ext cx="14480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doing DIY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Hình chữ nhật: Góc Tròn 20">
            <a:extLst>
              <a:ext uri="{FF2B5EF4-FFF2-40B4-BE49-F238E27FC236}">
                <a16:creationId xmlns:a16="http://schemas.microsoft.com/office/drawing/2014/main" id="{9D323001-C3AB-87DF-FBE5-D93F3CF82806}"/>
              </a:ext>
            </a:extLst>
          </p:cNvPr>
          <p:cNvSpPr/>
          <p:nvPr/>
        </p:nvSpPr>
        <p:spPr>
          <a:xfrm>
            <a:off x="1705499" y="1710462"/>
            <a:ext cx="125973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cooking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Hình chữ nhật: Góc Tròn 21">
            <a:extLst>
              <a:ext uri="{FF2B5EF4-FFF2-40B4-BE49-F238E27FC236}">
                <a16:creationId xmlns:a16="http://schemas.microsoft.com/office/drawing/2014/main" id="{38689B60-EF1D-A043-86D7-D8769C644766}"/>
              </a:ext>
            </a:extLst>
          </p:cNvPr>
          <p:cNvSpPr/>
          <p:nvPr/>
        </p:nvSpPr>
        <p:spPr>
          <a:xfrm>
            <a:off x="3146222" y="1710462"/>
            <a:ext cx="190661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doing puzzles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Hình chữ nhật: Góc Tròn 22">
            <a:extLst>
              <a:ext uri="{FF2B5EF4-FFF2-40B4-BE49-F238E27FC236}">
                <a16:creationId xmlns:a16="http://schemas.microsoft.com/office/drawing/2014/main" id="{66BB8AA8-44E4-8D3C-DBC1-C70BE17DD6E7}"/>
              </a:ext>
            </a:extLst>
          </p:cNvPr>
          <p:cNvSpPr/>
          <p:nvPr/>
        </p:nvSpPr>
        <p:spPr>
          <a:xfrm>
            <a:off x="5231395" y="1701742"/>
            <a:ext cx="190661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playing sport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Hình chữ nhật: Góc Tròn 23">
            <a:extLst>
              <a:ext uri="{FF2B5EF4-FFF2-40B4-BE49-F238E27FC236}">
                <a16:creationId xmlns:a16="http://schemas.microsoft.com/office/drawing/2014/main" id="{1AF76600-3E7C-0E0D-3911-B9B0BB90C774}"/>
              </a:ext>
            </a:extLst>
          </p:cNvPr>
          <p:cNvSpPr/>
          <p:nvPr/>
        </p:nvSpPr>
        <p:spPr>
          <a:xfrm>
            <a:off x="7317995" y="1710462"/>
            <a:ext cx="215411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surfing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net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CE8B5EDE-B16D-C8F1-46D3-C0F131AA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r="5316"/>
          <a:stretch/>
        </p:blipFill>
        <p:spPr bwMode="auto">
          <a:xfrm>
            <a:off x="4964273" y="2364203"/>
            <a:ext cx="2592000" cy="1727592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7B9F379C-D0EC-85EC-62C4-17983FDF8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-603" r="9433" b="603"/>
          <a:stretch/>
        </p:blipFill>
        <p:spPr bwMode="auto">
          <a:xfrm>
            <a:off x="9023802" y="4666700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Da Nhân Tạo: Phù Hợp Để Luyện Tập Bóng Rổ">
            <a:extLst>
              <a:ext uri="{FF2B5EF4-FFF2-40B4-BE49-F238E27FC236}">
                <a16:creationId xmlns:a16="http://schemas.microsoft.com/office/drawing/2014/main" id="{3CD8FF31-1226-31AE-AC86-FD10083F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802" y="2364203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Best Students Scissors">
            <a:extLst>
              <a:ext uri="{FF2B5EF4-FFF2-40B4-BE49-F238E27FC236}">
                <a16:creationId xmlns:a16="http://schemas.microsoft.com/office/drawing/2014/main" id="{50A76A1D-F920-B485-1E95-D05FFF220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3"/>
          <a:stretch/>
        </p:blipFill>
        <p:spPr bwMode="auto">
          <a:xfrm>
            <a:off x="4964273" y="4666700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ình chữ nhật: Góc Tròn 23">
            <a:extLst>
              <a:ext uri="{FF2B5EF4-FFF2-40B4-BE49-F238E27FC236}">
                <a16:creationId xmlns:a16="http://schemas.microsoft.com/office/drawing/2014/main" id="{E132CBB0-73D4-6140-F59B-CDD26733C241}"/>
              </a:ext>
            </a:extLst>
          </p:cNvPr>
          <p:cNvSpPr/>
          <p:nvPr/>
        </p:nvSpPr>
        <p:spPr>
          <a:xfrm>
            <a:off x="9629263" y="1703725"/>
            <a:ext cx="259200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messaging friends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1843" t="2880" r="2810" b="5023"/>
          <a:stretch/>
        </p:blipFill>
        <p:spPr>
          <a:xfrm>
            <a:off x="576198" y="2406417"/>
            <a:ext cx="2617294" cy="1685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835" t="3976" r="2934" b="3448"/>
          <a:stretch/>
        </p:blipFill>
        <p:spPr>
          <a:xfrm>
            <a:off x="628983" y="4666699"/>
            <a:ext cx="2564509" cy="172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3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-0.73958 0.35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57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32929 0.35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36406 0.35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3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16654 0.686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3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45234 0.687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3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16979 0.686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0439" y="1266231"/>
            <a:ext cx="112871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Read the word and phrases, and guess which activities in </a:t>
            </a:r>
            <a:r>
              <a:rPr lang="en-US" sz="2400" b="1" dirty="0">
                <a:solidFill>
                  <a:srgbClr val="EF4B66"/>
                </a:solidFill>
                <a:effectLst/>
              </a:rPr>
              <a:t>3</a:t>
            </a:r>
            <a:r>
              <a:rPr lang="en-US" sz="2400" b="1" dirty="0">
                <a:solidFill>
                  <a:srgbClr val="FF7F00"/>
                </a:solidFill>
                <a:effectLst/>
              </a:rPr>
              <a:t> </a:t>
            </a:r>
            <a:r>
              <a:rPr lang="en-US" sz="2400" b="1" dirty="0">
                <a:effectLst/>
              </a:rPr>
              <a:t>are described.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347598" y="12349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383" y="11322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E1DC7-075B-23AE-8277-9352718DC434}"/>
              </a:ext>
            </a:extLst>
          </p:cNvPr>
          <p:cNvSpPr txBox="1"/>
          <p:nvPr/>
        </p:nvSpPr>
        <p:spPr>
          <a:xfrm>
            <a:off x="284713" y="1559625"/>
            <a:ext cx="759185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improve memory, a mental exercise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save money, increase creativity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improve physical health, make friends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keep in touch</a:t>
            </a:r>
            <a:r>
              <a:rPr lang="en-US" sz="3200">
                <a:effectLst/>
              </a:rPr>
              <a:t>, be relaxed</a:t>
            </a:r>
            <a:endParaRPr lang="en-US" sz="3200" dirty="0">
              <a:effectLst/>
            </a:endParaRP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learn something about IT, computer skills </a:t>
            </a:r>
          </a:p>
        </p:txBody>
      </p:sp>
      <p:sp>
        <p:nvSpPr>
          <p:cNvPr id="4" name="Hình chữ nhật: Góc Tròn 21">
            <a:extLst>
              <a:ext uri="{FF2B5EF4-FFF2-40B4-BE49-F238E27FC236}">
                <a16:creationId xmlns:a16="http://schemas.microsoft.com/office/drawing/2014/main" id="{D62CE67F-870B-58F5-D061-36E6DB0E6B5A}"/>
              </a:ext>
            </a:extLst>
          </p:cNvPr>
          <p:cNvSpPr/>
          <p:nvPr/>
        </p:nvSpPr>
        <p:spPr>
          <a:xfrm>
            <a:off x="7894352" y="1881867"/>
            <a:ext cx="255253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doing puzzles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3628CDFF-69EA-D4FA-61E3-10665DB8B6D5}"/>
              </a:ext>
            </a:extLst>
          </p:cNvPr>
          <p:cNvSpPr/>
          <p:nvPr/>
        </p:nvSpPr>
        <p:spPr>
          <a:xfrm>
            <a:off x="7894352" y="2856077"/>
            <a:ext cx="1916444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doing DIY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2">
            <a:extLst>
              <a:ext uri="{FF2B5EF4-FFF2-40B4-BE49-F238E27FC236}">
                <a16:creationId xmlns:a16="http://schemas.microsoft.com/office/drawing/2014/main" id="{BA750FCB-CA05-2EEA-F134-7C221656C4F1}"/>
              </a:ext>
            </a:extLst>
          </p:cNvPr>
          <p:cNvSpPr/>
          <p:nvPr/>
        </p:nvSpPr>
        <p:spPr>
          <a:xfrm>
            <a:off x="7875348" y="3838446"/>
            <a:ext cx="255253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playing sport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23">
            <a:extLst>
              <a:ext uri="{FF2B5EF4-FFF2-40B4-BE49-F238E27FC236}">
                <a16:creationId xmlns:a16="http://schemas.microsoft.com/office/drawing/2014/main" id="{42F9ED95-D715-DD34-8D0A-43515CFDE079}"/>
              </a:ext>
            </a:extLst>
          </p:cNvPr>
          <p:cNvSpPr/>
          <p:nvPr/>
        </p:nvSpPr>
        <p:spPr>
          <a:xfrm>
            <a:off x="7875348" y="4742912"/>
            <a:ext cx="3303848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messaging friends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23">
            <a:extLst>
              <a:ext uri="{FF2B5EF4-FFF2-40B4-BE49-F238E27FC236}">
                <a16:creationId xmlns:a16="http://schemas.microsoft.com/office/drawing/2014/main" id="{CA3F56D9-6AAC-6B98-FCB9-C4C849DB8016}"/>
              </a:ext>
            </a:extLst>
          </p:cNvPr>
          <p:cNvSpPr/>
          <p:nvPr/>
        </p:nvSpPr>
        <p:spPr>
          <a:xfrm>
            <a:off x="7876570" y="5709869"/>
            <a:ext cx="273574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surfing </a:t>
            </a:r>
            <a:r>
              <a:rPr lang="en-US" sz="3200">
                <a:solidFill>
                  <a:srgbClr val="C00000"/>
                </a:solidFill>
              </a:rPr>
              <a:t>the net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1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199229"/>
            <a:ext cx="243855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5828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659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84844" y="1660894"/>
            <a:ext cx="1165511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	  Hi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, Trang. Surprised to see you. What brings you here?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Oh, hello Tom. I’m looking for a knitting kit.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A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knitting kit? I didn’t know you like knitting.</a:t>
            </a:r>
            <a:b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Actually, I’m keen on many DIY activities. In my leisure time,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I love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knitting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, building dollhouses, and making paper flowers. 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I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see. So, you like spending time on your own.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Yes. What do you do in your free time?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I’m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a bit different. I usually hang out with my friends. We go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to the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cinema, go cycling, or play sport in the park.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You love spending free time with other people, don’t you?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That’s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right. By the way, would you like to go to the cinema with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me and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Mark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this Sunday? There’s a new comedy at New World Cinema.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Yes, I’d love to. Can I ask Mai to join us?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Sure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. Let’s meet outside the cinema at 9 a.m. 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3054" y="14919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>
            <a:spLocks noGrp="1"/>
          </p:cNvSpPr>
          <p:nvPr>
            <p:ph type="ctrTitle"/>
          </p:nvPr>
        </p:nvSpPr>
        <p:spPr>
          <a:xfrm>
            <a:off x="2384358" y="2977533"/>
            <a:ext cx="7638800" cy="273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Which activities can you listen?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6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199229"/>
            <a:ext cx="243855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5828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659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3769" y="2744886"/>
            <a:ext cx="500056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/>
            <a:r>
              <a:rPr 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DIY activities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84844" y="1660894"/>
            <a:ext cx="1165511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Tom: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	  Hi, Trang. Surprised to see you. What brings you here?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Trang: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Oh, hello Tom. I’m looking for a knitting kit.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Tom: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A knitting kit? I didn’t know you like knitting.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Trang: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Actually, I’m keen on many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DIY activities.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 my leisure time, I love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knitting, building dollhouses, and making paper flowers.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Tom: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I see. So, you like spending time on your own.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Trang: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Yes. What do you do in your free time?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Tom: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I’m a bit different. I usually hang out with my friends. We go to the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cinema, go cycling, or play sport in the park.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Trang: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You love spending free time with other people, don’t you?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Tom: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That’s right. By the way, would you like to go to the cinema with me and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Mark this Sunday? There’s a new comedy at New World Cinema.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Trang: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Yes, I’d love to. Can I ask Mai to join us?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Tom: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Sure. Let’s meet outside the cinema at 9 a.m. 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3054" y="1491986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24832" y="2385352"/>
            <a:ext cx="1433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knitting.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2662" y="3104420"/>
            <a:ext cx="2908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building dollhouses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38965" y="3104420"/>
            <a:ext cx="3342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making paper flowers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95976" y="4212260"/>
            <a:ext cx="3746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hang out with my friends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7087" y="4575656"/>
            <a:ext cx="1627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go cycling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37399" y="4575655"/>
            <a:ext cx="1702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play sport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69245" y="5320100"/>
            <a:ext cx="2643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go to the cinema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0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84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3" grpId="0"/>
      <p:bldP spid="4" grpId="0"/>
      <p:bldP spid="5" grpId="0"/>
      <p:bldP spid="6" grpId="0"/>
      <p:bldP spid="9" grpId="0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487067" y="1842145"/>
            <a:ext cx="1028224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Trang </a:t>
            </a:r>
            <a:r>
              <a:rPr lang="en-US" sz="2800" dirty="0"/>
              <a:t>is looking for </a:t>
            </a:r>
            <a:r>
              <a:rPr lang="en-US" sz="2800"/>
              <a:t>a ____________. </a:t>
            </a:r>
            <a:endParaRPr lang="en-US" sz="2800" dirty="0"/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She </a:t>
            </a:r>
            <a:r>
              <a:rPr lang="en-US" sz="2800" dirty="0"/>
              <a:t>likes doing DIY in her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 </a:t>
            </a:r>
            <a:r>
              <a:rPr lang="en-US" sz="2800" dirty="0"/>
              <a:t>loves spending his free time with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 </a:t>
            </a:r>
            <a:r>
              <a:rPr lang="en-US" sz="2800" dirty="0"/>
              <a:t>and his friends usually _________ together.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</a:t>
            </a:r>
            <a:r>
              <a:rPr lang="en-US" sz="2800" dirty="0"/>
              <a:t>, Mark, Trang, and Mai are going to see a comedy this _______.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9539"/>
            <a:ext cx="79310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Read the conversation again and complete the sentences.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08B1305C-B331-9195-FF9C-9532D6A247B3}"/>
              </a:ext>
            </a:extLst>
          </p:cNvPr>
          <p:cNvSpPr/>
          <p:nvPr/>
        </p:nvSpPr>
        <p:spPr>
          <a:xfrm>
            <a:off x="4170536" y="2055529"/>
            <a:ext cx="1834659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knitting kit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817D9914-754B-4E2F-D4CE-94D72E37B2EF}"/>
              </a:ext>
            </a:extLst>
          </p:cNvPr>
          <p:cNvSpPr/>
          <p:nvPr/>
        </p:nvSpPr>
        <p:spPr>
          <a:xfrm>
            <a:off x="4599281" y="2922939"/>
            <a:ext cx="205781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leisure time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BD5FE6B4-2279-EF99-8879-0233645AC809}"/>
              </a:ext>
            </a:extLst>
          </p:cNvPr>
          <p:cNvSpPr/>
          <p:nvPr/>
        </p:nvSpPr>
        <p:spPr>
          <a:xfrm>
            <a:off x="6398104" y="3777411"/>
            <a:ext cx="218258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other people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731BE2B5-C050-7B4F-9264-9E410BA0742F}"/>
              </a:ext>
            </a:extLst>
          </p:cNvPr>
          <p:cNvSpPr/>
          <p:nvPr/>
        </p:nvSpPr>
        <p:spPr>
          <a:xfrm>
            <a:off x="4887953" y="4639902"/>
            <a:ext cx="163408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hang out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6">
            <a:extLst>
              <a:ext uri="{FF2B5EF4-FFF2-40B4-BE49-F238E27FC236}">
                <a16:creationId xmlns:a16="http://schemas.microsoft.com/office/drawing/2014/main" id="{ECDC8F74-31EA-C91E-7B0B-77A245E22F44}"/>
              </a:ext>
            </a:extLst>
          </p:cNvPr>
          <p:cNvSpPr/>
          <p:nvPr/>
        </p:nvSpPr>
        <p:spPr>
          <a:xfrm>
            <a:off x="9256021" y="5477785"/>
            <a:ext cx="129540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Sunday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199229"/>
            <a:ext cx="243855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5828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659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84844" y="1660894"/>
            <a:ext cx="1165511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	  Hi, Trang. Surprised to see you. What brings you here?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Oh, hello Tom. I’m looking for a knitting kit.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A knitting kit? I didn’t know you like knitting.</a:t>
            </a:r>
            <a:b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Actually, I’m keen on many DIY activities. In my leisure time, I love</a:t>
            </a:r>
            <a:b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        knitting, building dollhouses, and making paper flowers. 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I see. So, you like spending time on your own.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Yes. What do you do in your free time?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I’m a bit different. I usually hang out with my friends. We go to the</a:t>
            </a:r>
            <a:b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        cinema, go cycling, or play sport in the park.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You love spending free time with other people, don’t you?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That’s right. By the way, would you like to go to the cinema with me and</a:t>
            </a:r>
            <a:b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        Mark this Sunday? There’s a new comedy at New World Cinema.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Yes, I’d love to. Can I ask Mai to join us?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Sure. Let’s meet outside the cinema at 9 a.m. 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3054" y="14919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0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7"/>
          <p:cNvSpPr txBox="1">
            <a:spLocks noGrp="1"/>
          </p:cNvSpPr>
          <p:nvPr>
            <p:ph type="body" idx="1"/>
          </p:nvPr>
        </p:nvSpPr>
        <p:spPr>
          <a:xfrm>
            <a:off x="942133" y="1934566"/>
            <a:ext cx="10269600" cy="4720233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2600" dirty="0" smtClean="0"/>
              <a:t>Doing DIY                                               - going cycling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2600" dirty="0" smtClean="0"/>
              <a:t>Doing puzzles			                 - going to the cinema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2600" dirty="0" smtClean="0"/>
              <a:t>Surfing the net                                        - making paper flowers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2600" dirty="0" smtClean="0"/>
              <a:t>Cooking                                                   - going cycling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2600" dirty="0" smtClean="0"/>
              <a:t>Playing sport                                           - hanging out with friends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2600" dirty="0" smtClean="0"/>
              <a:t>Messaging friends                                   - seeing a comedy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2600" dirty="0" smtClean="0"/>
              <a:t>Knitting					        - building dollhouses</a:t>
            </a:r>
          </a:p>
        </p:txBody>
      </p:sp>
      <p:sp>
        <p:nvSpPr>
          <p:cNvPr id="322" name="Google Shape;322;p57"/>
          <p:cNvSpPr txBox="1">
            <a:spLocks noGrp="1"/>
          </p:cNvSpPr>
          <p:nvPr>
            <p:ph type="title"/>
          </p:nvPr>
        </p:nvSpPr>
        <p:spPr>
          <a:xfrm>
            <a:off x="119700" y="511267"/>
            <a:ext cx="9210567" cy="763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u="sng" dirty="0" smtClean="0">
                <a:solidFill>
                  <a:schemeClr val="hlink"/>
                </a:solidFill>
              </a:rPr>
              <a:t>N</a:t>
            </a:r>
            <a:r>
              <a:rPr lang="en" u="sng" dirty="0" smtClean="0">
                <a:solidFill>
                  <a:schemeClr val="hlink"/>
                </a:solidFill>
              </a:rPr>
              <a:t>ame leisure activites in the lesson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18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0" build="p" animBg="1"/>
      <p:bldP spid="3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0287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groups. Ask one another the question below. Then report your friends’ answers to the class.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9E0521DF-788E-C29B-C1FF-66F41E6946B5}"/>
              </a:ext>
            </a:extLst>
          </p:cNvPr>
          <p:cNvSpPr txBox="1"/>
          <p:nvPr/>
        </p:nvSpPr>
        <p:spPr>
          <a:xfrm>
            <a:off x="238234" y="2425750"/>
            <a:ext cx="65863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ffectLst/>
              </a:rPr>
              <a:t>If you have some free time this weekend, what will you do? </a:t>
            </a:r>
            <a:endParaRPr lang="en-US" sz="4000" dirty="0"/>
          </a:p>
        </p:txBody>
      </p:sp>
      <p:pic>
        <p:nvPicPr>
          <p:cNvPr id="4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E3216F0E-4ECA-4F35-772D-3864D5930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9752531" y="4393580"/>
            <a:ext cx="1799184" cy="246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C171EBD5-18E2-00FF-C5CF-9C998A90C1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7141939" y="4416375"/>
            <a:ext cx="2610592" cy="246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4;p31">
            <a:extLst>
              <a:ext uri="{FF2B5EF4-FFF2-40B4-BE49-F238E27FC236}">
                <a16:creationId xmlns:a16="http://schemas.microsoft.com/office/drawing/2014/main" id="{A7832960-6874-FCBB-0CCA-D60176D447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146842" y="2871469"/>
            <a:ext cx="1711485" cy="147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26;p31">
            <a:extLst>
              <a:ext uri="{FF2B5EF4-FFF2-40B4-BE49-F238E27FC236}">
                <a16:creationId xmlns:a16="http://schemas.microsoft.com/office/drawing/2014/main" id="{23F47EFC-787F-AF47-F760-5E550CB2AC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824546" y="2874343"/>
            <a:ext cx="1982359" cy="1470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81498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Name a list of </a:t>
            </a:r>
            <a:r>
              <a:rPr lang="en-US" sz="2800" dirty="0" smtClean="0"/>
              <a:t>outdoor and indoor leisure </a:t>
            </a:r>
            <a:r>
              <a:rPr lang="en-US" sz="2800" dirty="0"/>
              <a:t>activities</a:t>
            </a:r>
            <a:r>
              <a:rPr lang="en-US" sz="2800" dirty="0" smtClean="0"/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Make 5 sentences with leisure activities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Prepare </a:t>
            </a:r>
            <a:r>
              <a:rPr lang="en-US" sz="2800" dirty="0"/>
              <a:t>for the Project of Unit </a:t>
            </a:r>
            <a:r>
              <a:rPr lang="en-US" sz="2800" dirty="0" smtClean="0"/>
              <a:t>1: Making a survey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</a:t>
            </a:r>
            <a:r>
              <a:rPr lang="en-US" sz="2800" dirty="0" smtClean="0"/>
              <a:t>bout leisure activities in your class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272" y="341490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865601" y="1456093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05" y="1287697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32957" y="1568858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2380853" y="2396549"/>
            <a:ext cx="6516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26649"/>
                </a:solidFill>
              </a:rPr>
              <a:t>I’m keen on DIY (do-it-yourself).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5 lý do khiến mô hình DIY trở nên quan trọng với trẻ - Thiết bị giáo dục  STEM">
            <a:extLst>
              <a:ext uri="{FF2B5EF4-FFF2-40B4-BE49-F238E27FC236}">
                <a16:creationId xmlns:a16="http://schemas.microsoft.com/office/drawing/2014/main" id="{FF468C11-B434-9E94-07B2-B16C838AB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337" y="3296140"/>
            <a:ext cx="3392506" cy="339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35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187198" y="1881281"/>
            <a:ext cx="6803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smtClean="0"/>
              <a:t>Matching appropriate pairs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738568" y="962562"/>
            <a:ext cx="423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Who knows more?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59617" y="3275937"/>
            <a:ext cx="3325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907" y="2723395"/>
            <a:ext cx="7056521" cy="45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AC835552-578E-AA6A-8D04-ABE445C48CD6}"/>
              </a:ext>
            </a:extLst>
          </p:cNvPr>
          <p:cNvSpPr txBox="1">
            <a:spLocks/>
          </p:cNvSpPr>
          <p:nvPr/>
        </p:nvSpPr>
        <p:spPr>
          <a:xfrm>
            <a:off x="487067" y="1273559"/>
            <a:ext cx="645885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DIY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  <a:endParaRPr lang="en-US" sz="7200" b="1" dirty="0">
              <a:solidFill>
                <a:srgbClr val="AD4F0F"/>
              </a:solidFill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  <a:cs typeface="Calibri" panose="020F0502020204030204" pitchFamily="34" charset="0"/>
              </a:rPr>
              <a:t>(do-it-yourself)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A3042-938C-08D7-EE9E-F60A54B5B7BC}"/>
              </a:ext>
            </a:extLst>
          </p:cNvPr>
          <p:cNvSpPr/>
          <p:nvPr/>
        </p:nvSpPr>
        <p:spPr>
          <a:xfrm>
            <a:off x="881913" y="5480893"/>
            <a:ext cx="50016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tự</a:t>
            </a:r>
            <a:r>
              <a:rPr lang="en-US" sz="4400" dirty="0"/>
              <a:t> </a:t>
            </a:r>
            <a:r>
              <a:rPr lang="en-US" sz="4400" err="1"/>
              <a:t>tay</a:t>
            </a:r>
            <a:r>
              <a:rPr lang="en-US" sz="4400"/>
              <a:t> làm</a:t>
            </a:r>
            <a:endParaRPr lang="en-US" sz="6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EC76A-130E-019C-6AE0-3F420839E35B}"/>
              </a:ext>
            </a:extLst>
          </p:cNvPr>
          <p:cNvSpPr/>
          <p:nvPr/>
        </p:nvSpPr>
        <p:spPr>
          <a:xfrm>
            <a:off x="1503174" y="4081478"/>
            <a:ext cx="3759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ˌdiːaɪ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ˈwaɪ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8" name="Picture 2" descr="Pin on trabajos en foamy">
            <a:extLst>
              <a:ext uri="{FF2B5EF4-FFF2-40B4-BE49-F238E27FC236}">
                <a16:creationId xmlns:a16="http://schemas.microsoft.com/office/drawing/2014/main" id="{D61C3924-D88A-C4FF-9FAA-D449E70C5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564" y="1587764"/>
            <a:ext cx="4490981" cy="449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D416C306-6932-4695-A232-0456608B6375}"/>
              </a:ext>
            </a:extLst>
          </p:cNvPr>
          <p:cNvSpPr txBox="1">
            <a:spLocks/>
          </p:cNvSpPr>
          <p:nvPr/>
        </p:nvSpPr>
        <p:spPr>
          <a:xfrm>
            <a:off x="-105680" y="1444912"/>
            <a:ext cx="724580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knitting kit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02061A-2E82-661A-C9B0-6D306EBC4757}"/>
              </a:ext>
            </a:extLst>
          </p:cNvPr>
          <p:cNvSpPr/>
          <p:nvPr/>
        </p:nvSpPr>
        <p:spPr>
          <a:xfrm>
            <a:off x="725370" y="5275583"/>
            <a:ext cx="5327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bộ</a:t>
            </a:r>
            <a:r>
              <a:rPr lang="en-US" sz="4800" dirty="0"/>
              <a:t> </a:t>
            </a:r>
            <a:r>
              <a:rPr lang="en-US" sz="4800" dirty="0" err="1"/>
              <a:t>dụng</a:t>
            </a:r>
            <a:r>
              <a:rPr lang="en-US" sz="4800" dirty="0"/>
              <a:t> </a:t>
            </a:r>
            <a:r>
              <a:rPr lang="en-US" sz="4800" dirty="0" err="1"/>
              <a:t>cụ</a:t>
            </a:r>
            <a:r>
              <a:rPr lang="en-US" sz="4800" dirty="0"/>
              <a:t> </a:t>
            </a:r>
            <a:r>
              <a:rPr lang="en-US" sz="4800" dirty="0" err="1"/>
              <a:t>đan</a:t>
            </a:r>
            <a:r>
              <a:rPr lang="en-US" sz="4800" dirty="0"/>
              <a:t> </a:t>
            </a:r>
            <a:r>
              <a:rPr lang="en-US" sz="4800" dirty="0" err="1"/>
              <a:t>len</a:t>
            </a:r>
            <a:endParaRPr lang="en-US" sz="6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5FE9C-D4A9-DEE7-3063-3EF394BDCE9A}"/>
              </a:ext>
            </a:extLst>
          </p:cNvPr>
          <p:cNvSpPr/>
          <p:nvPr/>
        </p:nvSpPr>
        <p:spPr>
          <a:xfrm>
            <a:off x="1893536" y="3587259"/>
            <a:ext cx="30187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ˈnɪtɪŋ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1" name="Picture 2" descr="Basket With Knitting Balls Bright Decorative Home Hobby Stock Illustration  - Download Image Now - iStock">
            <a:extLst>
              <a:ext uri="{FF2B5EF4-FFF2-40B4-BE49-F238E27FC236}">
                <a16:creationId xmlns:a16="http://schemas.microsoft.com/office/drawing/2014/main" id="{51788A2A-1777-E7E3-A249-044BB60E4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t="12749" r="6760" b="6894"/>
          <a:stretch/>
        </p:blipFill>
        <p:spPr bwMode="auto">
          <a:xfrm>
            <a:off x="6923314" y="1537778"/>
            <a:ext cx="4490358" cy="42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566198" y="162490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dollhouse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5058" y="5041441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nhà</a:t>
            </a:r>
            <a:r>
              <a:rPr lang="en-US" sz="4400" dirty="0"/>
              <a:t> </a:t>
            </a:r>
            <a:r>
              <a:rPr lang="en-US" sz="4400" dirty="0" err="1"/>
              <a:t>búp</a:t>
            </a:r>
            <a:r>
              <a:rPr lang="en-US" sz="4400" dirty="0"/>
              <a:t> </a:t>
            </a:r>
            <a:r>
              <a:rPr lang="en-US" sz="4400" dirty="0" err="1"/>
              <a:t>bê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580083" y="3549600"/>
            <a:ext cx="2840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dɒlhaʊs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Robotime Wooden Dollhouse With Furniture, Pretend Play Doll House Toys For  Kids, Gift For Girls &amp; Reviews | Wayfair">
            <a:extLst>
              <a:ext uri="{FF2B5EF4-FFF2-40B4-BE49-F238E27FC236}">
                <a16:creationId xmlns:a16="http://schemas.microsoft.com/office/drawing/2014/main" id="{8CC97BDF-3A12-4AB5-9C23-61C7AC6D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38" y="1236784"/>
            <a:ext cx="5165271" cy="516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881;p31">
            <a:extLst>
              <a:ext uri="{FF2B5EF4-FFF2-40B4-BE49-F238E27FC236}">
                <a16:creationId xmlns:a16="http://schemas.microsoft.com/office/drawing/2014/main" id="{65318A2B-D2F2-01C3-EC8B-3C6C8F6C8A28}"/>
              </a:ext>
            </a:extLst>
          </p:cNvPr>
          <p:cNvSpPr txBox="1">
            <a:spLocks/>
          </p:cNvSpPr>
          <p:nvPr/>
        </p:nvSpPr>
        <p:spPr>
          <a:xfrm>
            <a:off x="-208751" y="1165541"/>
            <a:ext cx="96570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make paper flowers </a:t>
            </a:r>
            <a:r>
              <a:rPr lang="en-US" sz="6600" b="1" dirty="0">
                <a:solidFill>
                  <a:srgbClr val="AD4F0F"/>
                </a:solidFill>
              </a:rPr>
              <a:t>(</a:t>
            </a:r>
            <a:r>
              <a:rPr lang="en-US" sz="6600" b="1" dirty="0" err="1">
                <a:solidFill>
                  <a:srgbClr val="AD4F0F"/>
                </a:solidFill>
              </a:rPr>
              <a:t>v.phr</a:t>
            </a:r>
            <a:r>
              <a:rPr lang="en-US" sz="6600" b="1" dirty="0">
                <a:solidFill>
                  <a:srgbClr val="AD4F0F"/>
                </a:solidFill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FEA5C-64E1-D242-1D04-0C6CF6CF270C}"/>
              </a:ext>
            </a:extLst>
          </p:cNvPr>
          <p:cNvSpPr/>
          <p:nvPr/>
        </p:nvSpPr>
        <p:spPr>
          <a:xfrm>
            <a:off x="1627723" y="532346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làm</a:t>
            </a:r>
            <a:r>
              <a:rPr lang="en-US" sz="4800" dirty="0"/>
              <a:t> </a:t>
            </a:r>
            <a:r>
              <a:rPr lang="en-US" sz="4800" dirty="0" err="1"/>
              <a:t>hoa</a:t>
            </a:r>
            <a:r>
              <a:rPr lang="en-US" sz="4800" dirty="0"/>
              <a:t> </a:t>
            </a:r>
            <a:r>
              <a:rPr lang="en-US" sz="4800" dirty="0" err="1"/>
              <a:t>giấy</a:t>
            </a:r>
            <a:endParaRPr lang="en-US" sz="4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FD1D7-3182-7685-10AF-7293F86F18E8}"/>
              </a:ext>
            </a:extLst>
          </p:cNvPr>
          <p:cNvSpPr/>
          <p:nvPr/>
        </p:nvSpPr>
        <p:spPr>
          <a:xfrm>
            <a:off x="678467" y="4083843"/>
            <a:ext cx="60724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meɪk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 'peɪpər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'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flaʊərz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8" name="Picture 2" descr="9,109 Paper Flower Stock Photos, Pictures &amp; Royalty-Free Images - iStock">
            <a:extLst>
              <a:ext uri="{FF2B5EF4-FFF2-40B4-BE49-F238E27FC236}">
                <a16:creationId xmlns:a16="http://schemas.microsoft.com/office/drawing/2014/main" id="{678DF3C8-604E-5455-2051-724C090CA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877" y="2431831"/>
            <a:ext cx="4193066" cy="419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A55D47A0-C26B-DEB9-2874-5AF14FEE5F9D}"/>
              </a:ext>
            </a:extLst>
          </p:cNvPr>
          <p:cNvSpPr txBox="1">
            <a:spLocks/>
          </p:cNvSpPr>
          <p:nvPr/>
        </p:nvSpPr>
        <p:spPr>
          <a:xfrm>
            <a:off x="308742" y="134397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hang out </a:t>
            </a:r>
            <a:r>
              <a:rPr lang="en-US" sz="66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AD810-20FE-C656-F294-1A27385AD04C}"/>
              </a:ext>
            </a:extLst>
          </p:cNvPr>
          <p:cNvSpPr/>
          <p:nvPr/>
        </p:nvSpPr>
        <p:spPr>
          <a:xfrm>
            <a:off x="487067" y="499880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đi</a:t>
            </a:r>
            <a:r>
              <a:rPr lang="en-US" sz="4800" dirty="0"/>
              <a:t> </a:t>
            </a:r>
            <a:r>
              <a:rPr lang="en-US" sz="4800" dirty="0" err="1"/>
              <a:t>chơi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AFD3D-4FBB-0281-B553-D5B8C60A9552}"/>
              </a:ext>
            </a:extLst>
          </p:cNvPr>
          <p:cNvSpPr/>
          <p:nvPr/>
        </p:nvSpPr>
        <p:spPr>
          <a:xfrm>
            <a:off x="1210537" y="3444827"/>
            <a:ext cx="28680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hæŋ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aʊt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9" name="Picture 4" descr="Female Friends Hanging Out In Cafe | EPS PNG Images Free Download - Pikbest">
            <a:extLst>
              <a:ext uri="{FF2B5EF4-FFF2-40B4-BE49-F238E27FC236}">
                <a16:creationId xmlns:a16="http://schemas.microsoft.com/office/drawing/2014/main" id="{7BF45857-6E36-E7F8-A269-0AA0690D3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" t="2822" r="1731" b="1566"/>
          <a:stretch/>
        </p:blipFill>
        <p:spPr bwMode="auto">
          <a:xfrm>
            <a:off x="5409272" y="1890849"/>
            <a:ext cx="6603023" cy="39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587203"/>
              </p:ext>
            </p:extLst>
          </p:nvPr>
        </p:nvGraphicFramePr>
        <p:xfrm>
          <a:off x="960318" y="1681781"/>
          <a:ext cx="10271364" cy="40147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1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1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DIY 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ˌdiːaɪ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ˈwaɪ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tay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làm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knitting kit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ˈnɪtɪŋ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kɪt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cụ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dollhouse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dɒlˌhaʊs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nhà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búp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bê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17077977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make paper flowers 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v.phr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meɪk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'peɪpər 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'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flaʊərz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giấy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524542958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hang out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hæŋ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aʊt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285282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Bulletin Board by Slidesgo">
  <a:themeElements>
    <a:clrScheme name="Simple Light">
      <a:dk1>
        <a:srgbClr val="000000"/>
      </a:dk1>
      <a:lt1>
        <a:srgbClr val="F3F3F3"/>
      </a:lt1>
      <a:dk2>
        <a:srgbClr val="EA9999"/>
      </a:dk2>
      <a:lt2>
        <a:srgbClr val="F3F3F3"/>
      </a:lt2>
      <a:accent1>
        <a:srgbClr val="93C47D"/>
      </a:accent1>
      <a:accent2>
        <a:srgbClr val="FFD966"/>
      </a:accent2>
      <a:accent3>
        <a:srgbClr val="EA9999"/>
      </a:accent3>
      <a:accent4>
        <a:srgbClr val="000000"/>
      </a:accent4>
      <a:accent5>
        <a:srgbClr val="F3F3F3"/>
      </a:accent5>
      <a:accent6>
        <a:srgbClr val="FFEE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nteractive Bulletin Board by Slidesgo">
  <a:themeElements>
    <a:clrScheme name="Simple Light">
      <a:dk1>
        <a:srgbClr val="000000"/>
      </a:dk1>
      <a:lt1>
        <a:srgbClr val="F3F3F3"/>
      </a:lt1>
      <a:dk2>
        <a:srgbClr val="EA9999"/>
      </a:dk2>
      <a:lt2>
        <a:srgbClr val="F3F3F3"/>
      </a:lt2>
      <a:accent1>
        <a:srgbClr val="93C47D"/>
      </a:accent1>
      <a:accent2>
        <a:srgbClr val="FFD966"/>
      </a:accent2>
      <a:accent3>
        <a:srgbClr val="EA9999"/>
      </a:accent3>
      <a:accent4>
        <a:srgbClr val="000000"/>
      </a:accent4>
      <a:accent5>
        <a:srgbClr val="F3F3F3"/>
      </a:accent5>
      <a:accent6>
        <a:srgbClr val="FFEE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3723</TotalTime>
  <Words>505</Words>
  <Application>Microsoft Office PowerPoint</Application>
  <PresentationFormat>Widescreen</PresentationFormat>
  <Paragraphs>167</Paragraphs>
  <Slides>20</Slides>
  <Notes>18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Architects Daughter</vt:lpstr>
      <vt:lpstr>Arial</vt:lpstr>
      <vt:lpstr>Calibri</vt:lpstr>
      <vt:lpstr>Calibri Light</vt:lpstr>
      <vt:lpstr>Catamaran</vt:lpstr>
      <vt:lpstr>Comic Sans MS</vt:lpstr>
      <vt:lpstr>Myriad Pro</vt:lpstr>
      <vt:lpstr>Times New Roman</vt:lpstr>
      <vt:lpstr>Office Theme</vt:lpstr>
      <vt:lpstr>Interactive Bulletin Board by Slidesgo</vt:lpstr>
      <vt:lpstr>1_Interactive Bulletin Board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activities can you listen?</vt:lpstr>
      <vt:lpstr>PowerPoint Presentation</vt:lpstr>
      <vt:lpstr>PowerPoint Presentation</vt:lpstr>
      <vt:lpstr>PowerPoint Presentation</vt:lpstr>
      <vt:lpstr>Name leisure activites in the lesson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225</cp:revision>
  <dcterms:created xsi:type="dcterms:W3CDTF">2020-12-09T02:04:09Z</dcterms:created>
  <dcterms:modified xsi:type="dcterms:W3CDTF">2024-09-10T04:12:25Z</dcterms:modified>
</cp:coreProperties>
</file>