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5"/>
  </p:notesMasterIdLst>
  <p:sldIdLst>
    <p:sldId id="256" r:id="rId4"/>
    <p:sldId id="279" r:id="rId5"/>
    <p:sldId id="316" r:id="rId6"/>
    <p:sldId id="347" r:id="rId7"/>
    <p:sldId id="349" r:id="rId8"/>
    <p:sldId id="348" r:id="rId9"/>
    <p:sldId id="28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52" r:id="rId28"/>
    <p:sldId id="353" r:id="rId29"/>
    <p:sldId id="325" r:id="rId30"/>
    <p:sldId id="313" r:id="rId31"/>
    <p:sldId id="314" r:id="rId32"/>
    <p:sldId id="330" r:id="rId33"/>
    <p:sldId id="35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5"/>
    <a:srgbClr val="E0702A"/>
    <a:srgbClr val="7192A9"/>
    <a:srgbClr val="EF4B66"/>
    <a:srgbClr val="FBCDCD"/>
    <a:srgbClr val="F7A5A5"/>
    <a:srgbClr val="F37D91"/>
    <a:srgbClr val="F26649"/>
    <a:srgbClr val="F3F6F6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640"/>
  </p:normalViewPr>
  <p:slideViewPr>
    <p:cSldViewPr snapToGrid="0" showGuides="1">
      <p:cViewPr varScale="1">
        <p:scale>
          <a:sx n="69" d="100"/>
          <a:sy n="69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8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7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1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3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65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39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39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7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5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DDD857-DFDB-42C0-A3FA-B6C8D44CFC8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19/09/2024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FA7F17-6035-4E4C-AAED-B034982BBCA2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5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9.jpg"/><Relationship Id="rId9" Type="http://schemas.microsoft.com/office/2007/relationships/hdphoto" Target="../media/hdphoto3.wdp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9.jpg"/><Relationship Id="rId9" Type="http://schemas.microsoft.com/office/2007/relationships/hdphoto" Target="../media/hdphoto3.wdp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9.jpg"/><Relationship Id="rId9" Type="http://schemas.microsoft.com/office/2007/relationships/hdphoto" Target="../media/hdphoto3.wdp"/><Relationship Id="rId1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5" Type="http://schemas.openxmlformats.org/officeDocument/2006/relationships/slide" Target="slide2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12" Type="http://schemas.openxmlformats.org/officeDocument/2006/relationships/slide" Target="slide2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8.png"/><Relationship Id="rId5" Type="http://schemas.microsoft.com/office/2007/relationships/media" Target="../media/media2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jp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1524000" y="0"/>
            <a:ext cx="9144000" cy="674136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545582" y="5805264"/>
            <a:ext cx="151216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9156413" y="787164"/>
            <a:ext cx="587038" cy="5870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3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2" name="51 Anillo"/>
          <p:cNvSpPr/>
          <p:nvPr/>
        </p:nvSpPr>
        <p:spPr>
          <a:xfrm>
            <a:off x="9058574" y="689324"/>
            <a:ext cx="782718" cy="782718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3" name="52 Anillo"/>
          <p:cNvSpPr/>
          <p:nvPr/>
        </p:nvSpPr>
        <p:spPr>
          <a:xfrm>
            <a:off x="9058574" y="689324"/>
            <a:ext cx="782718" cy="782718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4" name="53 Anillo"/>
          <p:cNvSpPr/>
          <p:nvPr/>
        </p:nvSpPr>
        <p:spPr>
          <a:xfrm>
            <a:off x="8950951" y="581702"/>
            <a:ext cx="997965" cy="997965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9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913BBCDD-2D09-22F2-02EC-7392825339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11478" r="13602" b="11478"/>
          <a:stretch/>
        </p:blipFill>
        <p:spPr>
          <a:xfrm>
            <a:off x="4935877" y="5387996"/>
            <a:ext cx="1127997" cy="11938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31818" y="1687289"/>
            <a:ext cx="8825346" cy="1333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400" dirty="0">
                <a:solidFill>
                  <a:prstClr val="black"/>
                </a:solidFill>
              </a:rPr>
              <a:t>1. What does </a:t>
            </a:r>
            <a:r>
              <a:rPr lang="en-US" sz="2400" dirty="0" err="1">
                <a:solidFill>
                  <a:prstClr val="black"/>
                </a:solidFill>
              </a:rPr>
              <a:t>Trang</a:t>
            </a:r>
            <a:r>
              <a:rPr lang="en-US" sz="2400" dirty="0">
                <a:solidFill>
                  <a:prstClr val="black"/>
                </a:solidFill>
              </a:rPr>
              <a:t> do with her family members at the weekend?</a:t>
            </a:r>
          </a:p>
          <a:p>
            <a:pPr marL="457200" indent="-457200" algn="ctr">
              <a:lnSpc>
                <a:spcPct val="112000"/>
              </a:lnSpc>
              <a:buAutoNum type="alphaUcParenR"/>
            </a:pPr>
            <a:r>
              <a:rPr lang="en-US" sz="2400" dirty="0" smtClean="0">
                <a:solidFill>
                  <a:prstClr val="black"/>
                </a:solidFill>
              </a:rPr>
              <a:t>Go </a:t>
            </a:r>
            <a:r>
              <a:rPr lang="en-US" sz="2400" dirty="0">
                <a:solidFill>
                  <a:prstClr val="black"/>
                </a:solidFill>
              </a:rPr>
              <a:t>to the movies	</a:t>
            </a:r>
            <a:r>
              <a:rPr lang="en-US" sz="2400" dirty="0" smtClean="0">
                <a:solidFill>
                  <a:prstClr val="black"/>
                </a:solidFill>
              </a:rPr>
              <a:t>                B</a:t>
            </a:r>
            <a:r>
              <a:rPr lang="en-US" sz="2400" dirty="0">
                <a:solidFill>
                  <a:prstClr val="black"/>
                </a:solidFill>
              </a:rPr>
              <a:t>) Go for a bike ride	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 algn="ctr">
              <a:lnSpc>
                <a:spcPct val="112000"/>
              </a:lnSpc>
              <a:buAutoNum type="alphaUcParenR"/>
            </a:pPr>
            <a:r>
              <a:rPr lang="en-US" sz="2400" dirty="0" smtClean="0">
                <a:solidFill>
                  <a:prstClr val="black"/>
                </a:solidFill>
              </a:rPr>
              <a:t>C</a:t>
            </a:r>
            <a:r>
              <a:rPr lang="en-US" sz="2400" dirty="0">
                <a:solidFill>
                  <a:prstClr val="black"/>
                </a:solidFill>
              </a:rPr>
              <a:t>) Play video games	D) Visit friends</a:t>
            </a:r>
          </a:p>
        </p:txBody>
      </p:sp>
      <p:sp>
        <p:nvSpPr>
          <p:cNvPr id="17" name="Oval 16"/>
          <p:cNvSpPr/>
          <p:nvPr/>
        </p:nvSpPr>
        <p:spPr>
          <a:xfrm>
            <a:off x="6632157" y="2104284"/>
            <a:ext cx="423976" cy="499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6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0F1DFDC1-9BBB-AA22-A035-C71B90DD3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11478" r="13602" b="11478"/>
          <a:stretch/>
        </p:blipFill>
        <p:spPr>
          <a:xfrm>
            <a:off x="4583832" y="1916832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800" dirty="0">
                <a:solidFill>
                  <a:prstClr val="white"/>
                </a:solidFill>
                <a:latin typeface="Arial Black" panose="020B0A04020102020204" pitchFamily="34" charset="0"/>
              </a:rPr>
              <a:t>+50</a:t>
            </a:r>
          </a:p>
        </p:txBody>
      </p:sp>
      <p:sp>
        <p:nvSpPr>
          <p:cNvPr id="4" name="6 Flecha izquierda">
            <a:hlinkClick r:id="rId4" action="ppaction://hlinksldjump"/>
            <a:extLst>
              <a:ext uri="{FF2B5EF4-FFF2-40B4-BE49-F238E27FC236}">
                <a16:creationId xmlns:a16="http://schemas.microsoft.com/office/drawing/2014/main" id="{305B58D5-F37B-1C40-145C-235972F9CB19}"/>
              </a:ext>
            </a:extLst>
          </p:cNvPr>
          <p:cNvSpPr/>
          <p:nvPr/>
        </p:nvSpPr>
        <p:spPr>
          <a:xfrm>
            <a:off x="2063552" y="5730521"/>
            <a:ext cx="1368152" cy="720080"/>
          </a:xfrm>
          <a:prstGeom prst="leftArrow">
            <a:avLst>
              <a:gd name="adj1" fmla="val 61544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2400" b="1" dirty="0">
                <a:solidFill>
                  <a:prstClr val="white"/>
                </a:solidFill>
                <a:latin typeface="Calibri"/>
              </a:rPr>
              <a:t>WHEEL</a:t>
            </a:r>
            <a:endParaRPr lang="es-E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526" y="861384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7378396">
            <a:off x="4334317" y="2033170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10800000">
            <a:off x="4395552" y="1980819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32" y="2962799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94" y="5517233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00" y="5517232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5464624" y="3381791"/>
            <a:ext cx="1302081" cy="315963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5464622" y="-161696"/>
            <a:ext cx="1302085" cy="387496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17" y="1019044"/>
            <a:ext cx="969795" cy="9697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2639616" y="322030"/>
            <a:ext cx="6912768" cy="5107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Spin and stop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the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pointer and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click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the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pointed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topic</a:t>
            </a:r>
            <a:endParaRPr lang="es-ES" sz="2400" b="1" dirty="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2" name="24 Rectángulo">
            <a:extLst>
              <a:ext uri="{FF2B5EF4-FFF2-40B4-BE49-F238E27FC236}">
                <a16:creationId xmlns:a16="http://schemas.microsoft.com/office/drawing/2014/main" id="{B7AFD77E-328E-BA4F-F77F-CD772FE3867A}"/>
              </a:ext>
            </a:extLst>
          </p:cNvPr>
          <p:cNvSpPr/>
          <p:nvPr/>
        </p:nvSpPr>
        <p:spPr>
          <a:xfrm>
            <a:off x="6727196" y="1340769"/>
            <a:ext cx="559122" cy="76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</a:t>
            </a:r>
            <a:endParaRPr lang="es-ES" sz="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40 Rectángulo">
            <a:extLst>
              <a:ext uri="{FF2B5EF4-FFF2-40B4-BE49-F238E27FC236}">
                <a16:creationId xmlns:a16="http://schemas.microsoft.com/office/drawing/2014/main" id="{85ECB234-38F3-C20B-CADB-324285F6DC56}"/>
              </a:ext>
            </a:extLst>
          </p:cNvPr>
          <p:cNvSpPr/>
          <p:nvPr/>
        </p:nvSpPr>
        <p:spPr>
          <a:xfrm>
            <a:off x="7539050" y="2132857"/>
            <a:ext cx="559122" cy="714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41 Rectángulo">
            <a:extLst>
              <a:ext uri="{FF2B5EF4-FFF2-40B4-BE49-F238E27FC236}">
                <a16:creationId xmlns:a16="http://schemas.microsoft.com/office/drawing/2014/main" id="{DB91E0A4-A199-C266-BA65-DDAA2E727250}"/>
              </a:ext>
            </a:extLst>
          </p:cNvPr>
          <p:cNvSpPr/>
          <p:nvPr/>
        </p:nvSpPr>
        <p:spPr>
          <a:xfrm>
            <a:off x="7823781" y="3106984"/>
            <a:ext cx="559123" cy="72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42 Rectángulo">
            <a:extLst>
              <a:ext uri="{FF2B5EF4-FFF2-40B4-BE49-F238E27FC236}">
                <a16:creationId xmlns:a16="http://schemas.microsoft.com/office/drawing/2014/main" id="{02C4A14F-029C-5B9E-9671-E4482CB3CA86}"/>
              </a:ext>
            </a:extLst>
          </p:cNvPr>
          <p:cNvSpPr/>
          <p:nvPr/>
        </p:nvSpPr>
        <p:spPr>
          <a:xfrm>
            <a:off x="7739596" y="4010567"/>
            <a:ext cx="559121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43 Rectángulo">
            <a:extLst>
              <a:ext uri="{FF2B5EF4-FFF2-40B4-BE49-F238E27FC236}">
                <a16:creationId xmlns:a16="http://schemas.microsoft.com/office/drawing/2014/main" id="{DA202D9A-1474-383F-07CA-9C5ABBCCE4EA}"/>
              </a:ext>
            </a:extLst>
          </p:cNvPr>
          <p:cNvSpPr/>
          <p:nvPr/>
        </p:nvSpPr>
        <p:spPr>
          <a:xfrm>
            <a:off x="7176121" y="4838489"/>
            <a:ext cx="530937" cy="71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44 Rectángulo">
            <a:extLst>
              <a:ext uri="{FF2B5EF4-FFF2-40B4-BE49-F238E27FC236}">
                <a16:creationId xmlns:a16="http://schemas.microsoft.com/office/drawing/2014/main" id="{780051BF-502A-6388-0CB3-21089AFCF538}"/>
              </a:ext>
            </a:extLst>
          </p:cNvPr>
          <p:cNvSpPr/>
          <p:nvPr/>
        </p:nvSpPr>
        <p:spPr>
          <a:xfrm>
            <a:off x="6296576" y="5271298"/>
            <a:ext cx="557919" cy="821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6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45 Rectángulo">
            <a:extLst>
              <a:ext uri="{FF2B5EF4-FFF2-40B4-BE49-F238E27FC236}">
                <a16:creationId xmlns:a16="http://schemas.microsoft.com/office/drawing/2014/main" id="{B6744B82-8D88-D35C-E145-85F9FEDB1793}"/>
              </a:ext>
            </a:extLst>
          </p:cNvPr>
          <p:cNvSpPr/>
          <p:nvPr/>
        </p:nvSpPr>
        <p:spPr>
          <a:xfrm>
            <a:off x="5455589" y="5405198"/>
            <a:ext cx="519361" cy="688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7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47 Rectángulo">
            <a:extLst>
              <a:ext uri="{FF2B5EF4-FFF2-40B4-BE49-F238E27FC236}">
                <a16:creationId xmlns:a16="http://schemas.microsoft.com/office/drawing/2014/main" id="{78D73259-8EB5-C16B-D14E-8E573A0C6CDF}"/>
              </a:ext>
            </a:extLst>
          </p:cNvPr>
          <p:cNvSpPr/>
          <p:nvPr/>
        </p:nvSpPr>
        <p:spPr>
          <a:xfrm>
            <a:off x="3880696" y="4133260"/>
            <a:ext cx="559121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9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48 Rectángulo">
            <a:extLst>
              <a:ext uri="{FF2B5EF4-FFF2-40B4-BE49-F238E27FC236}">
                <a16:creationId xmlns:a16="http://schemas.microsoft.com/office/drawing/2014/main" id="{AD5B5636-73FB-E29C-09B3-890213A8FFB0}"/>
              </a:ext>
            </a:extLst>
          </p:cNvPr>
          <p:cNvSpPr/>
          <p:nvPr/>
        </p:nvSpPr>
        <p:spPr>
          <a:xfrm>
            <a:off x="3512680" y="3140969"/>
            <a:ext cx="846628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49 Rectángulo">
            <a:hlinkClick r:id="rId14" action="ppaction://hlinksldjump"/>
            <a:extLst>
              <a:ext uri="{FF2B5EF4-FFF2-40B4-BE49-F238E27FC236}">
                <a16:creationId xmlns:a16="http://schemas.microsoft.com/office/drawing/2014/main" id="{BEEF953F-942E-55D1-9F9C-4495D6443666}"/>
              </a:ext>
            </a:extLst>
          </p:cNvPr>
          <p:cNvSpPr/>
          <p:nvPr/>
        </p:nvSpPr>
        <p:spPr>
          <a:xfrm>
            <a:off x="3893451" y="2107972"/>
            <a:ext cx="759501" cy="77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11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50 Rectángulo">
            <a:extLst>
              <a:ext uri="{FF2B5EF4-FFF2-40B4-BE49-F238E27FC236}">
                <a16:creationId xmlns:a16="http://schemas.microsoft.com/office/drawing/2014/main" id="{5A993905-5CB2-DACA-1640-4A49B8A024FD}"/>
              </a:ext>
            </a:extLst>
          </p:cNvPr>
          <p:cNvSpPr/>
          <p:nvPr/>
        </p:nvSpPr>
        <p:spPr>
          <a:xfrm>
            <a:off x="4664072" y="1340768"/>
            <a:ext cx="855864" cy="74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12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28 Rectángulo">
            <a:extLst>
              <a:ext uri="{FF2B5EF4-FFF2-40B4-BE49-F238E27FC236}">
                <a16:creationId xmlns:a16="http://schemas.microsoft.com/office/drawing/2014/main" id="{DAF261A3-B12B-64E8-C35A-268C31EBFD32}"/>
              </a:ext>
            </a:extLst>
          </p:cNvPr>
          <p:cNvSpPr/>
          <p:nvPr/>
        </p:nvSpPr>
        <p:spPr>
          <a:xfrm>
            <a:off x="4535846" y="4941169"/>
            <a:ext cx="573754" cy="688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8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1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2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489301" y="5805264"/>
            <a:ext cx="151216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9156413" y="787164"/>
            <a:ext cx="587038" cy="5870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3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2" name="51 Anillo"/>
          <p:cNvSpPr/>
          <p:nvPr/>
        </p:nvSpPr>
        <p:spPr>
          <a:xfrm>
            <a:off x="9058574" y="689324"/>
            <a:ext cx="782718" cy="782718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3" name="52 Anillo"/>
          <p:cNvSpPr/>
          <p:nvPr/>
        </p:nvSpPr>
        <p:spPr>
          <a:xfrm>
            <a:off x="9058574" y="689324"/>
            <a:ext cx="782718" cy="782718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4" name="53 Anillo"/>
          <p:cNvSpPr/>
          <p:nvPr/>
        </p:nvSpPr>
        <p:spPr>
          <a:xfrm>
            <a:off x="8950951" y="581702"/>
            <a:ext cx="997965" cy="997965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2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4D8130AB-3500-12B7-81A0-0FC387D45B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11478" r="13602" b="11478"/>
          <a:stretch/>
        </p:blipFill>
        <p:spPr>
          <a:xfrm>
            <a:off x="4935877" y="5387996"/>
            <a:ext cx="1127997" cy="11938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70364" y="1579666"/>
            <a:ext cx="8520545" cy="1333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defRPr/>
            </a:pPr>
            <a:r>
              <a:rPr lang="en-US" sz="2400" kern="0" dirty="0">
                <a:solidFill>
                  <a:prstClr val="black"/>
                </a:solidFill>
              </a:rPr>
              <a:t>2. Who looks for recipes when </a:t>
            </a:r>
            <a:r>
              <a:rPr lang="en-US" sz="2400" kern="0" dirty="0" err="1">
                <a:solidFill>
                  <a:prstClr val="black"/>
                </a:solidFill>
              </a:rPr>
              <a:t>Trang</a:t>
            </a:r>
            <a:r>
              <a:rPr lang="en-US" sz="2400" kern="0" dirty="0">
                <a:solidFill>
                  <a:prstClr val="black"/>
                </a:solidFill>
              </a:rPr>
              <a:t> and her brother cook?</a:t>
            </a:r>
          </a:p>
          <a:p>
            <a:pPr marL="457200" indent="-457200">
              <a:lnSpc>
                <a:spcPct val="112000"/>
              </a:lnSpc>
              <a:buAutoNum type="alphaUcParenR"/>
              <a:defRPr/>
            </a:pPr>
            <a:r>
              <a:rPr lang="en-US" sz="2400" kern="0" dirty="0" err="1" smtClean="0">
                <a:solidFill>
                  <a:prstClr val="black"/>
                </a:solidFill>
              </a:rPr>
              <a:t>Trang</a:t>
            </a:r>
            <a:r>
              <a:rPr lang="en-US" sz="2400" kern="0" dirty="0">
                <a:solidFill>
                  <a:prstClr val="black"/>
                </a:solidFill>
              </a:rPr>
              <a:t>		</a:t>
            </a:r>
            <a:r>
              <a:rPr lang="en-US" sz="2400" kern="0" dirty="0" smtClean="0">
                <a:solidFill>
                  <a:prstClr val="black"/>
                </a:solidFill>
              </a:rPr>
              <a:t>            B</a:t>
            </a:r>
            <a:r>
              <a:rPr lang="en-US" sz="2400" kern="0" dirty="0">
                <a:solidFill>
                  <a:prstClr val="black"/>
                </a:solidFill>
              </a:rPr>
              <a:t>) Their mum		</a:t>
            </a:r>
            <a:endParaRPr lang="en-US" sz="2400" kern="0" dirty="0" smtClean="0">
              <a:solidFill>
                <a:prstClr val="black"/>
              </a:solidFill>
            </a:endParaRPr>
          </a:p>
          <a:p>
            <a:pPr>
              <a:lnSpc>
                <a:spcPct val="112000"/>
              </a:lnSpc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C</a:t>
            </a:r>
            <a:r>
              <a:rPr lang="en-US" sz="2400" kern="0" dirty="0">
                <a:solidFill>
                  <a:prstClr val="black"/>
                </a:solidFill>
              </a:rPr>
              <a:t>) Their dad		</a:t>
            </a:r>
            <a:r>
              <a:rPr lang="en-US" sz="2400" kern="0" dirty="0" smtClean="0">
                <a:solidFill>
                  <a:prstClr val="black"/>
                </a:solidFill>
              </a:rPr>
              <a:t>            D</a:t>
            </a:r>
            <a:r>
              <a:rPr lang="en-US" sz="2400" kern="0" dirty="0">
                <a:solidFill>
                  <a:prstClr val="black"/>
                </a:solidFill>
              </a:rPr>
              <a:t>) </a:t>
            </a:r>
            <a:r>
              <a:rPr lang="en-US" sz="2400" kern="0" dirty="0" err="1">
                <a:solidFill>
                  <a:prstClr val="black"/>
                </a:solidFill>
              </a:rPr>
              <a:t>Trang's</a:t>
            </a:r>
            <a:r>
              <a:rPr lang="en-US" sz="2400" kern="0" dirty="0">
                <a:solidFill>
                  <a:prstClr val="black"/>
                </a:solidFill>
              </a:rPr>
              <a:t> brother</a:t>
            </a:r>
          </a:p>
        </p:txBody>
      </p:sp>
      <p:sp>
        <p:nvSpPr>
          <p:cNvPr id="15" name="Oval 14"/>
          <p:cNvSpPr/>
          <p:nvPr/>
        </p:nvSpPr>
        <p:spPr>
          <a:xfrm>
            <a:off x="5346298" y="2377338"/>
            <a:ext cx="522514" cy="535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2509604-725F-E297-0AEB-0B2A44719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11478" r="13602" b="11478"/>
          <a:stretch/>
        </p:blipFill>
        <p:spPr>
          <a:xfrm>
            <a:off x="4583832" y="1916832"/>
            <a:ext cx="302433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800">
                <a:solidFill>
                  <a:prstClr val="white"/>
                </a:solidFill>
                <a:latin typeface="Arial Black" panose="020B0A04020102020204" pitchFamily="34" charset="0"/>
              </a:rPr>
              <a:t>-50</a:t>
            </a:r>
            <a:endParaRPr lang="en-US" sz="13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6 Flecha izquierda">
            <a:hlinkClick r:id="rId4" action="ppaction://hlinksldjump"/>
            <a:extLst>
              <a:ext uri="{FF2B5EF4-FFF2-40B4-BE49-F238E27FC236}">
                <a16:creationId xmlns:a16="http://schemas.microsoft.com/office/drawing/2014/main" id="{58289519-28D9-DAAE-C48E-2E4979EFB2AD}"/>
              </a:ext>
            </a:extLst>
          </p:cNvPr>
          <p:cNvSpPr/>
          <p:nvPr/>
        </p:nvSpPr>
        <p:spPr>
          <a:xfrm>
            <a:off x="2063552" y="5733256"/>
            <a:ext cx="1368152" cy="720080"/>
          </a:xfrm>
          <a:prstGeom prst="leftArrow">
            <a:avLst>
              <a:gd name="adj1" fmla="val 61544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2400" b="1" dirty="0">
                <a:solidFill>
                  <a:prstClr val="white"/>
                </a:solidFill>
                <a:latin typeface="Calibri"/>
              </a:rPr>
              <a:t>WHEEL</a:t>
            </a:r>
            <a:endParaRPr lang="es-E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13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526" y="861384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14333037">
            <a:off x="4334317" y="2033170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10800000">
            <a:off x="4399562" y="1980819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32" y="2962799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94" y="5517233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00" y="5517232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5464624" y="3381791"/>
            <a:ext cx="1302081" cy="315963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5464622" y="-161696"/>
            <a:ext cx="1302085" cy="387496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17" y="1019044"/>
            <a:ext cx="969795" cy="9697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2639616" y="322030"/>
            <a:ext cx="6912768" cy="5107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Spin and stop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the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pointer and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click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the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pointed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topic</a:t>
            </a:r>
            <a:endParaRPr lang="es-ES" sz="2400" b="1" dirty="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2" name="24 Rectángulo">
            <a:extLst>
              <a:ext uri="{FF2B5EF4-FFF2-40B4-BE49-F238E27FC236}">
                <a16:creationId xmlns:a16="http://schemas.microsoft.com/office/drawing/2014/main" id="{A12C6655-A48F-5B6C-758D-F4F0111F9451}"/>
              </a:ext>
            </a:extLst>
          </p:cNvPr>
          <p:cNvSpPr/>
          <p:nvPr/>
        </p:nvSpPr>
        <p:spPr>
          <a:xfrm>
            <a:off x="6727196" y="1340769"/>
            <a:ext cx="559122" cy="76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</a:t>
            </a:r>
            <a:endParaRPr lang="es-ES" sz="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40 Rectángulo">
            <a:hlinkClick r:id="rId14" action="ppaction://hlinksldjump"/>
            <a:extLst>
              <a:ext uri="{FF2B5EF4-FFF2-40B4-BE49-F238E27FC236}">
                <a16:creationId xmlns:a16="http://schemas.microsoft.com/office/drawing/2014/main" id="{F2DE82C8-2420-240F-4758-C01B96CBB4E1}"/>
              </a:ext>
            </a:extLst>
          </p:cNvPr>
          <p:cNvSpPr/>
          <p:nvPr/>
        </p:nvSpPr>
        <p:spPr>
          <a:xfrm>
            <a:off x="7539050" y="2132857"/>
            <a:ext cx="559122" cy="714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41 Rectángulo">
            <a:extLst>
              <a:ext uri="{FF2B5EF4-FFF2-40B4-BE49-F238E27FC236}">
                <a16:creationId xmlns:a16="http://schemas.microsoft.com/office/drawing/2014/main" id="{9B455940-EB40-F6CF-B01A-64646AF4DE32}"/>
              </a:ext>
            </a:extLst>
          </p:cNvPr>
          <p:cNvSpPr/>
          <p:nvPr/>
        </p:nvSpPr>
        <p:spPr>
          <a:xfrm>
            <a:off x="7823781" y="3106984"/>
            <a:ext cx="559123" cy="72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42 Rectángulo">
            <a:extLst>
              <a:ext uri="{FF2B5EF4-FFF2-40B4-BE49-F238E27FC236}">
                <a16:creationId xmlns:a16="http://schemas.microsoft.com/office/drawing/2014/main" id="{1AEA2241-99C0-B463-AD97-185C3DDEB165}"/>
              </a:ext>
            </a:extLst>
          </p:cNvPr>
          <p:cNvSpPr/>
          <p:nvPr/>
        </p:nvSpPr>
        <p:spPr>
          <a:xfrm>
            <a:off x="7739596" y="4010567"/>
            <a:ext cx="559121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43 Rectángulo">
            <a:extLst>
              <a:ext uri="{FF2B5EF4-FFF2-40B4-BE49-F238E27FC236}">
                <a16:creationId xmlns:a16="http://schemas.microsoft.com/office/drawing/2014/main" id="{22FD2448-36E8-3513-F8BF-10DF5279AA07}"/>
              </a:ext>
            </a:extLst>
          </p:cNvPr>
          <p:cNvSpPr/>
          <p:nvPr/>
        </p:nvSpPr>
        <p:spPr>
          <a:xfrm>
            <a:off x="7176121" y="4838489"/>
            <a:ext cx="530937" cy="71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44 Rectángulo">
            <a:extLst>
              <a:ext uri="{FF2B5EF4-FFF2-40B4-BE49-F238E27FC236}">
                <a16:creationId xmlns:a16="http://schemas.microsoft.com/office/drawing/2014/main" id="{B7F95BF3-160D-D2A9-3898-E0F7CA00DCEA}"/>
              </a:ext>
            </a:extLst>
          </p:cNvPr>
          <p:cNvSpPr/>
          <p:nvPr/>
        </p:nvSpPr>
        <p:spPr>
          <a:xfrm>
            <a:off x="6296576" y="5271298"/>
            <a:ext cx="557919" cy="821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6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45 Rectángulo">
            <a:extLst>
              <a:ext uri="{FF2B5EF4-FFF2-40B4-BE49-F238E27FC236}">
                <a16:creationId xmlns:a16="http://schemas.microsoft.com/office/drawing/2014/main" id="{694C3255-6B80-673F-CC94-06E3AF34A071}"/>
              </a:ext>
            </a:extLst>
          </p:cNvPr>
          <p:cNvSpPr/>
          <p:nvPr/>
        </p:nvSpPr>
        <p:spPr>
          <a:xfrm>
            <a:off x="5455589" y="5405198"/>
            <a:ext cx="519361" cy="688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7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47 Rectángulo">
            <a:extLst>
              <a:ext uri="{FF2B5EF4-FFF2-40B4-BE49-F238E27FC236}">
                <a16:creationId xmlns:a16="http://schemas.microsoft.com/office/drawing/2014/main" id="{C8A624A3-3E9F-3F58-9807-3ADDD086CAEC}"/>
              </a:ext>
            </a:extLst>
          </p:cNvPr>
          <p:cNvSpPr/>
          <p:nvPr/>
        </p:nvSpPr>
        <p:spPr>
          <a:xfrm>
            <a:off x="3880696" y="4133260"/>
            <a:ext cx="559121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9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48 Rectángulo">
            <a:extLst>
              <a:ext uri="{FF2B5EF4-FFF2-40B4-BE49-F238E27FC236}">
                <a16:creationId xmlns:a16="http://schemas.microsoft.com/office/drawing/2014/main" id="{F9E166B6-1DE5-8F8D-DF0A-78DDE860327F}"/>
              </a:ext>
            </a:extLst>
          </p:cNvPr>
          <p:cNvSpPr/>
          <p:nvPr/>
        </p:nvSpPr>
        <p:spPr>
          <a:xfrm>
            <a:off x="3512680" y="3140969"/>
            <a:ext cx="846628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49 Rectángulo">
            <a:extLst>
              <a:ext uri="{FF2B5EF4-FFF2-40B4-BE49-F238E27FC236}">
                <a16:creationId xmlns:a16="http://schemas.microsoft.com/office/drawing/2014/main" id="{2F8E4B5F-D6C5-FBD4-0C2A-38C71752512B}"/>
              </a:ext>
            </a:extLst>
          </p:cNvPr>
          <p:cNvSpPr/>
          <p:nvPr/>
        </p:nvSpPr>
        <p:spPr>
          <a:xfrm>
            <a:off x="3893451" y="2107972"/>
            <a:ext cx="759501" cy="77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11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50 Rectángulo">
            <a:extLst>
              <a:ext uri="{FF2B5EF4-FFF2-40B4-BE49-F238E27FC236}">
                <a16:creationId xmlns:a16="http://schemas.microsoft.com/office/drawing/2014/main" id="{BA7FBE45-767B-C453-519F-1B664905731B}"/>
              </a:ext>
            </a:extLst>
          </p:cNvPr>
          <p:cNvSpPr/>
          <p:nvPr/>
        </p:nvSpPr>
        <p:spPr>
          <a:xfrm>
            <a:off x="4664072" y="1340768"/>
            <a:ext cx="855864" cy="74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12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28 Rectángulo">
            <a:extLst>
              <a:ext uri="{FF2B5EF4-FFF2-40B4-BE49-F238E27FC236}">
                <a16:creationId xmlns:a16="http://schemas.microsoft.com/office/drawing/2014/main" id="{12C2AF80-FC01-8275-A830-5DD1580E005B}"/>
              </a:ext>
            </a:extLst>
          </p:cNvPr>
          <p:cNvSpPr/>
          <p:nvPr/>
        </p:nvSpPr>
        <p:spPr>
          <a:xfrm>
            <a:off x="4535846" y="4941169"/>
            <a:ext cx="573754" cy="688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8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2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1524000" y="0"/>
            <a:ext cx="9144000" cy="6858000"/>
          </a:xfrm>
          <a:prstGeom prst="roundRect">
            <a:avLst>
              <a:gd name="adj" fmla="val 11298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544272" y="5733256"/>
            <a:ext cx="1512168" cy="5760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9156413" y="787164"/>
            <a:ext cx="587038" cy="5870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3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2" name="51 Anillo"/>
          <p:cNvSpPr/>
          <p:nvPr/>
        </p:nvSpPr>
        <p:spPr>
          <a:xfrm>
            <a:off x="9058574" y="689324"/>
            <a:ext cx="782718" cy="782718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3" name="52 Anillo"/>
          <p:cNvSpPr/>
          <p:nvPr/>
        </p:nvSpPr>
        <p:spPr>
          <a:xfrm>
            <a:off x="9058574" y="689324"/>
            <a:ext cx="782718" cy="782718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4" name="53 Anillo"/>
          <p:cNvSpPr/>
          <p:nvPr/>
        </p:nvSpPr>
        <p:spPr>
          <a:xfrm>
            <a:off x="8950951" y="581702"/>
            <a:ext cx="997965" cy="997965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8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1E99F9BB-72F2-9C84-FC93-91D5E92150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11478" r="13602" b="11478"/>
          <a:stretch/>
        </p:blipFill>
        <p:spPr>
          <a:xfrm>
            <a:off x="5376155" y="5319436"/>
            <a:ext cx="1127997" cy="1193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21580" y="1728445"/>
            <a:ext cx="7228352" cy="2505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>
                <a:solidFill>
                  <a:prstClr val="black"/>
                </a:solidFill>
              </a:rPr>
              <a:t>4. What did she win?</a:t>
            </a:r>
          </a:p>
          <a:p>
            <a:pPr marL="514350" indent="-514350">
              <a:lnSpc>
                <a:spcPct val="112000"/>
              </a:lnSpc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A </a:t>
            </a:r>
            <a:r>
              <a:rPr lang="en-US" sz="2800" dirty="0">
                <a:solidFill>
                  <a:prstClr val="black"/>
                </a:solidFill>
              </a:rPr>
              <a:t>bike			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514350" indent="-514350">
              <a:lnSpc>
                <a:spcPct val="112000"/>
              </a:lnSpc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B</a:t>
            </a:r>
            <a:r>
              <a:rPr lang="en-US" sz="2800" dirty="0">
                <a:solidFill>
                  <a:prstClr val="black"/>
                </a:solidFill>
              </a:rPr>
              <a:t>) A cooking contest</a:t>
            </a:r>
          </a:p>
          <a:p>
            <a:pPr>
              <a:lnSpc>
                <a:spcPct val="112000"/>
              </a:lnSpc>
            </a:pPr>
            <a:r>
              <a:rPr lang="en-US" sz="2800" dirty="0">
                <a:solidFill>
                  <a:prstClr val="black"/>
                </a:solidFill>
              </a:rPr>
              <a:t>C) First prize in a costume contest		</a:t>
            </a:r>
            <a:endParaRPr lang="en-US" sz="2800" dirty="0" smtClean="0">
              <a:solidFill>
                <a:prstClr val="black"/>
              </a:solidFill>
            </a:endParaRPr>
          </a:p>
          <a:p>
            <a:pPr>
              <a:lnSpc>
                <a:spcPct val="112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D</a:t>
            </a:r>
            <a:r>
              <a:rPr lang="en-US" sz="2800" dirty="0">
                <a:solidFill>
                  <a:prstClr val="black"/>
                </a:solidFill>
              </a:rPr>
              <a:t>) A photo contest</a:t>
            </a:r>
          </a:p>
        </p:txBody>
      </p:sp>
      <p:sp>
        <p:nvSpPr>
          <p:cNvPr id="16" name="Oval 15"/>
          <p:cNvSpPr/>
          <p:nvPr/>
        </p:nvSpPr>
        <p:spPr>
          <a:xfrm>
            <a:off x="2221580" y="3161625"/>
            <a:ext cx="458756" cy="534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4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F59053CF-35E9-BCBE-8F59-855DD06E25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11478" r="13602" b="11478"/>
          <a:stretch/>
        </p:blipFill>
        <p:spPr>
          <a:xfrm>
            <a:off x="4583832" y="1916832"/>
            <a:ext cx="302433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800">
                <a:solidFill>
                  <a:prstClr val="white"/>
                </a:solidFill>
                <a:latin typeface="Arial Black" panose="020B0A04020102020204" pitchFamily="34" charset="0"/>
              </a:rPr>
              <a:t>-50</a:t>
            </a:r>
            <a:endParaRPr lang="en-US" sz="13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6 Flecha izquierda">
            <a:hlinkClick r:id="rId4" action="ppaction://hlinksldjump"/>
            <a:extLst>
              <a:ext uri="{FF2B5EF4-FFF2-40B4-BE49-F238E27FC236}">
                <a16:creationId xmlns:a16="http://schemas.microsoft.com/office/drawing/2014/main" id="{49BBE74A-A821-8ADB-C9F1-10BEDD809B37}"/>
              </a:ext>
            </a:extLst>
          </p:cNvPr>
          <p:cNvSpPr/>
          <p:nvPr/>
        </p:nvSpPr>
        <p:spPr>
          <a:xfrm>
            <a:off x="2063552" y="5661248"/>
            <a:ext cx="1368152" cy="720080"/>
          </a:xfrm>
          <a:prstGeom prst="leftArrow">
            <a:avLst>
              <a:gd name="adj1" fmla="val 61544"/>
              <a:gd name="adj2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2400" b="1" dirty="0">
                <a:solidFill>
                  <a:prstClr val="white"/>
                </a:solidFill>
                <a:latin typeface="Calibri"/>
              </a:rPr>
              <a:t>WHEEL</a:t>
            </a:r>
            <a:endParaRPr lang="es-E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4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526" y="861384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19022773">
            <a:off x="4334317" y="2033170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10800000">
            <a:off x="4395552" y="1980819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32" y="2962799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94" y="5517233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00" y="5517232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5464624" y="3381791"/>
            <a:ext cx="1302081" cy="315963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5464622" y="-161696"/>
            <a:ext cx="1302085" cy="387496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17" y="1019044"/>
            <a:ext cx="969795" cy="9697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2639616" y="322030"/>
            <a:ext cx="6912768" cy="5107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Spin and stop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the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pointer and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click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the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pointed</a:t>
            </a:r>
            <a:r>
              <a:rPr lang="es-ES_tradnl" sz="2400" b="1" dirty="0">
                <a:solidFill>
                  <a:srgbClr val="00FFFF"/>
                </a:solidFill>
                <a:latin typeface="Calibri"/>
              </a:rPr>
              <a:t> </a:t>
            </a:r>
            <a:r>
              <a:rPr lang="es-ES_tradnl" sz="2400" b="1" dirty="0" err="1">
                <a:solidFill>
                  <a:srgbClr val="00FFFF"/>
                </a:solidFill>
                <a:latin typeface="Calibri"/>
              </a:rPr>
              <a:t>topic</a:t>
            </a:r>
            <a:endParaRPr lang="es-ES" sz="2400" b="1" dirty="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2" name="24 Rectángulo">
            <a:extLst>
              <a:ext uri="{FF2B5EF4-FFF2-40B4-BE49-F238E27FC236}">
                <a16:creationId xmlns:a16="http://schemas.microsoft.com/office/drawing/2014/main" id="{276B29FD-E672-F6FA-8DA7-954F51FCF0DD}"/>
              </a:ext>
            </a:extLst>
          </p:cNvPr>
          <p:cNvSpPr/>
          <p:nvPr/>
        </p:nvSpPr>
        <p:spPr>
          <a:xfrm>
            <a:off x="6727196" y="1340769"/>
            <a:ext cx="559122" cy="76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</a:t>
            </a:r>
            <a:endParaRPr lang="es-ES" sz="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40 Rectángulo">
            <a:extLst>
              <a:ext uri="{FF2B5EF4-FFF2-40B4-BE49-F238E27FC236}">
                <a16:creationId xmlns:a16="http://schemas.microsoft.com/office/drawing/2014/main" id="{3970EB5A-B1CD-4714-8DC7-7479760A4FF8}"/>
              </a:ext>
            </a:extLst>
          </p:cNvPr>
          <p:cNvSpPr/>
          <p:nvPr/>
        </p:nvSpPr>
        <p:spPr>
          <a:xfrm>
            <a:off x="7539050" y="2132857"/>
            <a:ext cx="559122" cy="714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41 Rectángulo">
            <a:extLst>
              <a:ext uri="{FF2B5EF4-FFF2-40B4-BE49-F238E27FC236}">
                <a16:creationId xmlns:a16="http://schemas.microsoft.com/office/drawing/2014/main" id="{1EDAE2F1-D8FF-9838-C5AF-24605D191FA5}"/>
              </a:ext>
            </a:extLst>
          </p:cNvPr>
          <p:cNvSpPr/>
          <p:nvPr/>
        </p:nvSpPr>
        <p:spPr>
          <a:xfrm>
            <a:off x="7823781" y="3106984"/>
            <a:ext cx="559123" cy="72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42 Rectángulo">
            <a:extLst>
              <a:ext uri="{FF2B5EF4-FFF2-40B4-BE49-F238E27FC236}">
                <a16:creationId xmlns:a16="http://schemas.microsoft.com/office/drawing/2014/main" id="{B02FB503-D2EA-7539-6761-0D065328E217}"/>
              </a:ext>
            </a:extLst>
          </p:cNvPr>
          <p:cNvSpPr/>
          <p:nvPr/>
        </p:nvSpPr>
        <p:spPr>
          <a:xfrm>
            <a:off x="7739596" y="4010567"/>
            <a:ext cx="559121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43 Rectángulo">
            <a:hlinkClick r:id="rId14" action="ppaction://hlinksldjump"/>
            <a:extLst>
              <a:ext uri="{FF2B5EF4-FFF2-40B4-BE49-F238E27FC236}">
                <a16:creationId xmlns:a16="http://schemas.microsoft.com/office/drawing/2014/main" id="{703A20A4-00C2-E9AA-C173-BEFA28B9B1F5}"/>
              </a:ext>
            </a:extLst>
          </p:cNvPr>
          <p:cNvSpPr/>
          <p:nvPr/>
        </p:nvSpPr>
        <p:spPr>
          <a:xfrm>
            <a:off x="7176121" y="4838489"/>
            <a:ext cx="530937" cy="71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44 Rectángulo">
            <a:extLst>
              <a:ext uri="{FF2B5EF4-FFF2-40B4-BE49-F238E27FC236}">
                <a16:creationId xmlns:a16="http://schemas.microsoft.com/office/drawing/2014/main" id="{D215ACE8-228B-0EB0-551C-3493959A69DD}"/>
              </a:ext>
            </a:extLst>
          </p:cNvPr>
          <p:cNvSpPr/>
          <p:nvPr/>
        </p:nvSpPr>
        <p:spPr>
          <a:xfrm>
            <a:off x="6296576" y="5271298"/>
            <a:ext cx="557919" cy="821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6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45 Rectángulo">
            <a:extLst>
              <a:ext uri="{FF2B5EF4-FFF2-40B4-BE49-F238E27FC236}">
                <a16:creationId xmlns:a16="http://schemas.microsoft.com/office/drawing/2014/main" id="{B03895C7-6CD5-9A0C-74D5-337205E3DFFD}"/>
              </a:ext>
            </a:extLst>
          </p:cNvPr>
          <p:cNvSpPr/>
          <p:nvPr/>
        </p:nvSpPr>
        <p:spPr>
          <a:xfrm>
            <a:off x="5455589" y="5405198"/>
            <a:ext cx="519361" cy="688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7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47 Rectángulo">
            <a:extLst>
              <a:ext uri="{FF2B5EF4-FFF2-40B4-BE49-F238E27FC236}">
                <a16:creationId xmlns:a16="http://schemas.microsoft.com/office/drawing/2014/main" id="{5298424B-F3C7-37BE-2F4F-11EA8A08F689}"/>
              </a:ext>
            </a:extLst>
          </p:cNvPr>
          <p:cNvSpPr/>
          <p:nvPr/>
        </p:nvSpPr>
        <p:spPr>
          <a:xfrm>
            <a:off x="3880696" y="4133260"/>
            <a:ext cx="559121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9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48 Rectángulo">
            <a:extLst>
              <a:ext uri="{FF2B5EF4-FFF2-40B4-BE49-F238E27FC236}">
                <a16:creationId xmlns:a16="http://schemas.microsoft.com/office/drawing/2014/main" id="{1E83A464-B7D6-FD93-DE18-36A1805B870C}"/>
              </a:ext>
            </a:extLst>
          </p:cNvPr>
          <p:cNvSpPr/>
          <p:nvPr/>
        </p:nvSpPr>
        <p:spPr>
          <a:xfrm>
            <a:off x="3512680" y="3140969"/>
            <a:ext cx="846628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49 Rectángulo">
            <a:extLst>
              <a:ext uri="{FF2B5EF4-FFF2-40B4-BE49-F238E27FC236}">
                <a16:creationId xmlns:a16="http://schemas.microsoft.com/office/drawing/2014/main" id="{1410FD85-70C6-039A-7289-DFC71C0C6422}"/>
              </a:ext>
            </a:extLst>
          </p:cNvPr>
          <p:cNvSpPr/>
          <p:nvPr/>
        </p:nvSpPr>
        <p:spPr>
          <a:xfrm>
            <a:off x="3893451" y="2107972"/>
            <a:ext cx="759501" cy="77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11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50 Rectángulo">
            <a:extLst>
              <a:ext uri="{FF2B5EF4-FFF2-40B4-BE49-F238E27FC236}">
                <a16:creationId xmlns:a16="http://schemas.microsoft.com/office/drawing/2014/main" id="{993A2533-D558-F860-B7BB-1B17B4E0EBD7}"/>
              </a:ext>
            </a:extLst>
          </p:cNvPr>
          <p:cNvSpPr/>
          <p:nvPr/>
        </p:nvSpPr>
        <p:spPr>
          <a:xfrm>
            <a:off x="4664072" y="1340768"/>
            <a:ext cx="855864" cy="74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12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28 Rectángulo">
            <a:extLst>
              <a:ext uri="{FF2B5EF4-FFF2-40B4-BE49-F238E27FC236}">
                <a16:creationId xmlns:a16="http://schemas.microsoft.com/office/drawing/2014/main" id="{D7D81C67-BFA3-D4BB-4AA4-AAB30A3F701E}"/>
              </a:ext>
            </a:extLst>
          </p:cNvPr>
          <p:cNvSpPr/>
          <p:nvPr/>
        </p:nvSpPr>
        <p:spPr>
          <a:xfrm>
            <a:off x="4535846" y="4941169"/>
            <a:ext cx="573754" cy="688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8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0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1524000" y="0"/>
            <a:ext cx="9144000" cy="6858000"/>
          </a:xfrm>
          <a:prstGeom prst="roundRect">
            <a:avLst>
              <a:gd name="adj" fmla="val 1129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544272" y="5733256"/>
            <a:ext cx="151216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9156413" y="787164"/>
            <a:ext cx="587038" cy="5870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3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2" name="51 Anillo"/>
          <p:cNvSpPr/>
          <p:nvPr/>
        </p:nvSpPr>
        <p:spPr>
          <a:xfrm>
            <a:off x="9058574" y="689324"/>
            <a:ext cx="782718" cy="782718"/>
          </a:xfrm>
          <a:prstGeom prst="donut">
            <a:avLst>
              <a:gd name="adj" fmla="val 11444"/>
            </a:avLst>
          </a:prstGeom>
          <a:solidFill>
            <a:srgbClr val="00FF00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3" name="52 Anillo"/>
          <p:cNvSpPr/>
          <p:nvPr/>
        </p:nvSpPr>
        <p:spPr>
          <a:xfrm>
            <a:off x="9058574" y="689324"/>
            <a:ext cx="782718" cy="782718"/>
          </a:xfrm>
          <a:prstGeom prst="donut">
            <a:avLst>
              <a:gd name="adj" fmla="val 1144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4" name="53 Anillo"/>
          <p:cNvSpPr/>
          <p:nvPr/>
        </p:nvSpPr>
        <p:spPr>
          <a:xfrm>
            <a:off x="8950951" y="581702"/>
            <a:ext cx="997965" cy="997965"/>
          </a:xfrm>
          <a:prstGeom prst="donut">
            <a:avLst>
              <a:gd name="adj" fmla="val 11444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779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2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55915E4-58BB-AC15-EFAA-90FB59020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11478" r="13602" b="11478"/>
          <a:stretch/>
        </p:blipFill>
        <p:spPr>
          <a:xfrm>
            <a:off x="4935877" y="5387996"/>
            <a:ext cx="1127997" cy="1193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45680" y="1569882"/>
            <a:ext cx="831148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3. Which leisure activity does she love the most?</a:t>
            </a:r>
          </a:p>
          <a:p>
            <a:pPr marL="514350" indent="-514350" algn="ctr">
              <a:buAutoNum type="alphaUcParenR"/>
            </a:pPr>
            <a:r>
              <a:rPr lang="en-US" sz="3200" dirty="0" smtClean="0">
                <a:solidFill>
                  <a:prstClr val="black"/>
                </a:solidFill>
              </a:rPr>
              <a:t>Cooking</a:t>
            </a:r>
            <a:r>
              <a:rPr lang="en-US" sz="3200" dirty="0">
                <a:solidFill>
                  <a:prstClr val="black"/>
                </a:solidFill>
              </a:rPr>
              <a:t>		B) DIY projects	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514350" indent="-514350" algn="ctr">
              <a:buAutoNum type="alphaUcParenR"/>
            </a:pPr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dirty="0">
                <a:solidFill>
                  <a:prstClr val="black"/>
                </a:solidFill>
              </a:rPr>
              <a:t>) Bike riding		D) Photography</a:t>
            </a:r>
          </a:p>
        </p:txBody>
      </p:sp>
      <p:sp>
        <p:nvSpPr>
          <p:cNvPr id="16" name="Oval 15"/>
          <p:cNvSpPr/>
          <p:nvPr/>
        </p:nvSpPr>
        <p:spPr>
          <a:xfrm>
            <a:off x="6761019" y="2094006"/>
            <a:ext cx="423975" cy="521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20C407A9-9584-5256-A32D-519731676B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11478" r="13602" b="11478"/>
          <a:stretch/>
        </p:blipFill>
        <p:spPr>
          <a:xfrm>
            <a:off x="4583832" y="1916832"/>
            <a:ext cx="302433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800" dirty="0">
                <a:solidFill>
                  <a:prstClr val="white"/>
                </a:solidFill>
                <a:latin typeface="Arial Black" panose="020B0A04020102020204" pitchFamily="34" charset="0"/>
              </a:rPr>
              <a:t>+100</a:t>
            </a:r>
          </a:p>
        </p:txBody>
      </p:sp>
      <p:sp>
        <p:nvSpPr>
          <p:cNvPr id="4" name="6 Flecha izquierda">
            <a:hlinkClick r:id="rId5" action="ppaction://hlinksldjump"/>
            <a:extLst>
              <a:ext uri="{FF2B5EF4-FFF2-40B4-BE49-F238E27FC236}">
                <a16:creationId xmlns:a16="http://schemas.microsoft.com/office/drawing/2014/main" id="{58289519-28D9-DAAE-C48E-2E4979EFB2AD}"/>
              </a:ext>
            </a:extLst>
          </p:cNvPr>
          <p:cNvSpPr/>
          <p:nvPr/>
        </p:nvSpPr>
        <p:spPr>
          <a:xfrm>
            <a:off x="2063552" y="5733256"/>
            <a:ext cx="1368152" cy="720080"/>
          </a:xfrm>
          <a:prstGeom prst="leftArrow">
            <a:avLst>
              <a:gd name="adj1" fmla="val 61544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2400" b="1" dirty="0">
                <a:solidFill>
                  <a:prstClr val="white"/>
                </a:solidFill>
                <a:latin typeface="Calibri"/>
              </a:rPr>
              <a:t>BACK</a:t>
            </a:r>
            <a:endParaRPr lang="es-E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3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Read about </a:t>
            </a:r>
            <a:r>
              <a:rPr lang="en-US" b="1" dirty="0" err="1" smtClean="0"/>
              <a:t>Trang’s</a:t>
            </a:r>
            <a:r>
              <a:rPr lang="en-US" b="1" dirty="0" smtClean="0"/>
              <a:t> leisure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8E5E5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teenagers enjoy spending free time with their friends. Others prefer doing leisure activities with their family members. I love spending time with my family because it's a great way to connect with them.</a:t>
            </a:r>
          </a:p>
          <a:p>
            <a:r>
              <a:rPr lang="en-US" dirty="0"/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isn't;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</p:txBody>
      </p:sp>
    </p:spTree>
    <p:extLst>
      <p:ext uri="{BB962C8B-B14F-4D97-AF65-F5344CB8AC3E}">
        <p14:creationId xmlns:p14="http://schemas.microsoft.com/office/powerpoint/2010/main" val="32996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39436" y="846165"/>
            <a:ext cx="11409219" cy="38164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Choose the </a:t>
            </a:r>
            <a:r>
              <a:rPr lang="en-US" altLang="en-US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correct answer:</a:t>
            </a:r>
            <a:endParaRPr kumimoji="0" lang="en-US" altLang="en-US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What does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Trang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 with her family members at the weekend?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Go to the movies	B) Go for a bike ride	C) Play video games	D) Visit friends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Who looks for recipes when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Trang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her brother cook?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Trang</a:t>
            </a:r>
            <a:r>
              <a:rPr lang="en-US" altLang="en-US" sz="2200" dirty="0">
                <a:latin typeface="Arial" panose="020B0604020202020204" pitchFamily="34" charset="0"/>
              </a:rPr>
              <a:t>	</a:t>
            </a:r>
            <a:r>
              <a:rPr lang="en-US" altLang="en-US" sz="2200" dirty="0" smtClean="0">
                <a:latin typeface="Arial" panose="020B0604020202020204" pitchFamily="34" charset="0"/>
              </a:rPr>
              <a:t>	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Their mum		C) Their dad		D)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Trang's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brother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Which leisure activity does she love the most?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Cooking		B) DIY projects	C) Bike riding		D) Photography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200" b="1" dirty="0">
                <a:latin typeface="Arial" panose="020B0604020202020204" pitchFamily="34" charset="0"/>
              </a:rPr>
              <a:t>4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What did she win?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A bike					B) A cooking contest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C) First prize in a costume contest		D) A photo contest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5458691" y="5347855"/>
            <a:ext cx="1953491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81177" y="244674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518"/>
              </p:ext>
            </p:extLst>
          </p:nvPr>
        </p:nvGraphicFramePr>
        <p:xfrm>
          <a:off x="1140391" y="1570203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5209192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2560030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767" y="3415426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4312309"/>
            <a:ext cx="609600" cy="609600"/>
          </a:xfrm>
          <a:prstGeom prst="rect">
            <a:avLst/>
          </a:prstGeom>
        </p:spPr>
      </p:pic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9642764" y="6192982"/>
            <a:ext cx="123305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the mystery box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87" y="208163"/>
            <a:ext cx="8774226" cy="6442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526" y="861384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/>
        </p:blipFill>
        <p:spPr bwMode="auto">
          <a:xfrm rot="12637511">
            <a:off x="4334317" y="2033170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/>
        </p:blipFill>
        <p:spPr bwMode="auto">
          <a:xfrm rot="10800000">
            <a:off x="4359308" y="1988840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32" y="2962799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94" y="5517233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00" y="5517232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5464624" y="3381791"/>
            <a:ext cx="1302081" cy="315963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5464622" y="-161696"/>
            <a:ext cx="1302085" cy="387496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17" y="1019044"/>
            <a:ext cx="969795" cy="9697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Rectángulo">
            <a:hlinkClick r:id="" action="ppaction://hlinkshowjump?jump=nextslide"/>
          </p:cNvPr>
          <p:cNvSpPr/>
          <p:nvPr/>
        </p:nvSpPr>
        <p:spPr>
          <a:xfrm>
            <a:off x="6727196" y="1340769"/>
            <a:ext cx="559122" cy="76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</a:t>
            </a:r>
            <a:endParaRPr lang="es-ES" sz="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539050" y="2132857"/>
            <a:ext cx="559122" cy="714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7823781" y="3106984"/>
            <a:ext cx="559123" cy="72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7739596" y="4010567"/>
            <a:ext cx="559121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7176121" y="4838489"/>
            <a:ext cx="530937" cy="71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296576" y="5271298"/>
            <a:ext cx="557919" cy="821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6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455589" y="5405198"/>
            <a:ext cx="519361" cy="688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7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880696" y="4133260"/>
            <a:ext cx="559121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9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512680" y="3140969"/>
            <a:ext cx="846628" cy="73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3893451" y="2107972"/>
            <a:ext cx="759501" cy="77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11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4664072" y="1340768"/>
            <a:ext cx="855864" cy="74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12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535846" y="4941169"/>
            <a:ext cx="573754" cy="688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s-ES_tradnl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8</a:t>
            </a:r>
            <a:endParaRPr lang="es-E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5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3893</TotalTime>
  <Words>632</Words>
  <Application>Microsoft Office PowerPoint</Application>
  <PresentationFormat>Widescreen</PresentationFormat>
  <Paragraphs>170</Paragraphs>
  <Slides>31</Slides>
  <Notes>10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Impact</vt:lpstr>
      <vt:lpstr>Myriad Pro</vt:lpstr>
      <vt:lpstr>Times New Roman</vt:lpstr>
      <vt:lpstr>Wingdings</vt:lpstr>
      <vt:lpstr>Office Theme</vt:lpstr>
      <vt:lpstr>1_Office Theme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about Trang’s leisure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227</cp:revision>
  <dcterms:created xsi:type="dcterms:W3CDTF">2020-12-09T02:04:09Z</dcterms:created>
  <dcterms:modified xsi:type="dcterms:W3CDTF">2024-09-19T00:35:26Z</dcterms:modified>
</cp:coreProperties>
</file>