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4330" r:id="rId3"/>
  </p:sldMasterIdLst>
  <p:notesMasterIdLst>
    <p:notesMasterId r:id="rId34"/>
  </p:notesMasterIdLst>
  <p:sldIdLst>
    <p:sldId id="547" r:id="rId4"/>
    <p:sldId id="545" r:id="rId5"/>
    <p:sldId id="554" r:id="rId6"/>
    <p:sldId id="555" r:id="rId7"/>
    <p:sldId id="552" r:id="rId8"/>
    <p:sldId id="559" r:id="rId9"/>
    <p:sldId id="587" r:id="rId10"/>
    <p:sldId id="550" r:id="rId11"/>
    <p:sldId id="557" r:id="rId12"/>
    <p:sldId id="589" r:id="rId13"/>
    <p:sldId id="560" r:id="rId14"/>
    <p:sldId id="588" r:id="rId15"/>
    <p:sldId id="556" r:id="rId16"/>
    <p:sldId id="590" r:id="rId17"/>
    <p:sldId id="563" r:id="rId18"/>
    <p:sldId id="561" r:id="rId19"/>
    <p:sldId id="570" r:id="rId20"/>
    <p:sldId id="591" r:id="rId21"/>
    <p:sldId id="579" r:id="rId22"/>
    <p:sldId id="580" r:id="rId23"/>
    <p:sldId id="581" r:id="rId24"/>
    <p:sldId id="582" r:id="rId25"/>
    <p:sldId id="583" r:id="rId26"/>
    <p:sldId id="584" r:id="rId27"/>
    <p:sldId id="585" r:id="rId28"/>
    <p:sldId id="577" r:id="rId29"/>
    <p:sldId id="562" r:id="rId30"/>
    <p:sldId id="572" r:id="rId31"/>
    <p:sldId id="586" r:id="rId32"/>
    <p:sldId id="57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02FB8-BFF9-4FCF-A420-6C01BCC4E81E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ACD18-9F83-4F13-8F10-8F66BD177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70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#9Slide05 Brannboll Ny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ACD18-9F83-4F13-8F10-8F66BD17715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64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#9Slide05 Brannboll Ny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ACD18-9F83-4F13-8F10-8F66BD17715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65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Vũ Thị Ánh Tuyết- THCS </a:t>
            </a:r>
            <a:r>
              <a:rPr lang="en-US" dirty="0" err="1"/>
              <a:t>Tô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ACD18-9F83-4F13-8F10-8F66BD17715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45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2204F-CD82-446E-83DA-E9B291574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0B1F51-DB83-4783-9C1C-5274E5C89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702D1-1439-41A4-932E-B0429ADD0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7ADC-B548-413B-A17B-8AA750E62977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DE08A-C4F5-4066-8AC5-BEE0FB597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3BB97-801C-4092-8798-3BE575DC9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D5E2-4626-4E73-91D8-B335E3C97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21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2D1AD-F16A-4153-B8F9-856B8E2A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64E012-F722-4C58-84CD-65C7D0BA6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9E90E-10E2-4FEC-9E74-E9EE16CB3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7ADC-B548-413B-A17B-8AA750E62977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DF9F5-4BCB-4061-B97F-43BEC6EF9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B0B1A-8DC2-4214-AE3D-FA900FC01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D5E2-4626-4E73-91D8-B335E3C97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2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D2158A-6845-4B90-BAF5-9B337DB82E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350B3B-A5F7-4DB5-BBFB-0EFC04FD7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3D904-F362-433A-89E1-9A5960137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7ADC-B548-413B-A17B-8AA750E62977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99542-BD49-4B36-8380-AEA8E6E2C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CD036-DE99-4E27-98D9-C99A1F617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D5E2-4626-4E73-91D8-B335E3C97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89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2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97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11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895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75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165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160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39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42986-7E24-4FA3-84C6-68D0D2379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C1B15-027E-4940-90EE-F6578D082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D2470-F626-4B2D-B187-54F17B192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7ADC-B548-413B-A17B-8AA750E62977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4F52F-A8FE-4D2C-B58D-E827C0D69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5D831-5908-41F9-A6A4-7B2C7014C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D5E2-4626-4E73-91D8-B335E3C97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44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616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718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712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411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3491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2E836-F117-4A63-AC0F-5F8D42DE1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DDD5-1CDB-4460-AB24-4BADD3F6C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247C4-D6B7-4A9E-922A-191D3793D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B655E-5F8D-44F1-BA06-D2EDD1B3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9B112-609D-448D-BFFA-6ECD997B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C4EA-6FC5-4DE6-A89F-9BE9420BE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408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80A1-12DA-426C-AC44-27811558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26B60-8ABC-4B61-9F57-B2E9C3872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2EF28-89B8-4530-8D8F-C034014A0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5488F-8264-44B9-B075-16B9338BC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39AD0-DD47-442F-9082-854250B1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0DC3-1B5F-4534-949D-E61F5D7DDF2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043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A977E-BAEC-4A80-83F0-3A79213C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5CB32-2984-45EE-BB6C-A921DF3B1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333C9-3F6C-4674-8749-AF6617E1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611B6-F542-414C-B36D-39B5A060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9627F-3033-4432-8E23-02CB914E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9CD3-C45F-429F-95A8-837E324DFBF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5076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B1134-2C89-47E2-ADBD-3D567F66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C5D22-2E5D-428E-922B-42C70B7BA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7DCE5C-545B-4E06-A445-BA4A3900A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D5495-1FFE-4ABD-92F1-D7207B37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71984-370A-4E7F-8051-A5D8023B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68516-FC6A-4282-87DB-F7966F4E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9ACE-5CFE-4AE7-B658-6CF8073D42FF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7636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7FF43-F6B6-4F9E-AA90-5789C55C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E5EB1-82C7-4664-BD2D-497464FD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CE5624-2A51-4948-AC3D-153D42058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9ED164-9C2D-4EB6-B0AD-17C508ADA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144964-CD5F-4E78-90DB-C981DB2B3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DBCCED-49EE-42D1-9B59-4AA315A1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68084A-01A0-4D6B-8C6C-7E7868B2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96E189-85E6-4005-A45C-0FEF735AA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58A8-918D-487E-A68E-E1147EC418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295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6471C-751A-481D-BF4E-7E9084B05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45C0D-CB71-4F6C-9552-EEB53DEE9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3D912-EC0A-4FC3-88EB-62AE9B3AA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7ADC-B548-413B-A17B-8AA750E62977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8A694-F872-49A5-98BD-5F77A2B01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E6F74-CC1C-47B6-837E-19E9CB1B1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D5E2-4626-4E73-91D8-B335E3C97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945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CD912-3180-4FF4-9FD2-83F58EFC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B440E1-0A5A-4D65-BB15-2504A1B03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6212F-0EDE-49C8-A895-7D927172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58708-3F55-4574-AB81-02D9C979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6E0E-12E8-4F60-AA4C-2D244E5456EC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7981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F3DD58-9276-410C-AF6C-7D5D1EBFD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F32367-9DC6-460C-AB8E-A7891D725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418EF-E8B5-4976-B327-89696CF5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7B28-9747-4E84-B604-46E657738A9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87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BA44A-5ED3-4475-AED9-C9EA2B899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9986-40EC-43F4-B9A3-BA9464C32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F9401-3A32-4777-80C5-2970CC106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87432-0049-40BB-8096-0E3F71353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DB4A5-8C20-463C-9636-D42B52BE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6976F-B1E2-4994-8F41-545902D6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CE46-A05B-4D33-91D8-6AE2484A13E9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506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0E99-C51D-4E04-AA44-5410D8C7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0FA9D7-92C5-4932-8BD7-C9983459F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A2976-D5BB-4A41-9312-155E4E537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15652-DFC4-444D-879B-2A6372F46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3DCA6-62AA-4911-9858-06FA49089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47248-5AEE-47AB-9F7F-FAB2F396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8A20-F7A3-41F1-BDEB-FDFA73989A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9029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108B5-811A-4196-9CD7-0B5BCC4B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A6677E-F470-4938-B1A5-FB308A311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85A05-ACA6-4C3B-8A27-82D89B1D5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EF5E8-962A-42AD-A420-FE011F14D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04B0-F5E9-4C99-9EFA-E97BC759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0655-6099-49A5-A5B3-294E30F1778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5854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943C10-B4B0-4CC7-83CA-1E90E32DA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C8B11-D57D-4C8D-A4A3-53B0AC46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5FE77-960F-4044-9C6F-685A5B7B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5B594-C5C6-479C-91AF-9764975BF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DE4F1-D15D-4E04-9E27-6010CE2A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D138-390D-42D6-A3F9-214C2077893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11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828AB-C8C9-41B0-9DCA-F9FAE9BDD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6EC4A-873A-4459-B452-5219782DB8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889E4E-06C8-4301-8D74-4437BBC71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C7145-AC33-465B-99D4-CFE9B786B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7ADC-B548-413B-A17B-8AA750E62977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EC1E13-6E8D-4D52-80C2-053B083BC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1DAC4-1A69-4119-A024-E9BC683A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D5E2-4626-4E73-91D8-B335E3C97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8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D009C-F012-40B1-AD4D-92A40F605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A14C9-B336-42E4-8A1C-B936E9D86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DFA6EA-0E51-467D-9F07-CC5424BBA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22343B-4DBD-4736-B9CC-BB26689CAC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1FCA0F-79D0-4AC5-979A-864B431892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2E8FBB-B686-4C12-B152-5399B0F6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7ADC-B548-413B-A17B-8AA750E62977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5995EA-CA6B-4C5B-84E8-AC57B5527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395C00-8E5A-422F-AC4B-393B5E2DD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D5E2-4626-4E73-91D8-B335E3C97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23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D0648-514D-48F4-9AFA-A02F5D7ED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827A3-33DF-4F19-9DF8-BED697F3A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7ADC-B548-413B-A17B-8AA750E62977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32DE7C-638F-4F63-9AF2-E2FE1C86D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4206A7-D233-4773-A502-DE97777F7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D5E2-4626-4E73-91D8-B335E3C97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99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943D07-F79F-4D64-8900-45763B020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7ADC-B548-413B-A17B-8AA750E62977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57F3D4-376F-41F5-B018-E0D10092E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A2DB9-7A8B-49E1-8F5F-20409332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D5E2-4626-4E73-91D8-B335E3C97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DF948-5205-407A-AC20-C1E1752E4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61E12-7B6E-4234-A0F2-6F16D5FC5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4EA48A-35F0-4DE6-A258-0057C6CEB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785697-2B17-4610-A59D-F06EA2D19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7ADC-B548-413B-A17B-8AA750E62977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5B4FAF-1B63-43AD-BC7B-E27422C62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567ACC-7DF0-4E3D-97E9-711CDC434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D5E2-4626-4E73-91D8-B335E3C97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10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AB28C-7A9D-4F1E-A65E-174C75984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BA59D5-95F1-402C-BCD2-6741136549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FC84C1-DB47-4A85-A154-6D042373CD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1A775-B387-4DD6-92E0-5E63798E3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7ADC-B548-413B-A17B-8AA750E62977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E8C4DD-8BD8-4A40-92B9-913729657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06F828-CCEC-4FE1-A48D-8FD6342FC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D5E2-4626-4E73-91D8-B335E3C97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C4DFA-25FE-424A-82FA-9A7322F7D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9AC76E-505C-4C33-BF4D-3E9AF30BB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5A9D5-3D17-4F79-8F87-44C133707E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67ADC-B548-413B-A17B-8AA750E62977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10EB1-5064-417D-9B37-BC35CA91D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62A18-9D57-4D65-A8AE-4E37C13909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FD5E2-4626-4E73-91D8-B335E3C97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8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044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B88E0A-A312-48B2-AD45-C33801621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F5AB2-FA1E-4D1E-B88D-468CFA9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58F2F-0EC0-4A27-89F0-4F10D21EF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429DF-F118-4ED8-A695-98CA0DBD1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23011-8E1E-4F13-86FE-11FCBA42B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8CFE3-553D-4D67-B17E-45793350FDE1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2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4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emf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emf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0.png"/><Relationship Id="rId7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microsoft.com/office/2007/relationships/hdphoto" Target="../media/hdphoto2.wdp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11" Type="http://schemas.openxmlformats.org/officeDocument/2006/relationships/image" Target="../media/image12.jp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s://cth.edu.vn/wp-content/uploads/2018/03/phuong-phap-hoc-hop-tac-think-pair-share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7.jpe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BE0C35B1-2316-4F98-BC97-6B8B2CA7625D}"/>
              </a:ext>
            </a:extLst>
          </p:cNvPr>
          <p:cNvSpPr>
            <a:spLocks/>
          </p:cNvSpPr>
          <p:nvPr/>
        </p:nvSpPr>
        <p:spPr bwMode="gray">
          <a:xfrm>
            <a:off x="6930606" y="603957"/>
            <a:ext cx="1466851" cy="1951932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0563C1">
                  <a:gamma/>
                  <a:tint val="90980"/>
                  <a:invGamma/>
                  <a:alpha val="32001"/>
                </a:srgbClr>
              </a:gs>
              <a:gs pos="100000">
                <a:srgbClr val="0563C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F4FF522B-630F-4A3D-8F80-B0AB78A75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5323" y="3229379"/>
            <a:ext cx="4230518" cy="2396395"/>
          </a:xfrm>
          <a:prstGeom prst="roundRect">
            <a:avLst>
              <a:gd name="adj" fmla="val 4690"/>
            </a:avLst>
          </a:prstGeom>
          <a:solidFill>
            <a:srgbClr val="70AD47">
              <a:lumMod val="20000"/>
              <a:lumOff val="80000"/>
            </a:srgbClr>
          </a:solidFill>
          <a:ln w="57150">
            <a:solidFill>
              <a:srgbClr val="ED7D3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AutoShape 5">
            <a:extLst>
              <a:ext uri="{FF2B5EF4-FFF2-40B4-BE49-F238E27FC236}">
                <a16:creationId xmlns:a16="http://schemas.microsoft.com/office/drawing/2014/main" id="{17536F3C-3A50-42CC-A795-A280CA984532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26819" y="2611119"/>
            <a:ext cx="2541439" cy="5720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D7D31">
                  <a:gamma/>
                  <a:shade val="46275"/>
                  <a:invGamma/>
                </a:srgbClr>
              </a:gs>
              <a:gs pos="50000">
                <a:srgbClr val="ED7D31"/>
              </a:gs>
              <a:gs pos="100000">
                <a:srgbClr val="ED7D3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LOẠI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F64C045C-5597-4757-ADFC-0AEC77187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786" y="1396132"/>
            <a:ext cx="3686068" cy="3860102"/>
          </a:xfrm>
          <a:prstGeom prst="roundRect">
            <a:avLst>
              <a:gd name="adj" fmla="val 4690"/>
            </a:avLst>
          </a:prstGeom>
          <a:solidFill>
            <a:srgbClr val="FFC000">
              <a:lumMod val="20000"/>
              <a:lumOff val="80000"/>
            </a:srgbClr>
          </a:solidFill>
          <a:ln w="57150">
            <a:solidFill>
              <a:srgbClr val="0563C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169A66B6-ED72-4236-BA33-D7F8BC9A58D2}"/>
              </a:ext>
            </a:extLst>
          </p:cNvPr>
          <p:cNvSpPr>
            <a:spLocks noChangeArrowheads="1"/>
          </p:cNvSpPr>
          <p:nvPr/>
        </p:nvSpPr>
        <p:spPr bwMode="gray">
          <a:xfrm>
            <a:off x="8906729" y="1059610"/>
            <a:ext cx="2841455" cy="673043"/>
          </a:xfrm>
          <a:prstGeom prst="roundRect">
            <a:avLst>
              <a:gd name="adj" fmla="val 50000"/>
            </a:avLst>
          </a:prstGeom>
          <a:solidFill>
            <a:srgbClr val="5B9BD5">
              <a:lumMod val="60000"/>
              <a:lumOff val="4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1A964D50-5E96-45B8-99D0-F50F4593BA1D}"/>
              </a:ext>
            </a:extLst>
          </p:cNvPr>
          <p:cNvSpPr>
            <a:spLocks/>
          </p:cNvSpPr>
          <p:nvPr/>
        </p:nvSpPr>
        <p:spPr bwMode="gray">
          <a:xfrm>
            <a:off x="2767824" y="1476214"/>
            <a:ext cx="1466851" cy="1558785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solidFill>
            <a:srgbClr val="A5A5A5">
              <a:lumMod val="60000"/>
              <a:lumOff val="40000"/>
            </a:srgbClr>
          </a:solidFill>
          <a:ln>
            <a:solidFill>
              <a:srgbClr val="FF66FF"/>
            </a:solidFill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8" name="Group 15">
            <a:extLst>
              <a:ext uri="{FF2B5EF4-FFF2-40B4-BE49-F238E27FC236}">
                <a16:creationId xmlns:a16="http://schemas.microsoft.com/office/drawing/2014/main" id="{979622E1-47AE-46F3-8359-F84281FA7BCB}"/>
              </a:ext>
            </a:extLst>
          </p:cNvPr>
          <p:cNvGrpSpPr>
            <a:grpSpLocks/>
          </p:cNvGrpSpPr>
          <p:nvPr/>
        </p:nvGrpSpPr>
        <p:grpSpPr bwMode="auto">
          <a:xfrm>
            <a:off x="121890" y="2810377"/>
            <a:ext cx="3511647" cy="4056061"/>
            <a:chOff x="569" y="1596"/>
            <a:chExt cx="1460" cy="2101"/>
          </a:xfrm>
          <a:solidFill>
            <a:srgbClr val="A5A5A5">
              <a:lumMod val="20000"/>
              <a:lumOff val="80000"/>
            </a:srgbClr>
          </a:solidFill>
        </p:grpSpPr>
        <p:sp>
          <p:nvSpPr>
            <p:cNvPr id="9" name="AutoShape 16">
              <a:extLst>
                <a:ext uri="{FF2B5EF4-FFF2-40B4-BE49-F238E27FC236}">
                  <a16:creationId xmlns:a16="http://schemas.microsoft.com/office/drawing/2014/main" id="{E6CBE9F9-9265-4203-AF57-CBF03593A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" y="1709"/>
              <a:ext cx="1460" cy="1988"/>
            </a:xfrm>
            <a:prstGeom prst="roundRect">
              <a:avLst>
                <a:gd name="adj" fmla="val 4690"/>
              </a:avLst>
            </a:prstGeom>
            <a:grpFill/>
            <a:ln w="57150">
              <a:solidFill>
                <a:srgbClr val="954F7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AutoShape 17">
              <a:extLst>
                <a:ext uri="{FF2B5EF4-FFF2-40B4-BE49-F238E27FC236}">
                  <a16:creationId xmlns:a16="http://schemas.microsoft.com/office/drawing/2014/main" id="{671738EF-030A-4230-A0F7-5B6522D49EA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45" y="1619"/>
              <a:ext cx="1174" cy="245"/>
            </a:xfrm>
            <a:prstGeom prst="roundRect">
              <a:avLst>
                <a:gd name="adj" fmla="val 50000"/>
              </a:avLst>
            </a:prstGeom>
            <a:solidFill>
              <a:srgbClr val="ED7D31">
                <a:lumMod val="20000"/>
                <a:lumOff val="8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Text Box 20">
              <a:extLst>
                <a:ext uri="{FF2B5EF4-FFF2-40B4-BE49-F238E27FC236}">
                  <a16:creationId xmlns:a16="http://schemas.microsoft.com/office/drawing/2014/main" id="{9B47A0B6-ECE4-4C06-A814-411BA32AA71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985" y="1596"/>
              <a:ext cx="652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KHÁI NIỆM</a:t>
              </a:r>
            </a:p>
          </p:txBody>
        </p:sp>
      </p:grpSp>
      <p:sp>
        <p:nvSpPr>
          <p:cNvPr id="12" name="Text Box 22">
            <a:extLst>
              <a:ext uri="{FF2B5EF4-FFF2-40B4-BE49-F238E27FC236}">
                <a16:creationId xmlns:a16="http://schemas.microsoft.com/office/drawing/2014/main" id="{B9860FD7-9861-4F12-8AE3-80863DF3F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6542" y="3333635"/>
            <a:ext cx="4047115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</a:t>
            </a:r>
          </a:p>
        </p:txBody>
      </p:sp>
      <p:sp>
        <p:nvSpPr>
          <p:cNvPr id="13" name="Text Box 20">
            <a:extLst>
              <a:ext uri="{FF2B5EF4-FFF2-40B4-BE49-F238E27FC236}">
                <a16:creationId xmlns:a16="http://schemas.microsoft.com/office/drawing/2014/main" id="{F0F6B9C7-FCB2-44A3-AB08-D4957B70DC8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827782" y="2034827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n-US" alt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id="{A6BE4A57-A772-4136-8F37-8080F47B3E7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142413" y="1104417"/>
            <a:ext cx="20518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NGHĨA</a:t>
            </a:r>
          </a:p>
        </p:txBody>
      </p:sp>
      <p:sp>
        <p:nvSpPr>
          <p:cNvPr id="15" name="Text Box 22">
            <a:extLst>
              <a:ext uri="{FF2B5EF4-FFF2-40B4-BE49-F238E27FC236}">
                <a16:creationId xmlns:a16="http://schemas.microsoft.com/office/drawing/2014/main" id="{6F293CD2-D1CB-4122-B386-FF0250948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5169" y="1716804"/>
            <a:ext cx="352544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Mượn từ là một cách làm giàu cho ngôn ngữ dân tộc. Tuy nhiên để bảo vệ sự trong sáng của ngôn ngữ dân 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chỉ nên mượn từ khi thật sự cần 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AutoShape 3">
            <a:extLst>
              <a:ext uri="{FF2B5EF4-FFF2-40B4-BE49-F238E27FC236}">
                <a16:creationId xmlns:a16="http://schemas.microsoft.com/office/drawing/2014/main" id="{42550A12-F77A-4984-8DF6-A70FCB97BE1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68237" y="478712"/>
            <a:ext cx="3291862" cy="574675"/>
          </a:xfrm>
          <a:prstGeom prst="roundRect">
            <a:avLst>
              <a:gd name="adj" fmla="val 50000"/>
            </a:avLst>
          </a:prstGeom>
          <a:solidFill>
            <a:srgbClr val="5B9BD5"/>
          </a:soli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Ừ MƯỢN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A4106EC0-2D29-49D7-9C14-277BFD9D8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391" y="3427563"/>
            <a:ext cx="3341829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1">
            <a:extLst>
              <a:ext uri="{FF2B5EF4-FFF2-40B4-BE49-F238E27FC236}">
                <a16:creationId xmlns:a16="http://schemas.microsoft.com/office/drawing/2014/main" id="{150BBC98-F7B0-4645-A647-6605119B8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358" y="5077334"/>
            <a:ext cx="2869752" cy="1711901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7F1D9F1A-8367-4832-8C84-8542AF631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2" y="25960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id="{73091C35-CB08-4F49-9F0F-233B624294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103" y="-85123"/>
            <a:ext cx="1694696" cy="162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73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B6E761C-C8D6-4D13-BAE7-1C1FF426A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1" y="3531644"/>
            <a:ext cx="1788818" cy="3216491"/>
          </a:xfrm>
          <a:prstGeom prst="rect">
            <a:avLst/>
          </a:prstGeom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FFE99B26-B51D-4F7B-8B21-28D0AC9C0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668" y="5036233"/>
            <a:ext cx="2869752" cy="171190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57CB3B7-A31F-4C67-B588-B30ACA6FE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" y="-1559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011E1504-3C29-4E22-BF62-C8AC9D8599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724" y="-102686"/>
            <a:ext cx="1694696" cy="2161906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42737F9-8FF1-43DF-AA4D-AC5F519E5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248327"/>
              </p:ext>
            </p:extLst>
          </p:nvPr>
        </p:nvGraphicFramePr>
        <p:xfrm>
          <a:off x="1563163" y="1982531"/>
          <a:ext cx="8786182" cy="4513190"/>
        </p:xfrm>
        <a:graphic>
          <a:graphicData uri="http://schemas.openxmlformats.org/drawingml/2006/table">
            <a:tbl>
              <a:tblPr firstRow="1" bandRow="1"/>
              <a:tblGrid>
                <a:gridCol w="1142324">
                  <a:extLst>
                    <a:ext uri="{9D8B030D-6E8A-4147-A177-3AD203B41FA5}">
                      <a16:colId xmlns:a16="http://schemas.microsoft.com/office/drawing/2014/main" val="4181233400"/>
                    </a:ext>
                  </a:extLst>
                </a:gridCol>
                <a:gridCol w="1771656">
                  <a:extLst>
                    <a:ext uri="{9D8B030D-6E8A-4147-A177-3AD203B41FA5}">
                      <a16:colId xmlns:a16="http://schemas.microsoft.com/office/drawing/2014/main" val="868066482"/>
                    </a:ext>
                  </a:extLst>
                </a:gridCol>
                <a:gridCol w="2997384">
                  <a:extLst>
                    <a:ext uri="{9D8B030D-6E8A-4147-A177-3AD203B41FA5}">
                      <a16:colId xmlns:a16="http://schemas.microsoft.com/office/drawing/2014/main" val="2054819045"/>
                    </a:ext>
                  </a:extLst>
                </a:gridCol>
                <a:gridCol w="1489364">
                  <a:extLst>
                    <a:ext uri="{9D8B030D-6E8A-4147-A177-3AD203B41FA5}">
                      <a16:colId xmlns:a16="http://schemas.microsoft.com/office/drawing/2014/main" val="3038017313"/>
                    </a:ext>
                  </a:extLst>
                </a:gridCol>
                <a:gridCol w="1385454">
                  <a:extLst>
                    <a:ext uri="{9D8B030D-6E8A-4147-A177-3AD203B41FA5}">
                      <a16:colId xmlns:a16="http://schemas.microsoft.com/office/drawing/2014/main" val="2378959680"/>
                    </a:ext>
                  </a:extLst>
                </a:gridCol>
              </a:tblGrid>
              <a:tr h="768647">
                <a:tc rowSpan="2"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vi-VN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endParaRPr lang="en-US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Hán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Việt</a:t>
                      </a:r>
                      <a:endParaRPr lang="en-US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endParaRPr lang="en-US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yếu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tố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Hán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Việt</a:t>
                      </a:r>
                      <a:endParaRPr lang="en-US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28500"/>
                  </a:ext>
                </a:extLst>
              </a:tr>
              <a:tr h="6334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Yếu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tố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1</a:t>
                      </a:r>
                      <a:endParaRPr lang="vi-VN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Yếu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tố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2</a:t>
                      </a:r>
                      <a:endParaRPr lang="vi-VN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8286598"/>
                  </a:ext>
                </a:extLst>
              </a:tr>
              <a:tr h="632460">
                <a:tc rowSpan="2"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vi-VN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>
                        <a:buFontTx/>
                        <a:buNone/>
                      </a:pP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cao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Thanh nhã, cao thượng</a:t>
                      </a:r>
                      <a:endParaRPr lang="en-US" sz="200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nhã</a:t>
                      </a:r>
                      <a:endParaRPr lang="en-US" sz="200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khiết</a:t>
                      </a:r>
                      <a:endParaRPr lang="en-US" sz="200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169531"/>
                  </a:ext>
                </a:extLst>
              </a:tr>
              <a:tr h="6324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89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Giản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dị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</a:t>
                      </a:r>
                      <a:r>
                        <a:rPr lang="vi-VN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ơ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giản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cầu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kỳ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</a:t>
                      </a:r>
                      <a:r>
                        <a:rPr lang="vi-VN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ơ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giản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Dễ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dễ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dãi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0120711"/>
                  </a:ext>
                </a:extLst>
              </a:tr>
              <a:tr h="557335"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vi-VN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Khai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hoang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Khai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phá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đất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hoang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Mở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mang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Hoang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dã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2826841"/>
                  </a:ext>
                </a:extLst>
              </a:tr>
              <a:tr h="557335"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vi-VN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Nông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dân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người lao động cư trú ở nông thôn</a:t>
                      </a:r>
                      <a:endParaRPr lang="en-US" sz="2000" b="0" dirty="0"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Nông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thôn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</a:t>
                      </a:r>
                      <a:r>
                        <a:rPr lang="vi-VN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ư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ời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dân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1084650"/>
                  </a:ext>
                </a:extLst>
              </a:tr>
              <a:tr h="5573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</a:t>
                      </a: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Bất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khuất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chịu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khuất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phục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Che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lấp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824726"/>
                  </a:ext>
                </a:extLst>
              </a:tr>
            </a:tbl>
          </a:graphicData>
        </a:graphic>
      </p:graphicFrame>
      <p:sp>
        <p:nvSpPr>
          <p:cNvPr id="8" name="Google Shape;5398;p36">
            <a:extLst>
              <a:ext uri="{FF2B5EF4-FFF2-40B4-BE49-F238E27FC236}">
                <a16:creationId xmlns:a16="http://schemas.microsoft.com/office/drawing/2014/main" id="{B62CBEAF-3DF8-4EA9-9C75-E4B54972EC63}"/>
              </a:ext>
            </a:extLst>
          </p:cNvPr>
          <p:cNvSpPr txBox="1">
            <a:spLocks/>
          </p:cNvSpPr>
          <p:nvPr/>
        </p:nvSpPr>
        <p:spPr>
          <a:xfrm>
            <a:off x="1235456" y="-22531"/>
            <a:ext cx="10272000" cy="641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4267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arcellus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Marcellus"/>
              </a:rPr>
              <a:t>PHIẾU HỌC TẬP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Marcellus"/>
              </a:rPr>
              <a:t> SỐ 1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Marcellu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22A1FA-F215-4790-B38F-B30560F5A98F}"/>
              </a:ext>
            </a:extLst>
          </p:cNvPr>
          <p:cNvSpPr txBox="1"/>
          <p:nvPr/>
        </p:nvSpPr>
        <p:spPr>
          <a:xfrm>
            <a:off x="1507269" y="649041"/>
            <a:ext cx="92114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buSzPts val="1100"/>
              <a:tabLst>
                <a:tab pos="847090" algn="l"/>
              </a:tabLst>
            </a:pP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ừ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vi-VN" sz="2400" u="none" strike="noStrike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ừ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ợc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u="none" strike="noStrike" spc="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743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1648692"/>
            <a:ext cx="3188719" cy="5099444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12B4AFD8-2B92-4929-9BBB-BD3D388C9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693" y="4854694"/>
            <a:ext cx="3624121" cy="216190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7" y="97619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DB62CEBD-6534-409D-B545-34C538096D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889" y="-86256"/>
            <a:ext cx="1694696" cy="2161906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88457758-3E05-40C1-980A-486906877A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57" y="584720"/>
            <a:ext cx="9875980" cy="56763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D99BB56-331A-445F-9989-6B5E02D0C5F9}"/>
              </a:ext>
            </a:extLst>
          </p:cNvPr>
          <p:cNvSpPr/>
          <p:nvPr/>
        </p:nvSpPr>
        <p:spPr>
          <a:xfrm>
            <a:off x="3390954" y="1550156"/>
            <a:ext cx="5762383" cy="2339102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(SGK/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33619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B6E761C-C8D6-4D13-BAE7-1C1FF426A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3188719" cy="3955199"/>
          </a:xfrm>
          <a:prstGeom prst="rect">
            <a:avLst/>
          </a:prstGeom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FFE99B26-B51D-4F7B-8B21-28D0AC9C0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668" y="5036233"/>
            <a:ext cx="2869752" cy="171190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57CB3B7-A31F-4C67-B588-B30ACA6FE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91" y="87753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011E1504-3C29-4E22-BF62-C8AC9D8599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936" y="-78729"/>
            <a:ext cx="1694696" cy="2161906"/>
          </a:xfrm>
          <a:prstGeom prst="rect">
            <a:avLst/>
          </a:prstGeom>
        </p:spPr>
      </p:pic>
      <p:grpSp>
        <p:nvGrpSpPr>
          <p:cNvPr id="6" name="组合 2">
            <a:extLst>
              <a:ext uri="{FF2B5EF4-FFF2-40B4-BE49-F238E27FC236}">
                <a16:creationId xmlns:a16="http://schemas.microsoft.com/office/drawing/2014/main" id="{8D054DAA-598A-45C3-8124-9575502FA773}"/>
              </a:ext>
            </a:extLst>
          </p:cNvPr>
          <p:cNvGrpSpPr/>
          <p:nvPr/>
        </p:nvGrpSpPr>
        <p:grpSpPr>
          <a:xfrm>
            <a:off x="1782279" y="1555880"/>
            <a:ext cx="3754888" cy="2730533"/>
            <a:chOff x="1949253" y="1627716"/>
            <a:chExt cx="3333391" cy="2309600"/>
          </a:xfrm>
        </p:grpSpPr>
        <p:grpSp>
          <p:nvGrpSpPr>
            <p:cNvPr id="7" name="组合 135">
              <a:extLst>
                <a:ext uri="{FF2B5EF4-FFF2-40B4-BE49-F238E27FC236}">
                  <a16:creationId xmlns:a16="http://schemas.microsoft.com/office/drawing/2014/main" id="{D58AED1F-ABF0-45D8-9A7E-839BE7D8990D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2FBD4893-B88F-4FBC-BD03-0254E284235F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D4EB34A4-A035-404A-B799-4CCDE9F07F69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72C4CA55-130E-4123-8B78-6588168C47FC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A28C9912-2B57-4F8E-899C-E4FD9C7BD1F5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D1EF031C-073B-4CEF-A06F-2BFE289DC182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EA57F0DF-82AF-42A0-8BF2-38A854DA78BF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85528011-66C8-4818-905B-A5119A0B998B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6" name="组合 143">
                <a:extLst>
                  <a:ext uri="{FF2B5EF4-FFF2-40B4-BE49-F238E27FC236}">
                    <a16:creationId xmlns:a16="http://schemas.microsoft.com/office/drawing/2014/main" id="{11BF4EF0-1B05-417E-9563-07561244CB09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7" name="Freeform 12">
                  <a:extLst>
                    <a:ext uri="{FF2B5EF4-FFF2-40B4-BE49-F238E27FC236}">
                      <a16:creationId xmlns:a16="http://schemas.microsoft.com/office/drawing/2014/main" id="{078A2F5E-DDEF-4ED9-8CEE-E6D8A2EA2912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" name="Freeform 13">
                  <a:extLst>
                    <a:ext uri="{FF2B5EF4-FFF2-40B4-BE49-F238E27FC236}">
                      <a16:creationId xmlns:a16="http://schemas.microsoft.com/office/drawing/2014/main" id="{2C153CBA-C459-4691-9A24-566F8B93692B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" name="Freeform 14">
                  <a:extLst>
                    <a:ext uri="{FF2B5EF4-FFF2-40B4-BE49-F238E27FC236}">
                      <a16:creationId xmlns:a16="http://schemas.microsoft.com/office/drawing/2014/main" id="{DF8BD1EE-340A-48FA-8E6F-A96CC67B7DFA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" name="Freeform 15">
                  <a:extLst>
                    <a:ext uri="{FF2B5EF4-FFF2-40B4-BE49-F238E27FC236}">
                      <a16:creationId xmlns:a16="http://schemas.microsoft.com/office/drawing/2014/main" id="{8507A91A-E4A8-4490-B57F-FA838B66CE63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" name="Freeform 16">
                  <a:extLst>
                    <a:ext uri="{FF2B5EF4-FFF2-40B4-BE49-F238E27FC236}">
                      <a16:creationId xmlns:a16="http://schemas.microsoft.com/office/drawing/2014/main" id="{C70852DC-F006-4DC0-B237-6F210206F90F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" name="Freeform 17">
                  <a:extLst>
                    <a:ext uri="{FF2B5EF4-FFF2-40B4-BE49-F238E27FC236}">
                      <a16:creationId xmlns:a16="http://schemas.microsoft.com/office/drawing/2014/main" id="{95FF7DF2-0A5B-49A4-A849-C73B5133BC57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" name="Freeform 18">
                  <a:extLst>
                    <a:ext uri="{FF2B5EF4-FFF2-40B4-BE49-F238E27FC236}">
                      <a16:creationId xmlns:a16="http://schemas.microsoft.com/office/drawing/2014/main" id="{9B65670F-5131-4554-904D-000E1C3DDBA0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" name="Freeform 19">
                  <a:extLst>
                    <a:ext uri="{FF2B5EF4-FFF2-40B4-BE49-F238E27FC236}">
                      <a16:creationId xmlns:a16="http://schemas.microsoft.com/office/drawing/2014/main" id="{08D22F81-B21D-4282-A456-82C4DF2A2414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" name="Freeform 20">
                  <a:extLst>
                    <a:ext uri="{FF2B5EF4-FFF2-40B4-BE49-F238E27FC236}">
                      <a16:creationId xmlns:a16="http://schemas.microsoft.com/office/drawing/2014/main" id="{ECF0E66D-ACED-47C4-BFDA-CE90499A7C07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" name="Freeform 21">
                  <a:extLst>
                    <a:ext uri="{FF2B5EF4-FFF2-40B4-BE49-F238E27FC236}">
                      <a16:creationId xmlns:a16="http://schemas.microsoft.com/office/drawing/2014/main" id="{102F4BF2-A344-400F-985E-84A23364F0BE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" name="Freeform 22">
                  <a:extLst>
                    <a:ext uri="{FF2B5EF4-FFF2-40B4-BE49-F238E27FC236}">
                      <a16:creationId xmlns:a16="http://schemas.microsoft.com/office/drawing/2014/main" id="{9D460B84-51DF-4FD8-BB46-A781506F8DDA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" name="Freeform 23">
                  <a:extLst>
                    <a:ext uri="{FF2B5EF4-FFF2-40B4-BE49-F238E27FC236}">
                      <a16:creationId xmlns:a16="http://schemas.microsoft.com/office/drawing/2014/main" id="{5C14206F-BDF1-45E4-BD48-FF34C9871B8E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" name="Freeform 24">
                  <a:extLst>
                    <a:ext uri="{FF2B5EF4-FFF2-40B4-BE49-F238E27FC236}">
                      <a16:creationId xmlns:a16="http://schemas.microsoft.com/office/drawing/2014/main" id="{507B968D-20D0-4516-89A9-DC4415AE8B3F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" name="Freeform 25">
                  <a:extLst>
                    <a:ext uri="{FF2B5EF4-FFF2-40B4-BE49-F238E27FC236}">
                      <a16:creationId xmlns:a16="http://schemas.microsoft.com/office/drawing/2014/main" id="{0D362F8F-453F-4FA2-ABC9-CCB92CFF9645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" name="Freeform 26">
                  <a:extLst>
                    <a:ext uri="{FF2B5EF4-FFF2-40B4-BE49-F238E27FC236}">
                      <a16:creationId xmlns:a16="http://schemas.microsoft.com/office/drawing/2014/main" id="{7BF0C9C7-C262-4992-B6D3-9631F6081820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" name="Freeform 27">
                  <a:extLst>
                    <a:ext uri="{FF2B5EF4-FFF2-40B4-BE49-F238E27FC236}">
                      <a16:creationId xmlns:a16="http://schemas.microsoft.com/office/drawing/2014/main" id="{8876E981-D179-44BA-B61D-36004548C27E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" name="Freeform 28">
                  <a:extLst>
                    <a:ext uri="{FF2B5EF4-FFF2-40B4-BE49-F238E27FC236}">
                      <a16:creationId xmlns:a16="http://schemas.microsoft.com/office/drawing/2014/main" id="{77C5A5ED-995B-42F6-B616-4B53BCE2D2A2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" name="Freeform 29">
                  <a:extLst>
                    <a:ext uri="{FF2B5EF4-FFF2-40B4-BE49-F238E27FC236}">
                      <a16:creationId xmlns:a16="http://schemas.microsoft.com/office/drawing/2014/main" id="{8730ABBD-359A-470F-A3F3-24B73819BA3B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" name="Freeform 30">
                  <a:extLst>
                    <a:ext uri="{FF2B5EF4-FFF2-40B4-BE49-F238E27FC236}">
                      <a16:creationId xmlns:a16="http://schemas.microsoft.com/office/drawing/2014/main" id="{7748A976-902F-49DE-9572-926959E28644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" name="Freeform 31">
                  <a:extLst>
                    <a:ext uri="{FF2B5EF4-FFF2-40B4-BE49-F238E27FC236}">
                      <a16:creationId xmlns:a16="http://schemas.microsoft.com/office/drawing/2014/main" id="{47827897-CAC0-4E5E-A3D8-2831F1F43CAF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" name="Freeform 32">
                  <a:extLst>
                    <a:ext uri="{FF2B5EF4-FFF2-40B4-BE49-F238E27FC236}">
                      <a16:creationId xmlns:a16="http://schemas.microsoft.com/office/drawing/2014/main" id="{E773F939-CB07-4596-9FDD-B9238A8E055C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" name="Freeform 33">
                  <a:extLst>
                    <a:ext uri="{FF2B5EF4-FFF2-40B4-BE49-F238E27FC236}">
                      <a16:creationId xmlns:a16="http://schemas.microsoft.com/office/drawing/2014/main" id="{D3FF9045-86AC-42C3-AC0C-808A19F00B9D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" name="Freeform 34">
                  <a:extLst>
                    <a:ext uri="{FF2B5EF4-FFF2-40B4-BE49-F238E27FC236}">
                      <a16:creationId xmlns:a16="http://schemas.microsoft.com/office/drawing/2014/main" id="{4810AD40-77E8-4C96-955D-A8AC4897FEF8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" name="Freeform 35">
                  <a:extLst>
                    <a:ext uri="{FF2B5EF4-FFF2-40B4-BE49-F238E27FC236}">
                      <a16:creationId xmlns:a16="http://schemas.microsoft.com/office/drawing/2014/main" id="{F62D7822-0794-42AB-BC1B-1B79FAA3D11D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" name="Freeform 36">
                  <a:extLst>
                    <a:ext uri="{FF2B5EF4-FFF2-40B4-BE49-F238E27FC236}">
                      <a16:creationId xmlns:a16="http://schemas.microsoft.com/office/drawing/2014/main" id="{74C67D56-3290-4233-B7D4-80AB3549D85D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37">
                  <a:extLst>
                    <a:ext uri="{FF2B5EF4-FFF2-40B4-BE49-F238E27FC236}">
                      <a16:creationId xmlns:a16="http://schemas.microsoft.com/office/drawing/2014/main" id="{B08A9991-16D5-4310-8175-32877E073FD3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38">
                  <a:extLst>
                    <a:ext uri="{FF2B5EF4-FFF2-40B4-BE49-F238E27FC236}">
                      <a16:creationId xmlns:a16="http://schemas.microsoft.com/office/drawing/2014/main" id="{4AAA0EEE-06B0-4EAC-A16A-26D01F993B4D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39">
                  <a:extLst>
                    <a:ext uri="{FF2B5EF4-FFF2-40B4-BE49-F238E27FC236}">
                      <a16:creationId xmlns:a16="http://schemas.microsoft.com/office/drawing/2014/main" id="{0E610C5D-2436-4FA4-B7E9-5374807435B6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40">
                  <a:extLst>
                    <a:ext uri="{FF2B5EF4-FFF2-40B4-BE49-F238E27FC236}">
                      <a16:creationId xmlns:a16="http://schemas.microsoft.com/office/drawing/2014/main" id="{23A96C75-3B18-49D5-9ED8-3A423B50DC88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41">
                  <a:extLst>
                    <a:ext uri="{FF2B5EF4-FFF2-40B4-BE49-F238E27FC236}">
                      <a16:creationId xmlns:a16="http://schemas.microsoft.com/office/drawing/2014/main" id="{740E3DD9-1D2C-45E7-8926-B69EBDD78E9F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42">
                  <a:extLst>
                    <a:ext uri="{FF2B5EF4-FFF2-40B4-BE49-F238E27FC236}">
                      <a16:creationId xmlns:a16="http://schemas.microsoft.com/office/drawing/2014/main" id="{720AE166-A88B-42C0-B870-AC61CA4C00AE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43">
                  <a:extLst>
                    <a:ext uri="{FF2B5EF4-FFF2-40B4-BE49-F238E27FC236}">
                      <a16:creationId xmlns:a16="http://schemas.microsoft.com/office/drawing/2014/main" id="{D239EE26-C665-4D57-B02D-D5F2D9A1BBA7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44">
                  <a:extLst>
                    <a:ext uri="{FF2B5EF4-FFF2-40B4-BE49-F238E27FC236}">
                      <a16:creationId xmlns:a16="http://schemas.microsoft.com/office/drawing/2014/main" id="{5E431BA4-5FA5-42DD-877F-B8D56B2496CC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45">
                  <a:extLst>
                    <a:ext uri="{FF2B5EF4-FFF2-40B4-BE49-F238E27FC236}">
                      <a16:creationId xmlns:a16="http://schemas.microsoft.com/office/drawing/2014/main" id="{E30B3B95-3C44-42DB-B2C1-7B09F705DBF7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46">
                  <a:extLst>
                    <a:ext uri="{FF2B5EF4-FFF2-40B4-BE49-F238E27FC236}">
                      <a16:creationId xmlns:a16="http://schemas.microsoft.com/office/drawing/2014/main" id="{D367A7FF-8C78-4355-A197-4117A3B21E74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47">
                  <a:extLst>
                    <a:ext uri="{FF2B5EF4-FFF2-40B4-BE49-F238E27FC236}">
                      <a16:creationId xmlns:a16="http://schemas.microsoft.com/office/drawing/2014/main" id="{C1BFD2A0-ECA2-4438-9162-3A6E2B9E91D0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48">
                  <a:extLst>
                    <a:ext uri="{FF2B5EF4-FFF2-40B4-BE49-F238E27FC236}">
                      <a16:creationId xmlns:a16="http://schemas.microsoft.com/office/drawing/2014/main" id="{A613BF4C-321C-45DF-AD04-74ACAF334416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49">
                  <a:extLst>
                    <a:ext uri="{FF2B5EF4-FFF2-40B4-BE49-F238E27FC236}">
                      <a16:creationId xmlns:a16="http://schemas.microsoft.com/office/drawing/2014/main" id="{371393D0-2847-4F8D-8B0F-A6CAFCD4001D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50">
                  <a:extLst>
                    <a:ext uri="{FF2B5EF4-FFF2-40B4-BE49-F238E27FC236}">
                      <a16:creationId xmlns:a16="http://schemas.microsoft.com/office/drawing/2014/main" id="{13B9E13F-C245-43E2-BB6B-58D2AA62A314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51">
                  <a:extLst>
                    <a:ext uri="{FF2B5EF4-FFF2-40B4-BE49-F238E27FC236}">
                      <a16:creationId xmlns:a16="http://schemas.microsoft.com/office/drawing/2014/main" id="{CD2E4A88-2213-4213-B091-0F9023152C4F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52">
                  <a:extLst>
                    <a:ext uri="{FF2B5EF4-FFF2-40B4-BE49-F238E27FC236}">
                      <a16:creationId xmlns:a16="http://schemas.microsoft.com/office/drawing/2014/main" id="{37D4605B-835C-4A96-AC84-92734A6ACF1D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53">
                  <a:extLst>
                    <a:ext uri="{FF2B5EF4-FFF2-40B4-BE49-F238E27FC236}">
                      <a16:creationId xmlns:a16="http://schemas.microsoft.com/office/drawing/2014/main" id="{2332D1D1-627B-4ABF-9A4D-D844C0AB1E9D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54">
                  <a:extLst>
                    <a:ext uri="{FF2B5EF4-FFF2-40B4-BE49-F238E27FC236}">
                      <a16:creationId xmlns:a16="http://schemas.microsoft.com/office/drawing/2014/main" id="{DFC98597-F6F8-413B-873B-0582015BF1E6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55">
                  <a:extLst>
                    <a:ext uri="{FF2B5EF4-FFF2-40B4-BE49-F238E27FC236}">
                      <a16:creationId xmlns:a16="http://schemas.microsoft.com/office/drawing/2014/main" id="{AEACEEE6-A713-4806-A186-C865F4748B18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56">
                  <a:extLst>
                    <a:ext uri="{FF2B5EF4-FFF2-40B4-BE49-F238E27FC236}">
                      <a16:creationId xmlns:a16="http://schemas.microsoft.com/office/drawing/2014/main" id="{D0BE59FC-6B1D-499D-8CC1-8801320C0E4D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57">
                  <a:extLst>
                    <a:ext uri="{FF2B5EF4-FFF2-40B4-BE49-F238E27FC236}">
                      <a16:creationId xmlns:a16="http://schemas.microsoft.com/office/drawing/2014/main" id="{3389736A-83C4-41B8-A3E5-8F3B8EC0E882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58">
                  <a:extLst>
                    <a:ext uri="{FF2B5EF4-FFF2-40B4-BE49-F238E27FC236}">
                      <a16:creationId xmlns:a16="http://schemas.microsoft.com/office/drawing/2014/main" id="{10FFE8F2-0A7D-45BD-B850-EFF5D7314C91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59">
                  <a:extLst>
                    <a:ext uri="{FF2B5EF4-FFF2-40B4-BE49-F238E27FC236}">
                      <a16:creationId xmlns:a16="http://schemas.microsoft.com/office/drawing/2014/main" id="{76F9DE01-0CB1-4233-ACF8-7C194D3373C5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60">
                  <a:extLst>
                    <a:ext uri="{FF2B5EF4-FFF2-40B4-BE49-F238E27FC236}">
                      <a16:creationId xmlns:a16="http://schemas.microsoft.com/office/drawing/2014/main" id="{E1ADEA28-A5A3-46E4-B784-470F380C84A8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883E643E-FA87-4897-AB60-68E6766E3327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62">
                  <a:extLst>
                    <a:ext uri="{FF2B5EF4-FFF2-40B4-BE49-F238E27FC236}">
                      <a16:creationId xmlns:a16="http://schemas.microsoft.com/office/drawing/2014/main" id="{AF39DB9A-25BE-4B01-BC5A-978942C02467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63">
                  <a:extLst>
                    <a:ext uri="{FF2B5EF4-FFF2-40B4-BE49-F238E27FC236}">
                      <a16:creationId xmlns:a16="http://schemas.microsoft.com/office/drawing/2014/main" id="{39975B54-5C53-4FD1-BBE1-2CFD328F20CE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64">
                  <a:extLst>
                    <a:ext uri="{FF2B5EF4-FFF2-40B4-BE49-F238E27FC236}">
                      <a16:creationId xmlns:a16="http://schemas.microsoft.com/office/drawing/2014/main" id="{33C9685E-20BD-4783-9FAC-AA7483338A02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65">
                  <a:extLst>
                    <a:ext uri="{FF2B5EF4-FFF2-40B4-BE49-F238E27FC236}">
                      <a16:creationId xmlns:a16="http://schemas.microsoft.com/office/drawing/2014/main" id="{3C5F0C41-B90A-4493-B0EA-D4E5022D4AB4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66">
                  <a:extLst>
                    <a:ext uri="{FF2B5EF4-FFF2-40B4-BE49-F238E27FC236}">
                      <a16:creationId xmlns:a16="http://schemas.microsoft.com/office/drawing/2014/main" id="{1552B270-1C03-4BEB-B9D5-4A1898C22B42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2" name="Freeform 67">
                  <a:extLst>
                    <a:ext uri="{FF2B5EF4-FFF2-40B4-BE49-F238E27FC236}">
                      <a16:creationId xmlns:a16="http://schemas.microsoft.com/office/drawing/2014/main" id="{8CA014FC-367A-41CE-99A3-C948AF287337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3" name="Freeform 68">
                  <a:extLst>
                    <a:ext uri="{FF2B5EF4-FFF2-40B4-BE49-F238E27FC236}">
                      <a16:creationId xmlns:a16="http://schemas.microsoft.com/office/drawing/2014/main" id="{E41AF02E-241D-476E-87A2-574DB8B17A43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4" name="Freeform 69">
                  <a:extLst>
                    <a:ext uri="{FF2B5EF4-FFF2-40B4-BE49-F238E27FC236}">
                      <a16:creationId xmlns:a16="http://schemas.microsoft.com/office/drawing/2014/main" id="{00CFF0C6-B4D8-4D67-A702-2FC093082BBE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70">
                  <a:extLst>
                    <a:ext uri="{FF2B5EF4-FFF2-40B4-BE49-F238E27FC236}">
                      <a16:creationId xmlns:a16="http://schemas.microsoft.com/office/drawing/2014/main" id="{48DD892B-09D6-4017-8069-CD99A934DFE4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71">
                  <a:extLst>
                    <a:ext uri="{FF2B5EF4-FFF2-40B4-BE49-F238E27FC236}">
                      <a16:creationId xmlns:a16="http://schemas.microsoft.com/office/drawing/2014/main" id="{16278466-0AC4-417A-A95C-A55D1F24EECA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72">
                  <a:extLst>
                    <a:ext uri="{FF2B5EF4-FFF2-40B4-BE49-F238E27FC236}">
                      <a16:creationId xmlns:a16="http://schemas.microsoft.com/office/drawing/2014/main" id="{45BCE868-6757-4A1C-B055-14BF7947CFE0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73">
                  <a:extLst>
                    <a:ext uri="{FF2B5EF4-FFF2-40B4-BE49-F238E27FC236}">
                      <a16:creationId xmlns:a16="http://schemas.microsoft.com/office/drawing/2014/main" id="{4715512D-2B04-4CB6-9564-89504E4B3F6C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74">
                  <a:extLst>
                    <a:ext uri="{FF2B5EF4-FFF2-40B4-BE49-F238E27FC236}">
                      <a16:creationId xmlns:a16="http://schemas.microsoft.com/office/drawing/2014/main" id="{711A7AB7-A430-4710-8295-B0D932A26A63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75">
                  <a:extLst>
                    <a:ext uri="{FF2B5EF4-FFF2-40B4-BE49-F238E27FC236}">
                      <a16:creationId xmlns:a16="http://schemas.microsoft.com/office/drawing/2014/main" id="{6255BAE5-6F8E-46D8-BF2E-1C070916AD56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76">
                  <a:extLst>
                    <a:ext uri="{FF2B5EF4-FFF2-40B4-BE49-F238E27FC236}">
                      <a16:creationId xmlns:a16="http://schemas.microsoft.com/office/drawing/2014/main" id="{A45FEC60-4FF0-46EB-8EAF-37C82117C964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77">
                  <a:extLst>
                    <a:ext uri="{FF2B5EF4-FFF2-40B4-BE49-F238E27FC236}">
                      <a16:creationId xmlns:a16="http://schemas.microsoft.com/office/drawing/2014/main" id="{EC013A5A-1403-4A69-BCE8-27253D75ADD7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78">
                  <a:extLst>
                    <a:ext uri="{FF2B5EF4-FFF2-40B4-BE49-F238E27FC236}">
                      <a16:creationId xmlns:a16="http://schemas.microsoft.com/office/drawing/2014/main" id="{DC5CC0DD-C766-4149-9FED-22A44D357C6D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79">
                  <a:extLst>
                    <a:ext uri="{FF2B5EF4-FFF2-40B4-BE49-F238E27FC236}">
                      <a16:creationId xmlns:a16="http://schemas.microsoft.com/office/drawing/2014/main" id="{6B173FAD-BF75-4904-8C0E-1E7F2F2481EC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80">
                  <a:extLst>
                    <a:ext uri="{FF2B5EF4-FFF2-40B4-BE49-F238E27FC236}">
                      <a16:creationId xmlns:a16="http://schemas.microsoft.com/office/drawing/2014/main" id="{6B395EA2-ACF3-4ACE-8584-07CDF8722EFE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81">
                  <a:extLst>
                    <a:ext uri="{FF2B5EF4-FFF2-40B4-BE49-F238E27FC236}">
                      <a16:creationId xmlns:a16="http://schemas.microsoft.com/office/drawing/2014/main" id="{5CC9C077-0EA0-4772-923C-F378EB0BFADA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82">
                  <a:extLst>
                    <a:ext uri="{FF2B5EF4-FFF2-40B4-BE49-F238E27FC236}">
                      <a16:creationId xmlns:a16="http://schemas.microsoft.com/office/drawing/2014/main" id="{9F596560-6226-422E-8C5A-6AF41D67F860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83">
                  <a:extLst>
                    <a:ext uri="{FF2B5EF4-FFF2-40B4-BE49-F238E27FC236}">
                      <a16:creationId xmlns:a16="http://schemas.microsoft.com/office/drawing/2014/main" id="{F23CCCC9-D0D7-40AD-8900-A0020D00E818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84">
                  <a:extLst>
                    <a:ext uri="{FF2B5EF4-FFF2-40B4-BE49-F238E27FC236}">
                      <a16:creationId xmlns:a16="http://schemas.microsoft.com/office/drawing/2014/main" id="{EC1840F2-B0DB-47CF-B055-EFF687350676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85">
                  <a:extLst>
                    <a:ext uri="{FF2B5EF4-FFF2-40B4-BE49-F238E27FC236}">
                      <a16:creationId xmlns:a16="http://schemas.microsoft.com/office/drawing/2014/main" id="{7E0F32F5-849E-4778-B286-7341FFE836B1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86">
                  <a:extLst>
                    <a:ext uri="{FF2B5EF4-FFF2-40B4-BE49-F238E27FC236}">
                      <a16:creationId xmlns:a16="http://schemas.microsoft.com/office/drawing/2014/main" id="{43892C67-FC08-4A95-95AE-F7E280CEBFD9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87">
                  <a:extLst>
                    <a:ext uri="{FF2B5EF4-FFF2-40B4-BE49-F238E27FC236}">
                      <a16:creationId xmlns:a16="http://schemas.microsoft.com/office/drawing/2014/main" id="{BC773F19-5210-4400-9550-E31E6002F662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88">
                  <a:extLst>
                    <a:ext uri="{FF2B5EF4-FFF2-40B4-BE49-F238E27FC236}">
                      <a16:creationId xmlns:a16="http://schemas.microsoft.com/office/drawing/2014/main" id="{AD136FB3-362D-4F4D-9E4C-FF9A0793C52E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89">
                  <a:extLst>
                    <a:ext uri="{FF2B5EF4-FFF2-40B4-BE49-F238E27FC236}">
                      <a16:creationId xmlns:a16="http://schemas.microsoft.com/office/drawing/2014/main" id="{E996F4B1-C266-4C90-B6A3-FCD5B7490943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90">
                  <a:extLst>
                    <a:ext uri="{FF2B5EF4-FFF2-40B4-BE49-F238E27FC236}">
                      <a16:creationId xmlns:a16="http://schemas.microsoft.com/office/drawing/2014/main" id="{EB8A27F0-3E0F-4690-9326-18E62A067130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91">
                  <a:extLst>
                    <a:ext uri="{FF2B5EF4-FFF2-40B4-BE49-F238E27FC236}">
                      <a16:creationId xmlns:a16="http://schemas.microsoft.com/office/drawing/2014/main" id="{ACF132F0-BB5B-47D1-BF32-B3053BBB1FD2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92">
                  <a:extLst>
                    <a:ext uri="{FF2B5EF4-FFF2-40B4-BE49-F238E27FC236}">
                      <a16:creationId xmlns:a16="http://schemas.microsoft.com/office/drawing/2014/main" id="{F5960859-D2F7-46DD-8A3F-1F0611859686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8" name="文本框 49">
              <a:extLst>
                <a:ext uri="{FF2B5EF4-FFF2-40B4-BE49-F238E27FC236}">
                  <a16:creationId xmlns:a16="http://schemas.microsoft.com/office/drawing/2014/main" id="{35C8638A-8528-4341-AD1C-62AF347563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6736" y="2311022"/>
              <a:ext cx="2925908" cy="1264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Hoàn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thành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phiếu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bài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tập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số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 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98" name="组合 3">
            <a:extLst>
              <a:ext uri="{FF2B5EF4-FFF2-40B4-BE49-F238E27FC236}">
                <a16:creationId xmlns:a16="http://schemas.microsoft.com/office/drawing/2014/main" id="{38D25246-65BA-4855-A3D9-A8EC1F3632CF}"/>
              </a:ext>
            </a:extLst>
          </p:cNvPr>
          <p:cNvGrpSpPr/>
          <p:nvPr/>
        </p:nvGrpSpPr>
        <p:grpSpPr>
          <a:xfrm>
            <a:off x="7020812" y="2130812"/>
            <a:ext cx="4725711" cy="3051181"/>
            <a:chOff x="7522624" y="1711467"/>
            <a:chExt cx="2728522" cy="1980244"/>
          </a:xfrm>
        </p:grpSpPr>
        <p:grpSp>
          <p:nvGrpSpPr>
            <p:cNvPr id="99" name="组合 225">
              <a:extLst>
                <a:ext uri="{FF2B5EF4-FFF2-40B4-BE49-F238E27FC236}">
                  <a16:creationId xmlns:a16="http://schemas.microsoft.com/office/drawing/2014/main" id="{3E1C6EDD-57C8-41B1-91C8-7F0CD50A933A}"/>
                </a:ext>
              </a:extLst>
            </p:cNvPr>
            <p:cNvGrpSpPr/>
            <p:nvPr/>
          </p:nvGrpSpPr>
          <p:grpSpPr>
            <a:xfrm flipH="1">
              <a:off x="7522624" y="1711467"/>
              <a:ext cx="2698523" cy="1980244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101" name="Freeform 5">
                <a:extLst>
                  <a:ext uri="{FF2B5EF4-FFF2-40B4-BE49-F238E27FC236}">
                    <a16:creationId xmlns:a16="http://schemas.microsoft.com/office/drawing/2014/main" id="{138F6791-500E-4672-9473-80AC1694AB88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2" name="Freeform 6">
                <a:extLst>
                  <a:ext uri="{FF2B5EF4-FFF2-40B4-BE49-F238E27FC236}">
                    <a16:creationId xmlns:a16="http://schemas.microsoft.com/office/drawing/2014/main" id="{C8EE571C-BE94-4368-98EF-27D423DF6DB3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3" name="Freeform 7">
                <a:extLst>
                  <a:ext uri="{FF2B5EF4-FFF2-40B4-BE49-F238E27FC236}">
                    <a16:creationId xmlns:a16="http://schemas.microsoft.com/office/drawing/2014/main" id="{C1AD819C-F0EC-487E-AD04-E2C3F97676B9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4" name="Freeform 8">
                <a:extLst>
                  <a:ext uri="{FF2B5EF4-FFF2-40B4-BE49-F238E27FC236}">
                    <a16:creationId xmlns:a16="http://schemas.microsoft.com/office/drawing/2014/main" id="{FAB47E01-9665-455C-9CA4-FB75E51DE670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5" name="Freeform 9">
                <a:extLst>
                  <a:ext uri="{FF2B5EF4-FFF2-40B4-BE49-F238E27FC236}">
                    <a16:creationId xmlns:a16="http://schemas.microsoft.com/office/drawing/2014/main" id="{732BA37F-0C87-4610-9517-3706A35D938F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6" name="Freeform 10">
                <a:extLst>
                  <a:ext uri="{FF2B5EF4-FFF2-40B4-BE49-F238E27FC236}">
                    <a16:creationId xmlns:a16="http://schemas.microsoft.com/office/drawing/2014/main" id="{F3C507FD-3D22-46F6-9BB4-A4643AED8E41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7" name="Freeform 11">
                <a:extLst>
                  <a:ext uri="{FF2B5EF4-FFF2-40B4-BE49-F238E27FC236}">
                    <a16:creationId xmlns:a16="http://schemas.microsoft.com/office/drawing/2014/main" id="{E66FE954-408D-4E0D-A552-8AD26413F42F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08" name="组合 233">
                <a:extLst>
                  <a:ext uri="{FF2B5EF4-FFF2-40B4-BE49-F238E27FC236}">
                    <a16:creationId xmlns:a16="http://schemas.microsoft.com/office/drawing/2014/main" id="{39B4C5E4-DC5F-44F5-B216-6241B87E7B64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09" name="Freeform 12">
                  <a:extLst>
                    <a:ext uri="{FF2B5EF4-FFF2-40B4-BE49-F238E27FC236}">
                      <a16:creationId xmlns:a16="http://schemas.microsoft.com/office/drawing/2014/main" id="{1CC1FB4F-B2CF-47C3-9CCD-80CD8B4CD99B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0" name="Freeform 13">
                  <a:extLst>
                    <a:ext uri="{FF2B5EF4-FFF2-40B4-BE49-F238E27FC236}">
                      <a16:creationId xmlns:a16="http://schemas.microsoft.com/office/drawing/2014/main" id="{7C133459-1916-4948-BB53-75F3ED57D23B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1" name="Freeform 14">
                  <a:extLst>
                    <a:ext uri="{FF2B5EF4-FFF2-40B4-BE49-F238E27FC236}">
                      <a16:creationId xmlns:a16="http://schemas.microsoft.com/office/drawing/2014/main" id="{3AA93844-824F-45BB-A6B2-9D0AB648370F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2" name="Freeform 15">
                  <a:extLst>
                    <a:ext uri="{FF2B5EF4-FFF2-40B4-BE49-F238E27FC236}">
                      <a16:creationId xmlns:a16="http://schemas.microsoft.com/office/drawing/2014/main" id="{6EAB2814-52AC-40B4-A6B6-8B81CD2EB8CA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3" name="Freeform 16">
                  <a:extLst>
                    <a:ext uri="{FF2B5EF4-FFF2-40B4-BE49-F238E27FC236}">
                      <a16:creationId xmlns:a16="http://schemas.microsoft.com/office/drawing/2014/main" id="{F143E963-4EF0-4CA1-A15E-F39081093ED2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4" name="Freeform 17">
                  <a:extLst>
                    <a:ext uri="{FF2B5EF4-FFF2-40B4-BE49-F238E27FC236}">
                      <a16:creationId xmlns:a16="http://schemas.microsoft.com/office/drawing/2014/main" id="{C9DDCA32-C0E3-4D59-BEB4-40C9C09803B8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5" name="Freeform 18">
                  <a:extLst>
                    <a:ext uri="{FF2B5EF4-FFF2-40B4-BE49-F238E27FC236}">
                      <a16:creationId xmlns:a16="http://schemas.microsoft.com/office/drawing/2014/main" id="{5C4D6D36-804E-467D-9CD0-84A58C8A687E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6" name="Freeform 19">
                  <a:extLst>
                    <a:ext uri="{FF2B5EF4-FFF2-40B4-BE49-F238E27FC236}">
                      <a16:creationId xmlns:a16="http://schemas.microsoft.com/office/drawing/2014/main" id="{CDBE172D-007E-4CE4-B3B6-18DF211AE603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7" name="Freeform 20">
                  <a:extLst>
                    <a:ext uri="{FF2B5EF4-FFF2-40B4-BE49-F238E27FC236}">
                      <a16:creationId xmlns:a16="http://schemas.microsoft.com/office/drawing/2014/main" id="{65919255-C9E6-4279-BFA2-EACEAD6BB356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8" name="Freeform 21">
                  <a:extLst>
                    <a:ext uri="{FF2B5EF4-FFF2-40B4-BE49-F238E27FC236}">
                      <a16:creationId xmlns:a16="http://schemas.microsoft.com/office/drawing/2014/main" id="{8262A73B-76DF-46F6-A017-2DB28844E466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9" name="Freeform 22">
                  <a:extLst>
                    <a:ext uri="{FF2B5EF4-FFF2-40B4-BE49-F238E27FC236}">
                      <a16:creationId xmlns:a16="http://schemas.microsoft.com/office/drawing/2014/main" id="{2166994C-8017-472E-924E-AC6D0B12B2FB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0" name="Freeform 23">
                  <a:extLst>
                    <a:ext uri="{FF2B5EF4-FFF2-40B4-BE49-F238E27FC236}">
                      <a16:creationId xmlns:a16="http://schemas.microsoft.com/office/drawing/2014/main" id="{F045F14A-16A9-4917-975D-C2DFE2F31B1C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1" name="Freeform 24">
                  <a:extLst>
                    <a:ext uri="{FF2B5EF4-FFF2-40B4-BE49-F238E27FC236}">
                      <a16:creationId xmlns:a16="http://schemas.microsoft.com/office/drawing/2014/main" id="{EE62BF87-937C-49F2-8594-789C0228B247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2" name="Freeform 25">
                  <a:extLst>
                    <a:ext uri="{FF2B5EF4-FFF2-40B4-BE49-F238E27FC236}">
                      <a16:creationId xmlns:a16="http://schemas.microsoft.com/office/drawing/2014/main" id="{35100BBB-E0AC-43DC-9C0C-B49CC2F80E72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3" name="Freeform 26">
                  <a:extLst>
                    <a:ext uri="{FF2B5EF4-FFF2-40B4-BE49-F238E27FC236}">
                      <a16:creationId xmlns:a16="http://schemas.microsoft.com/office/drawing/2014/main" id="{A4250710-0030-41C4-A118-42702E39265E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4" name="Freeform 27">
                  <a:extLst>
                    <a:ext uri="{FF2B5EF4-FFF2-40B4-BE49-F238E27FC236}">
                      <a16:creationId xmlns:a16="http://schemas.microsoft.com/office/drawing/2014/main" id="{01237B13-6F7F-491D-9747-64988C355B2A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5" name="Freeform 28">
                  <a:extLst>
                    <a:ext uri="{FF2B5EF4-FFF2-40B4-BE49-F238E27FC236}">
                      <a16:creationId xmlns:a16="http://schemas.microsoft.com/office/drawing/2014/main" id="{48998569-D0E7-4FE7-AD34-C6804B15784F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6" name="Freeform 29">
                  <a:extLst>
                    <a:ext uri="{FF2B5EF4-FFF2-40B4-BE49-F238E27FC236}">
                      <a16:creationId xmlns:a16="http://schemas.microsoft.com/office/drawing/2014/main" id="{5911464F-C5E6-40F0-87AF-CC6DC3E2DA19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7" name="Freeform 30">
                  <a:extLst>
                    <a:ext uri="{FF2B5EF4-FFF2-40B4-BE49-F238E27FC236}">
                      <a16:creationId xmlns:a16="http://schemas.microsoft.com/office/drawing/2014/main" id="{2A901C36-7899-488A-8774-FC22B73A5E2C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8" name="Freeform 31">
                  <a:extLst>
                    <a:ext uri="{FF2B5EF4-FFF2-40B4-BE49-F238E27FC236}">
                      <a16:creationId xmlns:a16="http://schemas.microsoft.com/office/drawing/2014/main" id="{3BF0A5E6-C302-4853-9DC9-91DDD3D53BB2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9" name="Freeform 32">
                  <a:extLst>
                    <a:ext uri="{FF2B5EF4-FFF2-40B4-BE49-F238E27FC236}">
                      <a16:creationId xmlns:a16="http://schemas.microsoft.com/office/drawing/2014/main" id="{7862D852-3291-40B6-AAEC-8E02BF4424BA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0" name="Freeform 33">
                  <a:extLst>
                    <a:ext uri="{FF2B5EF4-FFF2-40B4-BE49-F238E27FC236}">
                      <a16:creationId xmlns:a16="http://schemas.microsoft.com/office/drawing/2014/main" id="{A9D89ED5-817A-46F9-98EE-2D5196B8E3DB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1" name="Freeform 34">
                  <a:extLst>
                    <a:ext uri="{FF2B5EF4-FFF2-40B4-BE49-F238E27FC236}">
                      <a16:creationId xmlns:a16="http://schemas.microsoft.com/office/drawing/2014/main" id="{997C34EF-41BB-4774-A449-9B320C7AAF71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2" name="Freeform 35">
                  <a:extLst>
                    <a:ext uri="{FF2B5EF4-FFF2-40B4-BE49-F238E27FC236}">
                      <a16:creationId xmlns:a16="http://schemas.microsoft.com/office/drawing/2014/main" id="{B46FB9B3-3F48-44ED-938B-34042FD21629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3" name="Freeform 36">
                  <a:extLst>
                    <a:ext uri="{FF2B5EF4-FFF2-40B4-BE49-F238E27FC236}">
                      <a16:creationId xmlns:a16="http://schemas.microsoft.com/office/drawing/2014/main" id="{1F008D06-40D3-4FF0-AF4E-760FC38E5297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4" name="Freeform 37">
                  <a:extLst>
                    <a:ext uri="{FF2B5EF4-FFF2-40B4-BE49-F238E27FC236}">
                      <a16:creationId xmlns:a16="http://schemas.microsoft.com/office/drawing/2014/main" id="{E89D109A-09FB-47BF-95C7-DEB7A295F555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5" name="Freeform 38">
                  <a:extLst>
                    <a:ext uri="{FF2B5EF4-FFF2-40B4-BE49-F238E27FC236}">
                      <a16:creationId xmlns:a16="http://schemas.microsoft.com/office/drawing/2014/main" id="{EE77FF00-5C58-44E9-BB0B-45BD2474FDC6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6" name="Freeform 39">
                  <a:extLst>
                    <a:ext uri="{FF2B5EF4-FFF2-40B4-BE49-F238E27FC236}">
                      <a16:creationId xmlns:a16="http://schemas.microsoft.com/office/drawing/2014/main" id="{0A70D915-7975-4B26-8215-ADC77D1C8C16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7" name="Freeform 40">
                  <a:extLst>
                    <a:ext uri="{FF2B5EF4-FFF2-40B4-BE49-F238E27FC236}">
                      <a16:creationId xmlns:a16="http://schemas.microsoft.com/office/drawing/2014/main" id="{3A10452F-9644-45D9-92BE-70CC51ABC589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8" name="Freeform 41">
                  <a:extLst>
                    <a:ext uri="{FF2B5EF4-FFF2-40B4-BE49-F238E27FC236}">
                      <a16:creationId xmlns:a16="http://schemas.microsoft.com/office/drawing/2014/main" id="{CE14F9EA-6686-4B47-B127-E1C0C764F9B0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9" name="Freeform 42">
                  <a:extLst>
                    <a:ext uri="{FF2B5EF4-FFF2-40B4-BE49-F238E27FC236}">
                      <a16:creationId xmlns:a16="http://schemas.microsoft.com/office/drawing/2014/main" id="{5BAA95B5-C22D-4B49-9C42-ADF80D3AFBBC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0" name="Freeform 43">
                  <a:extLst>
                    <a:ext uri="{FF2B5EF4-FFF2-40B4-BE49-F238E27FC236}">
                      <a16:creationId xmlns:a16="http://schemas.microsoft.com/office/drawing/2014/main" id="{1140603F-DDF7-4CC2-99B4-88685E6A63A7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1" name="Freeform 44">
                  <a:extLst>
                    <a:ext uri="{FF2B5EF4-FFF2-40B4-BE49-F238E27FC236}">
                      <a16:creationId xmlns:a16="http://schemas.microsoft.com/office/drawing/2014/main" id="{0AC024F1-DC05-49BA-9A81-05953DDF0082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2" name="Freeform 45">
                  <a:extLst>
                    <a:ext uri="{FF2B5EF4-FFF2-40B4-BE49-F238E27FC236}">
                      <a16:creationId xmlns:a16="http://schemas.microsoft.com/office/drawing/2014/main" id="{7B9E12D0-5B37-4E6D-A404-AB9D23C7B605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3" name="Freeform 46">
                  <a:extLst>
                    <a:ext uri="{FF2B5EF4-FFF2-40B4-BE49-F238E27FC236}">
                      <a16:creationId xmlns:a16="http://schemas.microsoft.com/office/drawing/2014/main" id="{07BFA8B6-CB7F-4A04-9867-07A652FE30EB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4" name="Freeform 47">
                  <a:extLst>
                    <a:ext uri="{FF2B5EF4-FFF2-40B4-BE49-F238E27FC236}">
                      <a16:creationId xmlns:a16="http://schemas.microsoft.com/office/drawing/2014/main" id="{C5629273-BD2C-4770-A38F-5B0D2FEA784B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5" name="Freeform 48">
                  <a:extLst>
                    <a:ext uri="{FF2B5EF4-FFF2-40B4-BE49-F238E27FC236}">
                      <a16:creationId xmlns:a16="http://schemas.microsoft.com/office/drawing/2014/main" id="{76586D56-42EF-40DE-940B-1B930962816F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6" name="Freeform 49">
                  <a:extLst>
                    <a:ext uri="{FF2B5EF4-FFF2-40B4-BE49-F238E27FC236}">
                      <a16:creationId xmlns:a16="http://schemas.microsoft.com/office/drawing/2014/main" id="{26B0524B-A76C-4DB4-88C2-16187AF308BF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7" name="Freeform 50">
                  <a:extLst>
                    <a:ext uri="{FF2B5EF4-FFF2-40B4-BE49-F238E27FC236}">
                      <a16:creationId xmlns:a16="http://schemas.microsoft.com/office/drawing/2014/main" id="{21B9EA90-4C1D-4167-9A44-F568EF4DD17C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8" name="Freeform 51">
                  <a:extLst>
                    <a:ext uri="{FF2B5EF4-FFF2-40B4-BE49-F238E27FC236}">
                      <a16:creationId xmlns:a16="http://schemas.microsoft.com/office/drawing/2014/main" id="{D66D5AB6-570D-4152-A01F-D16F0FC607A9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9" name="Freeform 52">
                  <a:extLst>
                    <a:ext uri="{FF2B5EF4-FFF2-40B4-BE49-F238E27FC236}">
                      <a16:creationId xmlns:a16="http://schemas.microsoft.com/office/drawing/2014/main" id="{2DAD9EA2-3613-4DDC-AD81-749D1D9BDA38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0" name="Freeform 53">
                  <a:extLst>
                    <a:ext uri="{FF2B5EF4-FFF2-40B4-BE49-F238E27FC236}">
                      <a16:creationId xmlns:a16="http://schemas.microsoft.com/office/drawing/2014/main" id="{43C07C96-020C-46C1-97FB-5B4F05F927F3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1" name="Freeform 54">
                  <a:extLst>
                    <a:ext uri="{FF2B5EF4-FFF2-40B4-BE49-F238E27FC236}">
                      <a16:creationId xmlns:a16="http://schemas.microsoft.com/office/drawing/2014/main" id="{41917549-21FE-4767-8652-C8252389BBF5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2" name="Freeform 55">
                  <a:extLst>
                    <a:ext uri="{FF2B5EF4-FFF2-40B4-BE49-F238E27FC236}">
                      <a16:creationId xmlns:a16="http://schemas.microsoft.com/office/drawing/2014/main" id="{BCB4FF85-8A04-4C3C-9123-8CA7AD2F9112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3" name="Freeform 56">
                  <a:extLst>
                    <a:ext uri="{FF2B5EF4-FFF2-40B4-BE49-F238E27FC236}">
                      <a16:creationId xmlns:a16="http://schemas.microsoft.com/office/drawing/2014/main" id="{792143BC-6F5B-4250-BFF4-C4162C94197E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4" name="Freeform 57">
                  <a:extLst>
                    <a:ext uri="{FF2B5EF4-FFF2-40B4-BE49-F238E27FC236}">
                      <a16:creationId xmlns:a16="http://schemas.microsoft.com/office/drawing/2014/main" id="{34DC1236-58D2-4DDF-8D7F-CAD94CE9488D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5" name="Freeform 58">
                  <a:extLst>
                    <a:ext uri="{FF2B5EF4-FFF2-40B4-BE49-F238E27FC236}">
                      <a16:creationId xmlns:a16="http://schemas.microsoft.com/office/drawing/2014/main" id="{2998E4D6-6BA5-4B9A-9D49-D3E4B78CA340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6" name="Freeform 59">
                  <a:extLst>
                    <a:ext uri="{FF2B5EF4-FFF2-40B4-BE49-F238E27FC236}">
                      <a16:creationId xmlns:a16="http://schemas.microsoft.com/office/drawing/2014/main" id="{6541D4D3-056B-4DFB-8B65-C197D5C456C0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7" name="Freeform 60">
                  <a:extLst>
                    <a:ext uri="{FF2B5EF4-FFF2-40B4-BE49-F238E27FC236}">
                      <a16:creationId xmlns:a16="http://schemas.microsoft.com/office/drawing/2014/main" id="{B7B4A084-78B5-41A0-9590-81AF51899647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8" name="Freeform 61">
                  <a:extLst>
                    <a:ext uri="{FF2B5EF4-FFF2-40B4-BE49-F238E27FC236}">
                      <a16:creationId xmlns:a16="http://schemas.microsoft.com/office/drawing/2014/main" id="{75839296-7F04-4D21-9076-5A169350312D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9" name="Freeform 62">
                  <a:extLst>
                    <a:ext uri="{FF2B5EF4-FFF2-40B4-BE49-F238E27FC236}">
                      <a16:creationId xmlns:a16="http://schemas.microsoft.com/office/drawing/2014/main" id="{6DBA870F-E396-4BA5-B855-405F188CAD03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0" name="Freeform 63">
                  <a:extLst>
                    <a:ext uri="{FF2B5EF4-FFF2-40B4-BE49-F238E27FC236}">
                      <a16:creationId xmlns:a16="http://schemas.microsoft.com/office/drawing/2014/main" id="{D0C7CA47-F7D8-4A40-995A-7F4585E95A27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1" name="Freeform 64">
                  <a:extLst>
                    <a:ext uri="{FF2B5EF4-FFF2-40B4-BE49-F238E27FC236}">
                      <a16:creationId xmlns:a16="http://schemas.microsoft.com/office/drawing/2014/main" id="{6D8A8B14-CCA5-4E70-A70F-405229297ACE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2" name="Freeform 65">
                  <a:extLst>
                    <a:ext uri="{FF2B5EF4-FFF2-40B4-BE49-F238E27FC236}">
                      <a16:creationId xmlns:a16="http://schemas.microsoft.com/office/drawing/2014/main" id="{2C46D352-AFF9-4E41-AD2D-02D8CEC39792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3" name="Freeform 66">
                  <a:extLst>
                    <a:ext uri="{FF2B5EF4-FFF2-40B4-BE49-F238E27FC236}">
                      <a16:creationId xmlns:a16="http://schemas.microsoft.com/office/drawing/2014/main" id="{D9E44860-9C2F-4A6B-AA1F-18EBF15D4AFB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4" name="Freeform 67">
                  <a:extLst>
                    <a:ext uri="{FF2B5EF4-FFF2-40B4-BE49-F238E27FC236}">
                      <a16:creationId xmlns:a16="http://schemas.microsoft.com/office/drawing/2014/main" id="{BA575C10-FB46-4807-88A2-82EC68CE5A3D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5" name="Freeform 68">
                  <a:extLst>
                    <a:ext uri="{FF2B5EF4-FFF2-40B4-BE49-F238E27FC236}">
                      <a16:creationId xmlns:a16="http://schemas.microsoft.com/office/drawing/2014/main" id="{B12F8FB1-ABC3-4B38-B0E7-25D186856CB0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6" name="Freeform 69">
                  <a:extLst>
                    <a:ext uri="{FF2B5EF4-FFF2-40B4-BE49-F238E27FC236}">
                      <a16:creationId xmlns:a16="http://schemas.microsoft.com/office/drawing/2014/main" id="{DA438AF0-6E56-423C-8BCD-DF1F1DB325A3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7" name="Freeform 70">
                  <a:extLst>
                    <a:ext uri="{FF2B5EF4-FFF2-40B4-BE49-F238E27FC236}">
                      <a16:creationId xmlns:a16="http://schemas.microsoft.com/office/drawing/2014/main" id="{D27E61F2-39A4-4AD1-B705-ED5E45888F91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8" name="Freeform 71">
                  <a:extLst>
                    <a:ext uri="{FF2B5EF4-FFF2-40B4-BE49-F238E27FC236}">
                      <a16:creationId xmlns:a16="http://schemas.microsoft.com/office/drawing/2014/main" id="{56AB6D5D-986C-4DC0-ACD3-4FB129E86281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9" name="Freeform 72">
                  <a:extLst>
                    <a:ext uri="{FF2B5EF4-FFF2-40B4-BE49-F238E27FC236}">
                      <a16:creationId xmlns:a16="http://schemas.microsoft.com/office/drawing/2014/main" id="{516DA4F5-8AAE-4161-8897-E02DE6B12766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0" name="Freeform 73">
                  <a:extLst>
                    <a:ext uri="{FF2B5EF4-FFF2-40B4-BE49-F238E27FC236}">
                      <a16:creationId xmlns:a16="http://schemas.microsoft.com/office/drawing/2014/main" id="{7C2D6C3D-DDC6-48C5-8CE6-800AC2AC74F7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1" name="Freeform 74">
                  <a:extLst>
                    <a:ext uri="{FF2B5EF4-FFF2-40B4-BE49-F238E27FC236}">
                      <a16:creationId xmlns:a16="http://schemas.microsoft.com/office/drawing/2014/main" id="{9BA404AD-1970-4144-82DB-712EE103E16C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2" name="Freeform 75">
                  <a:extLst>
                    <a:ext uri="{FF2B5EF4-FFF2-40B4-BE49-F238E27FC236}">
                      <a16:creationId xmlns:a16="http://schemas.microsoft.com/office/drawing/2014/main" id="{DC9A9698-B5F9-4011-87A6-FBB7FED0B563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3" name="Freeform 76">
                  <a:extLst>
                    <a:ext uri="{FF2B5EF4-FFF2-40B4-BE49-F238E27FC236}">
                      <a16:creationId xmlns:a16="http://schemas.microsoft.com/office/drawing/2014/main" id="{CAB6EEA6-3020-461A-8CEE-B6355A940D79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4" name="Freeform 77">
                  <a:extLst>
                    <a:ext uri="{FF2B5EF4-FFF2-40B4-BE49-F238E27FC236}">
                      <a16:creationId xmlns:a16="http://schemas.microsoft.com/office/drawing/2014/main" id="{4FAD6DFB-BED5-4431-A55F-8F051E1AEABA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5" name="Freeform 78">
                  <a:extLst>
                    <a:ext uri="{FF2B5EF4-FFF2-40B4-BE49-F238E27FC236}">
                      <a16:creationId xmlns:a16="http://schemas.microsoft.com/office/drawing/2014/main" id="{9D035AC7-BCDF-4A3B-BB01-666EF57EB15C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6" name="Freeform 79">
                  <a:extLst>
                    <a:ext uri="{FF2B5EF4-FFF2-40B4-BE49-F238E27FC236}">
                      <a16:creationId xmlns:a16="http://schemas.microsoft.com/office/drawing/2014/main" id="{901DAD0C-E4D9-4E7B-B8F3-8C43AAB535A0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7" name="Freeform 80">
                  <a:extLst>
                    <a:ext uri="{FF2B5EF4-FFF2-40B4-BE49-F238E27FC236}">
                      <a16:creationId xmlns:a16="http://schemas.microsoft.com/office/drawing/2014/main" id="{7030CB47-E5EA-429C-9095-F39D3122ECBF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8" name="Freeform 81">
                  <a:extLst>
                    <a:ext uri="{FF2B5EF4-FFF2-40B4-BE49-F238E27FC236}">
                      <a16:creationId xmlns:a16="http://schemas.microsoft.com/office/drawing/2014/main" id="{028E487A-102D-4D24-B41E-F41475259626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9" name="Freeform 82">
                  <a:extLst>
                    <a:ext uri="{FF2B5EF4-FFF2-40B4-BE49-F238E27FC236}">
                      <a16:creationId xmlns:a16="http://schemas.microsoft.com/office/drawing/2014/main" id="{B49748B3-2631-4DB2-BA2B-40929909C616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0" name="Freeform 83">
                  <a:extLst>
                    <a:ext uri="{FF2B5EF4-FFF2-40B4-BE49-F238E27FC236}">
                      <a16:creationId xmlns:a16="http://schemas.microsoft.com/office/drawing/2014/main" id="{F6C39CC8-9FD5-475B-BA1E-7B0528EFDFB5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1" name="Freeform 84">
                  <a:extLst>
                    <a:ext uri="{FF2B5EF4-FFF2-40B4-BE49-F238E27FC236}">
                      <a16:creationId xmlns:a16="http://schemas.microsoft.com/office/drawing/2014/main" id="{9DAB5AF1-26C9-4ACF-B89B-9D324A364918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2" name="Freeform 85">
                  <a:extLst>
                    <a:ext uri="{FF2B5EF4-FFF2-40B4-BE49-F238E27FC236}">
                      <a16:creationId xmlns:a16="http://schemas.microsoft.com/office/drawing/2014/main" id="{C85816B1-8B16-4672-8F69-EFB0BA5222F8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3" name="Freeform 86">
                  <a:extLst>
                    <a:ext uri="{FF2B5EF4-FFF2-40B4-BE49-F238E27FC236}">
                      <a16:creationId xmlns:a16="http://schemas.microsoft.com/office/drawing/2014/main" id="{FC25FD9C-AA2D-4033-A268-4EF58D72478B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4" name="Freeform 87">
                  <a:extLst>
                    <a:ext uri="{FF2B5EF4-FFF2-40B4-BE49-F238E27FC236}">
                      <a16:creationId xmlns:a16="http://schemas.microsoft.com/office/drawing/2014/main" id="{48F21E75-CC89-4294-B9C1-847843872788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5" name="Freeform 88">
                  <a:extLst>
                    <a:ext uri="{FF2B5EF4-FFF2-40B4-BE49-F238E27FC236}">
                      <a16:creationId xmlns:a16="http://schemas.microsoft.com/office/drawing/2014/main" id="{DFA1DA33-CFE9-4D8C-B439-EF4D83169FFF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6" name="Freeform 89">
                  <a:extLst>
                    <a:ext uri="{FF2B5EF4-FFF2-40B4-BE49-F238E27FC236}">
                      <a16:creationId xmlns:a16="http://schemas.microsoft.com/office/drawing/2014/main" id="{191681FE-B991-4A6D-8800-1D15F08B5645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7" name="Freeform 90">
                  <a:extLst>
                    <a:ext uri="{FF2B5EF4-FFF2-40B4-BE49-F238E27FC236}">
                      <a16:creationId xmlns:a16="http://schemas.microsoft.com/office/drawing/2014/main" id="{1B26377A-3621-4AD6-B49D-E61F17470EB8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8" name="Freeform 91">
                  <a:extLst>
                    <a:ext uri="{FF2B5EF4-FFF2-40B4-BE49-F238E27FC236}">
                      <a16:creationId xmlns:a16="http://schemas.microsoft.com/office/drawing/2014/main" id="{E73381C5-8925-48C5-AF8B-7EE058B8A337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9" name="Freeform 92">
                  <a:extLst>
                    <a:ext uri="{FF2B5EF4-FFF2-40B4-BE49-F238E27FC236}">
                      <a16:creationId xmlns:a16="http://schemas.microsoft.com/office/drawing/2014/main" id="{8DEE9A68-A3F7-41AA-B7E6-777579998DA7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00" name="文本框 49">
              <a:extLst>
                <a:ext uri="{FF2B5EF4-FFF2-40B4-BE49-F238E27FC236}">
                  <a16:creationId xmlns:a16="http://schemas.microsoft.com/office/drawing/2014/main" id="{CBBC6582-21DE-424C-8A09-2A31C8141A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376" y="2305401"/>
              <a:ext cx="2478770" cy="392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Chia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sẻ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cùng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các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bạn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SVNVery Berry" panose="00000500000000000000" pitchFamily="2" charset="0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190" name="组合 452">
            <a:extLst>
              <a:ext uri="{FF2B5EF4-FFF2-40B4-BE49-F238E27FC236}">
                <a16:creationId xmlns:a16="http://schemas.microsoft.com/office/drawing/2014/main" id="{AD5D3D59-1A45-4C00-8B3D-8EE88C7AE176}"/>
              </a:ext>
            </a:extLst>
          </p:cNvPr>
          <p:cNvGrpSpPr/>
          <p:nvPr/>
        </p:nvGrpSpPr>
        <p:grpSpPr>
          <a:xfrm>
            <a:off x="4751221" y="3410921"/>
            <a:ext cx="3005355" cy="3217518"/>
            <a:chOff x="4427538" y="954088"/>
            <a:chExt cx="3333750" cy="3729038"/>
          </a:xfrm>
        </p:grpSpPr>
        <p:sp>
          <p:nvSpPr>
            <p:cNvPr id="191" name="Freeform 5">
              <a:extLst>
                <a:ext uri="{FF2B5EF4-FFF2-40B4-BE49-F238E27FC236}">
                  <a16:creationId xmlns:a16="http://schemas.microsoft.com/office/drawing/2014/main" id="{9446E680-BC0B-4556-8792-07DC7A454D9F}"/>
                </a:ext>
              </a:extLst>
            </p:cNvPr>
            <p:cNvSpPr/>
            <p:nvPr/>
          </p:nvSpPr>
          <p:spPr bwMode="auto">
            <a:xfrm>
              <a:off x="5026026" y="1547813"/>
              <a:ext cx="2144713" cy="2363788"/>
            </a:xfrm>
            <a:custGeom>
              <a:avLst/>
              <a:gdLst>
                <a:gd name="T0" fmla="*/ 518 w 570"/>
                <a:gd name="T1" fmla="*/ 231 h 629"/>
                <a:gd name="T2" fmla="*/ 454 w 570"/>
                <a:gd name="T3" fmla="*/ 271 h 629"/>
                <a:gd name="T4" fmla="*/ 496 w 570"/>
                <a:gd name="T5" fmla="*/ 135 h 629"/>
                <a:gd name="T6" fmla="*/ 393 w 570"/>
                <a:gd name="T7" fmla="*/ 205 h 629"/>
                <a:gd name="T8" fmla="*/ 326 w 570"/>
                <a:gd name="T9" fmla="*/ 264 h 629"/>
                <a:gd name="T10" fmla="*/ 474 w 570"/>
                <a:gd name="T11" fmla="*/ 89 h 629"/>
                <a:gd name="T12" fmla="*/ 385 w 570"/>
                <a:gd name="T13" fmla="*/ 100 h 629"/>
                <a:gd name="T14" fmla="*/ 322 w 570"/>
                <a:gd name="T15" fmla="*/ 156 h 629"/>
                <a:gd name="T16" fmla="*/ 401 w 570"/>
                <a:gd name="T17" fmla="*/ 66 h 629"/>
                <a:gd name="T18" fmla="*/ 279 w 570"/>
                <a:gd name="T19" fmla="*/ 80 h 629"/>
                <a:gd name="T20" fmla="*/ 223 w 570"/>
                <a:gd name="T21" fmla="*/ 103 h 629"/>
                <a:gd name="T22" fmla="*/ 280 w 570"/>
                <a:gd name="T23" fmla="*/ 61 h 629"/>
                <a:gd name="T24" fmla="*/ 212 w 570"/>
                <a:gd name="T25" fmla="*/ 33 h 629"/>
                <a:gd name="T26" fmla="*/ 78 w 570"/>
                <a:gd name="T27" fmla="*/ 109 h 629"/>
                <a:gd name="T28" fmla="*/ 29 w 570"/>
                <a:gd name="T29" fmla="*/ 198 h 629"/>
                <a:gd name="T30" fmla="*/ 35 w 570"/>
                <a:gd name="T31" fmla="*/ 232 h 629"/>
                <a:gd name="T32" fmla="*/ 42 w 570"/>
                <a:gd name="T33" fmla="*/ 311 h 629"/>
                <a:gd name="T34" fmla="*/ 20 w 570"/>
                <a:gd name="T35" fmla="*/ 366 h 629"/>
                <a:gd name="T36" fmla="*/ 73 w 570"/>
                <a:gd name="T37" fmla="*/ 388 h 629"/>
                <a:gd name="T38" fmla="*/ 178 w 570"/>
                <a:gd name="T39" fmla="*/ 311 h 629"/>
                <a:gd name="T40" fmla="*/ 102 w 570"/>
                <a:gd name="T41" fmla="*/ 390 h 629"/>
                <a:gd name="T42" fmla="*/ 92 w 570"/>
                <a:gd name="T43" fmla="*/ 469 h 629"/>
                <a:gd name="T44" fmla="*/ 196 w 570"/>
                <a:gd name="T45" fmla="*/ 407 h 629"/>
                <a:gd name="T46" fmla="*/ 265 w 570"/>
                <a:gd name="T47" fmla="*/ 373 h 629"/>
                <a:gd name="T48" fmla="*/ 196 w 570"/>
                <a:gd name="T49" fmla="*/ 450 h 629"/>
                <a:gd name="T50" fmla="*/ 179 w 570"/>
                <a:gd name="T51" fmla="*/ 542 h 629"/>
                <a:gd name="T52" fmla="*/ 261 w 570"/>
                <a:gd name="T53" fmla="*/ 489 h 629"/>
                <a:gd name="T54" fmla="*/ 270 w 570"/>
                <a:gd name="T55" fmla="*/ 506 h 629"/>
                <a:gd name="T56" fmla="*/ 208 w 570"/>
                <a:gd name="T57" fmla="*/ 588 h 629"/>
                <a:gd name="T58" fmla="*/ 303 w 570"/>
                <a:gd name="T59" fmla="*/ 597 h 629"/>
                <a:gd name="T60" fmla="*/ 332 w 570"/>
                <a:gd name="T61" fmla="*/ 603 h 629"/>
                <a:gd name="T62" fmla="*/ 406 w 570"/>
                <a:gd name="T63" fmla="*/ 554 h 629"/>
                <a:gd name="T64" fmla="*/ 430 w 570"/>
                <a:gd name="T65" fmla="*/ 535 h 629"/>
                <a:gd name="T66" fmla="*/ 504 w 570"/>
                <a:gd name="T67" fmla="*/ 444 h 629"/>
                <a:gd name="T68" fmla="*/ 549 w 570"/>
                <a:gd name="T69" fmla="*/ 342 h 629"/>
                <a:gd name="T70" fmla="*/ 563 w 570"/>
                <a:gd name="T71" fmla="*/ 266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0" h="629">
                  <a:moveTo>
                    <a:pt x="558" y="231"/>
                  </a:moveTo>
                  <a:cubicBezTo>
                    <a:pt x="547" y="219"/>
                    <a:pt x="530" y="221"/>
                    <a:pt x="518" y="231"/>
                  </a:cubicBezTo>
                  <a:cubicBezTo>
                    <a:pt x="477" y="265"/>
                    <a:pt x="437" y="300"/>
                    <a:pt x="395" y="332"/>
                  </a:cubicBezTo>
                  <a:cubicBezTo>
                    <a:pt x="415" y="313"/>
                    <a:pt x="434" y="292"/>
                    <a:pt x="454" y="271"/>
                  </a:cubicBezTo>
                  <a:cubicBezTo>
                    <a:pt x="482" y="243"/>
                    <a:pt x="510" y="213"/>
                    <a:pt x="528" y="177"/>
                  </a:cubicBezTo>
                  <a:cubicBezTo>
                    <a:pt x="539" y="156"/>
                    <a:pt x="521" y="127"/>
                    <a:pt x="496" y="135"/>
                  </a:cubicBezTo>
                  <a:cubicBezTo>
                    <a:pt x="475" y="142"/>
                    <a:pt x="458" y="154"/>
                    <a:pt x="441" y="168"/>
                  </a:cubicBezTo>
                  <a:cubicBezTo>
                    <a:pt x="425" y="180"/>
                    <a:pt x="408" y="191"/>
                    <a:pt x="393" y="205"/>
                  </a:cubicBezTo>
                  <a:cubicBezTo>
                    <a:pt x="377" y="218"/>
                    <a:pt x="364" y="234"/>
                    <a:pt x="349" y="247"/>
                  </a:cubicBezTo>
                  <a:cubicBezTo>
                    <a:pt x="342" y="253"/>
                    <a:pt x="334" y="259"/>
                    <a:pt x="326" y="264"/>
                  </a:cubicBezTo>
                  <a:cubicBezTo>
                    <a:pt x="353" y="239"/>
                    <a:pt x="378" y="210"/>
                    <a:pt x="407" y="186"/>
                  </a:cubicBezTo>
                  <a:cubicBezTo>
                    <a:pt x="437" y="160"/>
                    <a:pt x="471" y="131"/>
                    <a:pt x="474" y="89"/>
                  </a:cubicBezTo>
                  <a:cubicBezTo>
                    <a:pt x="475" y="66"/>
                    <a:pt x="448" y="54"/>
                    <a:pt x="430" y="64"/>
                  </a:cubicBezTo>
                  <a:cubicBezTo>
                    <a:pt x="413" y="73"/>
                    <a:pt x="399" y="87"/>
                    <a:pt x="385" y="100"/>
                  </a:cubicBezTo>
                  <a:cubicBezTo>
                    <a:pt x="369" y="115"/>
                    <a:pt x="353" y="130"/>
                    <a:pt x="336" y="144"/>
                  </a:cubicBezTo>
                  <a:cubicBezTo>
                    <a:pt x="331" y="148"/>
                    <a:pt x="326" y="152"/>
                    <a:pt x="322" y="156"/>
                  </a:cubicBezTo>
                  <a:cubicBezTo>
                    <a:pt x="323" y="155"/>
                    <a:pt x="323" y="154"/>
                    <a:pt x="324" y="153"/>
                  </a:cubicBezTo>
                  <a:cubicBezTo>
                    <a:pt x="351" y="125"/>
                    <a:pt x="374" y="93"/>
                    <a:pt x="401" y="66"/>
                  </a:cubicBezTo>
                  <a:cubicBezTo>
                    <a:pt x="423" y="43"/>
                    <a:pt x="393" y="1"/>
                    <a:pt x="366" y="21"/>
                  </a:cubicBezTo>
                  <a:cubicBezTo>
                    <a:pt x="337" y="41"/>
                    <a:pt x="309" y="62"/>
                    <a:pt x="279" y="80"/>
                  </a:cubicBezTo>
                  <a:cubicBezTo>
                    <a:pt x="256" y="95"/>
                    <a:pt x="232" y="107"/>
                    <a:pt x="208" y="119"/>
                  </a:cubicBezTo>
                  <a:cubicBezTo>
                    <a:pt x="213" y="113"/>
                    <a:pt x="218" y="108"/>
                    <a:pt x="223" y="103"/>
                  </a:cubicBezTo>
                  <a:cubicBezTo>
                    <a:pt x="229" y="96"/>
                    <a:pt x="236" y="88"/>
                    <a:pt x="244" y="81"/>
                  </a:cubicBezTo>
                  <a:cubicBezTo>
                    <a:pt x="256" y="75"/>
                    <a:pt x="268" y="69"/>
                    <a:pt x="280" y="61"/>
                  </a:cubicBezTo>
                  <a:cubicBezTo>
                    <a:pt x="306" y="42"/>
                    <a:pt x="291" y="0"/>
                    <a:pt x="257" y="8"/>
                  </a:cubicBezTo>
                  <a:cubicBezTo>
                    <a:pt x="240" y="12"/>
                    <a:pt x="225" y="22"/>
                    <a:pt x="212" y="33"/>
                  </a:cubicBezTo>
                  <a:cubicBezTo>
                    <a:pt x="187" y="45"/>
                    <a:pt x="161" y="54"/>
                    <a:pt x="138" y="68"/>
                  </a:cubicBezTo>
                  <a:cubicBezTo>
                    <a:pt x="116" y="79"/>
                    <a:pt x="97" y="94"/>
                    <a:pt x="78" y="109"/>
                  </a:cubicBezTo>
                  <a:cubicBezTo>
                    <a:pt x="59" y="123"/>
                    <a:pt x="47" y="142"/>
                    <a:pt x="29" y="157"/>
                  </a:cubicBezTo>
                  <a:cubicBezTo>
                    <a:pt x="17" y="167"/>
                    <a:pt x="19" y="187"/>
                    <a:pt x="29" y="198"/>
                  </a:cubicBezTo>
                  <a:cubicBezTo>
                    <a:pt x="36" y="205"/>
                    <a:pt x="45" y="207"/>
                    <a:pt x="54" y="205"/>
                  </a:cubicBezTo>
                  <a:cubicBezTo>
                    <a:pt x="48" y="215"/>
                    <a:pt x="42" y="224"/>
                    <a:pt x="35" y="232"/>
                  </a:cubicBezTo>
                  <a:cubicBezTo>
                    <a:pt x="23" y="245"/>
                    <a:pt x="11" y="258"/>
                    <a:pt x="7" y="275"/>
                  </a:cubicBezTo>
                  <a:cubicBezTo>
                    <a:pt x="0" y="298"/>
                    <a:pt x="21" y="314"/>
                    <a:pt x="42" y="311"/>
                  </a:cubicBezTo>
                  <a:cubicBezTo>
                    <a:pt x="46" y="310"/>
                    <a:pt x="49" y="309"/>
                    <a:pt x="52" y="308"/>
                  </a:cubicBezTo>
                  <a:cubicBezTo>
                    <a:pt x="39" y="326"/>
                    <a:pt x="28" y="345"/>
                    <a:pt x="20" y="366"/>
                  </a:cubicBezTo>
                  <a:cubicBezTo>
                    <a:pt x="15" y="378"/>
                    <a:pt x="23" y="392"/>
                    <a:pt x="33" y="398"/>
                  </a:cubicBezTo>
                  <a:cubicBezTo>
                    <a:pt x="47" y="407"/>
                    <a:pt x="64" y="401"/>
                    <a:pt x="73" y="388"/>
                  </a:cubicBezTo>
                  <a:cubicBezTo>
                    <a:pt x="93" y="358"/>
                    <a:pt x="122" y="337"/>
                    <a:pt x="155" y="321"/>
                  </a:cubicBezTo>
                  <a:cubicBezTo>
                    <a:pt x="162" y="317"/>
                    <a:pt x="170" y="314"/>
                    <a:pt x="178" y="311"/>
                  </a:cubicBezTo>
                  <a:cubicBezTo>
                    <a:pt x="167" y="323"/>
                    <a:pt x="157" y="337"/>
                    <a:pt x="146" y="349"/>
                  </a:cubicBezTo>
                  <a:cubicBezTo>
                    <a:pt x="134" y="364"/>
                    <a:pt x="118" y="379"/>
                    <a:pt x="102" y="390"/>
                  </a:cubicBezTo>
                  <a:cubicBezTo>
                    <a:pt x="87" y="400"/>
                    <a:pt x="68" y="410"/>
                    <a:pt x="59" y="427"/>
                  </a:cubicBezTo>
                  <a:cubicBezTo>
                    <a:pt x="48" y="450"/>
                    <a:pt x="67" y="476"/>
                    <a:pt x="92" y="469"/>
                  </a:cubicBezTo>
                  <a:cubicBezTo>
                    <a:pt x="112" y="465"/>
                    <a:pt x="127" y="451"/>
                    <a:pt x="142" y="438"/>
                  </a:cubicBezTo>
                  <a:cubicBezTo>
                    <a:pt x="158" y="426"/>
                    <a:pt x="178" y="417"/>
                    <a:pt x="196" y="407"/>
                  </a:cubicBezTo>
                  <a:cubicBezTo>
                    <a:pt x="216" y="397"/>
                    <a:pt x="237" y="388"/>
                    <a:pt x="258" y="377"/>
                  </a:cubicBezTo>
                  <a:cubicBezTo>
                    <a:pt x="260" y="376"/>
                    <a:pt x="263" y="375"/>
                    <a:pt x="265" y="373"/>
                  </a:cubicBezTo>
                  <a:cubicBezTo>
                    <a:pt x="255" y="384"/>
                    <a:pt x="245" y="394"/>
                    <a:pt x="236" y="405"/>
                  </a:cubicBezTo>
                  <a:cubicBezTo>
                    <a:pt x="223" y="421"/>
                    <a:pt x="210" y="436"/>
                    <a:pt x="196" y="450"/>
                  </a:cubicBezTo>
                  <a:cubicBezTo>
                    <a:pt x="180" y="465"/>
                    <a:pt x="164" y="477"/>
                    <a:pt x="150" y="493"/>
                  </a:cubicBezTo>
                  <a:cubicBezTo>
                    <a:pt x="131" y="516"/>
                    <a:pt x="150" y="546"/>
                    <a:pt x="179" y="542"/>
                  </a:cubicBezTo>
                  <a:cubicBezTo>
                    <a:pt x="193" y="539"/>
                    <a:pt x="204" y="525"/>
                    <a:pt x="211" y="519"/>
                  </a:cubicBezTo>
                  <a:cubicBezTo>
                    <a:pt x="227" y="508"/>
                    <a:pt x="244" y="498"/>
                    <a:pt x="261" y="489"/>
                  </a:cubicBezTo>
                  <a:cubicBezTo>
                    <a:pt x="279" y="479"/>
                    <a:pt x="298" y="468"/>
                    <a:pt x="316" y="457"/>
                  </a:cubicBezTo>
                  <a:cubicBezTo>
                    <a:pt x="300" y="473"/>
                    <a:pt x="286" y="490"/>
                    <a:pt x="270" y="506"/>
                  </a:cubicBezTo>
                  <a:cubicBezTo>
                    <a:pt x="258" y="517"/>
                    <a:pt x="247" y="531"/>
                    <a:pt x="236" y="543"/>
                  </a:cubicBezTo>
                  <a:cubicBezTo>
                    <a:pt x="225" y="557"/>
                    <a:pt x="214" y="571"/>
                    <a:pt x="208" y="588"/>
                  </a:cubicBezTo>
                  <a:cubicBezTo>
                    <a:pt x="204" y="602"/>
                    <a:pt x="214" y="620"/>
                    <a:pt x="229" y="623"/>
                  </a:cubicBezTo>
                  <a:cubicBezTo>
                    <a:pt x="256" y="629"/>
                    <a:pt x="281" y="611"/>
                    <a:pt x="303" y="597"/>
                  </a:cubicBezTo>
                  <a:cubicBezTo>
                    <a:pt x="310" y="592"/>
                    <a:pt x="317" y="588"/>
                    <a:pt x="324" y="583"/>
                  </a:cubicBezTo>
                  <a:cubicBezTo>
                    <a:pt x="324" y="590"/>
                    <a:pt x="326" y="597"/>
                    <a:pt x="332" y="603"/>
                  </a:cubicBezTo>
                  <a:cubicBezTo>
                    <a:pt x="343" y="614"/>
                    <a:pt x="363" y="615"/>
                    <a:pt x="373" y="603"/>
                  </a:cubicBezTo>
                  <a:cubicBezTo>
                    <a:pt x="386" y="588"/>
                    <a:pt x="401" y="574"/>
                    <a:pt x="406" y="554"/>
                  </a:cubicBezTo>
                  <a:cubicBezTo>
                    <a:pt x="407" y="550"/>
                    <a:pt x="407" y="547"/>
                    <a:pt x="407" y="543"/>
                  </a:cubicBezTo>
                  <a:cubicBezTo>
                    <a:pt x="415" y="544"/>
                    <a:pt x="423" y="541"/>
                    <a:pt x="430" y="535"/>
                  </a:cubicBezTo>
                  <a:cubicBezTo>
                    <a:pt x="444" y="523"/>
                    <a:pt x="457" y="511"/>
                    <a:pt x="469" y="497"/>
                  </a:cubicBezTo>
                  <a:cubicBezTo>
                    <a:pt x="483" y="481"/>
                    <a:pt x="494" y="462"/>
                    <a:pt x="504" y="444"/>
                  </a:cubicBezTo>
                  <a:cubicBezTo>
                    <a:pt x="514" y="427"/>
                    <a:pt x="523" y="413"/>
                    <a:pt x="536" y="400"/>
                  </a:cubicBezTo>
                  <a:cubicBezTo>
                    <a:pt x="553" y="383"/>
                    <a:pt x="558" y="364"/>
                    <a:pt x="549" y="342"/>
                  </a:cubicBezTo>
                  <a:cubicBezTo>
                    <a:pt x="544" y="332"/>
                    <a:pt x="527" y="325"/>
                    <a:pt x="516" y="329"/>
                  </a:cubicBezTo>
                  <a:cubicBezTo>
                    <a:pt x="533" y="309"/>
                    <a:pt x="549" y="288"/>
                    <a:pt x="563" y="266"/>
                  </a:cubicBezTo>
                  <a:cubicBezTo>
                    <a:pt x="570" y="255"/>
                    <a:pt x="567" y="240"/>
                    <a:pt x="558" y="23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2" name="Freeform 6">
              <a:extLst>
                <a:ext uri="{FF2B5EF4-FFF2-40B4-BE49-F238E27FC236}">
                  <a16:creationId xmlns:a16="http://schemas.microsoft.com/office/drawing/2014/main" id="{840FC7BC-10CE-4B94-BA03-A121A134D3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2588" y="2581276"/>
              <a:ext cx="1274763" cy="1308100"/>
            </a:xfrm>
            <a:custGeom>
              <a:avLst/>
              <a:gdLst>
                <a:gd name="T0" fmla="*/ 275 w 339"/>
                <a:gd name="T1" fmla="*/ 103 h 348"/>
                <a:gd name="T2" fmla="*/ 261 w 339"/>
                <a:gd name="T3" fmla="*/ 119 h 348"/>
                <a:gd name="T4" fmla="*/ 256 w 339"/>
                <a:gd name="T5" fmla="*/ 55 h 348"/>
                <a:gd name="T6" fmla="*/ 214 w 339"/>
                <a:gd name="T7" fmla="*/ 32 h 348"/>
                <a:gd name="T8" fmla="*/ 151 w 339"/>
                <a:gd name="T9" fmla="*/ 73 h 348"/>
                <a:gd name="T10" fmla="*/ 161 w 339"/>
                <a:gd name="T11" fmla="*/ 56 h 348"/>
                <a:gd name="T12" fmla="*/ 111 w 339"/>
                <a:gd name="T13" fmla="*/ 46 h 348"/>
                <a:gd name="T14" fmla="*/ 86 w 339"/>
                <a:gd name="T15" fmla="*/ 100 h 348"/>
                <a:gd name="T16" fmla="*/ 74 w 339"/>
                <a:gd name="T17" fmla="*/ 103 h 348"/>
                <a:gd name="T18" fmla="*/ 49 w 339"/>
                <a:gd name="T19" fmla="*/ 132 h 348"/>
                <a:gd name="T20" fmla="*/ 67 w 339"/>
                <a:gd name="T21" fmla="*/ 154 h 348"/>
                <a:gd name="T22" fmla="*/ 102 w 339"/>
                <a:gd name="T23" fmla="*/ 239 h 348"/>
                <a:gd name="T24" fmla="*/ 131 w 339"/>
                <a:gd name="T25" fmla="*/ 333 h 348"/>
                <a:gd name="T26" fmla="*/ 117 w 339"/>
                <a:gd name="T27" fmla="*/ 205 h 348"/>
                <a:gd name="T28" fmla="*/ 83 w 339"/>
                <a:gd name="T29" fmla="*/ 129 h 348"/>
                <a:gd name="T30" fmla="*/ 132 w 339"/>
                <a:gd name="T31" fmla="*/ 89 h 348"/>
                <a:gd name="T32" fmla="*/ 217 w 339"/>
                <a:gd name="T33" fmla="*/ 87 h 348"/>
                <a:gd name="T34" fmla="*/ 257 w 339"/>
                <a:gd name="T35" fmla="*/ 143 h 348"/>
                <a:gd name="T36" fmla="*/ 208 w 339"/>
                <a:gd name="T37" fmla="*/ 272 h 348"/>
                <a:gd name="T38" fmla="*/ 186 w 339"/>
                <a:gd name="T39" fmla="*/ 333 h 348"/>
                <a:gd name="T40" fmla="*/ 228 w 339"/>
                <a:gd name="T41" fmla="*/ 283 h 348"/>
                <a:gd name="T42" fmla="*/ 280 w 339"/>
                <a:gd name="T43" fmla="*/ 147 h 348"/>
                <a:gd name="T44" fmla="*/ 323 w 339"/>
                <a:gd name="T45" fmla="*/ 92 h 348"/>
                <a:gd name="T46" fmla="*/ 40 w 339"/>
                <a:gd name="T47" fmla="*/ 99 h 348"/>
                <a:gd name="T48" fmla="*/ 43 w 339"/>
                <a:gd name="T49" fmla="*/ 103 h 348"/>
                <a:gd name="T50" fmla="*/ 142 w 339"/>
                <a:gd name="T51" fmla="*/ 37 h 348"/>
                <a:gd name="T52" fmla="*/ 141 w 339"/>
                <a:gd name="T53" fmla="*/ 44 h 348"/>
                <a:gd name="T54" fmla="*/ 142 w 339"/>
                <a:gd name="T55" fmla="*/ 37 h 348"/>
                <a:gd name="T56" fmla="*/ 235 w 339"/>
                <a:gd name="T57" fmla="*/ 43 h 348"/>
                <a:gd name="T58" fmla="*/ 234 w 339"/>
                <a:gd name="T59" fmla="*/ 46 h 348"/>
                <a:gd name="T60" fmla="*/ 300 w 339"/>
                <a:gd name="T61" fmla="*/ 115 h 348"/>
                <a:gd name="T62" fmla="*/ 296 w 339"/>
                <a:gd name="T63" fmla="*/ 112 h 348"/>
                <a:gd name="T64" fmla="*/ 304 w 339"/>
                <a:gd name="T65" fmla="*/ 10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9" h="348">
                  <a:moveTo>
                    <a:pt x="323" y="92"/>
                  </a:moveTo>
                  <a:cubicBezTo>
                    <a:pt x="308" y="65"/>
                    <a:pt x="286" y="83"/>
                    <a:pt x="275" y="103"/>
                  </a:cubicBezTo>
                  <a:cubicBezTo>
                    <a:pt x="272" y="109"/>
                    <a:pt x="269" y="115"/>
                    <a:pt x="266" y="121"/>
                  </a:cubicBezTo>
                  <a:cubicBezTo>
                    <a:pt x="264" y="121"/>
                    <a:pt x="263" y="120"/>
                    <a:pt x="261" y="119"/>
                  </a:cubicBezTo>
                  <a:cubicBezTo>
                    <a:pt x="249" y="111"/>
                    <a:pt x="242" y="94"/>
                    <a:pt x="238" y="76"/>
                  </a:cubicBezTo>
                  <a:cubicBezTo>
                    <a:pt x="246" y="71"/>
                    <a:pt x="253" y="65"/>
                    <a:pt x="256" y="55"/>
                  </a:cubicBezTo>
                  <a:cubicBezTo>
                    <a:pt x="259" y="45"/>
                    <a:pt x="260" y="25"/>
                    <a:pt x="248" y="20"/>
                  </a:cubicBezTo>
                  <a:cubicBezTo>
                    <a:pt x="236" y="15"/>
                    <a:pt x="220" y="19"/>
                    <a:pt x="214" y="32"/>
                  </a:cubicBezTo>
                  <a:cubicBezTo>
                    <a:pt x="210" y="41"/>
                    <a:pt x="210" y="52"/>
                    <a:pt x="211" y="64"/>
                  </a:cubicBezTo>
                  <a:cubicBezTo>
                    <a:pt x="193" y="73"/>
                    <a:pt x="171" y="78"/>
                    <a:pt x="151" y="73"/>
                  </a:cubicBezTo>
                  <a:cubicBezTo>
                    <a:pt x="151" y="73"/>
                    <a:pt x="150" y="73"/>
                    <a:pt x="149" y="72"/>
                  </a:cubicBezTo>
                  <a:cubicBezTo>
                    <a:pt x="154" y="67"/>
                    <a:pt x="158" y="62"/>
                    <a:pt x="161" y="56"/>
                  </a:cubicBezTo>
                  <a:cubicBezTo>
                    <a:pt x="167" y="46"/>
                    <a:pt x="169" y="27"/>
                    <a:pt x="160" y="18"/>
                  </a:cubicBezTo>
                  <a:cubicBezTo>
                    <a:pt x="141" y="0"/>
                    <a:pt x="114" y="25"/>
                    <a:pt x="111" y="46"/>
                  </a:cubicBezTo>
                  <a:cubicBezTo>
                    <a:pt x="110" y="55"/>
                    <a:pt x="113" y="64"/>
                    <a:pt x="117" y="72"/>
                  </a:cubicBezTo>
                  <a:cubicBezTo>
                    <a:pt x="107" y="82"/>
                    <a:pt x="97" y="92"/>
                    <a:pt x="86" y="100"/>
                  </a:cubicBezTo>
                  <a:cubicBezTo>
                    <a:pt x="82" y="103"/>
                    <a:pt x="79" y="105"/>
                    <a:pt x="75" y="106"/>
                  </a:cubicBezTo>
                  <a:cubicBezTo>
                    <a:pt x="75" y="105"/>
                    <a:pt x="75" y="104"/>
                    <a:pt x="74" y="103"/>
                  </a:cubicBezTo>
                  <a:cubicBezTo>
                    <a:pt x="64" y="84"/>
                    <a:pt x="32" y="62"/>
                    <a:pt x="14" y="86"/>
                  </a:cubicBezTo>
                  <a:cubicBezTo>
                    <a:pt x="0" y="105"/>
                    <a:pt x="36" y="127"/>
                    <a:pt x="49" y="132"/>
                  </a:cubicBezTo>
                  <a:cubicBezTo>
                    <a:pt x="53" y="133"/>
                    <a:pt x="57" y="134"/>
                    <a:pt x="61" y="134"/>
                  </a:cubicBezTo>
                  <a:cubicBezTo>
                    <a:pt x="63" y="141"/>
                    <a:pt x="65" y="148"/>
                    <a:pt x="67" y="154"/>
                  </a:cubicBezTo>
                  <a:cubicBezTo>
                    <a:pt x="71" y="168"/>
                    <a:pt x="79" y="180"/>
                    <a:pt x="86" y="193"/>
                  </a:cubicBezTo>
                  <a:cubicBezTo>
                    <a:pt x="94" y="207"/>
                    <a:pt x="98" y="223"/>
                    <a:pt x="102" y="239"/>
                  </a:cubicBezTo>
                  <a:cubicBezTo>
                    <a:pt x="106" y="253"/>
                    <a:pt x="112" y="267"/>
                    <a:pt x="117" y="281"/>
                  </a:cubicBezTo>
                  <a:cubicBezTo>
                    <a:pt x="123" y="298"/>
                    <a:pt x="126" y="316"/>
                    <a:pt x="131" y="333"/>
                  </a:cubicBezTo>
                  <a:cubicBezTo>
                    <a:pt x="135" y="347"/>
                    <a:pt x="157" y="341"/>
                    <a:pt x="153" y="326"/>
                  </a:cubicBezTo>
                  <a:cubicBezTo>
                    <a:pt x="141" y="286"/>
                    <a:pt x="129" y="246"/>
                    <a:pt x="117" y="205"/>
                  </a:cubicBezTo>
                  <a:cubicBezTo>
                    <a:pt x="110" y="186"/>
                    <a:pt x="98" y="171"/>
                    <a:pt x="91" y="153"/>
                  </a:cubicBezTo>
                  <a:cubicBezTo>
                    <a:pt x="88" y="145"/>
                    <a:pt x="86" y="137"/>
                    <a:pt x="83" y="129"/>
                  </a:cubicBezTo>
                  <a:cubicBezTo>
                    <a:pt x="101" y="120"/>
                    <a:pt x="118" y="103"/>
                    <a:pt x="130" y="91"/>
                  </a:cubicBezTo>
                  <a:cubicBezTo>
                    <a:pt x="131" y="90"/>
                    <a:pt x="132" y="90"/>
                    <a:pt x="132" y="89"/>
                  </a:cubicBezTo>
                  <a:cubicBezTo>
                    <a:pt x="145" y="97"/>
                    <a:pt x="160" y="98"/>
                    <a:pt x="175" y="97"/>
                  </a:cubicBezTo>
                  <a:cubicBezTo>
                    <a:pt x="190" y="97"/>
                    <a:pt x="204" y="92"/>
                    <a:pt x="217" y="87"/>
                  </a:cubicBezTo>
                  <a:cubicBezTo>
                    <a:pt x="220" y="95"/>
                    <a:pt x="223" y="102"/>
                    <a:pt x="225" y="108"/>
                  </a:cubicBezTo>
                  <a:cubicBezTo>
                    <a:pt x="232" y="123"/>
                    <a:pt x="243" y="136"/>
                    <a:pt x="257" y="143"/>
                  </a:cubicBezTo>
                  <a:cubicBezTo>
                    <a:pt x="248" y="165"/>
                    <a:pt x="241" y="187"/>
                    <a:pt x="232" y="209"/>
                  </a:cubicBezTo>
                  <a:cubicBezTo>
                    <a:pt x="225" y="230"/>
                    <a:pt x="216" y="251"/>
                    <a:pt x="208" y="272"/>
                  </a:cubicBezTo>
                  <a:cubicBezTo>
                    <a:pt x="200" y="289"/>
                    <a:pt x="191" y="305"/>
                    <a:pt x="187" y="323"/>
                  </a:cubicBezTo>
                  <a:cubicBezTo>
                    <a:pt x="186" y="326"/>
                    <a:pt x="186" y="330"/>
                    <a:pt x="186" y="333"/>
                  </a:cubicBezTo>
                  <a:cubicBezTo>
                    <a:pt x="185" y="348"/>
                    <a:pt x="208" y="348"/>
                    <a:pt x="209" y="333"/>
                  </a:cubicBezTo>
                  <a:cubicBezTo>
                    <a:pt x="210" y="316"/>
                    <a:pt x="220" y="299"/>
                    <a:pt x="228" y="283"/>
                  </a:cubicBezTo>
                  <a:cubicBezTo>
                    <a:pt x="237" y="263"/>
                    <a:pt x="245" y="242"/>
                    <a:pt x="253" y="221"/>
                  </a:cubicBezTo>
                  <a:cubicBezTo>
                    <a:pt x="262" y="196"/>
                    <a:pt x="270" y="171"/>
                    <a:pt x="280" y="147"/>
                  </a:cubicBezTo>
                  <a:cubicBezTo>
                    <a:pt x="282" y="147"/>
                    <a:pt x="283" y="146"/>
                    <a:pt x="285" y="146"/>
                  </a:cubicBezTo>
                  <a:cubicBezTo>
                    <a:pt x="309" y="141"/>
                    <a:pt x="339" y="120"/>
                    <a:pt x="323" y="92"/>
                  </a:cubicBezTo>
                  <a:close/>
                  <a:moveTo>
                    <a:pt x="39" y="99"/>
                  </a:moveTo>
                  <a:cubicBezTo>
                    <a:pt x="39" y="99"/>
                    <a:pt x="39" y="99"/>
                    <a:pt x="40" y="99"/>
                  </a:cubicBezTo>
                  <a:cubicBezTo>
                    <a:pt x="43" y="100"/>
                    <a:pt x="46" y="103"/>
                    <a:pt x="48" y="106"/>
                  </a:cubicBezTo>
                  <a:cubicBezTo>
                    <a:pt x="46" y="105"/>
                    <a:pt x="45" y="104"/>
                    <a:pt x="43" y="103"/>
                  </a:cubicBezTo>
                  <a:cubicBezTo>
                    <a:pt x="42" y="102"/>
                    <a:pt x="40" y="101"/>
                    <a:pt x="39" y="99"/>
                  </a:cubicBezTo>
                  <a:close/>
                  <a:moveTo>
                    <a:pt x="142" y="37"/>
                  </a:moveTo>
                  <a:cubicBezTo>
                    <a:pt x="142" y="36"/>
                    <a:pt x="143" y="36"/>
                    <a:pt x="143" y="36"/>
                  </a:cubicBezTo>
                  <a:cubicBezTo>
                    <a:pt x="143" y="39"/>
                    <a:pt x="142" y="42"/>
                    <a:pt x="141" y="44"/>
                  </a:cubicBezTo>
                  <a:cubicBezTo>
                    <a:pt x="139" y="48"/>
                    <a:pt x="137" y="51"/>
                    <a:pt x="135" y="54"/>
                  </a:cubicBezTo>
                  <a:cubicBezTo>
                    <a:pt x="134" y="48"/>
                    <a:pt x="136" y="41"/>
                    <a:pt x="142" y="37"/>
                  </a:cubicBezTo>
                  <a:close/>
                  <a:moveTo>
                    <a:pt x="234" y="43"/>
                  </a:moveTo>
                  <a:cubicBezTo>
                    <a:pt x="235" y="43"/>
                    <a:pt x="235" y="43"/>
                    <a:pt x="235" y="43"/>
                  </a:cubicBezTo>
                  <a:cubicBezTo>
                    <a:pt x="235" y="45"/>
                    <a:pt x="234" y="46"/>
                    <a:pt x="234" y="48"/>
                  </a:cubicBezTo>
                  <a:cubicBezTo>
                    <a:pt x="234" y="47"/>
                    <a:pt x="234" y="47"/>
                    <a:pt x="234" y="46"/>
                  </a:cubicBezTo>
                  <a:cubicBezTo>
                    <a:pt x="234" y="45"/>
                    <a:pt x="234" y="44"/>
                    <a:pt x="234" y="43"/>
                  </a:cubicBezTo>
                  <a:close/>
                  <a:moveTo>
                    <a:pt x="300" y="115"/>
                  </a:moveTo>
                  <a:cubicBezTo>
                    <a:pt x="298" y="117"/>
                    <a:pt x="295" y="119"/>
                    <a:pt x="292" y="120"/>
                  </a:cubicBezTo>
                  <a:cubicBezTo>
                    <a:pt x="294" y="118"/>
                    <a:pt x="295" y="115"/>
                    <a:pt x="296" y="112"/>
                  </a:cubicBezTo>
                  <a:cubicBezTo>
                    <a:pt x="298" y="109"/>
                    <a:pt x="300" y="105"/>
                    <a:pt x="303" y="103"/>
                  </a:cubicBezTo>
                  <a:cubicBezTo>
                    <a:pt x="304" y="104"/>
                    <a:pt x="304" y="106"/>
                    <a:pt x="304" y="108"/>
                  </a:cubicBezTo>
                  <a:cubicBezTo>
                    <a:pt x="305" y="111"/>
                    <a:pt x="302" y="114"/>
                    <a:pt x="300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3" name="Freeform 7">
              <a:extLst>
                <a:ext uri="{FF2B5EF4-FFF2-40B4-BE49-F238E27FC236}">
                  <a16:creationId xmlns:a16="http://schemas.microsoft.com/office/drawing/2014/main" id="{2CC8CC09-4674-4595-88FF-4FB2444422D9}"/>
                </a:ext>
              </a:extLst>
            </p:cNvPr>
            <p:cNvSpPr/>
            <p:nvPr/>
          </p:nvSpPr>
          <p:spPr bwMode="auto">
            <a:xfrm>
              <a:off x="4999038" y="1325563"/>
              <a:ext cx="285750" cy="315913"/>
            </a:xfrm>
            <a:custGeom>
              <a:avLst/>
              <a:gdLst>
                <a:gd name="T0" fmla="*/ 72 w 76"/>
                <a:gd name="T1" fmla="*/ 66 h 84"/>
                <a:gd name="T2" fmla="*/ 54 w 76"/>
                <a:gd name="T3" fmla="*/ 15 h 84"/>
                <a:gd name="T4" fmla="*/ 32 w 76"/>
                <a:gd name="T5" fmla="*/ 21 h 84"/>
                <a:gd name="T6" fmla="*/ 34 w 76"/>
                <a:gd name="T7" fmla="*/ 27 h 84"/>
                <a:gd name="T8" fmla="*/ 27 w 76"/>
                <a:gd name="T9" fmla="*/ 14 h 84"/>
                <a:gd name="T10" fmla="*/ 5 w 76"/>
                <a:gd name="T11" fmla="*/ 20 h 84"/>
                <a:gd name="T12" fmla="*/ 63 w 76"/>
                <a:gd name="T13" fmla="*/ 83 h 84"/>
                <a:gd name="T14" fmla="*/ 72 w 76"/>
                <a:gd name="T15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4">
                  <a:moveTo>
                    <a:pt x="72" y="66"/>
                  </a:moveTo>
                  <a:cubicBezTo>
                    <a:pt x="65" y="50"/>
                    <a:pt x="59" y="33"/>
                    <a:pt x="54" y="15"/>
                  </a:cubicBezTo>
                  <a:cubicBezTo>
                    <a:pt x="51" y="1"/>
                    <a:pt x="28" y="7"/>
                    <a:pt x="32" y="21"/>
                  </a:cubicBezTo>
                  <a:cubicBezTo>
                    <a:pt x="33" y="23"/>
                    <a:pt x="33" y="25"/>
                    <a:pt x="34" y="27"/>
                  </a:cubicBezTo>
                  <a:cubicBezTo>
                    <a:pt x="31" y="23"/>
                    <a:pt x="29" y="18"/>
                    <a:pt x="27" y="14"/>
                  </a:cubicBezTo>
                  <a:cubicBezTo>
                    <a:pt x="22" y="0"/>
                    <a:pt x="0" y="6"/>
                    <a:pt x="5" y="20"/>
                  </a:cubicBezTo>
                  <a:cubicBezTo>
                    <a:pt x="15" y="44"/>
                    <a:pt x="33" y="82"/>
                    <a:pt x="63" y="83"/>
                  </a:cubicBezTo>
                  <a:cubicBezTo>
                    <a:pt x="72" y="84"/>
                    <a:pt x="76" y="73"/>
                    <a:pt x="72" y="6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4" name="Freeform 8">
              <a:extLst>
                <a:ext uri="{FF2B5EF4-FFF2-40B4-BE49-F238E27FC236}">
                  <a16:creationId xmlns:a16="http://schemas.microsoft.com/office/drawing/2014/main" id="{2B67D272-3AE2-4A7A-8C5C-0A8611222ACE}"/>
                </a:ext>
              </a:extLst>
            </p:cNvPr>
            <p:cNvSpPr/>
            <p:nvPr/>
          </p:nvSpPr>
          <p:spPr bwMode="auto">
            <a:xfrm>
              <a:off x="5988051" y="987426"/>
              <a:ext cx="188913" cy="354013"/>
            </a:xfrm>
            <a:custGeom>
              <a:avLst/>
              <a:gdLst>
                <a:gd name="T0" fmla="*/ 49 w 50"/>
                <a:gd name="T1" fmla="*/ 26 h 94"/>
                <a:gd name="T2" fmla="*/ 47 w 50"/>
                <a:gd name="T3" fmla="*/ 19 h 94"/>
                <a:gd name="T4" fmla="*/ 46 w 50"/>
                <a:gd name="T5" fmla="*/ 10 h 94"/>
                <a:gd name="T6" fmla="*/ 32 w 50"/>
                <a:gd name="T7" fmla="*/ 2 h 94"/>
                <a:gd name="T8" fmla="*/ 15 w 50"/>
                <a:gd name="T9" fmla="*/ 5 h 94"/>
                <a:gd name="T10" fmla="*/ 15 w 50"/>
                <a:gd name="T11" fmla="*/ 28 h 94"/>
                <a:gd name="T12" fmla="*/ 22 w 50"/>
                <a:gd name="T13" fmla="*/ 28 h 94"/>
                <a:gd name="T14" fmla="*/ 15 w 50"/>
                <a:gd name="T15" fmla="*/ 46 h 94"/>
                <a:gd name="T16" fmla="*/ 13 w 50"/>
                <a:gd name="T17" fmla="*/ 82 h 94"/>
                <a:gd name="T18" fmla="*/ 33 w 50"/>
                <a:gd name="T19" fmla="*/ 87 h 94"/>
                <a:gd name="T20" fmla="*/ 49 w 50"/>
                <a:gd name="T21" fmla="*/ 2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94">
                  <a:moveTo>
                    <a:pt x="49" y="26"/>
                  </a:moveTo>
                  <a:cubicBezTo>
                    <a:pt x="49" y="23"/>
                    <a:pt x="48" y="21"/>
                    <a:pt x="47" y="19"/>
                  </a:cubicBezTo>
                  <a:cubicBezTo>
                    <a:pt x="47" y="16"/>
                    <a:pt x="47" y="13"/>
                    <a:pt x="46" y="10"/>
                  </a:cubicBezTo>
                  <a:cubicBezTo>
                    <a:pt x="45" y="4"/>
                    <a:pt x="38" y="0"/>
                    <a:pt x="32" y="2"/>
                  </a:cubicBezTo>
                  <a:cubicBezTo>
                    <a:pt x="26" y="3"/>
                    <a:pt x="21" y="5"/>
                    <a:pt x="15" y="5"/>
                  </a:cubicBezTo>
                  <a:cubicBezTo>
                    <a:pt x="0" y="6"/>
                    <a:pt x="0" y="29"/>
                    <a:pt x="15" y="28"/>
                  </a:cubicBezTo>
                  <a:cubicBezTo>
                    <a:pt x="17" y="28"/>
                    <a:pt x="20" y="28"/>
                    <a:pt x="22" y="28"/>
                  </a:cubicBezTo>
                  <a:cubicBezTo>
                    <a:pt x="19" y="34"/>
                    <a:pt x="16" y="41"/>
                    <a:pt x="15" y="46"/>
                  </a:cubicBezTo>
                  <a:cubicBezTo>
                    <a:pt x="12" y="58"/>
                    <a:pt x="10" y="70"/>
                    <a:pt x="13" y="82"/>
                  </a:cubicBezTo>
                  <a:cubicBezTo>
                    <a:pt x="15" y="90"/>
                    <a:pt x="27" y="94"/>
                    <a:pt x="33" y="87"/>
                  </a:cubicBezTo>
                  <a:cubicBezTo>
                    <a:pt x="45" y="71"/>
                    <a:pt x="50" y="46"/>
                    <a:pt x="49" y="2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5" name="Freeform 9">
              <a:extLst>
                <a:ext uri="{FF2B5EF4-FFF2-40B4-BE49-F238E27FC236}">
                  <a16:creationId xmlns:a16="http://schemas.microsoft.com/office/drawing/2014/main" id="{2FA5BB6E-341C-4A9E-B388-F337A1A4D6E3}"/>
                </a:ext>
              </a:extLst>
            </p:cNvPr>
            <p:cNvSpPr/>
            <p:nvPr/>
          </p:nvSpPr>
          <p:spPr bwMode="auto">
            <a:xfrm>
              <a:off x="6869113" y="1319213"/>
              <a:ext cx="320675" cy="352425"/>
            </a:xfrm>
            <a:custGeom>
              <a:avLst/>
              <a:gdLst>
                <a:gd name="T0" fmla="*/ 61 w 85"/>
                <a:gd name="T1" fmla="*/ 15 h 94"/>
                <a:gd name="T2" fmla="*/ 60 w 85"/>
                <a:gd name="T3" fmla="*/ 10 h 94"/>
                <a:gd name="T4" fmla="*/ 46 w 85"/>
                <a:gd name="T5" fmla="*/ 2 h 94"/>
                <a:gd name="T6" fmla="*/ 20 w 85"/>
                <a:gd name="T7" fmla="*/ 27 h 94"/>
                <a:gd name="T8" fmla="*/ 8 w 85"/>
                <a:gd name="T9" fmla="*/ 59 h 94"/>
                <a:gd name="T10" fmla="*/ 15 w 85"/>
                <a:gd name="T11" fmla="*/ 78 h 94"/>
                <a:gd name="T12" fmla="*/ 15 w 85"/>
                <a:gd name="T13" fmla="*/ 79 h 94"/>
                <a:gd name="T14" fmla="*/ 29 w 85"/>
                <a:gd name="T15" fmla="*/ 93 h 94"/>
                <a:gd name="T16" fmla="*/ 60 w 85"/>
                <a:gd name="T17" fmla="*/ 66 h 94"/>
                <a:gd name="T18" fmla="*/ 80 w 85"/>
                <a:gd name="T19" fmla="*/ 26 h 94"/>
                <a:gd name="T20" fmla="*/ 61 w 85"/>
                <a:gd name="T21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4">
                  <a:moveTo>
                    <a:pt x="61" y="15"/>
                  </a:moveTo>
                  <a:cubicBezTo>
                    <a:pt x="61" y="14"/>
                    <a:pt x="61" y="12"/>
                    <a:pt x="60" y="10"/>
                  </a:cubicBezTo>
                  <a:cubicBezTo>
                    <a:pt x="58" y="5"/>
                    <a:pt x="52" y="0"/>
                    <a:pt x="46" y="2"/>
                  </a:cubicBezTo>
                  <a:cubicBezTo>
                    <a:pt x="33" y="7"/>
                    <a:pt x="26" y="15"/>
                    <a:pt x="20" y="27"/>
                  </a:cubicBezTo>
                  <a:cubicBezTo>
                    <a:pt x="16" y="38"/>
                    <a:pt x="17" y="51"/>
                    <a:pt x="8" y="59"/>
                  </a:cubicBezTo>
                  <a:cubicBezTo>
                    <a:pt x="0" y="66"/>
                    <a:pt x="6" y="77"/>
                    <a:pt x="15" y="78"/>
                  </a:cubicBezTo>
                  <a:cubicBezTo>
                    <a:pt x="15" y="78"/>
                    <a:pt x="15" y="78"/>
                    <a:pt x="15" y="79"/>
                  </a:cubicBezTo>
                  <a:cubicBezTo>
                    <a:pt x="13" y="88"/>
                    <a:pt x="20" y="94"/>
                    <a:pt x="29" y="93"/>
                  </a:cubicBezTo>
                  <a:cubicBezTo>
                    <a:pt x="43" y="91"/>
                    <a:pt x="52" y="77"/>
                    <a:pt x="60" y="66"/>
                  </a:cubicBezTo>
                  <a:cubicBezTo>
                    <a:pt x="68" y="54"/>
                    <a:pt x="75" y="40"/>
                    <a:pt x="80" y="26"/>
                  </a:cubicBezTo>
                  <a:cubicBezTo>
                    <a:pt x="85" y="14"/>
                    <a:pt x="69" y="8"/>
                    <a:pt x="61" y="1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6" name="Freeform 10">
              <a:extLst>
                <a:ext uri="{FF2B5EF4-FFF2-40B4-BE49-F238E27FC236}">
                  <a16:creationId xmlns:a16="http://schemas.microsoft.com/office/drawing/2014/main" id="{B7332E7F-5A1D-4F56-9747-48030E95C1F3}"/>
                </a:ext>
              </a:extLst>
            </p:cNvPr>
            <p:cNvSpPr/>
            <p:nvPr/>
          </p:nvSpPr>
          <p:spPr bwMode="auto">
            <a:xfrm>
              <a:off x="7351713" y="2228851"/>
              <a:ext cx="349250" cy="179388"/>
            </a:xfrm>
            <a:custGeom>
              <a:avLst/>
              <a:gdLst>
                <a:gd name="T0" fmla="*/ 90 w 93"/>
                <a:gd name="T1" fmla="*/ 33 h 48"/>
                <a:gd name="T2" fmla="*/ 84 w 93"/>
                <a:gd name="T3" fmla="*/ 11 h 48"/>
                <a:gd name="T4" fmla="*/ 70 w 93"/>
                <a:gd name="T5" fmla="*/ 2 h 48"/>
                <a:gd name="T6" fmla="*/ 31 w 93"/>
                <a:gd name="T7" fmla="*/ 19 h 48"/>
                <a:gd name="T8" fmla="*/ 30 w 93"/>
                <a:gd name="T9" fmla="*/ 19 h 48"/>
                <a:gd name="T10" fmla="*/ 29 w 93"/>
                <a:gd name="T11" fmla="*/ 18 h 48"/>
                <a:gd name="T12" fmla="*/ 8 w 93"/>
                <a:gd name="T13" fmla="*/ 23 h 48"/>
                <a:gd name="T14" fmla="*/ 14 w 93"/>
                <a:gd name="T15" fmla="*/ 44 h 48"/>
                <a:gd name="T16" fmla="*/ 28 w 93"/>
                <a:gd name="T17" fmla="*/ 43 h 48"/>
                <a:gd name="T18" fmla="*/ 76 w 93"/>
                <a:gd name="T19" fmla="*/ 47 h 48"/>
                <a:gd name="T20" fmla="*/ 90 w 93"/>
                <a:gd name="T21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48">
                  <a:moveTo>
                    <a:pt x="90" y="33"/>
                  </a:moveTo>
                  <a:cubicBezTo>
                    <a:pt x="87" y="25"/>
                    <a:pt x="86" y="18"/>
                    <a:pt x="84" y="11"/>
                  </a:cubicBezTo>
                  <a:cubicBezTo>
                    <a:pt x="83" y="5"/>
                    <a:pt x="76" y="0"/>
                    <a:pt x="70" y="2"/>
                  </a:cubicBezTo>
                  <a:cubicBezTo>
                    <a:pt x="57" y="8"/>
                    <a:pt x="44" y="15"/>
                    <a:pt x="31" y="19"/>
                  </a:cubicBezTo>
                  <a:cubicBezTo>
                    <a:pt x="31" y="19"/>
                    <a:pt x="31" y="19"/>
                    <a:pt x="30" y="19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4" y="9"/>
                    <a:pt x="8" y="13"/>
                    <a:pt x="8" y="23"/>
                  </a:cubicBezTo>
                  <a:cubicBezTo>
                    <a:pt x="0" y="29"/>
                    <a:pt x="2" y="44"/>
                    <a:pt x="14" y="44"/>
                  </a:cubicBezTo>
                  <a:cubicBezTo>
                    <a:pt x="19" y="44"/>
                    <a:pt x="24" y="44"/>
                    <a:pt x="28" y="43"/>
                  </a:cubicBezTo>
                  <a:cubicBezTo>
                    <a:pt x="44" y="47"/>
                    <a:pt x="65" y="45"/>
                    <a:pt x="76" y="47"/>
                  </a:cubicBezTo>
                  <a:cubicBezTo>
                    <a:pt x="83" y="48"/>
                    <a:pt x="93" y="42"/>
                    <a:pt x="90" y="3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7" name="Freeform 11">
              <a:extLst>
                <a:ext uri="{FF2B5EF4-FFF2-40B4-BE49-F238E27FC236}">
                  <a16:creationId xmlns:a16="http://schemas.microsoft.com/office/drawing/2014/main" id="{2D35E0FB-E792-420E-A7DF-7493EADA6A63}"/>
                </a:ext>
              </a:extLst>
            </p:cNvPr>
            <p:cNvSpPr/>
            <p:nvPr/>
          </p:nvSpPr>
          <p:spPr bwMode="auto">
            <a:xfrm>
              <a:off x="7234238" y="3190876"/>
              <a:ext cx="368300" cy="247650"/>
            </a:xfrm>
            <a:custGeom>
              <a:avLst/>
              <a:gdLst>
                <a:gd name="T0" fmla="*/ 97 w 98"/>
                <a:gd name="T1" fmla="*/ 50 h 66"/>
                <a:gd name="T2" fmla="*/ 80 w 98"/>
                <a:gd name="T3" fmla="*/ 27 h 66"/>
                <a:gd name="T4" fmla="*/ 68 w 98"/>
                <a:gd name="T5" fmla="*/ 28 h 66"/>
                <a:gd name="T6" fmla="*/ 45 w 98"/>
                <a:gd name="T7" fmla="*/ 3 h 66"/>
                <a:gd name="T8" fmla="*/ 32 w 98"/>
                <a:gd name="T9" fmla="*/ 4 h 66"/>
                <a:gd name="T10" fmla="*/ 15 w 98"/>
                <a:gd name="T11" fmla="*/ 6 h 66"/>
                <a:gd name="T12" fmla="*/ 15 w 98"/>
                <a:gd name="T13" fmla="*/ 29 h 66"/>
                <a:gd name="T14" fmla="*/ 28 w 98"/>
                <a:gd name="T15" fmla="*/ 28 h 66"/>
                <a:gd name="T16" fmla="*/ 30 w 98"/>
                <a:gd name="T17" fmla="*/ 28 h 66"/>
                <a:gd name="T18" fmla="*/ 29 w 98"/>
                <a:gd name="T19" fmla="*/ 36 h 66"/>
                <a:gd name="T20" fmla="*/ 42 w 98"/>
                <a:gd name="T21" fmla="*/ 57 h 66"/>
                <a:gd name="T22" fmla="*/ 64 w 98"/>
                <a:gd name="T23" fmla="*/ 55 h 66"/>
                <a:gd name="T24" fmla="*/ 65 w 98"/>
                <a:gd name="T25" fmla="*/ 55 h 66"/>
                <a:gd name="T26" fmla="*/ 83 w 98"/>
                <a:gd name="T27" fmla="*/ 64 h 66"/>
                <a:gd name="T28" fmla="*/ 97 w 98"/>
                <a:gd name="T2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66">
                  <a:moveTo>
                    <a:pt x="97" y="50"/>
                  </a:moveTo>
                  <a:cubicBezTo>
                    <a:pt x="95" y="39"/>
                    <a:pt x="91" y="29"/>
                    <a:pt x="80" y="27"/>
                  </a:cubicBezTo>
                  <a:cubicBezTo>
                    <a:pt x="76" y="26"/>
                    <a:pt x="72" y="26"/>
                    <a:pt x="68" y="28"/>
                  </a:cubicBezTo>
                  <a:cubicBezTo>
                    <a:pt x="61" y="19"/>
                    <a:pt x="54" y="9"/>
                    <a:pt x="45" y="3"/>
                  </a:cubicBezTo>
                  <a:cubicBezTo>
                    <a:pt x="40" y="0"/>
                    <a:pt x="35" y="1"/>
                    <a:pt x="32" y="4"/>
                  </a:cubicBezTo>
                  <a:cubicBezTo>
                    <a:pt x="26" y="4"/>
                    <a:pt x="20" y="5"/>
                    <a:pt x="15" y="6"/>
                  </a:cubicBezTo>
                  <a:cubicBezTo>
                    <a:pt x="0" y="6"/>
                    <a:pt x="0" y="29"/>
                    <a:pt x="15" y="29"/>
                  </a:cubicBezTo>
                  <a:cubicBezTo>
                    <a:pt x="19" y="28"/>
                    <a:pt x="24" y="28"/>
                    <a:pt x="28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31"/>
                    <a:pt x="29" y="33"/>
                    <a:pt x="29" y="36"/>
                  </a:cubicBezTo>
                  <a:cubicBezTo>
                    <a:pt x="28" y="45"/>
                    <a:pt x="34" y="54"/>
                    <a:pt x="42" y="57"/>
                  </a:cubicBezTo>
                  <a:cubicBezTo>
                    <a:pt x="50" y="60"/>
                    <a:pt x="57" y="58"/>
                    <a:pt x="64" y="55"/>
                  </a:cubicBezTo>
                  <a:cubicBezTo>
                    <a:pt x="64" y="55"/>
                    <a:pt x="64" y="55"/>
                    <a:pt x="65" y="55"/>
                  </a:cubicBezTo>
                  <a:cubicBezTo>
                    <a:pt x="70" y="59"/>
                    <a:pt x="75" y="62"/>
                    <a:pt x="83" y="64"/>
                  </a:cubicBezTo>
                  <a:cubicBezTo>
                    <a:pt x="92" y="66"/>
                    <a:pt x="98" y="58"/>
                    <a:pt x="97" y="5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8" name="Freeform 12">
              <a:extLst>
                <a:ext uri="{FF2B5EF4-FFF2-40B4-BE49-F238E27FC236}">
                  <a16:creationId xmlns:a16="http://schemas.microsoft.com/office/drawing/2014/main" id="{E6693AD3-DA22-4F78-9E49-412F7D06DB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0576" y="3221038"/>
              <a:ext cx="349250" cy="209550"/>
            </a:xfrm>
            <a:custGeom>
              <a:avLst/>
              <a:gdLst>
                <a:gd name="T0" fmla="*/ 87 w 93"/>
                <a:gd name="T1" fmla="*/ 6 h 56"/>
                <a:gd name="T2" fmla="*/ 67 w 93"/>
                <a:gd name="T3" fmla="*/ 2 h 56"/>
                <a:gd name="T4" fmla="*/ 51 w 93"/>
                <a:gd name="T5" fmla="*/ 8 h 56"/>
                <a:gd name="T6" fmla="*/ 46 w 93"/>
                <a:gd name="T7" fmla="*/ 5 h 56"/>
                <a:gd name="T8" fmla="*/ 34 w 93"/>
                <a:gd name="T9" fmla="*/ 5 h 56"/>
                <a:gd name="T10" fmla="*/ 24 w 93"/>
                <a:gd name="T11" fmla="*/ 4 h 56"/>
                <a:gd name="T12" fmla="*/ 2 w 93"/>
                <a:gd name="T13" fmla="*/ 41 h 56"/>
                <a:gd name="T14" fmla="*/ 25 w 93"/>
                <a:gd name="T15" fmla="*/ 41 h 56"/>
                <a:gd name="T16" fmla="*/ 25 w 93"/>
                <a:gd name="T17" fmla="*/ 39 h 56"/>
                <a:gd name="T18" fmla="*/ 42 w 93"/>
                <a:gd name="T19" fmla="*/ 47 h 56"/>
                <a:gd name="T20" fmla="*/ 50 w 93"/>
                <a:gd name="T21" fmla="*/ 33 h 56"/>
                <a:gd name="T22" fmla="*/ 52 w 93"/>
                <a:gd name="T23" fmla="*/ 33 h 56"/>
                <a:gd name="T24" fmla="*/ 85 w 93"/>
                <a:gd name="T25" fmla="*/ 27 h 56"/>
                <a:gd name="T26" fmla="*/ 87 w 93"/>
                <a:gd name="T27" fmla="*/ 6 h 56"/>
                <a:gd name="T28" fmla="*/ 25 w 93"/>
                <a:gd name="T29" fmla="*/ 36 h 56"/>
                <a:gd name="T30" fmla="*/ 25 w 93"/>
                <a:gd name="T31" fmla="*/ 30 h 56"/>
                <a:gd name="T32" fmla="*/ 25 w 93"/>
                <a:gd name="T33" fmla="*/ 28 h 56"/>
                <a:gd name="T34" fmla="*/ 25 w 93"/>
                <a:gd name="T35" fmla="*/ 27 h 56"/>
                <a:gd name="T36" fmla="*/ 27 w 93"/>
                <a:gd name="T37" fmla="*/ 27 h 56"/>
                <a:gd name="T38" fmla="*/ 30 w 93"/>
                <a:gd name="T39" fmla="*/ 27 h 56"/>
                <a:gd name="T40" fmla="*/ 30 w 93"/>
                <a:gd name="T41" fmla="*/ 27 h 56"/>
                <a:gd name="T42" fmla="*/ 25 w 93"/>
                <a:gd name="T43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56">
                  <a:moveTo>
                    <a:pt x="87" y="6"/>
                  </a:moveTo>
                  <a:cubicBezTo>
                    <a:pt x="81" y="0"/>
                    <a:pt x="74" y="1"/>
                    <a:pt x="67" y="2"/>
                  </a:cubicBezTo>
                  <a:cubicBezTo>
                    <a:pt x="62" y="3"/>
                    <a:pt x="56" y="5"/>
                    <a:pt x="51" y="8"/>
                  </a:cubicBezTo>
                  <a:cubicBezTo>
                    <a:pt x="49" y="7"/>
                    <a:pt x="47" y="6"/>
                    <a:pt x="46" y="5"/>
                  </a:cubicBezTo>
                  <a:cubicBezTo>
                    <a:pt x="41" y="2"/>
                    <a:pt x="37" y="3"/>
                    <a:pt x="34" y="5"/>
                  </a:cubicBezTo>
                  <a:cubicBezTo>
                    <a:pt x="31" y="4"/>
                    <a:pt x="28" y="4"/>
                    <a:pt x="24" y="4"/>
                  </a:cubicBezTo>
                  <a:cubicBezTo>
                    <a:pt x="4" y="6"/>
                    <a:pt x="0" y="24"/>
                    <a:pt x="2" y="41"/>
                  </a:cubicBezTo>
                  <a:cubicBezTo>
                    <a:pt x="4" y="55"/>
                    <a:pt x="27" y="56"/>
                    <a:pt x="25" y="41"/>
                  </a:cubicBezTo>
                  <a:cubicBezTo>
                    <a:pt x="25" y="40"/>
                    <a:pt x="25" y="40"/>
                    <a:pt x="25" y="39"/>
                  </a:cubicBezTo>
                  <a:cubicBezTo>
                    <a:pt x="27" y="47"/>
                    <a:pt x="34" y="52"/>
                    <a:pt x="42" y="47"/>
                  </a:cubicBezTo>
                  <a:cubicBezTo>
                    <a:pt x="47" y="43"/>
                    <a:pt x="49" y="39"/>
                    <a:pt x="50" y="33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63" y="36"/>
                    <a:pt x="76" y="36"/>
                    <a:pt x="85" y="27"/>
                  </a:cubicBezTo>
                  <a:cubicBezTo>
                    <a:pt x="90" y="21"/>
                    <a:pt x="93" y="12"/>
                    <a:pt x="87" y="6"/>
                  </a:cubicBezTo>
                  <a:close/>
                  <a:moveTo>
                    <a:pt x="25" y="36"/>
                  </a:moveTo>
                  <a:cubicBezTo>
                    <a:pt x="25" y="34"/>
                    <a:pt x="25" y="32"/>
                    <a:pt x="25" y="30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7" y="29"/>
                    <a:pt x="27" y="29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6" y="30"/>
                    <a:pt x="25" y="33"/>
                    <a:pt x="25" y="3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9" name="Freeform 13">
              <a:extLst>
                <a:ext uri="{FF2B5EF4-FFF2-40B4-BE49-F238E27FC236}">
                  <a16:creationId xmlns:a16="http://schemas.microsoft.com/office/drawing/2014/main" id="{9C1D9A8A-D0F0-4741-B575-827B44D980BD}"/>
                </a:ext>
              </a:extLst>
            </p:cNvPr>
            <p:cNvSpPr/>
            <p:nvPr/>
          </p:nvSpPr>
          <p:spPr bwMode="auto">
            <a:xfrm>
              <a:off x="4441826" y="2228851"/>
              <a:ext cx="381000" cy="195263"/>
            </a:xfrm>
            <a:custGeom>
              <a:avLst/>
              <a:gdLst>
                <a:gd name="T0" fmla="*/ 77 w 101"/>
                <a:gd name="T1" fmla="*/ 14 h 52"/>
                <a:gd name="T2" fmla="*/ 31 w 101"/>
                <a:gd name="T3" fmla="*/ 0 h 52"/>
                <a:gd name="T4" fmla="*/ 20 w 101"/>
                <a:gd name="T5" fmla="*/ 14 h 52"/>
                <a:gd name="T6" fmla="*/ 15 w 101"/>
                <a:gd name="T7" fmla="*/ 14 h 52"/>
                <a:gd name="T8" fmla="*/ 15 w 101"/>
                <a:gd name="T9" fmla="*/ 37 h 52"/>
                <a:gd name="T10" fmla="*/ 67 w 101"/>
                <a:gd name="T11" fmla="*/ 48 h 52"/>
                <a:gd name="T12" fmla="*/ 98 w 101"/>
                <a:gd name="T13" fmla="*/ 38 h 52"/>
                <a:gd name="T14" fmla="*/ 77 w 101"/>
                <a:gd name="T15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52">
                  <a:moveTo>
                    <a:pt x="77" y="14"/>
                  </a:moveTo>
                  <a:cubicBezTo>
                    <a:pt x="62" y="7"/>
                    <a:pt x="48" y="0"/>
                    <a:pt x="31" y="0"/>
                  </a:cubicBezTo>
                  <a:cubicBezTo>
                    <a:pt x="23" y="0"/>
                    <a:pt x="19" y="7"/>
                    <a:pt x="20" y="14"/>
                  </a:cubicBezTo>
                  <a:cubicBezTo>
                    <a:pt x="18" y="14"/>
                    <a:pt x="17" y="14"/>
                    <a:pt x="15" y="14"/>
                  </a:cubicBezTo>
                  <a:cubicBezTo>
                    <a:pt x="0" y="13"/>
                    <a:pt x="0" y="36"/>
                    <a:pt x="15" y="37"/>
                  </a:cubicBezTo>
                  <a:cubicBezTo>
                    <a:pt x="34" y="37"/>
                    <a:pt x="50" y="40"/>
                    <a:pt x="67" y="48"/>
                  </a:cubicBezTo>
                  <a:cubicBezTo>
                    <a:pt x="77" y="52"/>
                    <a:pt x="94" y="51"/>
                    <a:pt x="98" y="38"/>
                  </a:cubicBezTo>
                  <a:cubicBezTo>
                    <a:pt x="101" y="26"/>
                    <a:pt x="86" y="18"/>
                    <a:pt x="77" y="1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0" name="Freeform 14">
              <a:extLst>
                <a:ext uri="{FF2B5EF4-FFF2-40B4-BE49-F238E27FC236}">
                  <a16:creationId xmlns:a16="http://schemas.microsoft.com/office/drawing/2014/main" id="{7D96B65E-34CC-40B9-A20A-62689D3D452D}"/>
                </a:ext>
              </a:extLst>
            </p:cNvPr>
            <p:cNvSpPr/>
            <p:nvPr/>
          </p:nvSpPr>
          <p:spPr bwMode="auto">
            <a:xfrm>
              <a:off x="5619751" y="3903663"/>
              <a:ext cx="971550" cy="142875"/>
            </a:xfrm>
            <a:custGeom>
              <a:avLst/>
              <a:gdLst>
                <a:gd name="T0" fmla="*/ 243 w 258"/>
                <a:gd name="T1" fmla="*/ 1 h 38"/>
                <a:gd name="T2" fmla="*/ 129 w 258"/>
                <a:gd name="T3" fmla="*/ 1 h 38"/>
                <a:gd name="T4" fmla="*/ 15 w 258"/>
                <a:gd name="T5" fmla="*/ 9 h 38"/>
                <a:gd name="T6" fmla="*/ 15 w 258"/>
                <a:gd name="T7" fmla="*/ 32 h 38"/>
                <a:gd name="T8" fmla="*/ 93 w 258"/>
                <a:gd name="T9" fmla="*/ 26 h 38"/>
                <a:gd name="T10" fmla="*/ 107 w 258"/>
                <a:gd name="T11" fmla="*/ 35 h 38"/>
                <a:gd name="T12" fmla="*/ 169 w 258"/>
                <a:gd name="T13" fmla="*/ 32 h 38"/>
                <a:gd name="T14" fmla="*/ 204 w 258"/>
                <a:gd name="T15" fmla="*/ 32 h 38"/>
                <a:gd name="T16" fmla="*/ 243 w 258"/>
                <a:gd name="T17" fmla="*/ 24 h 38"/>
                <a:gd name="T18" fmla="*/ 243 w 258"/>
                <a:gd name="T19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38">
                  <a:moveTo>
                    <a:pt x="243" y="1"/>
                  </a:moveTo>
                  <a:cubicBezTo>
                    <a:pt x="205" y="1"/>
                    <a:pt x="167" y="0"/>
                    <a:pt x="129" y="1"/>
                  </a:cubicBezTo>
                  <a:cubicBezTo>
                    <a:pt x="90" y="2"/>
                    <a:pt x="53" y="6"/>
                    <a:pt x="15" y="9"/>
                  </a:cubicBezTo>
                  <a:cubicBezTo>
                    <a:pt x="0" y="10"/>
                    <a:pt x="0" y="34"/>
                    <a:pt x="15" y="32"/>
                  </a:cubicBezTo>
                  <a:cubicBezTo>
                    <a:pt x="41" y="30"/>
                    <a:pt x="67" y="28"/>
                    <a:pt x="93" y="26"/>
                  </a:cubicBezTo>
                  <a:cubicBezTo>
                    <a:pt x="94" y="32"/>
                    <a:pt x="99" y="38"/>
                    <a:pt x="107" y="35"/>
                  </a:cubicBezTo>
                  <a:cubicBezTo>
                    <a:pt x="126" y="27"/>
                    <a:pt x="149" y="32"/>
                    <a:pt x="169" y="32"/>
                  </a:cubicBezTo>
                  <a:cubicBezTo>
                    <a:pt x="181" y="32"/>
                    <a:pt x="192" y="33"/>
                    <a:pt x="204" y="32"/>
                  </a:cubicBezTo>
                  <a:cubicBezTo>
                    <a:pt x="217" y="30"/>
                    <a:pt x="230" y="25"/>
                    <a:pt x="243" y="24"/>
                  </a:cubicBezTo>
                  <a:cubicBezTo>
                    <a:pt x="258" y="22"/>
                    <a:pt x="258" y="1"/>
                    <a:pt x="243" y="1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1" name="Freeform 15">
              <a:extLst>
                <a:ext uri="{FF2B5EF4-FFF2-40B4-BE49-F238E27FC236}">
                  <a16:creationId xmlns:a16="http://schemas.microsoft.com/office/drawing/2014/main" id="{75405849-506A-4323-9D09-6DAC344E03F3}"/>
                </a:ext>
              </a:extLst>
            </p:cNvPr>
            <p:cNvSpPr/>
            <p:nvPr/>
          </p:nvSpPr>
          <p:spPr bwMode="auto">
            <a:xfrm>
              <a:off x="5605463" y="4081463"/>
              <a:ext cx="974725" cy="153988"/>
            </a:xfrm>
            <a:custGeom>
              <a:avLst/>
              <a:gdLst>
                <a:gd name="T0" fmla="*/ 248 w 259"/>
                <a:gd name="T1" fmla="*/ 5 h 41"/>
                <a:gd name="T2" fmla="*/ 186 w 259"/>
                <a:gd name="T3" fmla="*/ 2 h 41"/>
                <a:gd name="T4" fmla="*/ 117 w 259"/>
                <a:gd name="T5" fmla="*/ 3 h 41"/>
                <a:gd name="T6" fmla="*/ 60 w 259"/>
                <a:gd name="T7" fmla="*/ 1 h 41"/>
                <a:gd name="T8" fmla="*/ 12 w 259"/>
                <a:gd name="T9" fmla="*/ 11 h 41"/>
                <a:gd name="T10" fmla="*/ 24 w 259"/>
                <a:gd name="T11" fmla="*/ 31 h 41"/>
                <a:gd name="T12" fmla="*/ 64 w 259"/>
                <a:gd name="T13" fmla="*/ 25 h 41"/>
                <a:gd name="T14" fmla="*/ 100 w 259"/>
                <a:gd name="T15" fmla="*/ 26 h 41"/>
                <a:gd name="T16" fmla="*/ 110 w 259"/>
                <a:gd name="T17" fmla="*/ 40 h 41"/>
                <a:gd name="T18" fmla="*/ 191 w 259"/>
                <a:gd name="T19" fmla="*/ 40 h 41"/>
                <a:gd name="T20" fmla="*/ 250 w 259"/>
                <a:gd name="T21" fmla="*/ 26 h 41"/>
                <a:gd name="T22" fmla="*/ 248 w 259"/>
                <a:gd name="T23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41">
                  <a:moveTo>
                    <a:pt x="248" y="5"/>
                  </a:moveTo>
                  <a:cubicBezTo>
                    <a:pt x="227" y="1"/>
                    <a:pt x="206" y="2"/>
                    <a:pt x="186" y="2"/>
                  </a:cubicBezTo>
                  <a:cubicBezTo>
                    <a:pt x="163" y="3"/>
                    <a:pt x="140" y="3"/>
                    <a:pt x="117" y="3"/>
                  </a:cubicBezTo>
                  <a:cubicBezTo>
                    <a:pt x="98" y="3"/>
                    <a:pt x="79" y="2"/>
                    <a:pt x="60" y="1"/>
                  </a:cubicBezTo>
                  <a:cubicBezTo>
                    <a:pt x="44" y="0"/>
                    <a:pt x="26" y="1"/>
                    <a:pt x="12" y="11"/>
                  </a:cubicBezTo>
                  <a:cubicBezTo>
                    <a:pt x="0" y="19"/>
                    <a:pt x="12" y="39"/>
                    <a:pt x="24" y="31"/>
                  </a:cubicBezTo>
                  <a:cubicBezTo>
                    <a:pt x="35" y="22"/>
                    <a:pt x="50" y="24"/>
                    <a:pt x="64" y="25"/>
                  </a:cubicBezTo>
                  <a:cubicBezTo>
                    <a:pt x="76" y="25"/>
                    <a:pt x="88" y="26"/>
                    <a:pt x="100" y="26"/>
                  </a:cubicBezTo>
                  <a:cubicBezTo>
                    <a:pt x="98" y="32"/>
                    <a:pt x="102" y="40"/>
                    <a:pt x="110" y="40"/>
                  </a:cubicBezTo>
                  <a:cubicBezTo>
                    <a:pt x="137" y="40"/>
                    <a:pt x="164" y="41"/>
                    <a:pt x="191" y="40"/>
                  </a:cubicBezTo>
                  <a:cubicBezTo>
                    <a:pt x="210" y="40"/>
                    <a:pt x="235" y="38"/>
                    <a:pt x="250" y="26"/>
                  </a:cubicBezTo>
                  <a:cubicBezTo>
                    <a:pt x="257" y="21"/>
                    <a:pt x="259" y="7"/>
                    <a:pt x="248" y="5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2" name="Freeform 16">
              <a:extLst>
                <a:ext uri="{FF2B5EF4-FFF2-40B4-BE49-F238E27FC236}">
                  <a16:creationId xmlns:a16="http://schemas.microsoft.com/office/drawing/2014/main" id="{A88AFB78-5F92-4404-9195-9A4CEA0506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9751" y="4230688"/>
              <a:ext cx="925513" cy="403225"/>
            </a:xfrm>
            <a:custGeom>
              <a:avLst/>
              <a:gdLst>
                <a:gd name="T0" fmla="*/ 239 w 246"/>
                <a:gd name="T1" fmla="*/ 18 h 107"/>
                <a:gd name="T2" fmla="*/ 159 w 246"/>
                <a:gd name="T3" fmla="*/ 9 h 107"/>
                <a:gd name="T4" fmla="*/ 15 w 246"/>
                <a:gd name="T5" fmla="*/ 23 h 107"/>
                <a:gd name="T6" fmla="*/ 21 w 246"/>
                <a:gd name="T7" fmla="*/ 45 h 107"/>
                <a:gd name="T8" fmla="*/ 45 w 246"/>
                <a:gd name="T9" fmla="*/ 40 h 107"/>
                <a:gd name="T10" fmla="*/ 46 w 246"/>
                <a:gd name="T11" fmla="*/ 54 h 107"/>
                <a:gd name="T12" fmla="*/ 64 w 246"/>
                <a:gd name="T13" fmla="*/ 63 h 107"/>
                <a:gd name="T14" fmla="*/ 61 w 246"/>
                <a:gd name="T15" fmla="*/ 73 h 107"/>
                <a:gd name="T16" fmla="*/ 63 w 246"/>
                <a:gd name="T17" fmla="*/ 78 h 107"/>
                <a:gd name="T18" fmla="*/ 63 w 246"/>
                <a:gd name="T19" fmla="*/ 95 h 107"/>
                <a:gd name="T20" fmla="*/ 80 w 246"/>
                <a:gd name="T21" fmla="*/ 102 h 107"/>
                <a:gd name="T22" fmla="*/ 84 w 246"/>
                <a:gd name="T23" fmla="*/ 100 h 107"/>
                <a:gd name="T24" fmla="*/ 112 w 246"/>
                <a:gd name="T25" fmla="*/ 106 h 107"/>
                <a:gd name="T26" fmla="*/ 150 w 246"/>
                <a:gd name="T27" fmla="*/ 106 h 107"/>
                <a:gd name="T28" fmla="*/ 189 w 246"/>
                <a:gd name="T29" fmla="*/ 78 h 107"/>
                <a:gd name="T30" fmla="*/ 193 w 246"/>
                <a:gd name="T31" fmla="*/ 70 h 107"/>
                <a:gd name="T32" fmla="*/ 200 w 246"/>
                <a:gd name="T33" fmla="*/ 56 h 107"/>
                <a:gd name="T34" fmla="*/ 197 w 246"/>
                <a:gd name="T35" fmla="*/ 45 h 107"/>
                <a:gd name="T36" fmla="*/ 234 w 246"/>
                <a:gd name="T37" fmla="*/ 37 h 107"/>
                <a:gd name="T38" fmla="*/ 239 w 246"/>
                <a:gd name="T39" fmla="*/ 18 h 107"/>
                <a:gd name="T40" fmla="*/ 97 w 246"/>
                <a:gd name="T41" fmla="*/ 62 h 107"/>
                <a:gd name="T42" fmla="*/ 104 w 246"/>
                <a:gd name="T43" fmla="*/ 62 h 107"/>
                <a:gd name="T44" fmla="*/ 166 w 246"/>
                <a:gd name="T45" fmla="*/ 62 h 107"/>
                <a:gd name="T46" fmla="*/ 97 w 246"/>
                <a:gd name="T47" fmla="*/ 6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107">
                  <a:moveTo>
                    <a:pt x="239" y="18"/>
                  </a:moveTo>
                  <a:cubicBezTo>
                    <a:pt x="221" y="0"/>
                    <a:pt x="182" y="9"/>
                    <a:pt x="159" y="9"/>
                  </a:cubicBezTo>
                  <a:cubicBezTo>
                    <a:pt x="110" y="9"/>
                    <a:pt x="62" y="10"/>
                    <a:pt x="15" y="23"/>
                  </a:cubicBezTo>
                  <a:cubicBezTo>
                    <a:pt x="0" y="27"/>
                    <a:pt x="6" y="49"/>
                    <a:pt x="21" y="45"/>
                  </a:cubicBezTo>
                  <a:cubicBezTo>
                    <a:pt x="29" y="43"/>
                    <a:pt x="37" y="41"/>
                    <a:pt x="45" y="40"/>
                  </a:cubicBezTo>
                  <a:cubicBezTo>
                    <a:pt x="42" y="44"/>
                    <a:pt x="43" y="51"/>
                    <a:pt x="46" y="54"/>
                  </a:cubicBezTo>
                  <a:cubicBezTo>
                    <a:pt x="51" y="59"/>
                    <a:pt x="57" y="62"/>
                    <a:pt x="64" y="63"/>
                  </a:cubicBezTo>
                  <a:cubicBezTo>
                    <a:pt x="62" y="65"/>
                    <a:pt x="60" y="69"/>
                    <a:pt x="61" y="73"/>
                  </a:cubicBezTo>
                  <a:cubicBezTo>
                    <a:pt x="62" y="75"/>
                    <a:pt x="62" y="76"/>
                    <a:pt x="63" y="78"/>
                  </a:cubicBezTo>
                  <a:cubicBezTo>
                    <a:pt x="61" y="83"/>
                    <a:pt x="61" y="88"/>
                    <a:pt x="63" y="95"/>
                  </a:cubicBezTo>
                  <a:cubicBezTo>
                    <a:pt x="66" y="102"/>
                    <a:pt x="73" y="105"/>
                    <a:pt x="80" y="102"/>
                  </a:cubicBezTo>
                  <a:cubicBezTo>
                    <a:pt x="82" y="101"/>
                    <a:pt x="83" y="101"/>
                    <a:pt x="84" y="100"/>
                  </a:cubicBezTo>
                  <a:cubicBezTo>
                    <a:pt x="92" y="104"/>
                    <a:pt x="102" y="105"/>
                    <a:pt x="112" y="106"/>
                  </a:cubicBezTo>
                  <a:cubicBezTo>
                    <a:pt x="124" y="107"/>
                    <a:pt x="138" y="107"/>
                    <a:pt x="150" y="106"/>
                  </a:cubicBezTo>
                  <a:cubicBezTo>
                    <a:pt x="169" y="104"/>
                    <a:pt x="178" y="91"/>
                    <a:pt x="189" y="78"/>
                  </a:cubicBezTo>
                  <a:cubicBezTo>
                    <a:pt x="192" y="76"/>
                    <a:pt x="193" y="73"/>
                    <a:pt x="193" y="70"/>
                  </a:cubicBezTo>
                  <a:cubicBezTo>
                    <a:pt x="196" y="66"/>
                    <a:pt x="199" y="62"/>
                    <a:pt x="200" y="56"/>
                  </a:cubicBezTo>
                  <a:cubicBezTo>
                    <a:pt x="201" y="52"/>
                    <a:pt x="200" y="47"/>
                    <a:pt x="197" y="45"/>
                  </a:cubicBezTo>
                  <a:cubicBezTo>
                    <a:pt x="210" y="43"/>
                    <a:pt x="223" y="41"/>
                    <a:pt x="234" y="37"/>
                  </a:cubicBezTo>
                  <a:cubicBezTo>
                    <a:pt x="242" y="34"/>
                    <a:pt x="246" y="24"/>
                    <a:pt x="239" y="18"/>
                  </a:cubicBezTo>
                  <a:close/>
                  <a:moveTo>
                    <a:pt x="97" y="62"/>
                  </a:moveTo>
                  <a:cubicBezTo>
                    <a:pt x="100" y="62"/>
                    <a:pt x="102" y="62"/>
                    <a:pt x="104" y="62"/>
                  </a:cubicBezTo>
                  <a:cubicBezTo>
                    <a:pt x="124" y="62"/>
                    <a:pt x="145" y="60"/>
                    <a:pt x="166" y="62"/>
                  </a:cubicBezTo>
                  <a:cubicBezTo>
                    <a:pt x="143" y="65"/>
                    <a:pt x="120" y="63"/>
                    <a:pt x="97" y="62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3" name="Freeform 17">
              <a:extLst>
                <a:ext uri="{FF2B5EF4-FFF2-40B4-BE49-F238E27FC236}">
                  <a16:creationId xmlns:a16="http://schemas.microsoft.com/office/drawing/2014/main" id="{25EFAC86-43FE-4D65-B71E-85F3D108400A}"/>
                </a:ext>
              </a:extLst>
            </p:cNvPr>
            <p:cNvSpPr/>
            <p:nvPr/>
          </p:nvSpPr>
          <p:spPr bwMode="auto">
            <a:xfrm>
              <a:off x="7475538" y="3452813"/>
              <a:ext cx="11113" cy="7938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1 w 3"/>
                <a:gd name="T5" fmla="*/ 1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4" name="Freeform 18">
              <a:extLst>
                <a:ext uri="{FF2B5EF4-FFF2-40B4-BE49-F238E27FC236}">
                  <a16:creationId xmlns:a16="http://schemas.microsoft.com/office/drawing/2014/main" id="{57FFB614-BE49-4E3D-8294-E4D10021FB57}"/>
                </a:ext>
              </a:extLst>
            </p:cNvPr>
            <p:cNvSpPr/>
            <p:nvPr/>
          </p:nvSpPr>
          <p:spPr bwMode="auto">
            <a:xfrm>
              <a:off x="7489826" y="3460751"/>
              <a:ext cx="11113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5" name="Freeform 19">
              <a:extLst>
                <a:ext uri="{FF2B5EF4-FFF2-40B4-BE49-F238E27FC236}">
                  <a16:creationId xmlns:a16="http://schemas.microsoft.com/office/drawing/2014/main" id="{ABF0E5DC-C457-47CC-896A-54A38F9E1AC8}"/>
                </a:ext>
              </a:extLst>
            </p:cNvPr>
            <p:cNvSpPr/>
            <p:nvPr/>
          </p:nvSpPr>
          <p:spPr bwMode="auto">
            <a:xfrm>
              <a:off x="7486651" y="3460751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6" name="Freeform 20">
              <a:extLst>
                <a:ext uri="{FF2B5EF4-FFF2-40B4-BE49-F238E27FC236}">
                  <a16:creationId xmlns:a16="http://schemas.microsoft.com/office/drawing/2014/main" id="{913B9500-1FF6-4E1B-9391-1FABBB14C0F9}"/>
                </a:ext>
              </a:extLst>
            </p:cNvPr>
            <p:cNvSpPr/>
            <p:nvPr/>
          </p:nvSpPr>
          <p:spPr bwMode="auto">
            <a:xfrm>
              <a:off x="7475538" y="3452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7" name="Freeform 21">
              <a:extLst>
                <a:ext uri="{FF2B5EF4-FFF2-40B4-BE49-F238E27FC236}">
                  <a16:creationId xmlns:a16="http://schemas.microsoft.com/office/drawing/2014/main" id="{DF792151-DC84-4C4D-86C9-01E33CC202E5}"/>
                </a:ext>
              </a:extLst>
            </p:cNvPr>
            <p:cNvSpPr/>
            <p:nvPr/>
          </p:nvSpPr>
          <p:spPr bwMode="auto">
            <a:xfrm>
              <a:off x="7212013" y="3141663"/>
              <a:ext cx="420688" cy="322263"/>
            </a:xfrm>
            <a:custGeom>
              <a:avLst/>
              <a:gdLst>
                <a:gd name="T0" fmla="*/ 107 w 112"/>
                <a:gd name="T1" fmla="*/ 42 h 86"/>
                <a:gd name="T2" fmla="*/ 110 w 112"/>
                <a:gd name="T3" fmla="*/ 58 h 86"/>
                <a:gd name="T4" fmla="*/ 106 w 112"/>
                <a:gd name="T5" fmla="*/ 70 h 86"/>
                <a:gd name="T6" fmla="*/ 105 w 112"/>
                <a:gd name="T7" fmla="*/ 72 h 86"/>
                <a:gd name="T8" fmla="*/ 72 w 112"/>
                <a:gd name="T9" fmla="*/ 81 h 86"/>
                <a:gd name="T10" fmla="*/ 65 w 112"/>
                <a:gd name="T11" fmla="*/ 78 h 86"/>
                <a:gd name="T12" fmla="*/ 73 w 112"/>
                <a:gd name="T13" fmla="*/ 82 h 86"/>
                <a:gd name="T14" fmla="*/ 103 w 112"/>
                <a:gd name="T15" fmla="*/ 73 h 86"/>
                <a:gd name="T16" fmla="*/ 109 w 112"/>
                <a:gd name="T17" fmla="*/ 60 h 86"/>
                <a:gd name="T18" fmla="*/ 106 w 112"/>
                <a:gd name="T19" fmla="*/ 42 h 86"/>
                <a:gd name="T20" fmla="*/ 94 w 112"/>
                <a:gd name="T21" fmla="*/ 35 h 86"/>
                <a:gd name="T22" fmla="*/ 100 w 112"/>
                <a:gd name="T23" fmla="*/ 44 h 86"/>
                <a:gd name="T24" fmla="*/ 101 w 112"/>
                <a:gd name="T25" fmla="*/ 52 h 86"/>
                <a:gd name="T26" fmla="*/ 99 w 112"/>
                <a:gd name="T27" fmla="*/ 66 h 86"/>
                <a:gd name="T28" fmla="*/ 92 w 112"/>
                <a:gd name="T29" fmla="*/ 73 h 86"/>
                <a:gd name="T30" fmla="*/ 75 w 112"/>
                <a:gd name="T31" fmla="*/ 74 h 86"/>
                <a:gd name="T32" fmla="*/ 60 w 112"/>
                <a:gd name="T33" fmla="*/ 66 h 86"/>
                <a:gd name="T34" fmla="*/ 72 w 112"/>
                <a:gd name="T35" fmla="*/ 73 h 86"/>
                <a:gd name="T36" fmla="*/ 75 w 112"/>
                <a:gd name="T37" fmla="*/ 74 h 86"/>
                <a:gd name="T38" fmla="*/ 92 w 112"/>
                <a:gd name="T39" fmla="*/ 73 h 86"/>
                <a:gd name="T40" fmla="*/ 98 w 112"/>
                <a:gd name="T41" fmla="*/ 67 h 86"/>
                <a:gd name="T42" fmla="*/ 101 w 112"/>
                <a:gd name="T43" fmla="*/ 54 h 86"/>
                <a:gd name="T44" fmla="*/ 98 w 112"/>
                <a:gd name="T45" fmla="*/ 50 h 86"/>
                <a:gd name="T46" fmla="*/ 97 w 112"/>
                <a:gd name="T47" fmla="*/ 63 h 86"/>
                <a:gd name="T48" fmla="*/ 96 w 112"/>
                <a:gd name="T49" fmla="*/ 66 h 86"/>
                <a:gd name="T50" fmla="*/ 78 w 112"/>
                <a:gd name="T51" fmla="*/ 72 h 86"/>
                <a:gd name="T52" fmla="*/ 73 w 112"/>
                <a:gd name="T53" fmla="*/ 70 h 86"/>
                <a:gd name="T54" fmla="*/ 28 w 112"/>
                <a:gd name="T55" fmla="*/ 46 h 86"/>
                <a:gd name="T56" fmla="*/ 20 w 112"/>
                <a:gd name="T57" fmla="*/ 42 h 86"/>
                <a:gd name="T58" fmla="*/ 14 w 112"/>
                <a:gd name="T59" fmla="*/ 33 h 86"/>
                <a:gd name="T60" fmla="*/ 21 w 112"/>
                <a:gd name="T61" fmla="*/ 17 h 86"/>
                <a:gd name="T62" fmla="*/ 36 w 112"/>
                <a:gd name="T63" fmla="*/ 17 h 86"/>
                <a:gd name="T64" fmla="*/ 50 w 112"/>
                <a:gd name="T65" fmla="*/ 23 h 86"/>
                <a:gd name="T66" fmla="*/ 79 w 112"/>
                <a:gd name="T67" fmla="*/ 28 h 86"/>
                <a:gd name="T68" fmla="*/ 59 w 112"/>
                <a:gd name="T69" fmla="*/ 12 h 86"/>
                <a:gd name="T70" fmla="*/ 43 w 112"/>
                <a:gd name="T71" fmla="*/ 4 h 86"/>
                <a:gd name="T72" fmla="*/ 6 w 112"/>
                <a:gd name="T73" fmla="*/ 12 h 86"/>
                <a:gd name="T74" fmla="*/ 5 w 112"/>
                <a:gd name="T75" fmla="*/ 47 h 86"/>
                <a:gd name="T76" fmla="*/ 23 w 112"/>
                <a:gd name="T77" fmla="*/ 60 h 86"/>
                <a:gd name="T78" fmla="*/ 66 w 112"/>
                <a:gd name="T79" fmla="*/ 81 h 86"/>
                <a:gd name="T80" fmla="*/ 70 w 112"/>
                <a:gd name="T81" fmla="*/ 83 h 86"/>
                <a:gd name="T82" fmla="*/ 31 w 112"/>
                <a:gd name="T83" fmla="*/ 63 h 86"/>
                <a:gd name="T84" fmla="*/ 14 w 112"/>
                <a:gd name="T85" fmla="*/ 55 h 86"/>
                <a:gd name="T86" fmla="*/ 8 w 112"/>
                <a:gd name="T87" fmla="*/ 50 h 86"/>
                <a:gd name="T88" fmla="*/ 2 w 112"/>
                <a:gd name="T89" fmla="*/ 21 h 86"/>
                <a:gd name="T90" fmla="*/ 12 w 112"/>
                <a:gd name="T91" fmla="*/ 52 h 86"/>
                <a:gd name="T92" fmla="*/ 21 w 112"/>
                <a:gd name="T93" fmla="*/ 57 h 86"/>
                <a:gd name="T94" fmla="*/ 65 w 112"/>
                <a:gd name="T95" fmla="*/ 80 h 86"/>
                <a:gd name="T96" fmla="*/ 72 w 112"/>
                <a:gd name="T97" fmla="*/ 83 h 86"/>
                <a:gd name="T98" fmla="*/ 91 w 112"/>
                <a:gd name="T99" fmla="*/ 85 h 86"/>
                <a:gd name="T100" fmla="*/ 107 w 112"/>
                <a:gd name="T101" fmla="*/ 72 h 86"/>
                <a:gd name="T102" fmla="*/ 112 w 112"/>
                <a:gd name="T103" fmla="*/ 5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" h="86">
                  <a:moveTo>
                    <a:pt x="111" y="53"/>
                  </a:moveTo>
                  <a:cubicBezTo>
                    <a:pt x="111" y="51"/>
                    <a:pt x="111" y="50"/>
                    <a:pt x="110" y="49"/>
                  </a:cubicBezTo>
                  <a:cubicBezTo>
                    <a:pt x="110" y="46"/>
                    <a:pt x="108" y="44"/>
                    <a:pt x="107" y="42"/>
                  </a:cubicBezTo>
                  <a:cubicBezTo>
                    <a:pt x="108" y="44"/>
                    <a:pt x="109" y="47"/>
                    <a:pt x="109" y="50"/>
                  </a:cubicBezTo>
                  <a:cubicBezTo>
                    <a:pt x="110" y="51"/>
                    <a:pt x="110" y="53"/>
                    <a:pt x="110" y="54"/>
                  </a:cubicBezTo>
                  <a:cubicBezTo>
                    <a:pt x="110" y="55"/>
                    <a:pt x="110" y="57"/>
                    <a:pt x="110" y="58"/>
                  </a:cubicBezTo>
                  <a:cubicBezTo>
                    <a:pt x="109" y="61"/>
                    <a:pt x="109" y="64"/>
                    <a:pt x="108" y="67"/>
                  </a:cubicBezTo>
                  <a:cubicBezTo>
                    <a:pt x="107" y="67"/>
                    <a:pt x="107" y="68"/>
                    <a:pt x="107" y="69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73"/>
                    <a:pt x="104" y="73"/>
                    <a:pt x="103" y="74"/>
                  </a:cubicBezTo>
                  <a:cubicBezTo>
                    <a:pt x="99" y="79"/>
                    <a:pt x="94" y="82"/>
                    <a:pt x="88" y="83"/>
                  </a:cubicBezTo>
                  <a:cubicBezTo>
                    <a:pt x="83" y="84"/>
                    <a:pt x="77" y="84"/>
                    <a:pt x="72" y="81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0" y="70"/>
                    <a:pt x="58" y="74"/>
                    <a:pt x="65" y="78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0"/>
                    <a:pt x="71" y="81"/>
                  </a:cubicBezTo>
                  <a:cubicBezTo>
                    <a:pt x="71" y="81"/>
                    <a:pt x="72" y="81"/>
                    <a:pt x="73" y="82"/>
                  </a:cubicBezTo>
                  <a:cubicBezTo>
                    <a:pt x="76" y="83"/>
                    <a:pt x="79" y="83"/>
                    <a:pt x="82" y="83"/>
                  </a:cubicBezTo>
                  <a:cubicBezTo>
                    <a:pt x="89" y="83"/>
                    <a:pt x="95" y="81"/>
                    <a:pt x="100" y="77"/>
                  </a:cubicBezTo>
                  <a:cubicBezTo>
                    <a:pt x="101" y="76"/>
                    <a:pt x="102" y="74"/>
                    <a:pt x="103" y="73"/>
                  </a:cubicBezTo>
                  <a:cubicBezTo>
                    <a:pt x="104" y="72"/>
                    <a:pt x="104" y="72"/>
                    <a:pt x="105" y="71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7" y="66"/>
                    <a:pt x="108" y="63"/>
                    <a:pt x="109" y="60"/>
                  </a:cubicBezTo>
                  <a:cubicBezTo>
                    <a:pt x="109" y="59"/>
                    <a:pt x="109" y="57"/>
                    <a:pt x="109" y="55"/>
                  </a:cubicBezTo>
                  <a:cubicBezTo>
                    <a:pt x="109" y="54"/>
                    <a:pt x="109" y="53"/>
                    <a:pt x="109" y="51"/>
                  </a:cubicBezTo>
                  <a:cubicBezTo>
                    <a:pt x="108" y="48"/>
                    <a:pt x="107" y="45"/>
                    <a:pt x="106" y="42"/>
                  </a:cubicBezTo>
                  <a:cubicBezTo>
                    <a:pt x="105" y="41"/>
                    <a:pt x="104" y="40"/>
                    <a:pt x="104" y="38"/>
                  </a:cubicBezTo>
                  <a:cubicBezTo>
                    <a:pt x="102" y="37"/>
                    <a:pt x="101" y="36"/>
                    <a:pt x="99" y="36"/>
                  </a:cubicBezTo>
                  <a:cubicBezTo>
                    <a:pt x="97" y="34"/>
                    <a:pt x="94" y="35"/>
                    <a:pt x="94" y="35"/>
                  </a:cubicBezTo>
                  <a:cubicBezTo>
                    <a:pt x="94" y="36"/>
                    <a:pt x="94" y="36"/>
                    <a:pt x="95" y="37"/>
                  </a:cubicBezTo>
                  <a:cubicBezTo>
                    <a:pt x="95" y="38"/>
                    <a:pt x="96" y="39"/>
                    <a:pt x="98" y="41"/>
                  </a:cubicBezTo>
                  <a:cubicBezTo>
                    <a:pt x="98" y="42"/>
                    <a:pt x="99" y="43"/>
                    <a:pt x="100" y="44"/>
                  </a:cubicBezTo>
                  <a:cubicBezTo>
                    <a:pt x="101" y="46"/>
                    <a:pt x="101" y="47"/>
                    <a:pt x="101" y="47"/>
                  </a:cubicBezTo>
                  <a:cubicBezTo>
                    <a:pt x="101" y="48"/>
                    <a:pt x="100" y="47"/>
                    <a:pt x="99" y="47"/>
                  </a:cubicBezTo>
                  <a:cubicBezTo>
                    <a:pt x="100" y="49"/>
                    <a:pt x="101" y="50"/>
                    <a:pt x="101" y="52"/>
                  </a:cubicBezTo>
                  <a:cubicBezTo>
                    <a:pt x="101" y="53"/>
                    <a:pt x="101" y="54"/>
                    <a:pt x="101" y="54"/>
                  </a:cubicBezTo>
                  <a:cubicBezTo>
                    <a:pt x="101" y="55"/>
                    <a:pt x="101" y="56"/>
                    <a:pt x="101" y="57"/>
                  </a:cubicBezTo>
                  <a:cubicBezTo>
                    <a:pt x="101" y="60"/>
                    <a:pt x="100" y="63"/>
                    <a:pt x="99" y="66"/>
                  </a:cubicBezTo>
                  <a:cubicBezTo>
                    <a:pt x="98" y="67"/>
                    <a:pt x="98" y="67"/>
                    <a:pt x="97" y="68"/>
                  </a:cubicBezTo>
                  <a:cubicBezTo>
                    <a:pt x="97" y="69"/>
                    <a:pt x="96" y="69"/>
                    <a:pt x="96" y="70"/>
                  </a:cubicBezTo>
                  <a:cubicBezTo>
                    <a:pt x="95" y="71"/>
                    <a:pt x="94" y="72"/>
                    <a:pt x="92" y="73"/>
                  </a:cubicBezTo>
                  <a:cubicBezTo>
                    <a:pt x="90" y="74"/>
                    <a:pt x="86" y="75"/>
                    <a:pt x="83" y="75"/>
                  </a:cubicBezTo>
                  <a:cubicBezTo>
                    <a:pt x="81" y="75"/>
                    <a:pt x="79" y="75"/>
                    <a:pt x="78" y="75"/>
                  </a:cubicBezTo>
                  <a:cubicBezTo>
                    <a:pt x="77" y="75"/>
                    <a:pt x="76" y="74"/>
                    <a:pt x="75" y="74"/>
                  </a:cubicBezTo>
                  <a:cubicBezTo>
                    <a:pt x="74" y="74"/>
                    <a:pt x="74" y="73"/>
                    <a:pt x="74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2" y="62"/>
                    <a:pt x="44" y="58"/>
                    <a:pt x="36" y="53"/>
                  </a:cubicBezTo>
                  <a:cubicBezTo>
                    <a:pt x="44" y="58"/>
                    <a:pt x="52" y="62"/>
                    <a:pt x="60" y="66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5" y="74"/>
                    <a:pt x="75" y="74"/>
                  </a:cubicBezTo>
                  <a:cubicBezTo>
                    <a:pt x="76" y="74"/>
                    <a:pt x="77" y="74"/>
                    <a:pt x="78" y="75"/>
                  </a:cubicBezTo>
                  <a:cubicBezTo>
                    <a:pt x="79" y="75"/>
                    <a:pt x="81" y="75"/>
                    <a:pt x="83" y="75"/>
                  </a:cubicBezTo>
                  <a:cubicBezTo>
                    <a:pt x="86" y="75"/>
                    <a:pt x="90" y="74"/>
                    <a:pt x="92" y="73"/>
                  </a:cubicBezTo>
                  <a:cubicBezTo>
                    <a:pt x="94" y="72"/>
                    <a:pt x="95" y="71"/>
                    <a:pt x="96" y="70"/>
                  </a:cubicBezTo>
                  <a:cubicBezTo>
                    <a:pt x="96" y="69"/>
                    <a:pt x="97" y="68"/>
                    <a:pt x="97" y="68"/>
                  </a:cubicBezTo>
                  <a:cubicBezTo>
                    <a:pt x="97" y="68"/>
                    <a:pt x="98" y="67"/>
                    <a:pt x="98" y="67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00" y="63"/>
                    <a:pt x="101" y="60"/>
                    <a:pt x="101" y="57"/>
                  </a:cubicBezTo>
                  <a:cubicBezTo>
                    <a:pt x="101" y="56"/>
                    <a:pt x="101" y="55"/>
                    <a:pt x="101" y="54"/>
                  </a:cubicBezTo>
                  <a:cubicBezTo>
                    <a:pt x="101" y="53"/>
                    <a:pt x="100" y="52"/>
                    <a:pt x="100" y="52"/>
                  </a:cubicBezTo>
                  <a:cubicBezTo>
                    <a:pt x="100" y="50"/>
                    <a:pt x="99" y="49"/>
                    <a:pt x="99" y="47"/>
                  </a:cubicBezTo>
                  <a:cubicBezTo>
                    <a:pt x="98" y="47"/>
                    <a:pt x="98" y="48"/>
                    <a:pt x="98" y="50"/>
                  </a:cubicBezTo>
                  <a:cubicBezTo>
                    <a:pt x="98" y="51"/>
                    <a:pt x="98" y="52"/>
                    <a:pt x="98" y="54"/>
                  </a:cubicBezTo>
                  <a:cubicBezTo>
                    <a:pt x="98" y="56"/>
                    <a:pt x="99" y="58"/>
                    <a:pt x="98" y="60"/>
                  </a:cubicBezTo>
                  <a:cubicBezTo>
                    <a:pt x="98" y="61"/>
                    <a:pt x="98" y="62"/>
                    <a:pt x="97" y="63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4"/>
                    <a:pt x="97" y="65"/>
                    <a:pt x="97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5" y="68"/>
                    <a:pt x="93" y="70"/>
                    <a:pt x="92" y="70"/>
                  </a:cubicBezTo>
                  <a:cubicBezTo>
                    <a:pt x="88" y="73"/>
                    <a:pt x="83" y="74"/>
                    <a:pt x="78" y="72"/>
                  </a:cubicBezTo>
                  <a:cubicBezTo>
                    <a:pt x="77" y="72"/>
                    <a:pt x="76" y="72"/>
                    <a:pt x="75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0"/>
                    <a:pt x="73" y="70"/>
                    <a:pt x="73" y="70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0" y="58"/>
                    <a:pt x="39" y="52"/>
                    <a:pt x="28" y="46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6" y="39"/>
                    <a:pt x="15" y="36"/>
                    <a:pt x="14" y="33"/>
                  </a:cubicBezTo>
                  <a:cubicBezTo>
                    <a:pt x="14" y="30"/>
                    <a:pt x="14" y="26"/>
                    <a:pt x="15" y="23"/>
                  </a:cubicBezTo>
                  <a:cubicBezTo>
                    <a:pt x="16" y="22"/>
                    <a:pt x="17" y="21"/>
                    <a:pt x="18" y="20"/>
                  </a:cubicBezTo>
                  <a:cubicBezTo>
                    <a:pt x="18" y="18"/>
                    <a:pt x="20" y="18"/>
                    <a:pt x="21" y="17"/>
                  </a:cubicBezTo>
                  <a:cubicBezTo>
                    <a:pt x="24" y="15"/>
                    <a:pt x="29" y="14"/>
                    <a:pt x="34" y="16"/>
                  </a:cubicBezTo>
                  <a:cubicBezTo>
                    <a:pt x="34" y="16"/>
                    <a:pt x="35" y="16"/>
                    <a:pt x="35" y="16"/>
                  </a:cubicBezTo>
                  <a:cubicBezTo>
                    <a:pt x="36" y="16"/>
                    <a:pt x="36" y="16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1" y="29"/>
                    <a:pt x="72" y="34"/>
                    <a:pt x="81" y="38"/>
                  </a:cubicBezTo>
                  <a:cubicBezTo>
                    <a:pt x="98" y="45"/>
                    <a:pt x="94" y="38"/>
                    <a:pt x="78" y="29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95" y="37"/>
                    <a:pt x="88" y="30"/>
                    <a:pt x="91" y="29"/>
                  </a:cubicBezTo>
                  <a:cubicBezTo>
                    <a:pt x="82" y="25"/>
                    <a:pt x="75" y="21"/>
                    <a:pt x="67" y="16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4"/>
                    <a:pt x="41" y="3"/>
                    <a:pt x="40" y="3"/>
                  </a:cubicBezTo>
                  <a:cubicBezTo>
                    <a:pt x="32" y="0"/>
                    <a:pt x="24" y="0"/>
                    <a:pt x="16" y="3"/>
                  </a:cubicBezTo>
                  <a:cubicBezTo>
                    <a:pt x="12" y="5"/>
                    <a:pt x="8" y="8"/>
                    <a:pt x="6" y="12"/>
                  </a:cubicBezTo>
                  <a:cubicBezTo>
                    <a:pt x="3" y="15"/>
                    <a:pt x="1" y="19"/>
                    <a:pt x="1" y="23"/>
                  </a:cubicBezTo>
                  <a:cubicBezTo>
                    <a:pt x="0" y="27"/>
                    <a:pt x="0" y="31"/>
                    <a:pt x="0" y="35"/>
                  </a:cubicBezTo>
                  <a:cubicBezTo>
                    <a:pt x="1" y="39"/>
                    <a:pt x="2" y="43"/>
                    <a:pt x="5" y="47"/>
                  </a:cubicBezTo>
                  <a:cubicBezTo>
                    <a:pt x="6" y="49"/>
                    <a:pt x="7" y="50"/>
                    <a:pt x="9" y="52"/>
                  </a:cubicBezTo>
                  <a:cubicBezTo>
                    <a:pt x="11" y="53"/>
                    <a:pt x="13" y="55"/>
                    <a:pt x="15" y="55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8" y="82"/>
                    <a:pt x="68" y="82"/>
                    <a:pt x="68" y="83"/>
                  </a:cubicBezTo>
                  <a:cubicBezTo>
                    <a:pt x="69" y="83"/>
                    <a:pt x="69" y="83"/>
                    <a:pt x="70" y="83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3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4" y="47"/>
                    <a:pt x="2" y="42"/>
                    <a:pt x="1" y="36"/>
                  </a:cubicBezTo>
                  <a:cubicBezTo>
                    <a:pt x="0" y="31"/>
                    <a:pt x="0" y="26"/>
                    <a:pt x="2" y="21"/>
                  </a:cubicBezTo>
                  <a:cubicBezTo>
                    <a:pt x="2" y="21"/>
                    <a:pt x="2" y="22"/>
                    <a:pt x="2" y="21"/>
                  </a:cubicBezTo>
                  <a:cubicBezTo>
                    <a:pt x="1" y="26"/>
                    <a:pt x="1" y="31"/>
                    <a:pt x="2" y="36"/>
                  </a:cubicBezTo>
                  <a:cubicBezTo>
                    <a:pt x="3" y="41"/>
                    <a:pt x="5" y="46"/>
                    <a:pt x="9" y="50"/>
                  </a:cubicBezTo>
                  <a:cubicBezTo>
                    <a:pt x="10" y="51"/>
                    <a:pt x="11" y="52"/>
                    <a:pt x="12" y="52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7"/>
                    <a:pt x="47" y="71"/>
                    <a:pt x="54" y="74"/>
                  </a:cubicBezTo>
                  <a:cubicBezTo>
                    <a:pt x="58" y="76"/>
                    <a:pt x="61" y="78"/>
                    <a:pt x="65" y="80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9" y="82"/>
                    <a:pt x="70" y="82"/>
                  </a:cubicBezTo>
                  <a:cubicBezTo>
                    <a:pt x="70" y="82"/>
                    <a:pt x="71" y="83"/>
                    <a:pt x="72" y="83"/>
                  </a:cubicBezTo>
                  <a:cubicBezTo>
                    <a:pt x="74" y="84"/>
                    <a:pt x="77" y="84"/>
                    <a:pt x="79" y="84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6"/>
                    <a:pt x="87" y="86"/>
                    <a:pt x="91" y="85"/>
                  </a:cubicBezTo>
                  <a:cubicBezTo>
                    <a:pt x="95" y="84"/>
                    <a:pt x="98" y="82"/>
                    <a:pt x="101" y="79"/>
                  </a:cubicBezTo>
                  <a:cubicBezTo>
                    <a:pt x="103" y="78"/>
                    <a:pt x="104" y="76"/>
                    <a:pt x="106" y="74"/>
                  </a:cubicBezTo>
                  <a:cubicBezTo>
                    <a:pt x="106" y="74"/>
                    <a:pt x="107" y="73"/>
                    <a:pt x="107" y="72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8" y="70"/>
                    <a:pt x="108" y="70"/>
                    <a:pt x="109" y="69"/>
                  </a:cubicBezTo>
                  <a:cubicBezTo>
                    <a:pt x="111" y="66"/>
                    <a:pt x="111" y="62"/>
                    <a:pt x="112" y="58"/>
                  </a:cubicBezTo>
                  <a:cubicBezTo>
                    <a:pt x="112" y="57"/>
                    <a:pt x="112" y="56"/>
                    <a:pt x="112" y="55"/>
                  </a:cubicBezTo>
                  <a:cubicBezTo>
                    <a:pt x="112" y="54"/>
                    <a:pt x="111" y="54"/>
                    <a:pt x="111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8" name="Freeform 22">
              <a:extLst>
                <a:ext uri="{FF2B5EF4-FFF2-40B4-BE49-F238E27FC236}">
                  <a16:creationId xmlns:a16="http://schemas.microsoft.com/office/drawing/2014/main" id="{FE54D274-3827-4919-B84A-E861F4F6EFC3}"/>
                </a:ext>
              </a:extLst>
            </p:cNvPr>
            <p:cNvSpPr/>
            <p:nvPr/>
          </p:nvSpPr>
          <p:spPr bwMode="auto">
            <a:xfrm>
              <a:off x="4559301" y="3144838"/>
              <a:ext cx="417513" cy="315913"/>
            </a:xfrm>
            <a:custGeom>
              <a:avLst/>
              <a:gdLst>
                <a:gd name="T0" fmla="*/ 97 w 111"/>
                <a:gd name="T1" fmla="*/ 52 h 84"/>
                <a:gd name="T2" fmla="*/ 92 w 111"/>
                <a:gd name="T3" fmla="*/ 54 h 84"/>
                <a:gd name="T4" fmla="*/ 47 w 111"/>
                <a:gd name="T5" fmla="*/ 76 h 84"/>
                <a:gd name="T6" fmla="*/ 40 w 111"/>
                <a:gd name="T7" fmla="*/ 79 h 84"/>
                <a:gd name="T8" fmla="*/ 22 w 111"/>
                <a:gd name="T9" fmla="*/ 80 h 84"/>
                <a:gd name="T10" fmla="*/ 41 w 111"/>
                <a:gd name="T11" fmla="*/ 78 h 84"/>
                <a:gd name="T12" fmla="*/ 59 w 111"/>
                <a:gd name="T13" fmla="*/ 69 h 84"/>
                <a:gd name="T14" fmla="*/ 103 w 111"/>
                <a:gd name="T15" fmla="*/ 45 h 84"/>
                <a:gd name="T16" fmla="*/ 107 w 111"/>
                <a:gd name="T17" fmla="*/ 19 h 84"/>
                <a:gd name="T18" fmla="*/ 102 w 111"/>
                <a:gd name="T19" fmla="*/ 23 h 84"/>
                <a:gd name="T20" fmla="*/ 101 w 111"/>
                <a:gd name="T21" fmla="*/ 30 h 84"/>
                <a:gd name="T22" fmla="*/ 72 w 111"/>
                <a:gd name="T23" fmla="*/ 54 h 84"/>
                <a:gd name="T24" fmla="*/ 38 w 111"/>
                <a:gd name="T25" fmla="*/ 71 h 84"/>
                <a:gd name="T26" fmla="*/ 25 w 111"/>
                <a:gd name="T27" fmla="*/ 72 h 84"/>
                <a:gd name="T28" fmla="*/ 37 w 111"/>
                <a:gd name="T29" fmla="*/ 71 h 84"/>
                <a:gd name="T30" fmla="*/ 47 w 111"/>
                <a:gd name="T31" fmla="*/ 66 h 84"/>
                <a:gd name="T32" fmla="*/ 98 w 111"/>
                <a:gd name="T33" fmla="*/ 38 h 84"/>
                <a:gd name="T34" fmla="*/ 94 w 111"/>
                <a:gd name="T35" fmla="*/ 40 h 84"/>
                <a:gd name="T36" fmla="*/ 89 w 111"/>
                <a:gd name="T37" fmla="*/ 44 h 84"/>
                <a:gd name="T38" fmla="*/ 47 w 111"/>
                <a:gd name="T39" fmla="*/ 64 h 84"/>
                <a:gd name="T40" fmla="*/ 36 w 111"/>
                <a:gd name="T41" fmla="*/ 69 h 84"/>
                <a:gd name="T42" fmla="*/ 31 w 111"/>
                <a:gd name="T43" fmla="*/ 70 h 84"/>
                <a:gd name="T44" fmla="*/ 16 w 111"/>
                <a:gd name="T45" fmla="*/ 63 h 84"/>
                <a:gd name="T46" fmla="*/ 15 w 111"/>
                <a:gd name="T47" fmla="*/ 62 h 84"/>
                <a:gd name="T48" fmla="*/ 14 w 111"/>
                <a:gd name="T49" fmla="*/ 54 h 84"/>
                <a:gd name="T50" fmla="*/ 19 w 111"/>
                <a:gd name="T51" fmla="*/ 43 h 84"/>
                <a:gd name="T52" fmla="*/ 25 w 111"/>
                <a:gd name="T53" fmla="*/ 40 h 84"/>
                <a:gd name="T54" fmla="*/ 73 w 111"/>
                <a:gd name="T55" fmla="*/ 16 h 84"/>
                <a:gd name="T56" fmla="*/ 76 w 111"/>
                <a:gd name="T57" fmla="*/ 14 h 84"/>
                <a:gd name="T58" fmla="*/ 96 w 111"/>
                <a:gd name="T59" fmla="*/ 19 h 84"/>
                <a:gd name="T60" fmla="*/ 98 w 111"/>
                <a:gd name="T61" fmla="*/ 19 h 84"/>
                <a:gd name="T62" fmla="*/ 88 w 111"/>
                <a:gd name="T63" fmla="*/ 5 h 84"/>
                <a:gd name="T64" fmla="*/ 102 w 111"/>
                <a:gd name="T65" fmla="*/ 8 h 84"/>
                <a:gd name="T66" fmla="*/ 67 w 111"/>
                <a:gd name="T67" fmla="*/ 3 h 84"/>
                <a:gd name="T68" fmla="*/ 26 w 111"/>
                <a:gd name="T69" fmla="*/ 24 h 84"/>
                <a:gd name="T70" fmla="*/ 14 w 111"/>
                <a:gd name="T71" fmla="*/ 30 h 84"/>
                <a:gd name="T72" fmla="*/ 1 w 111"/>
                <a:gd name="T73" fmla="*/ 46 h 84"/>
                <a:gd name="T74" fmla="*/ 0 w 111"/>
                <a:gd name="T75" fmla="*/ 58 h 84"/>
                <a:gd name="T76" fmla="*/ 3 w 111"/>
                <a:gd name="T77" fmla="*/ 68 h 84"/>
                <a:gd name="T78" fmla="*/ 3 w 111"/>
                <a:gd name="T79" fmla="*/ 70 h 84"/>
                <a:gd name="T80" fmla="*/ 4 w 111"/>
                <a:gd name="T81" fmla="*/ 71 h 84"/>
                <a:gd name="T82" fmla="*/ 12 w 111"/>
                <a:gd name="T83" fmla="*/ 79 h 84"/>
                <a:gd name="T84" fmla="*/ 42 w 111"/>
                <a:gd name="T85" fmla="*/ 81 h 84"/>
                <a:gd name="T86" fmla="*/ 44 w 111"/>
                <a:gd name="T87" fmla="*/ 80 h 84"/>
                <a:gd name="T88" fmla="*/ 72 w 111"/>
                <a:gd name="T89" fmla="*/ 66 h 84"/>
                <a:gd name="T90" fmla="*/ 43 w 111"/>
                <a:gd name="T91" fmla="*/ 80 h 84"/>
                <a:gd name="T92" fmla="*/ 38 w 111"/>
                <a:gd name="T93" fmla="*/ 82 h 84"/>
                <a:gd name="T94" fmla="*/ 4 w 111"/>
                <a:gd name="T95" fmla="*/ 69 h 84"/>
                <a:gd name="T96" fmla="*/ 3 w 111"/>
                <a:gd name="T97" fmla="*/ 69 h 84"/>
                <a:gd name="T98" fmla="*/ 1 w 111"/>
                <a:gd name="T99" fmla="*/ 62 h 84"/>
                <a:gd name="T100" fmla="*/ 9 w 111"/>
                <a:gd name="T101" fmla="*/ 33 h 84"/>
                <a:gd name="T102" fmla="*/ 1 w 111"/>
                <a:gd name="T103" fmla="*/ 55 h 84"/>
                <a:gd name="T104" fmla="*/ 4 w 111"/>
                <a:gd name="T105" fmla="*/ 68 h 84"/>
                <a:gd name="T106" fmla="*/ 5 w 111"/>
                <a:gd name="T107" fmla="*/ 69 h 84"/>
                <a:gd name="T108" fmla="*/ 10 w 111"/>
                <a:gd name="T109" fmla="*/ 76 h 84"/>
                <a:gd name="T110" fmla="*/ 42 w 111"/>
                <a:gd name="T111" fmla="*/ 80 h 84"/>
                <a:gd name="T112" fmla="*/ 73 w 111"/>
                <a:gd name="T113" fmla="*/ 64 h 84"/>
                <a:gd name="T114" fmla="*/ 94 w 111"/>
                <a:gd name="T115" fmla="*/ 56 h 84"/>
                <a:gd name="T116" fmla="*/ 110 w 111"/>
                <a:gd name="T117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" h="84">
                  <a:moveTo>
                    <a:pt x="105" y="44"/>
                  </a:moveTo>
                  <a:cubicBezTo>
                    <a:pt x="104" y="47"/>
                    <a:pt x="101" y="49"/>
                    <a:pt x="99" y="50"/>
                  </a:cubicBezTo>
                  <a:cubicBezTo>
                    <a:pt x="98" y="51"/>
                    <a:pt x="98" y="51"/>
                    <a:pt x="97" y="52"/>
                  </a:cubicBezTo>
                  <a:cubicBezTo>
                    <a:pt x="97" y="52"/>
                    <a:pt x="96" y="52"/>
                    <a:pt x="96" y="52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83" y="58"/>
                    <a:pt x="75" y="62"/>
                    <a:pt x="66" y="6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1" y="78"/>
                    <a:pt x="41" y="79"/>
                    <a:pt x="40" y="79"/>
                  </a:cubicBezTo>
                  <a:cubicBezTo>
                    <a:pt x="35" y="81"/>
                    <a:pt x="29" y="82"/>
                    <a:pt x="24" y="81"/>
                  </a:cubicBezTo>
                  <a:cubicBezTo>
                    <a:pt x="19" y="80"/>
                    <a:pt x="15" y="78"/>
                    <a:pt x="12" y="76"/>
                  </a:cubicBezTo>
                  <a:cubicBezTo>
                    <a:pt x="15" y="78"/>
                    <a:pt x="18" y="79"/>
                    <a:pt x="22" y="80"/>
                  </a:cubicBezTo>
                  <a:cubicBezTo>
                    <a:pt x="26" y="81"/>
                    <a:pt x="31" y="81"/>
                    <a:pt x="36" y="80"/>
                  </a:cubicBezTo>
                  <a:cubicBezTo>
                    <a:pt x="37" y="80"/>
                    <a:pt x="38" y="79"/>
                    <a:pt x="40" y="79"/>
                  </a:cubicBezTo>
                  <a:cubicBezTo>
                    <a:pt x="40" y="79"/>
                    <a:pt x="41" y="78"/>
                    <a:pt x="41" y="78"/>
                  </a:cubicBezTo>
                  <a:cubicBezTo>
                    <a:pt x="42" y="78"/>
                    <a:pt x="42" y="77"/>
                    <a:pt x="43" y="77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3"/>
                    <a:pt x="56" y="71"/>
                    <a:pt x="59" y="69"/>
                  </a:cubicBezTo>
                  <a:cubicBezTo>
                    <a:pt x="70" y="64"/>
                    <a:pt x="79" y="60"/>
                    <a:pt x="89" y="5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9" y="50"/>
                    <a:pt x="101" y="48"/>
                    <a:pt x="103" y="45"/>
                  </a:cubicBezTo>
                  <a:cubicBezTo>
                    <a:pt x="107" y="40"/>
                    <a:pt x="109" y="34"/>
                    <a:pt x="109" y="28"/>
                  </a:cubicBezTo>
                  <a:cubicBezTo>
                    <a:pt x="109" y="26"/>
                    <a:pt x="109" y="25"/>
                    <a:pt x="109" y="24"/>
                  </a:cubicBezTo>
                  <a:cubicBezTo>
                    <a:pt x="108" y="22"/>
                    <a:pt x="107" y="21"/>
                    <a:pt x="107" y="19"/>
                  </a:cubicBezTo>
                  <a:cubicBezTo>
                    <a:pt x="105" y="17"/>
                    <a:pt x="103" y="16"/>
                    <a:pt x="103" y="16"/>
                  </a:cubicBezTo>
                  <a:cubicBezTo>
                    <a:pt x="102" y="16"/>
                    <a:pt x="102" y="17"/>
                    <a:pt x="102" y="18"/>
                  </a:cubicBezTo>
                  <a:cubicBezTo>
                    <a:pt x="102" y="19"/>
                    <a:pt x="102" y="21"/>
                    <a:pt x="102" y="23"/>
                  </a:cubicBezTo>
                  <a:cubicBezTo>
                    <a:pt x="103" y="24"/>
                    <a:pt x="103" y="26"/>
                    <a:pt x="103" y="27"/>
                  </a:cubicBezTo>
                  <a:cubicBezTo>
                    <a:pt x="103" y="29"/>
                    <a:pt x="103" y="30"/>
                    <a:pt x="103" y="30"/>
                  </a:cubicBezTo>
                  <a:cubicBezTo>
                    <a:pt x="102" y="31"/>
                    <a:pt x="102" y="30"/>
                    <a:pt x="101" y="30"/>
                  </a:cubicBezTo>
                  <a:cubicBezTo>
                    <a:pt x="101" y="33"/>
                    <a:pt x="100" y="36"/>
                    <a:pt x="98" y="39"/>
                  </a:cubicBezTo>
                  <a:cubicBezTo>
                    <a:pt x="97" y="41"/>
                    <a:pt x="95" y="44"/>
                    <a:pt x="92" y="4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64" y="58"/>
                    <a:pt x="55" y="62"/>
                    <a:pt x="47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71"/>
                    <a:pt x="36" y="72"/>
                    <a:pt x="35" y="72"/>
                  </a:cubicBezTo>
                  <a:cubicBezTo>
                    <a:pt x="32" y="73"/>
                    <a:pt x="28" y="73"/>
                    <a:pt x="25" y="72"/>
                  </a:cubicBezTo>
                  <a:cubicBezTo>
                    <a:pt x="28" y="73"/>
                    <a:pt x="32" y="73"/>
                    <a:pt x="35" y="72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8" y="71"/>
                    <a:pt x="38" y="71"/>
                    <a:pt x="38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3"/>
                    <a:pt x="97" y="41"/>
                    <a:pt x="98" y="38"/>
                  </a:cubicBezTo>
                  <a:cubicBezTo>
                    <a:pt x="100" y="36"/>
                    <a:pt x="100" y="32"/>
                    <a:pt x="100" y="29"/>
                  </a:cubicBezTo>
                  <a:cubicBezTo>
                    <a:pt x="100" y="29"/>
                    <a:pt x="99" y="29"/>
                    <a:pt x="98" y="31"/>
                  </a:cubicBezTo>
                  <a:cubicBezTo>
                    <a:pt x="98" y="33"/>
                    <a:pt x="97" y="37"/>
                    <a:pt x="94" y="40"/>
                  </a:cubicBezTo>
                  <a:cubicBezTo>
                    <a:pt x="94" y="41"/>
                    <a:pt x="93" y="41"/>
                    <a:pt x="92" y="42"/>
                  </a:cubicBezTo>
                  <a:cubicBezTo>
                    <a:pt x="92" y="42"/>
                    <a:pt x="91" y="43"/>
                    <a:pt x="91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6" y="45"/>
                    <a:pt x="84" y="46"/>
                    <a:pt x="82" y="47"/>
                  </a:cubicBezTo>
                  <a:cubicBezTo>
                    <a:pt x="76" y="50"/>
                    <a:pt x="70" y="52"/>
                    <a:pt x="64" y="55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69"/>
                    <a:pt x="35" y="69"/>
                    <a:pt x="34" y="70"/>
                  </a:cubicBezTo>
                  <a:cubicBezTo>
                    <a:pt x="33" y="70"/>
                    <a:pt x="32" y="70"/>
                    <a:pt x="31" y="70"/>
                  </a:cubicBezTo>
                  <a:cubicBezTo>
                    <a:pt x="26" y="71"/>
                    <a:pt x="21" y="69"/>
                    <a:pt x="19" y="67"/>
                  </a:cubicBezTo>
                  <a:cubicBezTo>
                    <a:pt x="18" y="66"/>
                    <a:pt x="17" y="65"/>
                    <a:pt x="16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5" y="62"/>
                  </a:cubicBezTo>
                  <a:cubicBezTo>
                    <a:pt x="15" y="62"/>
                    <a:pt x="15" y="61"/>
                    <a:pt x="15" y="61"/>
                  </a:cubicBezTo>
                  <a:cubicBezTo>
                    <a:pt x="15" y="60"/>
                    <a:pt x="15" y="60"/>
                    <a:pt x="14" y="59"/>
                  </a:cubicBezTo>
                  <a:cubicBezTo>
                    <a:pt x="14" y="58"/>
                    <a:pt x="14" y="56"/>
                    <a:pt x="14" y="54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4" y="51"/>
                    <a:pt x="14" y="50"/>
                    <a:pt x="15" y="50"/>
                  </a:cubicBezTo>
                  <a:cubicBezTo>
                    <a:pt x="16" y="47"/>
                    <a:pt x="17" y="44"/>
                    <a:pt x="19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2" y="31"/>
                    <a:pt x="54" y="25"/>
                    <a:pt x="65" y="20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6" y="15"/>
                    <a:pt x="76" y="14"/>
                  </a:cubicBezTo>
                  <a:cubicBezTo>
                    <a:pt x="77" y="14"/>
                    <a:pt x="78" y="14"/>
                    <a:pt x="79" y="14"/>
                  </a:cubicBezTo>
                  <a:cubicBezTo>
                    <a:pt x="84" y="13"/>
                    <a:pt x="88" y="14"/>
                    <a:pt x="91" y="15"/>
                  </a:cubicBezTo>
                  <a:cubicBezTo>
                    <a:pt x="93" y="17"/>
                    <a:pt x="95" y="18"/>
                    <a:pt x="96" y="19"/>
                  </a:cubicBezTo>
                  <a:cubicBezTo>
                    <a:pt x="96" y="19"/>
                    <a:pt x="96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8"/>
                    <a:pt x="98" y="16"/>
                    <a:pt x="97" y="13"/>
                  </a:cubicBezTo>
                  <a:cubicBezTo>
                    <a:pt x="95" y="11"/>
                    <a:pt x="92" y="8"/>
                    <a:pt x="88" y="7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3" y="7"/>
                    <a:pt x="96" y="9"/>
                    <a:pt x="97" y="10"/>
                  </a:cubicBezTo>
                  <a:cubicBezTo>
                    <a:pt x="99" y="11"/>
                    <a:pt x="100" y="11"/>
                    <a:pt x="100" y="11"/>
                  </a:cubicBezTo>
                  <a:cubicBezTo>
                    <a:pt x="101" y="10"/>
                    <a:pt x="100" y="8"/>
                    <a:pt x="102" y="8"/>
                  </a:cubicBezTo>
                  <a:cubicBezTo>
                    <a:pt x="98" y="4"/>
                    <a:pt x="92" y="2"/>
                    <a:pt x="87" y="1"/>
                  </a:cubicBezTo>
                  <a:cubicBezTo>
                    <a:pt x="81" y="0"/>
                    <a:pt x="75" y="0"/>
                    <a:pt x="70" y="2"/>
                  </a:cubicBezTo>
                  <a:cubicBezTo>
                    <a:pt x="69" y="2"/>
                    <a:pt x="68" y="2"/>
                    <a:pt x="67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2" y="30"/>
                  </a:cubicBezTo>
                  <a:cubicBezTo>
                    <a:pt x="10" y="32"/>
                    <a:pt x="9" y="33"/>
                    <a:pt x="7" y="35"/>
                  </a:cubicBezTo>
                  <a:cubicBezTo>
                    <a:pt x="4" y="38"/>
                    <a:pt x="2" y="42"/>
                    <a:pt x="1" y="46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0" y="56"/>
                    <a:pt x="0" y="57"/>
                    <a:pt x="0" y="58"/>
                  </a:cubicBezTo>
                  <a:cubicBezTo>
                    <a:pt x="0" y="60"/>
                    <a:pt x="0" y="62"/>
                    <a:pt x="1" y="64"/>
                  </a:cubicBezTo>
                  <a:cubicBezTo>
                    <a:pt x="1" y="65"/>
                    <a:pt x="2" y="66"/>
                    <a:pt x="2" y="67"/>
                  </a:cubicBezTo>
                  <a:cubicBezTo>
                    <a:pt x="2" y="67"/>
                    <a:pt x="2" y="68"/>
                    <a:pt x="3" y="68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5" y="72"/>
                    <a:pt x="5" y="72"/>
                  </a:cubicBezTo>
                  <a:cubicBezTo>
                    <a:pt x="5" y="73"/>
                    <a:pt x="6" y="74"/>
                    <a:pt x="7" y="75"/>
                  </a:cubicBezTo>
                  <a:cubicBezTo>
                    <a:pt x="8" y="77"/>
                    <a:pt x="10" y="78"/>
                    <a:pt x="12" y="79"/>
                  </a:cubicBezTo>
                  <a:cubicBezTo>
                    <a:pt x="15" y="82"/>
                    <a:pt x="19" y="83"/>
                    <a:pt x="23" y="84"/>
                  </a:cubicBezTo>
                  <a:cubicBezTo>
                    <a:pt x="27" y="84"/>
                    <a:pt x="32" y="84"/>
                    <a:pt x="36" y="83"/>
                  </a:cubicBezTo>
                  <a:cubicBezTo>
                    <a:pt x="38" y="83"/>
                    <a:pt x="40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4" y="80"/>
                    <a:pt x="44" y="80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2"/>
                    <a:pt x="39" y="82"/>
                    <a:pt x="38" y="82"/>
                  </a:cubicBezTo>
                  <a:cubicBezTo>
                    <a:pt x="33" y="84"/>
                    <a:pt x="27" y="84"/>
                    <a:pt x="22" y="83"/>
                  </a:cubicBezTo>
                  <a:cubicBezTo>
                    <a:pt x="17" y="82"/>
                    <a:pt x="12" y="80"/>
                    <a:pt x="9" y="76"/>
                  </a:cubicBezTo>
                  <a:cubicBezTo>
                    <a:pt x="7" y="74"/>
                    <a:pt x="5" y="72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70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8"/>
                    <a:pt x="3" y="68"/>
                  </a:cubicBezTo>
                  <a:cubicBezTo>
                    <a:pt x="3" y="67"/>
                    <a:pt x="2" y="67"/>
                    <a:pt x="2" y="66"/>
                  </a:cubicBezTo>
                  <a:cubicBezTo>
                    <a:pt x="2" y="65"/>
                    <a:pt x="1" y="64"/>
                    <a:pt x="1" y="62"/>
                  </a:cubicBezTo>
                  <a:cubicBezTo>
                    <a:pt x="0" y="60"/>
                    <a:pt x="0" y="57"/>
                    <a:pt x="0" y="55"/>
                  </a:cubicBezTo>
                  <a:cubicBezTo>
                    <a:pt x="0" y="52"/>
                    <a:pt x="0" y="50"/>
                    <a:pt x="1" y="47"/>
                  </a:cubicBezTo>
                  <a:cubicBezTo>
                    <a:pt x="2" y="42"/>
                    <a:pt x="5" y="37"/>
                    <a:pt x="9" y="33"/>
                  </a:cubicBezTo>
                  <a:cubicBezTo>
                    <a:pt x="9" y="34"/>
                    <a:pt x="9" y="34"/>
                    <a:pt x="10" y="34"/>
                  </a:cubicBezTo>
                  <a:cubicBezTo>
                    <a:pt x="6" y="37"/>
                    <a:pt x="3" y="42"/>
                    <a:pt x="2" y="47"/>
                  </a:cubicBezTo>
                  <a:cubicBezTo>
                    <a:pt x="1" y="50"/>
                    <a:pt x="1" y="52"/>
                    <a:pt x="1" y="55"/>
                  </a:cubicBezTo>
                  <a:cubicBezTo>
                    <a:pt x="1" y="57"/>
                    <a:pt x="1" y="60"/>
                    <a:pt x="2" y="62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3" y="67"/>
                    <a:pt x="4" y="67"/>
                    <a:pt x="4" y="68"/>
                  </a:cubicBezTo>
                  <a:cubicBezTo>
                    <a:pt x="4" y="68"/>
                    <a:pt x="4" y="68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6" y="72"/>
                    <a:pt x="8" y="74"/>
                    <a:pt x="10" y="76"/>
                  </a:cubicBezTo>
                  <a:cubicBezTo>
                    <a:pt x="13" y="79"/>
                    <a:pt x="18" y="81"/>
                    <a:pt x="23" y="82"/>
                  </a:cubicBezTo>
                  <a:cubicBezTo>
                    <a:pt x="28" y="83"/>
                    <a:pt x="33" y="83"/>
                    <a:pt x="38" y="81"/>
                  </a:cubicBezTo>
                  <a:cubicBezTo>
                    <a:pt x="40" y="81"/>
                    <a:pt x="41" y="81"/>
                    <a:pt x="42" y="80"/>
                  </a:cubicBezTo>
                  <a:cubicBezTo>
                    <a:pt x="43" y="79"/>
                    <a:pt x="44" y="79"/>
                    <a:pt x="45" y="79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8" y="72"/>
                    <a:pt x="65" y="68"/>
                    <a:pt x="73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5"/>
                    <a:pt x="96" y="55"/>
                    <a:pt x="98" y="53"/>
                  </a:cubicBezTo>
                  <a:cubicBezTo>
                    <a:pt x="102" y="51"/>
                    <a:pt x="105" y="48"/>
                    <a:pt x="107" y="44"/>
                  </a:cubicBezTo>
                  <a:cubicBezTo>
                    <a:pt x="109" y="41"/>
                    <a:pt x="110" y="38"/>
                    <a:pt x="110" y="35"/>
                  </a:cubicBezTo>
                  <a:cubicBezTo>
                    <a:pt x="111" y="33"/>
                    <a:pt x="110" y="30"/>
                    <a:pt x="110" y="28"/>
                  </a:cubicBezTo>
                  <a:cubicBezTo>
                    <a:pt x="110" y="33"/>
                    <a:pt x="109" y="39"/>
                    <a:pt x="105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9" name="Freeform 23">
              <a:extLst>
                <a:ext uri="{FF2B5EF4-FFF2-40B4-BE49-F238E27FC236}">
                  <a16:creationId xmlns:a16="http://schemas.microsoft.com/office/drawing/2014/main" id="{3ABBF213-D649-4E74-9D68-475B30E3DC0B}"/>
                </a:ext>
              </a:extLst>
            </p:cNvPr>
            <p:cNvSpPr/>
            <p:nvPr/>
          </p:nvSpPr>
          <p:spPr bwMode="auto">
            <a:xfrm>
              <a:off x="7693026" y="2405063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0" name="Freeform 24">
              <a:extLst>
                <a:ext uri="{FF2B5EF4-FFF2-40B4-BE49-F238E27FC236}">
                  <a16:creationId xmlns:a16="http://schemas.microsoft.com/office/drawing/2014/main" id="{C08041DC-746D-4314-B414-802C04104D82}"/>
                </a:ext>
              </a:extLst>
            </p:cNvPr>
            <p:cNvSpPr/>
            <p:nvPr/>
          </p:nvSpPr>
          <p:spPr bwMode="auto">
            <a:xfrm>
              <a:off x="7697788" y="2397126"/>
              <a:ext cx="11113" cy="7938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1" name="Freeform 25">
              <a:extLst>
                <a:ext uri="{FF2B5EF4-FFF2-40B4-BE49-F238E27FC236}">
                  <a16:creationId xmlns:a16="http://schemas.microsoft.com/office/drawing/2014/main" id="{D03A3930-283D-4288-9BA2-3268CBE0FA8A}"/>
                </a:ext>
              </a:extLst>
            </p:cNvPr>
            <p:cNvSpPr/>
            <p:nvPr/>
          </p:nvSpPr>
          <p:spPr bwMode="auto">
            <a:xfrm>
              <a:off x="7316788" y="2201863"/>
              <a:ext cx="444500" cy="258763"/>
            </a:xfrm>
            <a:custGeom>
              <a:avLst/>
              <a:gdLst>
                <a:gd name="T0" fmla="*/ 95 w 118"/>
                <a:gd name="T1" fmla="*/ 0 h 69"/>
                <a:gd name="T2" fmla="*/ 111 w 118"/>
                <a:gd name="T3" fmla="*/ 43 h 69"/>
                <a:gd name="T4" fmla="*/ 95 w 118"/>
                <a:gd name="T5" fmla="*/ 53 h 69"/>
                <a:gd name="T6" fmla="*/ 83 w 118"/>
                <a:gd name="T7" fmla="*/ 56 h 69"/>
                <a:gd name="T8" fmla="*/ 90 w 118"/>
                <a:gd name="T9" fmla="*/ 54 h 69"/>
                <a:gd name="T10" fmla="*/ 96 w 118"/>
                <a:gd name="T11" fmla="*/ 53 h 69"/>
                <a:gd name="T12" fmla="*/ 113 w 118"/>
                <a:gd name="T13" fmla="*/ 39 h 69"/>
                <a:gd name="T14" fmla="*/ 95 w 118"/>
                <a:gd name="T15" fmla="*/ 1 h 69"/>
                <a:gd name="T16" fmla="*/ 82 w 118"/>
                <a:gd name="T17" fmla="*/ 4 h 69"/>
                <a:gd name="T18" fmla="*/ 93 w 118"/>
                <a:gd name="T19" fmla="*/ 7 h 69"/>
                <a:gd name="T20" fmla="*/ 106 w 118"/>
                <a:gd name="T21" fmla="*/ 23 h 69"/>
                <a:gd name="T22" fmla="*/ 98 w 118"/>
                <a:gd name="T23" fmla="*/ 44 h 69"/>
                <a:gd name="T24" fmla="*/ 79 w 118"/>
                <a:gd name="T25" fmla="*/ 48 h 69"/>
                <a:gd name="T26" fmla="*/ 92 w 118"/>
                <a:gd name="T27" fmla="*/ 45 h 69"/>
                <a:gd name="T28" fmla="*/ 102 w 118"/>
                <a:gd name="T29" fmla="*/ 41 h 69"/>
                <a:gd name="T30" fmla="*/ 94 w 118"/>
                <a:gd name="T31" fmla="*/ 10 h 69"/>
                <a:gd name="T32" fmla="*/ 102 w 118"/>
                <a:gd name="T33" fmla="*/ 19 h 69"/>
                <a:gd name="T34" fmla="*/ 97 w 118"/>
                <a:gd name="T35" fmla="*/ 42 h 69"/>
                <a:gd name="T36" fmla="*/ 79 w 118"/>
                <a:gd name="T37" fmla="*/ 46 h 69"/>
                <a:gd name="T38" fmla="*/ 30 w 118"/>
                <a:gd name="T39" fmla="*/ 55 h 69"/>
                <a:gd name="T40" fmla="*/ 28 w 118"/>
                <a:gd name="T41" fmla="*/ 55 h 69"/>
                <a:gd name="T42" fmla="*/ 25 w 118"/>
                <a:gd name="T43" fmla="*/ 54 h 69"/>
                <a:gd name="T44" fmla="*/ 16 w 118"/>
                <a:gd name="T45" fmla="*/ 36 h 69"/>
                <a:gd name="T46" fmla="*/ 25 w 118"/>
                <a:gd name="T47" fmla="*/ 25 h 69"/>
                <a:gd name="T48" fmla="*/ 31 w 118"/>
                <a:gd name="T49" fmla="*/ 24 h 69"/>
                <a:gd name="T50" fmla="*/ 66 w 118"/>
                <a:gd name="T51" fmla="*/ 9 h 69"/>
                <a:gd name="T52" fmla="*/ 49 w 118"/>
                <a:gd name="T53" fmla="*/ 6 h 69"/>
                <a:gd name="T54" fmla="*/ 25 w 118"/>
                <a:gd name="T55" fmla="*/ 11 h 69"/>
                <a:gd name="T56" fmla="*/ 9 w 118"/>
                <a:gd name="T57" fmla="*/ 19 h 69"/>
                <a:gd name="T58" fmla="*/ 2 w 118"/>
                <a:gd name="T59" fmla="*/ 31 h 69"/>
                <a:gd name="T60" fmla="*/ 25 w 118"/>
                <a:gd name="T61" fmla="*/ 69 h 69"/>
                <a:gd name="T62" fmla="*/ 27 w 118"/>
                <a:gd name="T63" fmla="*/ 69 h 69"/>
                <a:gd name="T64" fmla="*/ 37 w 118"/>
                <a:gd name="T65" fmla="*/ 69 h 69"/>
                <a:gd name="T66" fmla="*/ 84 w 118"/>
                <a:gd name="T67" fmla="*/ 58 h 69"/>
                <a:gd name="T68" fmla="*/ 99 w 118"/>
                <a:gd name="T69" fmla="*/ 55 h 69"/>
                <a:gd name="T70" fmla="*/ 94 w 118"/>
                <a:gd name="T71" fmla="*/ 56 h 69"/>
                <a:gd name="T72" fmla="*/ 55 w 118"/>
                <a:gd name="T73" fmla="*/ 64 h 69"/>
                <a:gd name="T74" fmla="*/ 29 w 118"/>
                <a:gd name="T75" fmla="*/ 69 h 69"/>
                <a:gd name="T76" fmla="*/ 27 w 118"/>
                <a:gd name="T77" fmla="*/ 69 h 69"/>
                <a:gd name="T78" fmla="*/ 14 w 118"/>
                <a:gd name="T79" fmla="*/ 65 h 69"/>
                <a:gd name="T80" fmla="*/ 15 w 118"/>
                <a:gd name="T81" fmla="*/ 64 h 69"/>
                <a:gd name="T82" fmla="*/ 27 w 118"/>
                <a:gd name="T83" fmla="*/ 67 h 69"/>
                <a:gd name="T84" fmla="*/ 29 w 118"/>
                <a:gd name="T85" fmla="*/ 68 h 69"/>
                <a:gd name="T86" fmla="*/ 55 w 118"/>
                <a:gd name="T87" fmla="*/ 63 h 69"/>
                <a:gd name="T88" fmla="*/ 95 w 118"/>
                <a:gd name="T89" fmla="*/ 55 h 69"/>
                <a:gd name="T90" fmla="*/ 105 w 118"/>
                <a:gd name="T91" fmla="*/ 50 h 69"/>
                <a:gd name="T92" fmla="*/ 118 w 118"/>
                <a:gd name="T93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8" h="69">
                  <a:moveTo>
                    <a:pt x="110" y="9"/>
                  </a:moveTo>
                  <a:cubicBezTo>
                    <a:pt x="108" y="6"/>
                    <a:pt x="106" y="4"/>
                    <a:pt x="103" y="3"/>
                  </a:cubicBezTo>
                  <a:cubicBezTo>
                    <a:pt x="101" y="1"/>
                    <a:pt x="98" y="0"/>
                    <a:pt x="95" y="0"/>
                  </a:cubicBezTo>
                  <a:cubicBezTo>
                    <a:pt x="101" y="2"/>
                    <a:pt x="106" y="6"/>
                    <a:pt x="109" y="10"/>
                  </a:cubicBezTo>
                  <a:cubicBezTo>
                    <a:pt x="113" y="15"/>
                    <a:pt x="115" y="20"/>
                    <a:pt x="115" y="26"/>
                  </a:cubicBezTo>
                  <a:cubicBezTo>
                    <a:pt x="116" y="32"/>
                    <a:pt x="115" y="38"/>
                    <a:pt x="111" y="43"/>
                  </a:cubicBezTo>
                  <a:cubicBezTo>
                    <a:pt x="110" y="45"/>
                    <a:pt x="108" y="47"/>
                    <a:pt x="105" y="49"/>
                  </a:cubicBezTo>
                  <a:cubicBezTo>
                    <a:pt x="103" y="51"/>
                    <a:pt x="100" y="52"/>
                    <a:pt x="97" y="53"/>
                  </a:cubicBezTo>
                  <a:cubicBezTo>
                    <a:pt x="97" y="53"/>
                    <a:pt x="96" y="53"/>
                    <a:pt x="95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56" y="61"/>
                    <a:pt x="74" y="57"/>
                    <a:pt x="90" y="54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6" y="53"/>
                    <a:pt x="96" y="53"/>
                  </a:cubicBezTo>
                  <a:cubicBezTo>
                    <a:pt x="97" y="53"/>
                    <a:pt x="98" y="52"/>
                    <a:pt x="98" y="52"/>
                  </a:cubicBezTo>
                  <a:cubicBezTo>
                    <a:pt x="102" y="51"/>
                    <a:pt x="105" y="50"/>
                    <a:pt x="107" y="47"/>
                  </a:cubicBezTo>
                  <a:cubicBezTo>
                    <a:pt x="110" y="45"/>
                    <a:pt x="112" y="42"/>
                    <a:pt x="113" y="39"/>
                  </a:cubicBezTo>
                  <a:cubicBezTo>
                    <a:pt x="114" y="36"/>
                    <a:pt x="115" y="33"/>
                    <a:pt x="115" y="30"/>
                  </a:cubicBezTo>
                  <a:cubicBezTo>
                    <a:pt x="115" y="24"/>
                    <a:pt x="113" y="17"/>
                    <a:pt x="110" y="12"/>
                  </a:cubicBezTo>
                  <a:cubicBezTo>
                    <a:pt x="106" y="7"/>
                    <a:pt x="101" y="3"/>
                    <a:pt x="95" y="1"/>
                  </a:cubicBezTo>
                  <a:cubicBezTo>
                    <a:pt x="94" y="1"/>
                    <a:pt x="92" y="0"/>
                    <a:pt x="91" y="0"/>
                  </a:cubicBezTo>
                  <a:cubicBezTo>
                    <a:pt x="89" y="0"/>
                    <a:pt x="88" y="0"/>
                    <a:pt x="86" y="1"/>
                  </a:cubicBezTo>
                  <a:cubicBezTo>
                    <a:pt x="84" y="2"/>
                    <a:pt x="82" y="3"/>
                    <a:pt x="82" y="4"/>
                  </a:cubicBezTo>
                  <a:cubicBezTo>
                    <a:pt x="82" y="5"/>
                    <a:pt x="83" y="5"/>
                    <a:pt x="84" y="5"/>
                  </a:cubicBezTo>
                  <a:cubicBezTo>
                    <a:pt x="85" y="5"/>
                    <a:pt x="87" y="6"/>
                    <a:pt x="89" y="6"/>
                  </a:cubicBezTo>
                  <a:cubicBezTo>
                    <a:pt x="90" y="6"/>
                    <a:pt x="91" y="6"/>
                    <a:pt x="93" y="7"/>
                  </a:cubicBezTo>
                  <a:cubicBezTo>
                    <a:pt x="94" y="7"/>
                    <a:pt x="95" y="7"/>
                    <a:pt x="95" y="7"/>
                  </a:cubicBezTo>
                  <a:cubicBezTo>
                    <a:pt x="96" y="8"/>
                    <a:pt x="95" y="9"/>
                    <a:pt x="94" y="9"/>
                  </a:cubicBezTo>
                  <a:cubicBezTo>
                    <a:pt x="100" y="12"/>
                    <a:pt x="105" y="17"/>
                    <a:pt x="106" y="23"/>
                  </a:cubicBezTo>
                  <a:cubicBezTo>
                    <a:pt x="107" y="27"/>
                    <a:pt x="107" y="30"/>
                    <a:pt x="107" y="33"/>
                  </a:cubicBezTo>
                  <a:cubicBezTo>
                    <a:pt x="106" y="36"/>
                    <a:pt x="105" y="39"/>
                    <a:pt x="102" y="41"/>
                  </a:cubicBezTo>
                  <a:cubicBezTo>
                    <a:pt x="101" y="42"/>
                    <a:pt x="100" y="43"/>
                    <a:pt x="98" y="44"/>
                  </a:cubicBezTo>
                  <a:cubicBezTo>
                    <a:pt x="97" y="44"/>
                    <a:pt x="96" y="45"/>
                    <a:pt x="95" y="45"/>
                  </a:cubicBezTo>
                  <a:cubicBezTo>
                    <a:pt x="94" y="45"/>
                    <a:pt x="93" y="45"/>
                    <a:pt x="92" y="46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0" y="50"/>
                    <a:pt x="61" y="52"/>
                    <a:pt x="52" y="53"/>
                  </a:cubicBezTo>
                  <a:cubicBezTo>
                    <a:pt x="61" y="52"/>
                    <a:pt x="70" y="50"/>
                    <a:pt x="79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3" y="45"/>
                    <a:pt x="94" y="45"/>
                    <a:pt x="95" y="45"/>
                  </a:cubicBezTo>
                  <a:cubicBezTo>
                    <a:pt x="96" y="45"/>
                    <a:pt x="97" y="44"/>
                    <a:pt x="98" y="44"/>
                  </a:cubicBezTo>
                  <a:cubicBezTo>
                    <a:pt x="100" y="43"/>
                    <a:pt x="101" y="42"/>
                    <a:pt x="102" y="41"/>
                  </a:cubicBezTo>
                  <a:cubicBezTo>
                    <a:pt x="105" y="39"/>
                    <a:pt x="106" y="36"/>
                    <a:pt x="106" y="33"/>
                  </a:cubicBezTo>
                  <a:cubicBezTo>
                    <a:pt x="107" y="30"/>
                    <a:pt x="107" y="27"/>
                    <a:pt x="106" y="23"/>
                  </a:cubicBezTo>
                  <a:cubicBezTo>
                    <a:pt x="104" y="17"/>
                    <a:pt x="100" y="12"/>
                    <a:pt x="94" y="10"/>
                  </a:cubicBezTo>
                  <a:cubicBezTo>
                    <a:pt x="93" y="10"/>
                    <a:pt x="93" y="11"/>
                    <a:pt x="95" y="12"/>
                  </a:cubicBezTo>
                  <a:cubicBezTo>
                    <a:pt x="96" y="13"/>
                    <a:pt x="97" y="14"/>
                    <a:pt x="98" y="15"/>
                  </a:cubicBezTo>
                  <a:cubicBezTo>
                    <a:pt x="99" y="16"/>
                    <a:pt x="101" y="17"/>
                    <a:pt x="102" y="19"/>
                  </a:cubicBezTo>
                  <a:cubicBezTo>
                    <a:pt x="103" y="21"/>
                    <a:pt x="104" y="24"/>
                    <a:pt x="105" y="26"/>
                  </a:cubicBezTo>
                  <a:cubicBezTo>
                    <a:pt x="105" y="28"/>
                    <a:pt x="105" y="30"/>
                    <a:pt x="105" y="32"/>
                  </a:cubicBezTo>
                  <a:cubicBezTo>
                    <a:pt x="104" y="36"/>
                    <a:pt x="101" y="40"/>
                    <a:pt x="97" y="42"/>
                  </a:cubicBezTo>
                  <a:cubicBezTo>
                    <a:pt x="96" y="42"/>
                    <a:pt x="94" y="43"/>
                    <a:pt x="93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66" y="48"/>
                    <a:pt x="53" y="51"/>
                    <a:pt x="41" y="5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3" y="55"/>
                    <a:pt x="31" y="55"/>
                    <a:pt x="30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3" y="54"/>
                    <a:pt x="22" y="53"/>
                    <a:pt x="21" y="52"/>
                  </a:cubicBezTo>
                  <a:cubicBezTo>
                    <a:pt x="19" y="51"/>
                    <a:pt x="17" y="48"/>
                    <a:pt x="16" y="45"/>
                  </a:cubicBezTo>
                  <a:cubicBezTo>
                    <a:pt x="15" y="42"/>
                    <a:pt x="15" y="39"/>
                    <a:pt x="16" y="36"/>
                  </a:cubicBezTo>
                  <a:cubicBezTo>
                    <a:pt x="16" y="33"/>
                    <a:pt x="17" y="32"/>
                    <a:pt x="18" y="30"/>
                  </a:cubicBezTo>
                  <a:cubicBezTo>
                    <a:pt x="20" y="28"/>
                    <a:pt x="21" y="27"/>
                    <a:pt x="23" y="26"/>
                  </a:cubicBezTo>
                  <a:cubicBezTo>
                    <a:pt x="24" y="26"/>
                    <a:pt x="24" y="26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52" y="20"/>
                    <a:pt x="64" y="17"/>
                    <a:pt x="74" y="15"/>
                  </a:cubicBezTo>
                  <a:cubicBezTo>
                    <a:pt x="91" y="10"/>
                    <a:pt x="84" y="7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83" y="5"/>
                    <a:pt x="74" y="3"/>
                    <a:pt x="76" y="1"/>
                  </a:cubicBezTo>
                  <a:cubicBezTo>
                    <a:pt x="67" y="3"/>
                    <a:pt x="58" y="5"/>
                    <a:pt x="49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6" y="14"/>
                    <a:pt x="12" y="16"/>
                    <a:pt x="9" y="19"/>
                  </a:cubicBezTo>
                  <a:cubicBezTo>
                    <a:pt x="8" y="20"/>
                    <a:pt x="7" y="21"/>
                    <a:pt x="7" y="22"/>
                  </a:cubicBezTo>
                  <a:cubicBezTo>
                    <a:pt x="6" y="23"/>
                    <a:pt x="6" y="23"/>
                    <a:pt x="5" y="25"/>
                  </a:cubicBezTo>
                  <a:cubicBezTo>
                    <a:pt x="4" y="26"/>
                    <a:pt x="3" y="29"/>
                    <a:pt x="2" y="31"/>
                  </a:cubicBezTo>
                  <a:cubicBezTo>
                    <a:pt x="0" y="38"/>
                    <a:pt x="1" y="47"/>
                    <a:pt x="4" y="54"/>
                  </a:cubicBezTo>
                  <a:cubicBezTo>
                    <a:pt x="6" y="58"/>
                    <a:pt x="9" y="62"/>
                    <a:pt x="13" y="64"/>
                  </a:cubicBezTo>
                  <a:cubicBezTo>
                    <a:pt x="16" y="67"/>
                    <a:pt x="21" y="68"/>
                    <a:pt x="25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9"/>
                    <a:pt x="29" y="69"/>
                    <a:pt x="30" y="69"/>
                  </a:cubicBezTo>
                  <a:cubicBezTo>
                    <a:pt x="32" y="69"/>
                    <a:pt x="35" y="69"/>
                    <a:pt x="37" y="6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7" y="56"/>
                    <a:pt x="98" y="55"/>
                    <a:pt x="99" y="55"/>
                  </a:cubicBezTo>
                  <a:cubicBezTo>
                    <a:pt x="99" y="55"/>
                    <a:pt x="100" y="55"/>
                    <a:pt x="100" y="54"/>
                  </a:cubicBezTo>
                  <a:cubicBezTo>
                    <a:pt x="99" y="55"/>
                    <a:pt x="98" y="55"/>
                    <a:pt x="97" y="55"/>
                  </a:cubicBezTo>
                  <a:cubicBezTo>
                    <a:pt x="95" y="56"/>
                    <a:pt x="95" y="56"/>
                    <a:pt x="94" y="56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4" y="69"/>
                    <a:pt x="32" y="69"/>
                    <a:pt x="29" y="69"/>
                  </a:cubicBezTo>
                  <a:cubicBezTo>
                    <a:pt x="28" y="69"/>
                    <a:pt x="28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69"/>
                    <a:pt x="26" y="68"/>
                    <a:pt x="26" y="68"/>
                  </a:cubicBezTo>
                  <a:cubicBezTo>
                    <a:pt x="24" y="68"/>
                    <a:pt x="23" y="68"/>
                    <a:pt x="22" y="68"/>
                  </a:cubicBezTo>
                  <a:cubicBezTo>
                    <a:pt x="19" y="67"/>
                    <a:pt x="17" y="66"/>
                    <a:pt x="14" y="65"/>
                  </a:cubicBezTo>
                  <a:cubicBezTo>
                    <a:pt x="9" y="62"/>
                    <a:pt x="6" y="57"/>
                    <a:pt x="4" y="52"/>
                  </a:cubicBezTo>
                  <a:cubicBezTo>
                    <a:pt x="4" y="52"/>
                    <a:pt x="5" y="53"/>
                    <a:pt x="4" y="52"/>
                  </a:cubicBezTo>
                  <a:cubicBezTo>
                    <a:pt x="6" y="57"/>
                    <a:pt x="10" y="61"/>
                    <a:pt x="15" y="64"/>
                  </a:cubicBezTo>
                  <a:cubicBezTo>
                    <a:pt x="17" y="65"/>
                    <a:pt x="19" y="66"/>
                    <a:pt x="22" y="67"/>
                  </a:cubicBezTo>
                  <a:cubicBezTo>
                    <a:pt x="23" y="67"/>
                    <a:pt x="25" y="67"/>
                    <a:pt x="26" y="67"/>
                  </a:cubicBezTo>
                  <a:cubicBezTo>
                    <a:pt x="26" y="67"/>
                    <a:pt x="27" y="67"/>
                    <a:pt x="27" y="67"/>
                  </a:cubicBezTo>
                  <a:cubicBezTo>
                    <a:pt x="27" y="68"/>
                    <a:pt x="27" y="67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9" y="68"/>
                    <a:pt x="29" y="68"/>
                  </a:cubicBezTo>
                  <a:cubicBezTo>
                    <a:pt x="32" y="68"/>
                    <a:pt x="34" y="68"/>
                    <a:pt x="37" y="67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3" y="62"/>
                    <a:pt x="71" y="60"/>
                    <a:pt x="79" y="58"/>
                  </a:cubicBezTo>
                  <a:cubicBezTo>
                    <a:pt x="83" y="58"/>
                    <a:pt x="87" y="57"/>
                    <a:pt x="91" y="56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7" y="54"/>
                    <a:pt x="97" y="54"/>
                    <a:pt x="98" y="54"/>
                  </a:cubicBezTo>
                  <a:cubicBezTo>
                    <a:pt x="101" y="53"/>
                    <a:pt x="103" y="52"/>
                    <a:pt x="105" y="50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9" y="49"/>
                    <a:pt x="112" y="46"/>
                    <a:pt x="114" y="42"/>
                  </a:cubicBezTo>
                  <a:cubicBezTo>
                    <a:pt x="116" y="39"/>
                    <a:pt x="117" y="35"/>
                    <a:pt x="118" y="31"/>
                  </a:cubicBezTo>
                  <a:cubicBezTo>
                    <a:pt x="118" y="23"/>
                    <a:pt x="115" y="15"/>
                    <a:pt x="11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2" name="Freeform 26">
              <a:extLst>
                <a:ext uri="{FF2B5EF4-FFF2-40B4-BE49-F238E27FC236}">
                  <a16:creationId xmlns:a16="http://schemas.microsoft.com/office/drawing/2014/main" id="{D2D261B2-7007-4E02-947C-1995102C3994}"/>
                </a:ext>
              </a:extLst>
            </p:cNvPr>
            <p:cNvSpPr/>
            <p:nvPr/>
          </p:nvSpPr>
          <p:spPr bwMode="auto">
            <a:xfrm>
              <a:off x="4427538" y="2193926"/>
              <a:ext cx="431800" cy="266700"/>
            </a:xfrm>
            <a:custGeom>
              <a:avLst/>
              <a:gdLst>
                <a:gd name="T0" fmla="*/ 26 w 115"/>
                <a:gd name="T1" fmla="*/ 58 h 71"/>
                <a:gd name="T2" fmla="*/ 20 w 115"/>
                <a:gd name="T3" fmla="*/ 56 h 71"/>
                <a:gd name="T4" fmla="*/ 1 w 115"/>
                <a:gd name="T5" fmla="*/ 25 h 71"/>
                <a:gd name="T6" fmla="*/ 13 w 115"/>
                <a:gd name="T7" fmla="*/ 5 h 71"/>
                <a:gd name="T8" fmla="*/ 13 w 115"/>
                <a:gd name="T9" fmla="*/ 6 h 71"/>
                <a:gd name="T10" fmla="*/ 2 w 115"/>
                <a:gd name="T11" fmla="*/ 26 h 71"/>
                <a:gd name="T12" fmla="*/ 21 w 115"/>
                <a:gd name="T13" fmla="*/ 56 h 71"/>
                <a:gd name="T14" fmla="*/ 24 w 115"/>
                <a:gd name="T15" fmla="*/ 57 h 71"/>
                <a:gd name="T16" fmla="*/ 58 w 115"/>
                <a:gd name="T17" fmla="*/ 64 h 71"/>
                <a:gd name="T18" fmla="*/ 80 w 115"/>
                <a:gd name="T19" fmla="*/ 70 h 71"/>
                <a:gd name="T20" fmla="*/ 97 w 115"/>
                <a:gd name="T21" fmla="*/ 70 h 71"/>
                <a:gd name="T22" fmla="*/ 96 w 115"/>
                <a:gd name="T23" fmla="*/ 68 h 71"/>
                <a:gd name="T24" fmla="*/ 81 w 115"/>
                <a:gd name="T25" fmla="*/ 68 h 71"/>
                <a:gd name="T26" fmla="*/ 23 w 115"/>
                <a:gd name="T27" fmla="*/ 55 h 71"/>
                <a:gd name="T28" fmla="*/ 19 w 115"/>
                <a:gd name="T29" fmla="*/ 54 h 71"/>
                <a:gd name="T30" fmla="*/ 4 w 115"/>
                <a:gd name="T31" fmla="*/ 31 h 71"/>
                <a:gd name="T32" fmla="*/ 21 w 115"/>
                <a:gd name="T33" fmla="*/ 54 h 71"/>
                <a:gd name="T34" fmla="*/ 32 w 115"/>
                <a:gd name="T35" fmla="*/ 57 h 71"/>
                <a:gd name="T36" fmla="*/ 80 w 115"/>
                <a:gd name="T37" fmla="*/ 68 h 71"/>
                <a:gd name="T38" fmla="*/ 109 w 115"/>
                <a:gd name="T39" fmla="*/ 57 h 71"/>
                <a:gd name="T40" fmla="*/ 111 w 115"/>
                <a:gd name="T41" fmla="*/ 44 h 71"/>
                <a:gd name="T42" fmla="*/ 105 w 115"/>
                <a:gd name="T43" fmla="*/ 53 h 71"/>
                <a:gd name="T44" fmla="*/ 94 w 115"/>
                <a:gd name="T45" fmla="*/ 60 h 71"/>
                <a:gd name="T46" fmla="*/ 80 w 115"/>
                <a:gd name="T47" fmla="*/ 59 h 71"/>
                <a:gd name="T48" fmla="*/ 37 w 115"/>
                <a:gd name="T49" fmla="*/ 50 h 71"/>
                <a:gd name="T50" fmla="*/ 25 w 115"/>
                <a:gd name="T51" fmla="*/ 47 h 71"/>
                <a:gd name="T52" fmla="*/ 24 w 115"/>
                <a:gd name="T53" fmla="*/ 46 h 71"/>
                <a:gd name="T54" fmla="*/ 74 w 115"/>
                <a:gd name="T55" fmla="*/ 58 h 71"/>
                <a:gd name="T56" fmla="*/ 85 w 115"/>
                <a:gd name="T57" fmla="*/ 60 h 71"/>
                <a:gd name="T58" fmla="*/ 99 w 115"/>
                <a:gd name="T59" fmla="*/ 54 h 71"/>
                <a:gd name="T60" fmla="*/ 76 w 115"/>
                <a:gd name="T61" fmla="*/ 56 h 71"/>
                <a:gd name="T62" fmla="*/ 26 w 115"/>
                <a:gd name="T63" fmla="*/ 45 h 71"/>
                <a:gd name="T64" fmla="*/ 24 w 115"/>
                <a:gd name="T65" fmla="*/ 44 h 71"/>
                <a:gd name="T66" fmla="*/ 15 w 115"/>
                <a:gd name="T67" fmla="*/ 27 h 71"/>
                <a:gd name="T68" fmla="*/ 21 w 115"/>
                <a:gd name="T69" fmla="*/ 16 h 71"/>
                <a:gd name="T70" fmla="*/ 33 w 115"/>
                <a:gd name="T71" fmla="*/ 14 h 71"/>
                <a:gd name="T72" fmla="*/ 42 w 115"/>
                <a:gd name="T73" fmla="*/ 16 h 71"/>
                <a:gd name="T74" fmla="*/ 93 w 115"/>
                <a:gd name="T75" fmla="*/ 27 h 71"/>
                <a:gd name="T76" fmla="*/ 104 w 115"/>
                <a:gd name="T77" fmla="*/ 42 h 71"/>
                <a:gd name="T78" fmla="*/ 106 w 115"/>
                <a:gd name="T79" fmla="*/ 44 h 71"/>
                <a:gd name="T80" fmla="*/ 107 w 115"/>
                <a:gd name="T81" fmla="*/ 27 h 71"/>
                <a:gd name="T82" fmla="*/ 112 w 115"/>
                <a:gd name="T83" fmla="*/ 39 h 71"/>
                <a:gd name="T84" fmla="*/ 109 w 115"/>
                <a:gd name="T85" fmla="*/ 22 h 71"/>
                <a:gd name="T86" fmla="*/ 96 w 115"/>
                <a:gd name="T87" fmla="*/ 14 h 71"/>
                <a:gd name="T88" fmla="*/ 47 w 115"/>
                <a:gd name="T89" fmla="*/ 3 h 71"/>
                <a:gd name="T90" fmla="*/ 34 w 115"/>
                <a:gd name="T91" fmla="*/ 0 h 71"/>
                <a:gd name="T92" fmla="*/ 14 w 115"/>
                <a:gd name="T93" fmla="*/ 4 h 71"/>
                <a:gd name="T94" fmla="*/ 1 w 115"/>
                <a:gd name="T95" fmla="*/ 25 h 71"/>
                <a:gd name="T96" fmla="*/ 17 w 115"/>
                <a:gd name="T97" fmla="*/ 56 h 71"/>
                <a:gd name="T98" fmla="*/ 23 w 115"/>
                <a:gd name="T99" fmla="*/ 58 h 71"/>
                <a:gd name="T100" fmla="*/ 56 w 115"/>
                <a:gd name="T101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5" h="71">
                  <a:moveTo>
                    <a:pt x="56" y="65"/>
                  </a:moveTo>
                  <a:cubicBezTo>
                    <a:pt x="32" y="59"/>
                    <a:pt x="32" y="59"/>
                    <a:pt x="32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0" y="57"/>
                    <a:pt x="20" y="56"/>
                  </a:cubicBezTo>
                  <a:cubicBezTo>
                    <a:pt x="14" y="55"/>
                    <a:pt x="10" y="51"/>
                    <a:pt x="7" y="47"/>
                  </a:cubicBezTo>
                  <a:cubicBezTo>
                    <a:pt x="4" y="43"/>
                    <a:pt x="2" y="38"/>
                    <a:pt x="1" y="33"/>
                  </a:cubicBezTo>
                  <a:cubicBezTo>
                    <a:pt x="1" y="30"/>
                    <a:pt x="1" y="28"/>
                    <a:pt x="1" y="25"/>
                  </a:cubicBezTo>
                  <a:cubicBezTo>
                    <a:pt x="1" y="24"/>
                    <a:pt x="1" y="23"/>
                    <a:pt x="2" y="22"/>
                  </a:cubicBezTo>
                  <a:cubicBezTo>
                    <a:pt x="2" y="20"/>
                    <a:pt x="2" y="19"/>
                    <a:pt x="3" y="18"/>
                  </a:cubicBezTo>
                  <a:cubicBezTo>
                    <a:pt x="5" y="13"/>
                    <a:pt x="9" y="8"/>
                    <a:pt x="13" y="5"/>
                  </a:cubicBezTo>
                  <a:cubicBezTo>
                    <a:pt x="17" y="2"/>
                    <a:pt x="22" y="1"/>
                    <a:pt x="28" y="0"/>
                  </a:cubicBezTo>
                  <a:cubicBezTo>
                    <a:pt x="27" y="0"/>
                    <a:pt x="26" y="1"/>
                    <a:pt x="28" y="1"/>
                  </a:cubicBezTo>
                  <a:cubicBezTo>
                    <a:pt x="23" y="1"/>
                    <a:pt x="18" y="3"/>
                    <a:pt x="13" y="6"/>
                  </a:cubicBezTo>
                  <a:cubicBezTo>
                    <a:pt x="9" y="9"/>
                    <a:pt x="6" y="13"/>
                    <a:pt x="4" y="18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2" y="23"/>
                    <a:pt x="2" y="24"/>
                    <a:pt x="2" y="26"/>
                  </a:cubicBezTo>
                  <a:cubicBezTo>
                    <a:pt x="2" y="28"/>
                    <a:pt x="2" y="31"/>
                    <a:pt x="2" y="33"/>
                  </a:cubicBezTo>
                  <a:cubicBezTo>
                    <a:pt x="3" y="38"/>
                    <a:pt x="5" y="43"/>
                    <a:pt x="8" y="47"/>
                  </a:cubicBezTo>
                  <a:cubicBezTo>
                    <a:pt x="11" y="51"/>
                    <a:pt x="15" y="55"/>
                    <a:pt x="21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1" y="61"/>
                    <a:pt x="49" y="62"/>
                    <a:pt x="58" y="64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1" y="71"/>
                    <a:pt x="82" y="71"/>
                  </a:cubicBezTo>
                  <a:cubicBezTo>
                    <a:pt x="83" y="71"/>
                    <a:pt x="84" y="71"/>
                    <a:pt x="85" y="71"/>
                  </a:cubicBezTo>
                  <a:cubicBezTo>
                    <a:pt x="89" y="71"/>
                    <a:pt x="93" y="71"/>
                    <a:pt x="97" y="70"/>
                  </a:cubicBezTo>
                  <a:cubicBezTo>
                    <a:pt x="101" y="68"/>
                    <a:pt x="103" y="66"/>
                    <a:pt x="105" y="64"/>
                  </a:cubicBezTo>
                  <a:cubicBezTo>
                    <a:pt x="107" y="62"/>
                    <a:pt x="109" y="60"/>
                    <a:pt x="110" y="58"/>
                  </a:cubicBezTo>
                  <a:cubicBezTo>
                    <a:pt x="106" y="63"/>
                    <a:pt x="102" y="66"/>
                    <a:pt x="96" y="68"/>
                  </a:cubicBezTo>
                  <a:cubicBezTo>
                    <a:pt x="93" y="69"/>
                    <a:pt x="90" y="69"/>
                    <a:pt x="87" y="69"/>
                  </a:cubicBezTo>
                  <a:cubicBezTo>
                    <a:pt x="86" y="69"/>
                    <a:pt x="84" y="69"/>
                    <a:pt x="83" y="69"/>
                  </a:cubicBezTo>
                  <a:cubicBezTo>
                    <a:pt x="82" y="69"/>
                    <a:pt x="82" y="68"/>
                    <a:pt x="81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0" y="66"/>
                    <a:pt x="61" y="63"/>
                    <a:pt x="51" y="61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4"/>
                    <a:pt x="20" y="54"/>
                    <a:pt x="19" y="54"/>
                  </a:cubicBezTo>
                  <a:cubicBezTo>
                    <a:pt x="18" y="53"/>
                    <a:pt x="17" y="53"/>
                    <a:pt x="16" y="52"/>
                  </a:cubicBezTo>
                  <a:cubicBezTo>
                    <a:pt x="13" y="50"/>
                    <a:pt x="11" y="48"/>
                    <a:pt x="9" y="46"/>
                  </a:cubicBezTo>
                  <a:cubicBezTo>
                    <a:pt x="6" y="42"/>
                    <a:pt x="4" y="36"/>
                    <a:pt x="4" y="31"/>
                  </a:cubicBezTo>
                  <a:cubicBezTo>
                    <a:pt x="4" y="35"/>
                    <a:pt x="5" y="40"/>
                    <a:pt x="8" y="44"/>
                  </a:cubicBezTo>
                  <a:cubicBezTo>
                    <a:pt x="11" y="48"/>
                    <a:pt x="15" y="52"/>
                    <a:pt x="20" y="54"/>
                  </a:cubicBezTo>
                  <a:cubicBezTo>
                    <a:pt x="20" y="54"/>
                    <a:pt x="21" y="54"/>
                    <a:pt x="21" y="54"/>
                  </a:cubicBezTo>
                  <a:cubicBezTo>
                    <a:pt x="22" y="54"/>
                    <a:pt x="23" y="54"/>
                    <a:pt x="23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7" y="58"/>
                    <a:pt x="41" y="58"/>
                    <a:pt x="44" y="59"/>
                  </a:cubicBezTo>
                  <a:cubicBezTo>
                    <a:pt x="55" y="62"/>
                    <a:pt x="66" y="64"/>
                    <a:pt x="76" y="6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68"/>
                    <a:pt x="83" y="68"/>
                    <a:pt x="84" y="68"/>
                  </a:cubicBezTo>
                  <a:cubicBezTo>
                    <a:pt x="87" y="69"/>
                    <a:pt x="91" y="69"/>
                    <a:pt x="94" y="68"/>
                  </a:cubicBezTo>
                  <a:cubicBezTo>
                    <a:pt x="100" y="66"/>
                    <a:pt x="105" y="62"/>
                    <a:pt x="109" y="57"/>
                  </a:cubicBezTo>
                  <a:cubicBezTo>
                    <a:pt x="110" y="56"/>
                    <a:pt x="111" y="55"/>
                    <a:pt x="111" y="54"/>
                  </a:cubicBezTo>
                  <a:cubicBezTo>
                    <a:pt x="112" y="52"/>
                    <a:pt x="112" y="51"/>
                    <a:pt x="112" y="49"/>
                  </a:cubicBezTo>
                  <a:cubicBezTo>
                    <a:pt x="112" y="47"/>
                    <a:pt x="112" y="45"/>
                    <a:pt x="111" y="44"/>
                  </a:cubicBezTo>
                  <a:cubicBezTo>
                    <a:pt x="110" y="44"/>
                    <a:pt x="110" y="45"/>
                    <a:pt x="109" y="46"/>
                  </a:cubicBezTo>
                  <a:cubicBezTo>
                    <a:pt x="109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5" y="53"/>
                  </a:cubicBezTo>
                  <a:cubicBezTo>
                    <a:pt x="104" y="55"/>
                    <a:pt x="103" y="55"/>
                    <a:pt x="103" y="55"/>
                  </a:cubicBezTo>
                  <a:cubicBezTo>
                    <a:pt x="102" y="56"/>
                    <a:pt x="102" y="55"/>
                    <a:pt x="102" y="54"/>
                  </a:cubicBezTo>
                  <a:cubicBezTo>
                    <a:pt x="100" y="57"/>
                    <a:pt x="97" y="58"/>
                    <a:pt x="94" y="60"/>
                  </a:cubicBezTo>
                  <a:cubicBezTo>
                    <a:pt x="91" y="61"/>
                    <a:pt x="88" y="61"/>
                    <a:pt x="85" y="60"/>
                  </a:cubicBezTo>
                  <a:cubicBezTo>
                    <a:pt x="84" y="60"/>
                    <a:pt x="83" y="60"/>
                    <a:pt x="82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54"/>
                    <a:pt x="46" y="52"/>
                    <a:pt x="37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6"/>
                  </a:cubicBezTo>
                  <a:cubicBezTo>
                    <a:pt x="20" y="45"/>
                    <a:pt x="18" y="43"/>
                    <a:pt x="16" y="40"/>
                  </a:cubicBezTo>
                  <a:cubicBezTo>
                    <a:pt x="18" y="43"/>
                    <a:pt x="21" y="45"/>
                    <a:pt x="24" y="46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60"/>
                    <a:pt x="84" y="60"/>
                    <a:pt x="85" y="60"/>
                  </a:cubicBezTo>
                  <a:cubicBezTo>
                    <a:pt x="88" y="61"/>
                    <a:pt x="91" y="60"/>
                    <a:pt x="94" y="59"/>
                  </a:cubicBezTo>
                  <a:cubicBezTo>
                    <a:pt x="97" y="58"/>
                    <a:pt x="99" y="56"/>
                    <a:pt x="101" y="53"/>
                  </a:cubicBezTo>
                  <a:cubicBezTo>
                    <a:pt x="101" y="53"/>
                    <a:pt x="101" y="52"/>
                    <a:pt x="99" y="54"/>
                  </a:cubicBezTo>
                  <a:cubicBezTo>
                    <a:pt x="97" y="55"/>
                    <a:pt x="94" y="57"/>
                    <a:pt x="90" y="58"/>
                  </a:cubicBezTo>
                  <a:cubicBezTo>
                    <a:pt x="88" y="58"/>
                    <a:pt x="85" y="58"/>
                    <a:pt x="83" y="58"/>
                  </a:cubicBezTo>
                  <a:cubicBezTo>
                    <a:pt x="81" y="57"/>
                    <a:pt x="78" y="57"/>
                    <a:pt x="76" y="56"/>
                  </a:cubicBezTo>
                  <a:cubicBezTo>
                    <a:pt x="64" y="53"/>
                    <a:pt x="51" y="50"/>
                    <a:pt x="38" y="47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2" y="43"/>
                    <a:pt x="21" y="43"/>
                  </a:cubicBezTo>
                  <a:cubicBezTo>
                    <a:pt x="18" y="41"/>
                    <a:pt x="16" y="37"/>
                    <a:pt x="15" y="32"/>
                  </a:cubicBezTo>
                  <a:cubicBezTo>
                    <a:pt x="15" y="30"/>
                    <a:pt x="15" y="29"/>
                    <a:pt x="15" y="27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4"/>
                    <a:pt x="16" y="23"/>
                    <a:pt x="16" y="23"/>
                  </a:cubicBezTo>
                  <a:cubicBezTo>
                    <a:pt x="17" y="20"/>
                    <a:pt x="19" y="18"/>
                    <a:pt x="21" y="16"/>
                  </a:cubicBezTo>
                  <a:cubicBezTo>
                    <a:pt x="24" y="15"/>
                    <a:pt x="27" y="14"/>
                    <a:pt x="30" y="14"/>
                  </a:cubicBezTo>
                  <a:cubicBezTo>
                    <a:pt x="31" y="14"/>
                    <a:pt x="32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5" y="19"/>
                    <a:pt x="67" y="22"/>
                    <a:pt x="79" y="24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4" y="28"/>
                    <a:pt x="95" y="28"/>
                    <a:pt x="96" y="28"/>
                  </a:cubicBezTo>
                  <a:cubicBezTo>
                    <a:pt x="99" y="30"/>
                    <a:pt x="101" y="32"/>
                    <a:pt x="102" y="36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5" y="43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4"/>
                  </a:cubicBezTo>
                  <a:cubicBezTo>
                    <a:pt x="107" y="43"/>
                    <a:pt x="108" y="41"/>
                    <a:pt x="108" y="38"/>
                  </a:cubicBezTo>
                  <a:cubicBezTo>
                    <a:pt x="109" y="36"/>
                    <a:pt x="109" y="32"/>
                    <a:pt x="106" y="28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9"/>
                    <a:pt x="110" y="31"/>
                    <a:pt x="110" y="32"/>
                  </a:cubicBezTo>
                  <a:cubicBezTo>
                    <a:pt x="111" y="34"/>
                    <a:pt x="111" y="35"/>
                    <a:pt x="111" y="36"/>
                  </a:cubicBezTo>
                  <a:cubicBezTo>
                    <a:pt x="112" y="38"/>
                    <a:pt x="112" y="39"/>
                    <a:pt x="112" y="39"/>
                  </a:cubicBezTo>
                  <a:cubicBezTo>
                    <a:pt x="113" y="39"/>
                    <a:pt x="114" y="37"/>
                    <a:pt x="115" y="38"/>
                  </a:cubicBezTo>
                  <a:cubicBezTo>
                    <a:pt x="115" y="35"/>
                    <a:pt x="115" y="33"/>
                    <a:pt x="114" y="30"/>
                  </a:cubicBezTo>
                  <a:cubicBezTo>
                    <a:pt x="113" y="27"/>
                    <a:pt x="111" y="24"/>
                    <a:pt x="109" y="22"/>
                  </a:cubicBezTo>
                  <a:cubicBezTo>
                    <a:pt x="107" y="20"/>
                    <a:pt x="105" y="18"/>
                    <a:pt x="102" y="16"/>
                  </a:cubicBezTo>
                  <a:cubicBezTo>
                    <a:pt x="101" y="16"/>
                    <a:pt x="99" y="15"/>
                    <a:pt x="98" y="14"/>
                  </a:cubicBezTo>
                  <a:cubicBezTo>
                    <a:pt x="97" y="14"/>
                    <a:pt x="97" y="14"/>
                    <a:pt x="96" y="14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29" y="0"/>
                    <a:pt x="27" y="0"/>
                    <a:pt x="25" y="0"/>
                  </a:cubicBezTo>
                  <a:cubicBezTo>
                    <a:pt x="21" y="1"/>
                    <a:pt x="17" y="2"/>
                    <a:pt x="14" y="4"/>
                  </a:cubicBezTo>
                  <a:cubicBezTo>
                    <a:pt x="10" y="6"/>
                    <a:pt x="7" y="9"/>
                    <a:pt x="5" y="13"/>
                  </a:cubicBezTo>
                  <a:cubicBezTo>
                    <a:pt x="4" y="15"/>
                    <a:pt x="3" y="17"/>
                    <a:pt x="2" y="19"/>
                  </a:cubicBezTo>
                  <a:cubicBezTo>
                    <a:pt x="1" y="21"/>
                    <a:pt x="1" y="23"/>
                    <a:pt x="1" y="25"/>
                  </a:cubicBezTo>
                  <a:cubicBezTo>
                    <a:pt x="0" y="29"/>
                    <a:pt x="1" y="33"/>
                    <a:pt x="2" y="37"/>
                  </a:cubicBezTo>
                  <a:cubicBezTo>
                    <a:pt x="3" y="41"/>
                    <a:pt x="4" y="45"/>
                    <a:pt x="7" y="48"/>
                  </a:cubicBezTo>
                  <a:cubicBezTo>
                    <a:pt x="10" y="51"/>
                    <a:pt x="13" y="54"/>
                    <a:pt x="17" y="56"/>
                  </a:cubicBezTo>
                  <a:cubicBezTo>
                    <a:pt x="18" y="56"/>
                    <a:pt x="19" y="57"/>
                    <a:pt x="20" y="57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37" y="61"/>
                    <a:pt x="37" y="61"/>
                    <a:pt x="37" y="61"/>
                  </a:cubicBezTo>
                  <a:lnTo>
                    <a:pt x="5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3" name="Freeform 27">
              <a:extLst>
                <a:ext uri="{FF2B5EF4-FFF2-40B4-BE49-F238E27FC236}">
                  <a16:creationId xmlns:a16="http://schemas.microsoft.com/office/drawing/2014/main" id="{1016EA68-A8B3-4243-85D6-8227A61E4032}"/>
                </a:ext>
              </a:extLst>
            </p:cNvPr>
            <p:cNvSpPr/>
            <p:nvPr/>
          </p:nvSpPr>
          <p:spPr bwMode="auto">
            <a:xfrm>
              <a:off x="6843713" y="1300163"/>
              <a:ext cx="363538" cy="390525"/>
            </a:xfrm>
            <a:custGeom>
              <a:avLst/>
              <a:gdLst>
                <a:gd name="T0" fmla="*/ 86 w 97"/>
                <a:gd name="T1" fmla="*/ 48 h 104"/>
                <a:gd name="T2" fmla="*/ 56 w 97"/>
                <a:gd name="T3" fmla="*/ 83 h 104"/>
                <a:gd name="T4" fmla="*/ 48 w 97"/>
                <a:gd name="T5" fmla="*/ 93 h 104"/>
                <a:gd name="T6" fmla="*/ 31 w 97"/>
                <a:gd name="T7" fmla="*/ 101 h 104"/>
                <a:gd name="T8" fmla="*/ 43 w 97"/>
                <a:gd name="T9" fmla="*/ 97 h 104"/>
                <a:gd name="T10" fmla="*/ 49 w 97"/>
                <a:gd name="T11" fmla="*/ 92 h 104"/>
                <a:gd name="T12" fmla="*/ 82 w 97"/>
                <a:gd name="T13" fmla="*/ 52 h 104"/>
                <a:gd name="T14" fmla="*/ 86 w 97"/>
                <a:gd name="T15" fmla="*/ 47 h 104"/>
                <a:gd name="T16" fmla="*/ 93 w 97"/>
                <a:gd name="T17" fmla="*/ 20 h 104"/>
                <a:gd name="T18" fmla="*/ 83 w 97"/>
                <a:gd name="T19" fmla="*/ 11 h 104"/>
                <a:gd name="T20" fmla="*/ 87 w 97"/>
                <a:gd name="T21" fmla="*/ 21 h 104"/>
                <a:gd name="T22" fmla="*/ 80 w 97"/>
                <a:gd name="T23" fmla="*/ 42 h 104"/>
                <a:gd name="T24" fmla="*/ 44 w 97"/>
                <a:gd name="T25" fmla="*/ 85 h 104"/>
                <a:gd name="T26" fmla="*/ 40 w 97"/>
                <a:gd name="T27" fmla="*/ 89 h 104"/>
                <a:gd name="T28" fmla="*/ 41 w 97"/>
                <a:gd name="T29" fmla="*/ 88 h 104"/>
                <a:gd name="T30" fmla="*/ 44 w 97"/>
                <a:gd name="T31" fmla="*/ 85 h 104"/>
                <a:gd name="T32" fmla="*/ 80 w 97"/>
                <a:gd name="T33" fmla="*/ 42 h 104"/>
                <a:gd name="T34" fmla="*/ 83 w 97"/>
                <a:gd name="T35" fmla="*/ 30 h 104"/>
                <a:gd name="T36" fmla="*/ 78 w 97"/>
                <a:gd name="T37" fmla="*/ 41 h 104"/>
                <a:gd name="T38" fmla="*/ 47 w 97"/>
                <a:gd name="T39" fmla="*/ 77 h 104"/>
                <a:gd name="T40" fmla="*/ 38 w 97"/>
                <a:gd name="T41" fmla="*/ 87 h 104"/>
                <a:gd name="T42" fmla="*/ 20 w 97"/>
                <a:gd name="T43" fmla="*/ 87 h 104"/>
                <a:gd name="T44" fmla="*/ 19 w 97"/>
                <a:gd name="T45" fmla="*/ 86 h 104"/>
                <a:gd name="T46" fmla="*/ 18 w 97"/>
                <a:gd name="T47" fmla="*/ 85 h 104"/>
                <a:gd name="T48" fmla="*/ 15 w 97"/>
                <a:gd name="T49" fmla="*/ 74 h 104"/>
                <a:gd name="T50" fmla="*/ 20 w 97"/>
                <a:gd name="T51" fmla="*/ 62 h 104"/>
                <a:gd name="T52" fmla="*/ 50 w 97"/>
                <a:gd name="T53" fmla="*/ 24 h 104"/>
                <a:gd name="T54" fmla="*/ 56 w 97"/>
                <a:gd name="T55" fmla="*/ 17 h 104"/>
                <a:gd name="T56" fmla="*/ 60 w 97"/>
                <a:gd name="T57" fmla="*/ 14 h 104"/>
                <a:gd name="T58" fmla="*/ 79 w 97"/>
                <a:gd name="T59" fmla="*/ 16 h 104"/>
                <a:gd name="T60" fmla="*/ 66 w 97"/>
                <a:gd name="T61" fmla="*/ 6 h 104"/>
                <a:gd name="T62" fmla="*/ 79 w 97"/>
                <a:gd name="T63" fmla="*/ 7 h 104"/>
                <a:gd name="T64" fmla="*/ 55 w 97"/>
                <a:gd name="T65" fmla="*/ 1 h 104"/>
                <a:gd name="T66" fmla="*/ 43 w 97"/>
                <a:gd name="T67" fmla="*/ 10 h 104"/>
                <a:gd name="T68" fmla="*/ 10 w 97"/>
                <a:gd name="T69" fmla="*/ 52 h 104"/>
                <a:gd name="T70" fmla="*/ 7 w 97"/>
                <a:gd name="T71" fmla="*/ 56 h 104"/>
                <a:gd name="T72" fmla="*/ 2 w 97"/>
                <a:gd name="T73" fmla="*/ 85 h 104"/>
                <a:gd name="T74" fmla="*/ 11 w 97"/>
                <a:gd name="T75" fmla="*/ 98 h 104"/>
                <a:gd name="T76" fmla="*/ 31 w 97"/>
                <a:gd name="T77" fmla="*/ 103 h 104"/>
                <a:gd name="T78" fmla="*/ 50 w 97"/>
                <a:gd name="T79" fmla="*/ 95 h 104"/>
                <a:gd name="T80" fmla="*/ 58 w 97"/>
                <a:gd name="T81" fmla="*/ 84 h 104"/>
                <a:gd name="T82" fmla="*/ 51 w 97"/>
                <a:gd name="T83" fmla="*/ 93 h 104"/>
                <a:gd name="T84" fmla="*/ 49 w 97"/>
                <a:gd name="T85" fmla="*/ 96 h 104"/>
                <a:gd name="T86" fmla="*/ 16 w 97"/>
                <a:gd name="T87" fmla="*/ 100 h 104"/>
                <a:gd name="T88" fmla="*/ 10 w 97"/>
                <a:gd name="T89" fmla="*/ 97 h 104"/>
                <a:gd name="T90" fmla="*/ 4 w 97"/>
                <a:gd name="T91" fmla="*/ 89 h 104"/>
                <a:gd name="T92" fmla="*/ 6 w 97"/>
                <a:gd name="T93" fmla="*/ 59 h 104"/>
                <a:gd name="T94" fmla="*/ 7 w 97"/>
                <a:gd name="T95" fmla="*/ 92 h 104"/>
                <a:gd name="T96" fmla="*/ 10 w 97"/>
                <a:gd name="T97" fmla="*/ 95 h 104"/>
                <a:gd name="T98" fmla="*/ 13 w 97"/>
                <a:gd name="T99" fmla="*/ 97 h 104"/>
                <a:gd name="T100" fmla="*/ 46 w 97"/>
                <a:gd name="T101" fmla="*/ 97 h 104"/>
                <a:gd name="T102" fmla="*/ 55 w 97"/>
                <a:gd name="T103" fmla="*/ 87 h 104"/>
                <a:gd name="T104" fmla="*/ 83 w 97"/>
                <a:gd name="T105" fmla="*/ 55 h 104"/>
                <a:gd name="T106" fmla="*/ 88 w 97"/>
                <a:gd name="T107" fmla="*/ 48 h 104"/>
                <a:gd name="T108" fmla="*/ 94 w 97"/>
                <a:gd name="T109" fmla="*/ 2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" h="104">
                  <a:moveTo>
                    <a:pt x="92" y="37"/>
                  </a:moveTo>
                  <a:cubicBezTo>
                    <a:pt x="91" y="40"/>
                    <a:pt x="90" y="42"/>
                    <a:pt x="89" y="44"/>
                  </a:cubicBezTo>
                  <a:cubicBezTo>
                    <a:pt x="88" y="45"/>
                    <a:pt x="87" y="47"/>
                    <a:pt x="86" y="48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8" y="57"/>
                    <a:pt x="72" y="65"/>
                    <a:pt x="65" y="7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7" y="94"/>
                    <a:pt x="47" y="94"/>
                  </a:cubicBezTo>
                  <a:cubicBezTo>
                    <a:pt x="45" y="96"/>
                    <a:pt x="42" y="98"/>
                    <a:pt x="39" y="99"/>
                  </a:cubicBezTo>
                  <a:cubicBezTo>
                    <a:pt x="37" y="100"/>
                    <a:pt x="34" y="101"/>
                    <a:pt x="31" y="101"/>
                  </a:cubicBezTo>
                  <a:cubicBezTo>
                    <a:pt x="26" y="101"/>
                    <a:pt x="20" y="99"/>
                    <a:pt x="16" y="97"/>
                  </a:cubicBezTo>
                  <a:cubicBezTo>
                    <a:pt x="20" y="99"/>
                    <a:pt x="24" y="100"/>
                    <a:pt x="29" y="100"/>
                  </a:cubicBezTo>
                  <a:cubicBezTo>
                    <a:pt x="34" y="101"/>
                    <a:pt x="39" y="100"/>
                    <a:pt x="43" y="97"/>
                  </a:cubicBezTo>
                  <a:cubicBezTo>
                    <a:pt x="44" y="96"/>
                    <a:pt x="45" y="95"/>
                    <a:pt x="46" y="94"/>
                  </a:cubicBezTo>
                  <a:cubicBezTo>
                    <a:pt x="47" y="94"/>
                    <a:pt x="47" y="93"/>
                    <a:pt x="48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5" y="84"/>
                    <a:pt x="58" y="80"/>
                    <a:pt x="61" y="77"/>
                  </a:cubicBezTo>
                  <a:cubicBezTo>
                    <a:pt x="68" y="69"/>
                    <a:pt x="75" y="61"/>
                    <a:pt x="82" y="52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4"/>
                    <a:pt x="90" y="41"/>
                    <a:pt x="91" y="38"/>
                  </a:cubicBezTo>
                  <a:cubicBezTo>
                    <a:pt x="93" y="33"/>
                    <a:pt x="94" y="27"/>
                    <a:pt x="93" y="20"/>
                  </a:cubicBezTo>
                  <a:cubicBezTo>
                    <a:pt x="93" y="19"/>
                    <a:pt x="92" y="18"/>
                    <a:pt x="92" y="16"/>
                  </a:cubicBezTo>
                  <a:cubicBezTo>
                    <a:pt x="91" y="15"/>
                    <a:pt x="89" y="13"/>
                    <a:pt x="88" y="12"/>
                  </a:cubicBezTo>
                  <a:cubicBezTo>
                    <a:pt x="86" y="11"/>
                    <a:pt x="84" y="10"/>
                    <a:pt x="83" y="11"/>
                  </a:cubicBezTo>
                  <a:cubicBezTo>
                    <a:pt x="83" y="11"/>
                    <a:pt x="83" y="12"/>
                    <a:pt x="83" y="13"/>
                  </a:cubicBezTo>
                  <a:cubicBezTo>
                    <a:pt x="84" y="14"/>
                    <a:pt x="84" y="15"/>
                    <a:pt x="85" y="18"/>
                  </a:cubicBezTo>
                  <a:cubicBezTo>
                    <a:pt x="86" y="18"/>
                    <a:pt x="87" y="20"/>
                    <a:pt x="87" y="21"/>
                  </a:cubicBezTo>
                  <a:cubicBezTo>
                    <a:pt x="87" y="23"/>
                    <a:pt x="87" y="24"/>
                    <a:pt x="87" y="24"/>
                  </a:cubicBezTo>
                  <a:cubicBezTo>
                    <a:pt x="87" y="25"/>
                    <a:pt x="86" y="24"/>
                    <a:pt x="86" y="24"/>
                  </a:cubicBezTo>
                  <a:cubicBezTo>
                    <a:pt x="86" y="30"/>
                    <a:pt x="84" y="37"/>
                    <a:pt x="80" y="42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0" y="66"/>
                    <a:pt x="54" y="73"/>
                    <a:pt x="48" y="80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9"/>
                    <a:pt x="40" y="89"/>
                    <a:pt x="40" y="89"/>
                  </a:cubicBezTo>
                  <a:cubicBezTo>
                    <a:pt x="37" y="91"/>
                    <a:pt x="34" y="92"/>
                    <a:pt x="30" y="92"/>
                  </a:cubicBezTo>
                  <a:cubicBezTo>
                    <a:pt x="34" y="92"/>
                    <a:pt x="37" y="91"/>
                    <a:pt x="40" y="89"/>
                  </a:cubicBezTo>
                  <a:cubicBezTo>
                    <a:pt x="40" y="89"/>
                    <a:pt x="41" y="88"/>
                    <a:pt x="41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4" y="37"/>
                    <a:pt x="86" y="30"/>
                    <a:pt x="85" y="23"/>
                  </a:cubicBezTo>
                  <a:cubicBezTo>
                    <a:pt x="84" y="23"/>
                    <a:pt x="84" y="24"/>
                    <a:pt x="83" y="26"/>
                  </a:cubicBezTo>
                  <a:cubicBezTo>
                    <a:pt x="83" y="27"/>
                    <a:pt x="83" y="28"/>
                    <a:pt x="83" y="30"/>
                  </a:cubicBezTo>
                  <a:cubicBezTo>
                    <a:pt x="82" y="32"/>
                    <a:pt x="82" y="34"/>
                    <a:pt x="81" y="36"/>
                  </a:cubicBezTo>
                  <a:cubicBezTo>
                    <a:pt x="80" y="37"/>
                    <a:pt x="80" y="38"/>
                    <a:pt x="79" y="39"/>
                  </a:cubicBezTo>
                  <a:cubicBezTo>
                    <a:pt x="79" y="40"/>
                    <a:pt x="79" y="40"/>
                    <a:pt x="78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5" y="44"/>
                    <a:pt x="73" y="46"/>
                    <a:pt x="72" y="48"/>
                  </a:cubicBezTo>
                  <a:cubicBezTo>
                    <a:pt x="64" y="57"/>
                    <a:pt x="55" y="67"/>
                    <a:pt x="47" y="77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0" y="86"/>
                    <a:pt x="40" y="86"/>
                    <a:pt x="39" y="87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8"/>
                    <a:pt x="37" y="88"/>
                    <a:pt x="36" y="89"/>
                  </a:cubicBezTo>
                  <a:cubicBezTo>
                    <a:pt x="32" y="90"/>
                    <a:pt x="27" y="90"/>
                    <a:pt x="22" y="88"/>
                  </a:cubicBezTo>
                  <a:cubicBezTo>
                    <a:pt x="22" y="88"/>
                    <a:pt x="21" y="87"/>
                    <a:pt x="20" y="87"/>
                  </a:cubicBezTo>
                  <a:cubicBezTo>
                    <a:pt x="20" y="87"/>
                    <a:pt x="20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4"/>
                    <a:pt x="18" y="84"/>
                  </a:cubicBezTo>
                  <a:cubicBezTo>
                    <a:pt x="17" y="84"/>
                    <a:pt x="17" y="83"/>
                    <a:pt x="16" y="82"/>
                  </a:cubicBezTo>
                  <a:cubicBezTo>
                    <a:pt x="15" y="80"/>
                    <a:pt x="14" y="77"/>
                    <a:pt x="15" y="74"/>
                  </a:cubicBezTo>
                  <a:cubicBezTo>
                    <a:pt x="15" y="70"/>
                    <a:pt x="16" y="67"/>
                    <a:pt x="18" y="65"/>
                  </a:cubicBezTo>
                  <a:cubicBezTo>
                    <a:pt x="18" y="64"/>
                    <a:pt x="19" y="64"/>
                    <a:pt x="19" y="64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4" y="44"/>
                    <a:pt x="42" y="34"/>
                    <a:pt x="50" y="24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6"/>
                    <a:pt x="56" y="16"/>
                    <a:pt x="57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8" y="15"/>
                    <a:pt x="59" y="14"/>
                    <a:pt x="60" y="14"/>
                  </a:cubicBezTo>
                  <a:cubicBezTo>
                    <a:pt x="63" y="13"/>
                    <a:pt x="67" y="13"/>
                    <a:pt x="71" y="14"/>
                  </a:cubicBezTo>
                  <a:cubicBezTo>
                    <a:pt x="74" y="15"/>
                    <a:pt x="76" y="16"/>
                    <a:pt x="78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5"/>
                  </a:cubicBezTo>
                  <a:cubicBezTo>
                    <a:pt x="80" y="14"/>
                    <a:pt x="79" y="12"/>
                    <a:pt x="77" y="10"/>
                  </a:cubicBezTo>
                  <a:cubicBezTo>
                    <a:pt x="74" y="8"/>
                    <a:pt x="71" y="6"/>
                    <a:pt x="66" y="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71" y="5"/>
                    <a:pt x="74" y="6"/>
                    <a:pt x="76" y="7"/>
                  </a:cubicBezTo>
                  <a:cubicBezTo>
                    <a:pt x="78" y="7"/>
                    <a:pt x="78" y="7"/>
                    <a:pt x="79" y="7"/>
                  </a:cubicBezTo>
                  <a:cubicBezTo>
                    <a:pt x="79" y="6"/>
                    <a:pt x="78" y="4"/>
                    <a:pt x="80" y="4"/>
                  </a:cubicBezTo>
                  <a:cubicBezTo>
                    <a:pt x="75" y="2"/>
                    <a:pt x="70" y="0"/>
                    <a:pt x="64" y="0"/>
                  </a:cubicBezTo>
                  <a:cubicBezTo>
                    <a:pt x="61" y="0"/>
                    <a:pt x="58" y="0"/>
                    <a:pt x="55" y="1"/>
                  </a:cubicBezTo>
                  <a:cubicBezTo>
                    <a:pt x="52" y="2"/>
                    <a:pt x="49" y="4"/>
                    <a:pt x="47" y="6"/>
                  </a:cubicBezTo>
                  <a:cubicBezTo>
                    <a:pt x="46" y="6"/>
                    <a:pt x="46" y="7"/>
                    <a:pt x="45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7"/>
                    <a:pt x="5" y="59"/>
                    <a:pt x="4" y="61"/>
                  </a:cubicBezTo>
                  <a:cubicBezTo>
                    <a:pt x="2" y="64"/>
                    <a:pt x="1" y="68"/>
                    <a:pt x="0" y="73"/>
                  </a:cubicBezTo>
                  <a:cubicBezTo>
                    <a:pt x="0" y="77"/>
                    <a:pt x="0" y="81"/>
                    <a:pt x="2" y="85"/>
                  </a:cubicBezTo>
                  <a:cubicBezTo>
                    <a:pt x="3" y="89"/>
                    <a:pt x="6" y="92"/>
                    <a:pt x="8" y="95"/>
                  </a:cubicBezTo>
                  <a:cubicBezTo>
                    <a:pt x="9" y="96"/>
                    <a:pt x="9" y="96"/>
                    <a:pt x="10" y="97"/>
                  </a:cubicBezTo>
                  <a:cubicBezTo>
                    <a:pt x="11" y="97"/>
                    <a:pt x="11" y="98"/>
                    <a:pt x="11" y="98"/>
                  </a:cubicBezTo>
                  <a:cubicBezTo>
                    <a:pt x="12" y="98"/>
                    <a:pt x="13" y="99"/>
                    <a:pt x="14" y="99"/>
                  </a:cubicBezTo>
                  <a:cubicBezTo>
                    <a:pt x="16" y="100"/>
                    <a:pt x="18" y="101"/>
                    <a:pt x="20" y="102"/>
                  </a:cubicBezTo>
                  <a:cubicBezTo>
                    <a:pt x="23" y="103"/>
                    <a:pt x="27" y="104"/>
                    <a:pt x="31" y="103"/>
                  </a:cubicBezTo>
                  <a:cubicBezTo>
                    <a:pt x="35" y="103"/>
                    <a:pt x="40" y="102"/>
                    <a:pt x="44" y="100"/>
                  </a:cubicBezTo>
                  <a:cubicBezTo>
                    <a:pt x="46" y="99"/>
                    <a:pt x="47" y="98"/>
                    <a:pt x="49" y="96"/>
                  </a:cubicBezTo>
                  <a:cubicBezTo>
                    <a:pt x="49" y="95"/>
                    <a:pt x="50" y="95"/>
                    <a:pt x="50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5"/>
                    <a:pt x="49" y="96"/>
                  </a:cubicBezTo>
                  <a:cubicBezTo>
                    <a:pt x="48" y="97"/>
                    <a:pt x="47" y="98"/>
                    <a:pt x="45" y="99"/>
                  </a:cubicBezTo>
                  <a:cubicBezTo>
                    <a:pt x="41" y="102"/>
                    <a:pt x="35" y="103"/>
                    <a:pt x="30" y="103"/>
                  </a:cubicBezTo>
                  <a:cubicBezTo>
                    <a:pt x="25" y="103"/>
                    <a:pt x="20" y="102"/>
                    <a:pt x="16" y="100"/>
                  </a:cubicBezTo>
                  <a:cubicBezTo>
                    <a:pt x="15" y="99"/>
                    <a:pt x="14" y="99"/>
                    <a:pt x="12" y="98"/>
                  </a:cubicBezTo>
                  <a:cubicBezTo>
                    <a:pt x="12" y="98"/>
                    <a:pt x="11" y="97"/>
                    <a:pt x="11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9" y="96"/>
                    <a:pt x="9" y="95"/>
                  </a:cubicBezTo>
                  <a:cubicBezTo>
                    <a:pt x="7" y="93"/>
                    <a:pt x="6" y="91"/>
                    <a:pt x="4" y="89"/>
                  </a:cubicBezTo>
                  <a:cubicBezTo>
                    <a:pt x="2" y="84"/>
                    <a:pt x="1" y="79"/>
                    <a:pt x="1" y="74"/>
                  </a:cubicBezTo>
                  <a:cubicBezTo>
                    <a:pt x="1" y="69"/>
                    <a:pt x="3" y="64"/>
                    <a:pt x="5" y="59"/>
                  </a:cubicBezTo>
                  <a:cubicBezTo>
                    <a:pt x="5" y="59"/>
                    <a:pt x="5" y="60"/>
                    <a:pt x="6" y="59"/>
                  </a:cubicBezTo>
                  <a:cubicBezTo>
                    <a:pt x="3" y="64"/>
                    <a:pt x="2" y="69"/>
                    <a:pt x="2" y="74"/>
                  </a:cubicBezTo>
                  <a:cubicBezTo>
                    <a:pt x="2" y="79"/>
                    <a:pt x="3" y="84"/>
                    <a:pt x="5" y="89"/>
                  </a:cubicBezTo>
                  <a:cubicBezTo>
                    <a:pt x="6" y="90"/>
                    <a:pt x="7" y="91"/>
                    <a:pt x="7" y="92"/>
                  </a:cubicBezTo>
                  <a:cubicBezTo>
                    <a:pt x="8" y="92"/>
                    <a:pt x="8" y="93"/>
                    <a:pt x="9" y="9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4"/>
                    <a:pt x="10" y="94"/>
                    <a:pt x="10" y="95"/>
                  </a:cubicBezTo>
                  <a:cubicBezTo>
                    <a:pt x="10" y="95"/>
                    <a:pt x="11" y="95"/>
                    <a:pt x="11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3" y="97"/>
                    <a:pt x="13" y="97"/>
                  </a:cubicBezTo>
                  <a:cubicBezTo>
                    <a:pt x="14" y="98"/>
                    <a:pt x="16" y="99"/>
                    <a:pt x="17" y="99"/>
                  </a:cubicBezTo>
                  <a:cubicBezTo>
                    <a:pt x="21" y="101"/>
                    <a:pt x="26" y="102"/>
                    <a:pt x="31" y="102"/>
                  </a:cubicBezTo>
                  <a:cubicBezTo>
                    <a:pt x="36" y="102"/>
                    <a:pt x="41" y="101"/>
                    <a:pt x="46" y="97"/>
                  </a:cubicBezTo>
                  <a:cubicBezTo>
                    <a:pt x="47" y="96"/>
                    <a:pt x="48" y="96"/>
                    <a:pt x="49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1"/>
                    <a:pt x="66" y="74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8"/>
                    <a:pt x="89" y="48"/>
                    <a:pt x="89" y="47"/>
                  </a:cubicBezTo>
                  <a:cubicBezTo>
                    <a:pt x="92" y="44"/>
                    <a:pt x="93" y="41"/>
                    <a:pt x="95" y="37"/>
                  </a:cubicBezTo>
                  <a:cubicBezTo>
                    <a:pt x="97" y="31"/>
                    <a:pt x="96" y="25"/>
                    <a:pt x="94" y="20"/>
                  </a:cubicBezTo>
                  <a:cubicBezTo>
                    <a:pt x="95" y="26"/>
                    <a:pt x="94" y="32"/>
                    <a:pt x="9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4" name="Freeform 28">
              <a:extLst>
                <a:ext uri="{FF2B5EF4-FFF2-40B4-BE49-F238E27FC236}">
                  <a16:creationId xmlns:a16="http://schemas.microsoft.com/office/drawing/2014/main" id="{D003BC9D-463E-428A-902B-096F019876C3}"/>
                </a:ext>
              </a:extLst>
            </p:cNvPr>
            <p:cNvSpPr/>
            <p:nvPr/>
          </p:nvSpPr>
          <p:spPr bwMode="auto">
            <a:xfrm>
              <a:off x="5175251" y="1671638"/>
              <a:ext cx="4763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5" name="Freeform 29">
              <a:extLst>
                <a:ext uri="{FF2B5EF4-FFF2-40B4-BE49-F238E27FC236}">
                  <a16:creationId xmlns:a16="http://schemas.microsoft.com/office/drawing/2014/main" id="{46F16BCA-C71B-4DF3-9451-439A40D6E169}"/>
                </a:ext>
              </a:extLst>
            </p:cNvPr>
            <p:cNvSpPr/>
            <p:nvPr/>
          </p:nvSpPr>
          <p:spPr bwMode="auto">
            <a:xfrm>
              <a:off x="5160963" y="166052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6" name="Freeform 30">
              <a:extLst>
                <a:ext uri="{FF2B5EF4-FFF2-40B4-BE49-F238E27FC236}">
                  <a16:creationId xmlns:a16="http://schemas.microsoft.com/office/drawing/2014/main" id="{5E840611-98FC-417B-82BD-C229777A544D}"/>
                </a:ext>
              </a:extLst>
            </p:cNvPr>
            <p:cNvSpPr/>
            <p:nvPr/>
          </p:nvSpPr>
          <p:spPr bwMode="auto">
            <a:xfrm>
              <a:off x="5180013" y="1674813"/>
              <a:ext cx="11113" cy="476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7" name="Freeform 31">
              <a:extLst>
                <a:ext uri="{FF2B5EF4-FFF2-40B4-BE49-F238E27FC236}">
                  <a16:creationId xmlns:a16="http://schemas.microsoft.com/office/drawing/2014/main" id="{87F33C78-78ED-4C89-B4F7-3AD608746AF3}"/>
                </a:ext>
              </a:extLst>
            </p:cNvPr>
            <p:cNvSpPr/>
            <p:nvPr/>
          </p:nvSpPr>
          <p:spPr bwMode="auto">
            <a:xfrm>
              <a:off x="5164138" y="1663701"/>
              <a:ext cx="7938" cy="4763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8" name="Freeform 32">
              <a:extLst>
                <a:ext uri="{FF2B5EF4-FFF2-40B4-BE49-F238E27FC236}">
                  <a16:creationId xmlns:a16="http://schemas.microsoft.com/office/drawing/2014/main" id="{F041DEEC-E47A-4453-8500-F21F3C7D0890}"/>
                </a:ext>
              </a:extLst>
            </p:cNvPr>
            <p:cNvSpPr/>
            <p:nvPr/>
          </p:nvSpPr>
          <p:spPr bwMode="auto">
            <a:xfrm>
              <a:off x="5172076" y="16684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9" name="Freeform 33">
              <a:extLst>
                <a:ext uri="{FF2B5EF4-FFF2-40B4-BE49-F238E27FC236}">
                  <a16:creationId xmlns:a16="http://schemas.microsoft.com/office/drawing/2014/main" id="{A6063171-3842-45DD-9BEF-93080BE0A25C}"/>
                </a:ext>
              </a:extLst>
            </p:cNvPr>
            <p:cNvSpPr/>
            <p:nvPr/>
          </p:nvSpPr>
          <p:spPr bwMode="auto">
            <a:xfrm>
              <a:off x="4987926" y="1292226"/>
              <a:ext cx="360363" cy="398463"/>
            </a:xfrm>
            <a:custGeom>
              <a:avLst/>
              <a:gdLst>
                <a:gd name="T0" fmla="*/ 38 w 96"/>
                <a:gd name="T1" fmla="*/ 88 h 106"/>
                <a:gd name="T2" fmla="*/ 46 w 96"/>
                <a:gd name="T3" fmla="*/ 98 h 106"/>
                <a:gd name="T4" fmla="*/ 42 w 96"/>
                <a:gd name="T5" fmla="*/ 93 h 106"/>
                <a:gd name="T6" fmla="*/ 12 w 96"/>
                <a:gd name="T7" fmla="*/ 55 h 106"/>
                <a:gd name="T8" fmla="*/ 0 w 96"/>
                <a:gd name="T9" fmla="*/ 29 h 106"/>
                <a:gd name="T10" fmla="*/ 6 w 96"/>
                <a:gd name="T11" fmla="*/ 14 h 106"/>
                <a:gd name="T12" fmla="*/ 5 w 96"/>
                <a:gd name="T13" fmla="*/ 43 h 106"/>
                <a:gd name="T14" fmla="*/ 20 w 96"/>
                <a:gd name="T15" fmla="*/ 64 h 106"/>
                <a:gd name="T16" fmla="*/ 45 w 96"/>
                <a:gd name="T17" fmla="*/ 96 h 106"/>
                <a:gd name="T18" fmla="*/ 48 w 96"/>
                <a:gd name="T19" fmla="*/ 99 h 106"/>
                <a:gd name="T20" fmla="*/ 67 w 96"/>
                <a:gd name="T21" fmla="*/ 106 h 106"/>
                <a:gd name="T22" fmla="*/ 86 w 96"/>
                <a:gd name="T23" fmla="*/ 98 h 106"/>
                <a:gd name="T24" fmla="*/ 95 w 96"/>
                <a:gd name="T25" fmla="*/ 86 h 106"/>
                <a:gd name="T26" fmla="*/ 92 w 96"/>
                <a:gd name="T27" fmla="*/ 86 h 106"/>
                <a:gd name="T28" fmla="*/ 81 w 96"/>
                <a:gd name="T29" fmla="*/ 99 h 106"/>
                <a:gd name="T30" fmla="*/ 49 w 96"/>
                <a:gd name="T31" fmla="*/ 97 h 106"/>
                <a:gd name="T32" fmla="*/ 40 w 96"/>
                <a:gd name="T33" fmla="*/ 86 h 106"/>
                <a:gd name="T34" fmla="*/ 44 w 96"/>
                <a:gd name="T35" fmla="*/ 91 h 106"/>
                <a:gd name="T36" fmla="*/ 50 w 96"/>
                <a:gd name="T37" fmla="*/ 98 h 106"/>
                <a:gd name="T38" fmla="*/ 78 w 96"/>
                <a:gd name="T39" fmla="*/ 101 h 106"/>
                <a:gd name="T40" fmla="*/ 92 w 96"/>
                <a:gd name="T41" fmla="*/ 69 h 106"/>
                <a:gd name="T42" fmla="*/ 83 w 96"/>
                <a:gd name="T43" fmla="*/ 59 h 106"/>
                <a:gd name="T44" fmla="*/ 86 w 96"/>
                <a:gd name="T45" fmla="*/ 70 h 106"/>
                <a:gd name="T46" fmla="*/ 85 w 96"/>
                <a:gd name="T47" fmla="*/ 82 h 106"/>
                <a:gd name="T48" fmla="*/ 57 w 96"/>
                <a:gd name="T49" fmla="*/ 93 h 106"/>
                <a:gd name="T50" fmla="*/ 53 w 96"/>
                <a:gd name="T51" fmla="*/ 90 h 106"/>
                <a:gd name="T52" fmla="*/ 28 w 96"/>
                <a:gd name="T53" fmla="*/ 57 h 106"/>
                <a:gd name="T54" fmla="*/ 54 w 96"/>
                <a:gd name="T55" fmla="*/ 91 h 106"/>
                <a:gd name="T56" fmla="*/ 62 w 96"/>
                <a:gd name="T57" fmla="*/ 95 h 106"/>
                <a:gd name="T58" fmla="*/ 84 w 96"/>
                <a:gd name="T59" fmla="*/ 72 h 106"/>
                <a:gd name="T60" fmla="*/ 79 w 96"/>
                <a:gd name="T61" fmla="*/ 87 h 106"/>
                <a:gd name="T62" fmla="*/ 72 w 96"/>
                <a:gd name="T63" fmla="*/ 92 h 106"/>
                <a:gd name="T64" fmla="*/ 56 w 96"/>
                <a:gd name="T65" fmla="*/ 89 h 106"/>
                <a:gd name="T66" fmla="*/ 23 w 96"/>
                <a:gd name="T67" fmla="*/ 47 h 106"/>
                <a:gd name="T68" fmla="*/ 18 w 96"/>
                <a:gd name="T69" fmla="*/ 40 h 106"/>
                <a:gd name="T70" fmla="*/ 17 w 96"/>
                <a:gd name="T71" fmla="*/ 21 h 106"/>
                <a:gd name="T72" fmla="*/ 21 w 96"/>
                <a:gd name="T73" fmla="*/ 18 h 106"/>
                <a:gd name="T74" fmla="*/ 37 w 96"/>
                <a:gd name="T75" fmla="*/ 17 h 106"/>
                <a:gd name="T76" fmla="*/ 39 w 96"/>
                <a:gd name="T77" fmla="*/ 19 h 106"/>
                <a:gd name="T78" fmla="*/ 70 w 96"/>
                <a:gd name="T79" fmla="*/ 57 h 106"/>
                <a:gd name="T80" fmla="*/ 83 w 96"/>
                <a:gd name="T81" fmla="*/ 53 h 106"/>
                <a:gd name="T82" fmla="*/ 55 w 96"/>
                <a:gd name="T83" fmla="*/ 16 h 106"/>
                <a:gd name="T84" fmla="*/ 48 w 96"/>
                <a:gd name="T85" fmla="*/ 7 h 106"/>
                <a:gd name="T86" fmla="*/ 12 w 96"/>
                <a:gd name="T87" fmla="*/ 6 h 106"/>
                <a:gd name="T88" fmla="*/ 7 w 96"/>
                <a:gd name="T89" fmla="*/ 10 h 106"/>
                <a:gd name="T90" fmla="*/ 2 w 96"/>
                <a:gd name="T91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6">
                  <a:moveTo>
                    <a:pt x="14" y="58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6" y="97"/>
                    <a:pt x="46" y="98"/>
                    <a:pt x="46" y="98"/>
                  </a:cubicBezTo>
                  <a:cubicBezTo>
                    <a:pt x="46" y="98"/>
                    <a:pt x="45" y="97"/>
                    <a:pt x="45" y="97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6" y="48"/>
                    <a:pt x="5" y="46"/>
                    <a:pt x="4" y="44"/>
                  </a:cubicBezTo>
                  <a:cubicBezTo>
                    <a:pt x="2" y="39"/>
                    <a:pt x="0" y="34"/>
                    <a:pt x="0" y="29"/>
                  </a:cubicBezTo>
                  <a:cubicBezTo>
                    <a:pt x="0" y="27"/>
                    <a:pt x="0" y="24"/>
                    <a:pt x="1" y="21"/>
                  </a:cubicBezTo>
                  <a:cubicBezTo>
                    <a:pt x="2" y="18"/>
                    <a:pt x="3" y="16"/>
                    <a:pt x="5" y="13"/>
                  </a:cubicBezTo>
                  <a:cubicBezTo>
                    <a:pt x="5" y="14"/>
                    <a:pt x="4" y="15"/>
                    <a:pt x="6" y="14"/>
                  </a:cubicBezTo>
                  <a:cubicBezTo>
                    <a:pt x="4" y="16"/>
                    <a:pt x="3" y="18"/>
                    <a:pt x="2" y="21"/>
                  </a:cubicBezTo>
                  <a:cubicBezTo>
                    <a:pt x="1" y="24"/>
                    <a:pt x="1" y="27"/>
                    <a:pt x="1" y="29"/>
                  </a:cubicBezTo>
                  <a:cubicBezTo>
                    <a:pt x="1" y="34"/>
                    <a:pt x="3" y="39"/>
                    <a:pt x="5" y="43"/>
                  </a:cubicBezTo>
                  <a:cubicBezTo>
                    <a:pt x="6" y="46"/>
                    <a:pt x="7" y="48"/>
                    <a:pt x="9" y="5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5" y="71"/>
                    <a:pt x="30" y="77"/>
                    <a:pt x="36" y="84"/>
                  </a:cubicBezTo>
                  <a:cubicBezTo>
                    <a:pt x="38" y="87"/>
                    <a:pt x="41" y="90"/>
                    <a:pt x="43" y="93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7"/>
                    <a:pt x="47" y="97"/>
                    <a:pt x="47" y="97"/>
                  </a:cubicBezTo>
                  <a:cubicBezTo>
                    <a:pt x="47" y="98"/>
                    <a:pt x="48" y="98"/>
                    <a:pt x="48" y="99"/>
                  </a:cubicBezTo>
                  <a:cubicBezTo>
                    <a:pt x="51" y="101"/>
                    <a:pt x="53" y="102"/>
                    <a:pt x="56" y="103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9" y="106"/>
                    <a:pt x="63" y="106"/>
                    <a:pt x="67" y="106"/>
                  </a:cubicBezTo>
                  <a:cubicBezTo>
                    <a:pt x="71" y="106"/>
                    <a:pt x="75" y="105"/>
                    <a:pt x="78" y="103"/>
                  </a:cubicBezTo>
                  <a:cubicBezTo>
                    <a:pt x="80" y="102"/>
                    <a:pt x="82" y="101"/>
                    <a:pt x="84" y="100"/>
                  </a:cubicBezTo>
                  <a:cubicBezTo>
                    <a:pt x="84" y="100"/>
                    <a:pt x="85" y="99"/>
                    <a:pt x="86" y="98"/>
                  </a:cubicBezTo>
                  <a:cubicBezTo>
                    <a:pt x="86" y="98"/>
                    <a:pt x="87" y="98"/>
                    <a:pt x="87" y="97"/>
                  </a:cubicBezTo>
                  <a:cubicBezTo>
                    <a:pt x="88" y="97"/>
                    <a:pt x="88" y="97"/>
                    <a:pt x="88" y="96"/>
                  </a:cubicBezTo>
                  <a:cubicBezTo>
                    <a:pt x="91" y="93"/>
                    <a:pt x="93" y="90"/>
                    <a:pt x="95" y="86"/>
                  </a:cubicBezTo>
                  <a:cubicBezTo>
                    <a:pt x="96" y="82"/>
                    <a:pt x="96" y="79"/>
                    <a:pt x="95" y="76"/>
                  </a:cubicBezTo>
                  <a:cubicBezTo>
                    <a:pt x="95" y="73"/>
                    <a:pt x="94" y="71"/>
                    <a:pt x="93" y="69"/>
                  </a:cubicBezTo>
                  <a:cubicBezTo>
                    <a:pt x="95" y="74"/>
                    <a:pt x="95" y="80"/>
                    <a:pt x="92" y="86"/>
                  </a:cubicBezTo>
                  <a:cubicBezTo>
                    <a:pt x="91" y="89"/>
                    <a:pt x="90" y="91"/>
                    <a:pt x="88" y="93"/>
                  </a:cubicBezTo>
                  <a:cubicBezTo>
                    <a:pt x="87" y="94"/>
                    <a:pt x="86" y="95"/>
                    <a:pt x="85" y="96"/>
                  </a:cubicBezTo>
                  <a:cubicBezTo>
                    <a:pt x="84" y="97"/>
                    <a:pt x="83" y="98"/>
                    <a:pt x="81" y="99"/>
                  </a:cubicBezTo>
                  <a:cubicBezTo>
                    <a:pt x="76" y="102"/>
                    <a:pt x="71" y="103"/>
                    <a:pt x="65" y="103"/>
                  </a:cubicBezTo>
                  <a:cubicBezTo>
                    <a:pt x="62" y="103"/>
                    <a:pt x="60" y="103"/>
                    <a:pt x="57" y="102"/>
                  </a:cubicBezTo>
                  <a:cubicBezTo>
                    <a:pt x="54" y="101"/>
                    <a:pt x="51" y="100"/>
                    <a:pt x="49" y="97"/>
                  </a:cubicBezTo>
                  <a:cubicBezTo>
                    <a:pt x="48" y="96"/>
                    <a:pt x="47" y="95"/>
                    <a:pt x="46" y="94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3" y="64"/>
                    <a:pt x="35" y="78"/>
                    <a:pt x="44" y="91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7" y="95"/>
                    <a:pt x="48" y="96"/>
                    <a:pt x="48" y="96"/>
                  </a:cubicBezTo>
                  <a:cubicBezTo>
                    <a:pt x="49" y="97"/>
                    <a:pt x="49" y="98"/>
                    <a:pt x="50" y="98"/>
                  </a:cubicBezTo>
                  <a:cubicBezTo>
                    <a:pt x="53" y="100"/>
                    <a:pt x="56" y="102"/>
                    <a:pt x="59" y="103"/>
                  </a:cubicBezTo>
                  <a:cubicBezTo>
                    <a:pt x="63" y="103"/>
                    <a:pt x="66" y="103"/>
                    <a:pt x="69" y="103"/>
                  </a:cubicBezTo>
                  <a:cubicBezTo>
                    <a:pt x="72" y="103"/>
                    <a:pt x="75" y="102"/>
                    <a:pt x="78" y="101"/>
                  </a:cubicBezTo>
                  <a:cubicBezTo>
                    <a:pt x="81" y="99"/>
                    <a:pt x="83" y="97"/>
                    <a:pt x="86" y="95"/>
                  </a:cubicBezTo>
                  <a:cubicBezTo>
                    <a:pt x="88" y="93"/>
                    <a:pt x="90" y="90"/>
                    <a:pt x="91" y="87"/>
                  </a:cubicBezTo>
                  <a:cubicBezTo>
                    <a:pt x="94" y="81"/>
                    <a:pt x="94" y="75"/>
                    <a:pt x="92" y="69"/>
                  </a:cubicBezTo>
                  <a:cubicBezTo>
                    <a:pt x="92" y="68"/>
                    <a:pt x="91" y="66"/>
                    <a:pt x="91" y="65"/>
                  </a:cubicBezTo>
                  <a:cubicBezTo>
                    <a:pt x="90" y="64"/>
                    <a:pt x="89" y="62"/>
                    <a:pt x="88" y="61"/>
                  </a:cubicBezTo>
                  <a:cubicBezTo>
                    <a:pt x="86" y="60"/>
                    <a:pt x="84" y="59"/>
                    <a:pt x="83" y="59"/>
                  </a:cubicBezTo>
                  <a:cubicBezTo>
                    <a:pt x="83" y="60"/>
                    <a:pt x="83" y="60"/>
                    <a:pt x="83" y="61"/>
                  </a:cubicBezTo>
                  <a:cubicBezTo>
                    <a:pt x="83" y="62"/>
                    <a:pt x="84" y="64"/>
                    <a:pt x="84" y="66"/>
                  </a:cubicBezTo>
                  <a:cubicBezTo>
                    <a:pt x="85" y="67"/>
                    <a:pt x="86" y="69"/>
                    <a:pt x="86" y="70"/>
                  </a:cubicBezTo>
                  <a:cubicBezTo>
                    <a:pt x="87" y="71"/>
                    <a:pt x="87" y="72"/>
                    <a:pt x="87" y="72"/>
                  </a:cubicBezTo>
                  <a:cubicBezTo>
                    <a:pt x="86" y="73"/>
                    <a:pt x="86" y="73"/>
                    <a:pt x="85" y="73"/>
                  </a:cubicBezTo>
                  <a:cubicBezTo>
                    <a:pt x="86" y="76"/>
                    <a:pt x="86" y="79"/>
                    <a:pt x="85" y="82"/>
                  </a:cubicBezTo>
                  <a:cubicBezTo>
                    <a:pt x="84" y="85"/>
                    <a:pt x="82" y="88"/>
                    <a:pt x="80" y="90"/>
                  </a:cubicBezTo>
                  <a:cubicBezTo>
                    <a:pt x="75" y="94"/>
                    <a:pt x="68" y="96"/>
                    <a:pt x="62" y="95"/>
                  </a:cubicBezTo>
                  <a:cubicBezTo>
                    <a:pt x="60" y="95"/>
                    <a:pt x="58" y="94"/>
                    <a:pt x="57" y="93"/>
                  </a:cubicBezTo>
                  <a:cubicBezTo>
                    <a:pt x="56" y="93"/>
                    <a:pt x="55" y="92"/>
                    <a:pt x="55" y="92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0"/>
                    <a:pt x="53" y="90"/>
                    <a:pt x="53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39" y="71"/>
                    <a:pt x="33" y="64"/>
                    <a:pt x="28" y="57"/>
                  </a:cubicBezTo>
                  <a:cubicBezTo>
                    <a:pt x="34" y="64"/>
                    <a:pt x="39" y="72"/>
                    <a:pt x="45" y="7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90"/>
                    <a:pt x="54" y="90"/>
                    <a:pt x="54" y="91"/>
                  </a:cubicBezTo>
                  <a:cubicBezTo>
                    <a:pt x="54" y="91"/>
                    <a:pt x="54" y="91"/>
                    <a:pt x="55" y="92"/>
                  </a:cubicBezTo>
                  <a:cubicBezTo>
                    <a:pt x="55" y="92"/>
                    <a:pt x="56" y="93"/>
                    <a:pt x="57" y="93"/>
                  </a:cubicBezTo>
                  <a:cubicBezTo>
                    <a:pt x="58" y="94"/>
                    <a:pt x="60" y="95"/>
                    <a:pt x="62" y="95"/>
                  </a:cubicBezTo>
                  <a:cubicBezTo>
                    <a:pt x="68" y="96"/>
                    <a:pt x="75" y="94"/>
                    <a:pt x="79" y="90"/>
                  </a:cubicBezTo>
                  <a:cubicBezTo>
                    <a:pt x="82" y="87"/>
                    <a:pt x="83" y="85"/>
                    <a:pt x="84" y="82"/>
                  </a:cubicBezTo>
                  <a:cubicBezTo>
                    <a:pt x="85" y="79"/>
                    <a:pt x="85" y="76"/>
                    <a:pt x="84" y="72"/>
                  </a:cubicBezTo>
                  <a:cubicBezTo>
                    <a:pt x="83" y="72"/>
                    <a:pt x="83" y="72"/>
                    <a:pt x="83" y="75"/>
                  </a:cubicBezTo>
                  <a:cubicBezTo>
                    <a:pt x="83" y="77"/>
                    <a:pt x="83" y="81"/>
                    <a:pt x="81" y="84"/>
                  </a:cubicBezTo>
                  <a:cubicBezTo>
                    <a:pt x="80" y="85"/>
                    <a:pt x="80" y="86"/>
                    <a:pt x="79" y="87"/>
                  </a:cubicBezTo>
                  <a:cubicBezTo>
                    <a:pt x="79" y="88"/>
                    <a:pt x="78" y="88"/>
                    <a:pt x="78" y="88"/>
                  </a:cubicBezTo>
                  <a:cubicBezTo>
                    <a:pt x="78" y="89"/>
                    <a:pt x="77" y="89"/>
                    <a:pt x="77" y="89"/>
                  </a:cubicBezTo>
                  <a:cubicBezTo>
                    <a:pt x="75" y="91"/>
                    <a:pt x="73" y="92"/>
                    <a:pt x="72" y="92"/>
                  </a:cubicBezTo>
                  <a:cubicBezTo>
                    <a:pt x="69" y="93"/>
                    <a:pt x="67" y="93"/>
                    <a:pt x="64" y="93"/>
                  </a:cubicBezTo>
                  <a:cubicBezTo>
                    <a:pt x="62" y="93"/>
                    <a:pt x="60" y="92"/>
                    <a:pt x="58" y="91"/>
                  </a:cubicBezTo>
                  <a:cubicBezTo>
                    <a:pt x="57" y="90"/>
                    <a:pt x="56" y="90"/>
                    <a:pt x="56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39" y="67"/>
                    <a:pt x="31" y="57"/>
                    <a:pt x="23" y="47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17" y="38"/>
                    <a:pt x="16" y="37"/>
                  </a:cubicBezTo>
                  <a:cubicBezTo>
                    <a:pt x="15" y="34"/>
                    <a:pt x="14" y="31"/>
                    <a:pt x="14" y="28"/>
                  </a:cubicBezTo>
                  <a:cubicBezTo>
                    <a:pt x="14" y="25"/>
                    <a:pt x="15" y="23"/>
                    <a:pt x="17" y="21"/>
                  </a:cubicBezTo>
                  <a:cubicBezTo>
                    <a:pt x="17" y="21"/>
                    <a:pt x="17" y="20"/>
                    <a:pt x="18" y="20"/>
                  </a:cubicBezTo>
                  <a:cubicBezTo>
                    <a:pt x="18" y="20"/>
                    <a:pt x="18" y="20"/>
                    <a:pt x="19" y="19"/>
                  </a:cubicBezTo>
                  <a:cubicBezTo>
                    <a:pt x="19" y="19"/>
                    <a:pt x="20" y="18"/>
                    <a:pt x="21" y="18"/>
                  </a:cubicBezTo>
                  <a:cubicBezTo>
                    <a:pt x="22" y="17"/>
                    <a:pt x="24" y="16"/>
                    <a:pt x="26" y="16"/>
                  </a:cubicBezTo>
                  <a:cubicBezTo>
                    <a:pt x="28" y="15"/>
                    <a:pt x="30" y="15"/>
                    <a:pt x="32" y="15"/>
                  </a:cubicBezTo>
                  <a:cubicBezTo>
                    <a:pt x="34" y="15"/>
                    <a:pt x="36" y="16"/>
                    <a:pt x="37" y="17"/>
                  </a:cubicBezTo>
                  <a:cubicBezTo>
                    <a:pt x="38" y="17"/>
                    <a:pt x="38" y="17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6" y="40"/>
                    <a:pt x="63" y="49"/>
                    <a:pt x="70" y="57"/>
                  </a:cubicBezTo>
                  <a:cubicBezTo>
                    <a:pt x="82" y="70"/>
                    <a:pt x="82" y="62"/>
                    <a:pt x="72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83" y="61"/>
                    <a:pt x="80" y="52"/>
                    <a:pt x="83" y="53"/>
                  </a:cubicBezTo>
                  <a:cubicBezTo>
                    <a:pt x="77" y="45"/>
                    <a:pt x="72" y="38"/>
                    <a:pt x="67" y="3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49" y="8"/>
                    <a:pt x="48" y="7"/>
                  </a:cubicBezTo>
                  <a:cubicBezTo>
                    <a:pt x="45" y="4"/>
                    <a:pt x="40" y="2"/>
                    <a:pt x="36" y="1"/>
                  </a:cubicBezTo>
                  <a:cubicBezTo>
                    <a:pt x="31" y="0"/>
                    <a:pt x="27" y="1"/>
                    <a:pt x="23" y="2"/>
                  </a:cubicBezTo>
                  <a:cubicBezTo>
                    <a:pt x="19" y="3"/>
                    <a:pt x="16" y="4"/>
                    <a:pt x="12" y="6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6" y="12"/>
                    <a:pt x="4" y="13"/>
                    <a:pt x="3" y="15"/>
                  </a:cubicBezTo>
                  <a:cubicBezTo>
                    <a:pt x="1" y="19"/>
                    <a:pt x="0" y="24"/>
                    <a:pt x="0" y="28"/>
                  </a:cubicBezTo>
                  <a:cubicBezTo>
                    <a:pt x="0" y="32"/>
                    <a:pt x="0" y="36"/>
                    <a:pt x="2" y="40"/>
                  </a:cubicBezTo>
                  <a:cubicBezTo>
                    <a:pt x="3" y="43"/>
                    <a:pt x="5" y="47"/>
                    <a:pt x="7" y="50"/>
                  </a:cubicBezTo>
                  <a:lnTo>
                    <a:pt x="1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0" name="Freeform 34">
              <a:extLst>
                <a:ext uri="{FF2B5EF4-FFF2-40B4-BE49-F238E27FC236}">
                  <a16:creationId xmlns:a16="http://schemas.microsoft.com/office/drawing/2014/main" id="{B9F8F5C3-3875-47DB-9B19-FAC3682CF69D}"/>
                </a:ext>
              </a:extLst>
            </p:cNvPr>
            <p:cNvSpPr/>
            <p:nvPr/>
          </p:nvSpPr>
          <p:spPr bwMode="auto">
            <a:xfrm>
              <a:off x="5984876" y="954088"/>
              <a:ext cx="222250" cy="431800"/>
            </a:xfrm>
            <a:custGeom>
              <a:avLst/>
              <a:gdLst>
                <a:gd name="T0" fmla="*/ 0 w 59"/>
                <a:gd name="T1" fmla="*/ 87 h 115"/>
                <a:gd name="T2" fmla="*/ 17 w 59"/>
                <a:gd name="T3" fmla="*/ 113 h 115"/>
                <a:gd name="T4" fmla="*/ 47 w 59"/>
                <a:gd name="T5" fmla="*/ 110 h 115"/>
                <a:gd name="T6" fmla="*/ 48 w 59"/>
                <a:gd name="T7" fmla="*/ 108 h 115"/>
                <a:gd name="T8" fmla="*/ 51 w 59"/>
                <a:gd name="T9" fmla="*/ 106 h 115"/>
                <a:gd name="T10" fmla="*/ 58 w 59"/>
                <a:gd name="T11" fmla="*/ 87 h 115"/>
                <a:gd name="T12" fmla="*/ 58 w 59"/>
                <a:gd name="T13" fmla="*/ 73 h 115"/>
                <a:gd name="T14" fmla="*/ 58 w 59"/>
                <a:gd name="T15" fmla="*/ 85 h 115"/>
                <a:gd name="T16" fmla="*/ 57 w 59"/>
                <a:gd name="T17" fmla="*/ 92 h 115"/>
                <a:gd name="T18" fmla="*/ 48 w 59"/>
                <a:gd name="T19" fmla="*/ 108 h 115"/>
                <a:gd name="T20" fmla="*/ 47 w 59"/>
                <a:gd name="T21" fmla="*/ 108 h 115"/>
                <a:gd name="T22" fmla="*/ 29 w 59"/>
                <a:gd name="T23" fmla="*/ 115 h 115"/>
                <a:gd name="T24" fmla="*/ 1 w 59"/>
                <a:gd name="T25" fmla="*/ 92 h 115"/>
                <a:gd name="T26" fmla="*/ 37 w 59"/>
                <a:gd name="T27" fmla="*/ 113 h 115"/>
                <a:gd name="T28" fmla="*/ 48 w 59"/>
                <a:gd name="T29" fmla="*/ 106 h 115"/>
                <a:gd name="T30" fmla="*/ 57 w 59"/>
                <a:gd name="T31" fmla="*/ 87 h 115"/>
                <a:gd name="T32" fmla="*/ 57 w 59"/>
                <a:gd name="T33" fmla="*/ 53 h 115"/>
                <a:gd name="T34" fmla="*/ 59 w 59"/>
                <a:gd name="T35" fmla="*/ 30 h 115"/>
                <a:gd name="T36" fmla="*/ 43 w 59"/>
                <a:gd name="T37" fmla="*/ 2 h 115"/>
                <a:gd name="T38" fmla="*/ 57 w 59"/>
                <a:gd name="T39" fmla="*/ 25 h 115"/>
                <a:gd name="T40" fmla="*/ 57 w 59"/>
                <a:gd name="T41" fmla="*/ 31 h 115"/>
                <a:gd name="T42" fmla="*/ 56 w 59"/>
                <a:gd name="T43" fmla="*/ 81 h 115"/>
                <a:gd name="T44" fmla="*/ 56 w 59"/>
                <a:gd name="T45" fmla="*/ 88 h 115"/>
                <a:gd name="T46" fmla="*/ 47 w 59"/>
                <a:gd name="T47" fmla="*/ 105 h 115"/>
                <a:gd name="T48" fmla="*/ 46 w 59"/>
                <a:gd name="T49" fmla="*/ 107 h 115"/>
                <a:gd name="T50" fmla="*/ 41 w 59"/>
                <a:gd name="T51" fmla="*/ 110 h 115"/>
                <a:gd name="T52" fmla="*/ 46 w 59"/>
                <a:gd name="T53" fmla="*/ 106 h 115"/>
                <a:gd name="T54" fmla="*/ 55 w 59"/>
                <a:gd name="T55" fmla="*/ 93 h 115"/>
                <a:gd name="T56" fmla="*/ 55 w 59"/>
                <a:gd name="T57" fmla="*/ 79 h 115"/>
                <a:gd name="T58" fmla="*/ 56 w 59"/>
                <a:gd name="T59" fmla="*/ 26 h 115"/>
                <a:gd name="T60" fmla="*/ 39 w 59"/>
                <a:gd name="T61" fmla="*/ 1 h 115"/>
                <a:gd name="T62" fmla="*/ 31 w 59"/>
                <a:gd name="T63" fmla="*/ 4 h 115"/>
                <a:gd name="T64" fmla="*/ 41 w 59"/>
                <a:gd name="T65" fmla="*/ 9 h 115"/>
                <a:gd name="T66" fmla="*/ 48 w 59"/>
                <a:gd name="T67" fmla="*/ 49 h 115"/>
                <a:gd name="T68" fmla="*/ 47 w 59"/>
                <a:gd name="T69" fmla="*/ 86 h 115"/>
                <a:gd name="T70" fmla="*/ 47 w 59"/>
                <a:gd name="T71" fmla="*/ 89 h 115"/>
                <a:gd name="T72" fmla="*/ 47 w 59"/>
                <a:gd name="T73" fmla="*/ 76 h 115"/>
                <a:gd name="T74" fmla="*/ 39 w 59"/>
                <a:gd name="T75" fmla="*/ 11 h 115"/>
                <a:gd name="T76" fmla="*/ 46 w 59"/>
                <a:gd name="T77" fmla="*/ 25 h 115"/>
                <a:gd name="T78" fmla="*/ 46 w 59"/>
                <a:gd name="T79" fmla="*/ 37 h 115"/>
                <a:gd name="T80" fmla="*/ 45 w 59"/>
                <a:gd name="T81" fmla="*/ 86 h 115"/>
                <a:gd name="T82" fmla="*/ 44 w 59"/>
                <a:gd name="T83" fmla="*/ 92 h 115"/>
                <a:gd name="T84" fmla="*/ 39 w 59"/>
                <a:gd name="T85" fmla="*/ 98 h 115"/>
                <a:gd name="T86" fmla="*/ 34 w 59"/>
                <a:gd name="T87" fmla="*/ 101 h 115"/>
                <a:gd name="T88" fmla="*/ 18 w 59"/>
                <a:gd name="T89" fmla="*/ 96 h 115"/>
                <a:gd name="T90" fmla="*/ 14 w 59"/>
                <a:gd name="T91" fmla="*/ 85 h 115"/>
                <a:gd name="T92" fmla="*/ 14 w 59"/>
                <a:gd name="T93" fmla="*/ 36 h 115"/>
                <a:gd name="T94" fmla="*/ 14 w 59"/>
                <a:gd name="T95" fmla="*/ 26 h 115"/>
                <a:gd name="T96" fmla="*/ 22 w 59"/>
                <a:gd name="T97" fmla="*/ 13 h 115"/>
                <a:gd name="T98" fmla="*/ 30 w 59"/>
                <a:gd name="T99" fmla="*/ 9 h 115"/>
                <a:gd name="T100" fmla="*/ 13 w 59"/>
                <a:gd name="T101" fmla="*/ 10 h 115"/>
                <a:gd name="T102" fmla="*/ 23 w 59"/>
                <a:gd name="T103" fmla="*/ 2 h 115"/>
                <a:gd name="T104" fmla="*/ 0 w 59"/>
                <a:gd name="T105" fmla="*/ 24 h 115"/>
                <a:gd name="T106" fmla="*/ 0 w 59"/>
                <a:gd name="T107" fmla="*/ 3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115">
                  <a:moveTo>
                    <a:pt x="0" y="83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90"/>
                    <a:pt x="0" y="92"/>
                    <a:pt x="1" y="94"/>
                  </a:cubicBezTo>
                  <a:cubicBezTo>
                    <a:pt x="3" y="103"/>
                    <a:pt x="9" y="109"/>
                    <a:pt x="17" y="113"/>
                  </a:cubicBezTo>
                  <a:cubicBezTo>
                    <a:pt x="21" y="115"/>
                    <a:pt x="25" y="115"/>
                    <a:pt x="29" y="115"/>
                  </a:cubicBezTo>
                  <a:cubicBezTo>
                    <a:pt x="33" y="115"/>
                    <a:pt x="37" y="115"/>
                    <a:pt x="41" y="113"/>
                  </a:cubicBezTo>
                  <a:cubicBezTo>
                    <a:pt x="43" y="112"/>
                    <a:pt x="45" y="111"/>
                    <a:pt x="47" y="110"/>
                  </a:cubicBezTo>
                  <a:cubicBezTo>
                    <a:pt x="47" y="109"/>
                    <a:pt x="48" y="109"/>
                    <a:pt x="48" y="109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0" y="107"/>
                    <a:pt x="50" y="106"/>
                    <a:pt x="51" y="106"/>
                  </a:cubicBezTo>
                  <a:cubicBezTo>
                    <a:pt x="54" y="103"/>
                    <a:pt x="56" y="99"/>
                    <a:pt x="57" y="94"/>
                  </a:cubicBezTo>
                  <a:cubicBezTo>
                    <a:pt x="58" y="92"/>
                    <a:pt x="58" y="90"/>
                    <a:pt x="58" y="88"/>
                  </a:cubicBezTo>
                  <a:cubicBezTo>
                    <a:pt x="58" y="88"/>
                    <a:pt x="58" y="87"/>
                    <a:pt x="58" y="87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7"/>
                    <a:pt x="58" y="88"/>
                    <a:pt x="58" y="88"/>
                  </a:cubicBezTo>
                  <a:cubicBezTo>
                    <a:pt x="58" y="90"/>
                    <a:pt x="58" y="91"/>
                    <a:pt x="57" y="92"/>
                  </a:cubicBezTo>
                  <a:cubicBezTo>
                    <a:pt x="57" y="97"/>
                    <a:pt x="54" y="102"/>
                    <a:pt x="50" y="106"/>
                  </a:cubicBezTo>
                  <a:cubicBezTo>
                    <a:pt x="50" y="107"/>
                    <a:pt x="49" y="107"/>
                    <a:pt x="49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46" y="109"/>
                    <a:pt x="45" y="110"/>
                    <a:pt x="44" y="111"/>
                  </a:cubicBezTo>
                  <a:cubicBezTo>
                    <a:pt x="42" y="112"/>
                    <a:pt x="39" y="113"/>
                    <a:pt x="37" y="114"/>
                  </a:cubicBezTo>
                  <a:cubicBezTo>
                    <a:pt x="34" y="115"/>
                    <a:pt x="32" y="115"/>
                    <a:pt x="29" y="115"/>
                  </a:cubicBezTo>
                  <a:cubicBezTo>
                    <a:pt x="27" y="115"/>
                    <a:pt x="24" y="115"/>
                    <a:pt x="21" y="114"/>
                  </a:cubicBezTo>
                  <a:cubicBezTo>
                    <a:pt x="11" y="111"/>
                    <a:pt x="3" y="103"/>
                    <a:pt x="1" y="92"/>
                  </a:cubicBezTo>
                  <a:cubicBezTo>
                    <a:pt x="1" y="92"/>
                    <a:pt x="1" y="93"/>
                    <a:pt x="1" y="92"/>
                  </a:cubicBezTo>
                  <a:cubicBezTo>
                    <a:pt x="4" y="102"/>
                    <a:pt x="12" y="110"/>
                    <a:pt x="22" y="113"/>
                  </a:cubicBezTo>
                  <a:cubicBezTo>
                    <a:pt x="24" y="114"/>
                    <a:pt x="27" y="114"/>
                    <a:pt x="30" y="114"/>
                  </a:cubicBezTo>
                  <a:cubicBezTo>
                    <a:pt x="32" y="114"/>
                    <a:pt x="35" y="114"/>
                    <a:pt x="37" y="113"/>
                  </a:cubicBezTo>
                  <a:cubicBezTo>
                    <a:pt x="40" y="112"/>
                    <a:pt x="42" y="111"/>
                    <a:pt x="44" y="110"/>
                  </a:cubicBezTo>
                  <a:cubicBezTo>
                    <a:pt x="45" y="109"/>
                    <a:pt x="46" y="108"/>
                    <a:pt x="47" y="107"/>
                  </a:cubicBezTo>
                  <a:cubicBezTo>
                    <a:pt x="47" y="107"/>
                    <a:pt x="48" y="107"/>
                    <a:pt x="48" y="106"/>
                  </a:cubicBezTo>
                  <a:cubicBezTo>
                    <a:pt x="49" y="106"/>
                    <a:pt x="49" y="106"/>
                    <a:pt x="50" y="105"/>
                  </a:cubicBezTo>
                  <a:cubicBezTo>
                    <a:pt x="54" y="101"/>
                    <a:pt x="56" y="96"/>
                    <a:pt x="57" y="91"/>
                  </a:cubicBezTo>
                  <a:cubicBezTo>
                    <a:pt x="57" y="90"/>
                    <a:pt x="57" y="89"/>
                    <a:pt x="57" y="87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0"/>
                    <a:pt x="58" y="61"/>
                    <a:pt x="57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8"/>
                    <a:pt x="59" y="27"/>
                    <a:pt x="59" y="25"/>
                  </a:cubicBezTo>
                  <a:cubicBezTo>
                    <a:pt x="59" y="21"/>
                    <a:pt x="58" y="17"/>
                    <a:pt x="56" y="13"/>
                  </a:cubicBezTo>
                  <a:cubicBezTo>
                    <a:pt x="53" y="7"/>
                    <a:pt x="48" y="4"/>
                    <a:pt x="43" y="2"/>
                  </a:cubicBezTo>
                  <a:cubicBezTo>
                    <a:pt x="48" y="5"/>
                    <a:pt x="52" y="10"/>
                    <a:pt x="54" y="15"/>
                  </a:cubicBezTo>
                  <a:cubicBezTo>
                    <a:pt x="55" y="17"/>
                    <a:pt x="56" y="20"/>
                    <a:pt x="57" y="23"/>
                  </a:cubicBezTo>
                  <a:cubicBezTo>
                    <a:pt x="57" y="24"/>
                    <a:pt x="57" y="25"/>
                    <a:pt x="57" y="2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40"/>
                    <a:pt x="56" y="50"/>
                    <a:pt x="56" y="59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7"/>
                    <a:pt x="56" y="88"/>
                    <a:pt x="56" y="88"/>
                  </a:cubicBezTo>
                  <a:cubicBezTo>
                    <a:pt x="55" y="91"/>
                    <a:pt x="55" y="94"/>
                    <a:pt x="54" y="97"/>
                  </a:cubicBezTo>
                  <a:cubicBezTo>
                    <a:pt x="53" y="99"/>
                    <a:pt x="51" y="102"/>
                    <a:pt x="49" y="104"/>
                  </a:cubicBezTo>
                  <a:cubicBezTo>
                    <a:pt x="48" y="104"/>
                    <a:pt x="48" y="105"/>
                    <a:pt x="47" y="105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5" y="107"/>
                    <a:pt x="44" y="108"/>
                    <a:pt x="43" y="109"/>
                  </a:cubicBezTo>
                  <a:cubicBezTo>
                    <a:pt x="40" y="110"/>
                    <a:pt x="37" y="111"/>
                    <a:pt x="35" y="112"/>
                  </a:cubicBezTo>
                  <a:cubicBezTo>
                    <a:pt x="37" y="111"/>
                    <a:pt x="39" y="111"/>
                    <a:pt x="41" y="110"/>
                  </a:cubicBezTo>
                  <a:cubicBezTo>
                    <a:pt x="42" y="109"/>
                    <a:pt x="44" y="108"/>
                    <a:pt x="45" y="108"/>
                  </a:cubicBezTo>
                  <a:cubicBezTo>
                    <a:pt x="45" y="107"/>
                    <a:pt x="46" y="107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51" y="102"/>
                    <a:pt x="54" y="97"/>
                    <a:pt x="55" y="93"/>
                  </a:cubicBezTo>
                  <a:cubicBezTo>
                    <a:pt x="55" y="91"/>
                    <a:pt x="55" y="90"/>
                    <a:pt x="55" y="89"/>
                  </a:cubicBezTo>
                  <a:cubicBezTo>
                    <a:pt x="55" y="88"/>
                    <a:pt x="55" y="86"/>
                    <a:pt x="55" y="8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5"/>
                    <a:pt x="55" y="71"/>
                    <a:pt x="56" y="67"/>
                  </a:cubicBezTo>
                  <a:cubicBezTo>
                    <a:pt x="56" y="55"/>
                    <a:pt x="56" y="45"/>
                    <a:pt x="56" y="34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6" y="20"/>
                    <a:pt x="54" y="17"/>
                  </a:cubicBezTo>
                  <a:cubicBezTo>
                    <a:pt x="52" y="11"/>
                    <a:pt x="48" y="6"/>
                    <a:pt x="43" y="3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1"/>
                    <a:pt x="29" y="2"/>
                    <a:pt x="29" y="3"/>
                  </a:cubicBezTo>
                  <a:cubicBezTo>
                    <a:pt x="29" y="3"/>
                    <a:pt x="30" y="4"/>
                    <a:pt x="31" y="4"/>
                  </a:cubicBezTo>
                  <a:cubicBezTo>
                    <a:pt x="32" y="5"/>
                    <a:pt x="33" y="5"/>
                    <a:pt x="35" y="6"/>
                  </a:cubicBezTo>
                  <a:cubicBezTo>
                    <a:pt x="36" y="6"/>
                    <a:pt x="38" y="7"/>
                    <a:pt x="39" y="8"/>
                  </a:cubicBezTo>
                  <a:cubicBezTo>
                    <a:pt x="40" y="8"/>
                    <a:pt x="41" y="9"/>
                    <a:pt x="41" y="9"/>
                  </a:cubicBezTo>
                  <a:cubicBezTo>
                    <a:pt x="41" y="10"/>
                    <a:pt x="41" y="10"/>
                    <a:pt x="40" y="10"/>
                  </a:cubicBezTo>
                  <a:cubicBezTo>
                    <a:pt x="45" y="14"/>
                    <a:pt x="49" y="21"/>
                    <a:pt x="48" y="27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58"/>
                    <a:pt x="48" y="67"/>
                    <a:pt x="48" y="7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7"/>
                    <a:pt x="47" y="88"/>
                    <a:pt x="47" y="89"/>
                  </a:cubicBezTo>
                  <a:cubicBezTo>
                    <a:pt x="46" y="93"/>
                    <a:pt x="45" y="96"/>
                    <a:pt x="42" y="98"/>
                  </a:cubicBezTo>
                  <a:cubicBezTo>
                    <a:pt x="45" y="96"/>
                    <a:pt x="46" y="93"/>
                    <a:pt x="47" y="89"/>
                  </a:cubicBezTo>
                  <a:cubicBezTo>
                    <a:pt x="47" y="88"/>
                    <a:pt x="47" y="87"/>
                    <a:pt x="47" y="8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0"/>
                    <a:pt x="45" y="14"/>
                    <a:pt x="39" y="11"/>
                  </a:cubicBezTo>
                  <a:cubicBezTo>
                    <a:pt x="38" y="11"/>
                    <a:pt x="38" y="12"/>
                    <a:pt x="40" y="14"/>
                  </a:cubicBezTo>
                  <a:cubicBezTo>
                    <a:pt x="41" y="15"/>
                    <a:pt x="44" y="18"/>
                    <a:pt x="45" y="22"/>
                  </a:cubicBezTo>
                  <a:cubicBezTo>
                    <a:pt x="46" y="23"/>
                    <a:pt x="46" y="24"/>
                    <a:pt x="46" y="25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2"/>
                    <a:pt x="46" y="35"/>
                    <a:pt x="46" y="37"/>
                  </a:cubicBezTo>
                  <a:cubicBezTo>
                    <a:pt x="45" y="49"/>
                    <a:pt x="45" y="62"/>
                    <a:pt x="45" y="7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4" y="90"/>
                    <a:pt x="44" y="91"/>
                    <a:pt x="44" y="92"/>
                  </a:cubicBezTo>
                  <a:cubicBezTo>
                    <a:pt x="43" y="94"/>
                    <a:pt x="42" y="96"/>
                    <a:pt x="40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0" y="98"/>
                    <a:pt x="39" y="98"/>
                    <a:pt x="39" y="98"/>
                  </a:cubicBezTo>
                  <a:cubicBezTo>
                    <a:pt x="39" y="98"/>
                    <a:pt x="39" y="98"/>
                    <a:pt x="38" y="99"/>
                  </a:cubicBezTo>
                  <a:cubicBezTo>
                    <a:pt x="38" y="99"/>
                    <a:pt x="38" y="99"/>
                    <a:pt x="37" y="99"/>
                  </a:cubicBezTo>
                  <a:cubicBezTo>
                    <a:pt x="36" y="100"/>
                    <a:pt x="35" y="100"/>
                    <a:pt x="34" y="101"/>
                  </a:cubicBezTo>
                  <a:cubicBezTo>
                    <a:pt x="33" y="101"/>
                    <a:pt x="31" y="101"/>
                    <a:pt x="30" y="101"/>
                  </a:cubicBezTo>
                  <a:cubicBezTo>
                    <a:pt x="28" y="101"/>
                    <a:pt x="27" y="101"/>
                    <a:pt x="25" y="101"/>
                  </a:cubicBezTo>
                  <a:cubicBezTo>
                    <a:pt x="22" y="100"/>
                    <a:pt x="20" y="98"/>
                    <a:pt x="18" y="96"/>
                  </a:cubicBezTo>
                  <a:cubicBezTo>
                    <a:pt x="16" y="93"/>
                    <a:pt x="14" y="90"/>
                    <a:pt x="14" y="87"/>
                  </a:cubicBezTo>
                  <a:cubicBezTo>
                    <a:pt x="14" y="87"/>
                    <a:pt x="14" y="87"/>
                    <a:pt x="14" y="86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62"/>
                    <a:pt x="14" y="49"/>
                    <a:pt x="14" y="3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6" y="18"/>
                    <a:pt x="19" y="15"/>
                    <a:pt x="22" y="13"/>
                  </a:cubicBezTo>
                  <a:cubicBezTo>
                    <a:pt x="25" y="11"/>
                    <a:pt x="27" y="10"/>
                    <a:pt x="28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30" y="8"/>
                    <a:pt x="30" y="8"/>
                    <a:pt x="29" y="8"/>
                  </a:cubicBezTo>
                  <a:cubicBezTo>
                    <a:pt x="28" y="7"/>
                    <a:pt x="27" y="6"/>
                    <a:pt x="24" y="6"/>
                  </a:cubicBezTo>
                  <a:cubicBezTo>
                    <a:pt x="21" y="6"/>
                    <a:pt x="17" y="7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6" y="6"/>
                    <a:pt x="19" y="5"/>
                    <a:pt x="21" y="4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1" y="1"/>
                    <a:pt x="22" y="0"/>
                  </a:cubicBezTo>
                  <a:cubicBezTo>
                    <a:pt x="17" y="1"/>
                    <a:pt x="12" y="4"/>
                    <a:pt x="8" y="8"/>
                  </a:cubicBezTo>
                  <a:cubicBezTo>
                    <a:pt x="4" y="12"/>
                    <a:pt x="1" y="18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1" name="Freeform 35">
              <a:extLst>
                <a:ext uri="{FF2B5EF4-FFF2-40B4-BE49-F238E27FC236}">
                  <a16:creationId xmlns:a16="http://schemas.microsoft.com/office/drawing/2014/main" id="{42E8C5C0-DAE5-41AB-9FE6-0E01D2D8C396}"/>
                </a:ext>
              </a:extLst>
            </p:cNvPr>
            <p:cNvSpPr/>
            <p:nvPr/>
          </p:nvSpPr>
          <p:spPr bwMode="auto">
            <a:xfrm>
              <a:off x="6292851" y="2822576"/>
              <a:ext cx="49213" cy="33338"/>
            </a:xfrm>
            <a:custGeom>
              <a:avLst/>
              <a:gdLst>
                <a:gd name="T0" fmla="*/ 13 w 13"/>
                <a:gd name="T1" fmla="*/ 0 h 9"/>
                <a:gd name="T2" fmla="*/ 9 w 13"/>
                <a:gd name="T3" fmla="*/ 3 h 9"/>
                <a:gd name="T4" fmla="*/ 0 w 13"/>
                <a:gd name="T5" fmla="*/ 9 h 9"/>
                <a:gd name="T6" fmla="*/ 0 w 13"/>
                <a:gd name="T7" fmla="*/ 9 h 9"/>
                <a:gd name="T8" fmla="*/ 9 w 13"/>
                <a:gd name="T9" fmla="*/ 3 h 9"/>
                <a:gd name="T10" fmla="*/ 13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12" y="1"/>
                    <a:pt x="10" y="2"/>
                    <a:pt x="9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2" y="1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2" name="Freeform 36">
              <a:extLst>
                <a:ext uri="{FF2B5EF4-FFF2-40B4-BE49-F238E27FC236}">
                  <a16:creationId xmlns:a16="http://schemas.microsoft.com/office/drawing/2014/main" id="{F462EB28-1941-4A45-980A-70CB395CA317}"/>
                </a:ext>
              </a:extLst>
            </p:cNvPr>
            <p:cNvSpPr/>
            <p:nvPr/>
          </p:nvSpPr>
          <p:spPr bwMode="auto">
            <a:xfrm>
              <a:off x="6289676" y="2833688"/>
              <a:ext cx="3175" cy="22225"/>
            </a:xfrm>
            <a:custGeom>
              <a:avLst/>
              <a:gdLst>
                <a:gd name="T0" fmla="*/ 2 w 2"/>
                <a:gd name="T1" fmla="*/ 14 h 14"/>
                <a:gd name="T2" fmla="*/ 2 w 2"/>
                <a:gd name="T3" fmla="*/ 14 h 14"/>
                <a:gd name="T4" fmla="*/ 0 w 2"/>
                <a:gd name="T5" fmla="*/ 0 h 14"/>
                <a:gd name="T6" fmla="*/ 2 w 2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1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3" name="Freeform 37">
              <a:extLst>
                <a:ext uri="{FF2B5EF4-FFF2-40B4-BE49-F238E27FC236}">
                  <a16:creationId xmlns:a16="http://schemas.microsoft.com/office/drawing/2014/main" id="{99BE89D8-58A3-403C-BD66-060750F158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6501" y="2674938"/>
              <a:ext cx="120650" cy="177800"/>
            </a:xfrm>
            <a:custGeom>
              <a:avLst/>
              <a:gdLst>
                <a:gd name="T0" fmla="*/ 1 w 32"/>
                <a:gd name="T1" fmla="*/ 18 h 47"/>
                <a:gd name="T2" fmla="*/ 3 w 32"/>
                <a:gd name="T3" fmla="*/ 14 h 47"/>
                <a:gd name="T4" fmla="*/ 3 w 32"/>
                <a:gd name="T5" fmla="*/ 13 h 47"/>
                <a:gd name="T6" fmla="*/ 5 w 32"/>
                <a:gd name="T7" fmla="*/ 12 h 47"/>
                <a:gd name="T8" fmla="*/ 2 w 32"/>
                <a:gd name="T9" fmla="*/ 19 h 47"/>
                <a:gd name="T10" fmla="*/ 1 w 32"/>
                <a:gd name="T11" fmla="*/ 38 h 47"/>
                <a:gd name="T12" fmla="*/ 11 w 32"/>
                <a:gd name="T13" fmla="*/ 41 h 47"/>
                <a:gd name="T14" fmla="*/ 15 w 32"/>
                <a:gd name="T15" fmla="*/ 39 h 47"/>
                <a:gd name="T16" fmla="*/ 25 w 32"/>
                <a:gd name="T17" fmla="*/ 27 h 47"/>
                <a:gd name="T18" fmla="*/ 4 w 32"/>
                <a:gd name="T19" fmla="*/ 44 h 47"/>
                <a:gd name="T20" fmla="*/ 10 w 32"/>
                <a:gd name="T21" fmla="*/ 40 h 47"/>
                <a:gd name="T22" fmla="*/ 18 w 32"/>
                <a:gd name="T23" fmla="*/ 34 h 47"/>
                <a:gd name="T24" fmla="*/ 25 w 32"/>
                <a:gd name="T25" fmla="*/ 26 h 47"/>
                <a:gd name="T26" fmla="*/ 20 w 32"/>
                <a:gd name="T27" fmla="*/ 22 h 47"/>
                <a:gd name="T28" fmla="*/ 17 w 32"/>
                <a:gd name="T29" fmla="*/ 23 h 47"/>
                <a:gd name="T30" fmla="*/ 14 w 32"/>
                <a:gd name="T31" fmla="*/ 26 h 47"/>
                <a:gd name="T32" fmla="*/ 15 w 32"/>
                <a:gd name="T33" fmla="*/ 22 h 47"/>
                <a:gd name="T34" fmla="*/ 16 w 32"/>
                <a:gd name="T35" fmla="*/ 20 h 47"/>
                <a:gd name="T36" fmla="*/ 16 w 32"/>
                <a:gd name="T37" fmla="*/ 19 h 47"/>
                <a:gd name="T38" fmla="*/ 17 w 32"/>
                <a:gd name="T39" fmla="*/ 19 h 47"/>
                <a:gd name="T40" fmla="*/ 21 w 32"/>
                <a:gd name="T41" fmla="*/ 20 h 47"/>
                <a:gd name="T42" fmla="*/ 24 w 32"/>
                <a:gd name="T43" fmla="*/ 17 h 47"/>
                <a:gd name="T44" fmla="*/ 27 w 32"/>
                <a:gd name="T45" fmla="*/ 22 h 47"/>
                <a:gd name="T46" fmla="*/ 28 w 32"/>
                <a:gd name="T47" fmla="*/ 8 h 47"/>
                <a:gd name="T48" fmla="*/ 27 w 32"/>
                <a:gd name="T49" fmla="*/ 5 h 47"/>
                <a:gd name="T50" fmla="*/ 26 w 32"/>
                <a:gd name="T51" fmla="*/ 5 h 47"/>
                <a:gd name="T52" fmla="*/ 20 w 32"/>
                <a:gd name="T53" fmla="*/ 1 h 47"/>
                <a:gd name="T54" fmla="*/ 20 w 32"/>
                <a:gd name="T55" fmla="*/ 1 h 47"/>
                <a:gd name="T56" fmla="*/ 15 w 32"/>
                <a:gd name="T57" fmla="*/ 2 h 47"/>
                <a:gd name="T58" fmla="*/ 5 w 32"/>
                <a:gd name="T59" fmla="*/ 10 h 47"/>
                <a:gd name="T60" fmla="*/ 3 w 32"/>
                <a:gd name="T61" fmla="*/ 14 h 47"/>
                <a:gd name="T62" fmla="*/ 2 w 32"/>
                <a:gd name="T63" fmla="*/ 16 h 47"/>
                <a:gd name="T64" fmla="*/ 0 w 32"/>
                <a:gd name="T65" fmla="*/ 38 h 47"/>
                <a:gd name="T66" fmla="*/ 1 w 32"/>
                <a:gd name="T67" fmla="*/ 38 h 47"/>
                <a:gd name="T68" fmla="*/ 11 w 32"/>
                <a:gd name="T69" fmla="*/ 29 h 47"/>
                <a:gd name="T70" fmla="*/ 11 w 32"/>
                <a:gd name="T71" fmla="*/ 29 h 47"/>
                <a:gd name="T72" fmla="*/ 11 w 32"/>
                <a:gd name="T73" fmla="*/ 29 h 47"/>
                <a:gd name="T74" fmla="*/ 3 w 32"/>
                <a:gd name="T75" fmla="*/ 24 h 47"/>
                <a:gd name="T76" fmla="*/ 4 w 32"/>
                <a:gd name="T77" fmla="*/ 42 h 47"/>
                <a:gd name="T78" fmla="*/ 6 w 32"/>
                <a:gd name="T79" fmla="*/ 32 h 47"/>
                <a:gd name="T80" fmla="*/ 5 w 32"/>
                <a:gd name="T81" fmla="*/ 33 h 47"/>
                <a:gd name="T82" fmla="*/ 6 w 32"/>
                <a:gd name="T83" fmla="*/ 32 h 47"/>
                <a:gd name="T84" fmla="*/ 11 w 32"/>
                <a:gd name="T85" fmla="*/ 34 h 47"/>
                <a:gd name="T86" fmla="*/ 11 w 32"/>
                <a:gd name="T87" fmla="*/ 36 h 47"/>
                <a:gd name="T88" fmla="*/ 21 w 32"/>
                <a:gd name="T8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47">
                  <a:moveTo>
                    <a:pt x="0" y="25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3" y="16"/>
                    <a:pt x="3" y="18"/>
                    <a:pt x="2" y="19"/>
                  </a:cubicBezTo>
                  <a:cubicBezTo>
                    <a:pt x="2" y="21"/>
                    <a:pt x="1" y="23"/>
                    <a:pt x="1" y="25"/>
                  </a:cubicBezTo>
                  <a:cubicBezTo>
                    <a:pt x="1" y="29"/>
                    <a:pt x="1" y="34"/>
                    <a:pt x="1" y="3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0"/>
                    <a:pt x="13" y="39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8" y="37"/>
                    <a:pt x="21" y="34"/>
                    <a:pt x="24" y="32"/>
                  </a:cubicBezTo>
                  <a:cubicBezTo>
                    <a:pt x="25" y="30"/>
                    <a:pt x="25" y="29"/>
                    <a:pt x="25" y="27"/>
                  </a:cubicBezTo>
                  <a:cubicBezTo>
                    <a:pt x="20" y="32"/>
                    <a:pt x="15" y="36"/>
                    <a:pt x="10" y="4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8"/>
                    <a:pt x="16" y="36"/>
                    <a:pt x="18" y="34"/>
                  </a:cubicBezTo>
                  <a:cubicBezTo>
                    <a:pt x="20" y="31"/>
                    <a:pt x="22" y="29"/>
                    <a:pt x="24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4" y="22"/>
                    <a:pt x="22" y="21"/>
                    <a:pt x="20" y="22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8" y="24"/>
                    <a:pt x="18" y="23"/>
                    <a:pt x="17" y="23"/>
                  </a:cubicBezTo>
                  <a:cubicBezTo>
                    <a:pt x="16" y="24"/>
                    <a:pt x="15" y="26"/>
                    <a:pt x="14" y="27"/>
                  </a:cubicBezTo>
                  <a:cubicBezTo>
                    <a:pt x="14" y="27"/>
                    <a:pt x="14" y="26"/>
                    <a:pt x="14" y="26"/>
                  </a:cubicBezTo>
                  <a:cubicBezTo>
                    <a:pt x="15" y="25"/>
                    <a:pt x="16" y="24"/>
                    <a:pt x="17" y="22"/>
                  </a:cubicBezTo>
                  <a:cubicBezTo>
                    <a:pt x="16" y="22"/>
                    <a:pt x="16" y="22"/>
                    <a:pt x="15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19"/>
                    <a:pt x="22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20"/>
                    <a:pt x="24" y="20"/>
                    <a:pt x="25" y="21"/>
                  </a:cubicBezTo>
                  <a:cubicBezTo>
                    <a:pt x="25" y="21"/>
                    <a:pt x="27" y="21"/>
                    <a:pt x="27" y="22"/>
                  </a:cubicBezTo>
                  <a:cubicBezTo>
                    <a:pt x="28" y="18"/>
                    <a:pt x="28" y="15"/>
                    <a:pt x="29" y="11"/>
                  </a:cubicBezTo>
                  <a:cubicBezTo>
                    <a:pt x="29" y="11"/>
                    <a:pt x="28" y="9"/>
                    <a:pt x="28" y="8"/>
                  </a:cubicBezTo>
                  <a:cubicBezTo>
                    <a:pt x="28" y="8"/>
                    <a:pt x="28" y="7"/>
                    <a:pt x="27" y="6"/>
                  </a:cubicBezTo>
                  <a:cubicBezTo>
                    <a:pt x="27" y="6"/>
                    <a:pt x="27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2" y="8"/>
                    <a:pt x="19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1" y="4"/>
                    <a:pt x="10" y="5"/>
                  </a:cubicBezTo>
                  <a:cubicBezTo>
                    <a:pt x="8" y="7"/>
                    <a:pt x="7" y="8"/>
                    <a:pt x="5" y="10"/>
                  </a:cubicBezTo>
                  <a:cubicBezTo>
                    <a:pt x="4" y="11"/>
                    <a:pt x="4" y="12"/>
                    <a:pt x="3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0" y="20"/>
                    <a:pt x="0" y="23"/>
                    <a:pt x="0" y="27"/>
                  </a:cubicBezTo>
                  <a:cubicBezTo>
                    <a:pt x="0" y="31"/>
                    <a:pt x="0" y="34"/>
                    <a:pt x="0" y="38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4"/>
                    <a:pt x="0" y="29"/>
                    <a:pt x="0" y="25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3" y="37"/>
                  </a:moveTo>
                  <a:cubicBezTo>
                    <a:pt x="2" y="33"/>
                    <a:pt x="2" y="28"/>
                    <a:pt x="3" y="24"/>
                  </a:cubicBezTo>
                  <a:cubicBezTo>
                    <a:pt x="2" y="28"/>
                    <a:pt x="3" y="33"/>
                    <a:pt x="3" y="37"/>
                  </a:cubicBezTo>
                  <a:cubicBezTo>
                    <a:pt x="4" y="42"/>
                    <a:pt x="4" y="42"/>
                    <a:pt x="4" y="42"/>
                  </a:cubicBezTo>
                  <a:lnTo>
                    <a:pt x="3" y="37"/>
                  </a:lnTo>
                  <a:close/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6" y="33"/>
                    <a:pt x="6" y="32"/>
                  </a:cubicBezTo>
                  <a:close/>
                  <a:moveTo>
                    <a:pt x="11" y="36"/>
                  </a:move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1" y="35"/>
                    <a:pt x="11" y="36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4" name="Freeform 38">
              <a:extLst>
                <a:ext uri="{FF2B5EF4-FFF2-40B4-BE49-F238E27FC236}">
                  <a16:creationId xmlns:a16="http://schemas.microsoft.com/office/drawing/2014/main" id="{69556B10-AAF0-4CCD-9A64-8E9CFAC11811}"/>
                </a:ext>
              </a:extLst>
            </p:cNvPr>
            <p:cNvSpPr/>
            <p:nvPr/>
          </p:nvSpPr>
          <p:spPr bwMode="auto">
            <a:xfrm>
              <a:off x="5940426" y="2652713"/>
              <a:ext cx="112713" cy="173038"/>
            </a:xfrm>
            <a:custGeom>
              <a:avLst/>
              <a:gdLst>
                <a:gd name="T0" fmla="*/ 15 w 30"/>
                <a:gd name="T1" fmla="*/ 42 h 46"/>
                <a:gd name="T2" fmla="*/ 16 w 30"/>
                <a:gd name="T3" fmla="*/ 41 h 46"/>
                <a:gd name="T4" fmla="*/ 17 w 30"/>
                <a:gd name="T5" fmla="*/ 36 h 46"/>
                <a:gd name="T6" fmla="*/ 14 w 30"/>
                <a:gd name="T7" fmla="*/ 36 h 46"/>
                <a:gd name="T8" fmla="*/ 10 w 30"/>
                <a:gd name="T9" fmla="*/ 40 h 46"/>
                <a:gd name="T10" fmla="*/ 7 w 30"/>
                <a:gd name="T11" fmla="*/ 43 h 46"/>
                <a:gd name="T12" fmla="*/ 6 w 30"/>
                <a:gd name="T13" fmla="*/ 41 h 46"/>
                <a:gd name="T14" fmla="*/ 5 w 30"/>
                <a:gd name="T15" fmla="*/ 36 h 46"/>
                <a:gd name="T16" fmla="*/ 4 w 30"/>
                <a:gd name="T17" fmla="*/ 37 h 46"/>
                <a:gd name="T18" fmla="*/ 3 w 30"/>
                <a:gd name="T19" fmla="*/ 31 h 46"/>
                <a:gd name="T20" fmla="*/ 4 w 30"/>
                <a:gd name="T21" fmla="*/ 36 h 46"/>
                <a:gd name="T22" fmla="*/ 4 w 30"/>
                <a:gd name="T23" fmla="*/ 36 h 46"/>
                <a:gd name="T24" fmla="*/ 5 w 30"/>
                <a:gd name="T25" fmla="*/ 36 h 46"/>
                <a:gd name="T26" fmla="*/ 5 w 30"/>
                <a:gd name="T27" fmla="*/ 37 h 46"/>
                <a:gd name="T28" fmla="*/ 7 w 30"/>
                <a:gd name="T29" fmla="*/ 43 h 46"/>
                <a:gd name="T30" fmla="*/ 12 w 30"/>
                <a:gd name="T31" fmla="*/ 38 h 46"/>
                <a:gd name="T32" fmla="*/ 14 w 30"/>
                <a:gd name="T33" fmla="*/ 36 h 46"/>
                <a:gd name="T34" fmla="*/ 15 w 30"/>
                <a:gd name="T35" fmla="*/ 38 h 46"/>
                <a:gd name="T36" fmla="*/ 15 w 30"/>
                <a:gd name="T37" fmla="*/ 38 h 46"/>
                <a:gd name="T38" fmla="*/ 25 w 30"/>
                <a:gd name="T39" fmla="*/ 26 h 46"/>
                <a:gd name="T40" fmla="*/ 24 w 30"/>
                <a:gd name="T41" fmla="*/ 20 h 46"/>
                <a:gd name="T42" fmla="*/ 19 w 30"/>
                <a:gd name="T43" fmla="*/ 20 h 46"/>
                <a:gd name="T44" fmla="*/ 12 w 30"/>
                <a:gd name="T45" fmla="*/ 27 h 46"/>
                <a:gd name="T46" fmla="*/ 12 w 30"/>
                <a:gd name="T47" fmla="*/ 27 h 46"/>
                <a:gd name="T48" fmla="*/ 12 w 30"/>
                <a:gd name="T49" fmla="*/ 27 h 46"/>
                <a:gd name="T50" fmla="*/ 13 w 30"/>
                <a:gd name="T51" fmla="*/ 26 h 46"/>
                <a:gd name="T52" fmla="*/ 17 w 30"/>
                <a:gd name="T53" fmla="*/ 18 h 46"/>
                <a:gd name="T54" fmla="*/ 15 w 30"/>
                <a:gd name="T55" fmla="*/ 20 h 46"/>
                <a:gd name="T56" fmla="*/ 14 w 30"/>
                <a:gd name="T57" fmla="*/ 19 h 46"/>
                <a:gd name="T58" fmla="*/ 15 w 30"/>
                <a:gd name="T59" fmla="*/ 16 h 46"/>
                <a:gd name="T60" fmla="*/ 16 w 30"/>
                <a:gd name="T61" fmla="*/ 15 h 46"/>
                <a:gd name="T62" fmla="*/ 18 w 30"/>
                <a:gd name="T63" fmla="*/ 16 h 46"/>
                <a:gd name="T64" fmla="*/ 20 w 30"/>
                <a:gd name="T65" fmla="*/ 17 h 46"/>
                <a:gd name="T66" fmla="*/ 25 w 30"/>
                <a:gd name="T67" fmla="*/ 13 h 46"/>
                <a:gd name="T68" fmla="*/ 29 w 30"/>
                <a:gd name="T69" fmla="*/ 18 h 46"/>
                <a:gd name="T70" fmla="*/ 28 w 30"/>
                <a:gd name="T71" fmla="*/ 2 h 46"/>
                <a:gd name="T72" fmla="*/ 18 w 30"/>
                <a:gd name="T73" fmla="*/ 0 h 46"/>
                <a:gd name="T74" fmla="*/ 0 w 30"/>
                <a:gd name="T75" fmla="*/ 28 h 46"/>
                <a:gd name="T76" fmla="*/ 2 w 30"/>
                <a:gd name="T77" fmla="*/ 40 h 46"/>
                <a:gd name="T78" fmla="*/ 2 w 30"/>
                <a:gd name="T79" fmla="*/ 40 h 46"/>
                <a:gd name="T80" fmla="*/ 3 w 30"/>
                <a:gd name="T81" fmla="*/ 39 h 46"/>
                <a:gd name="T82" fmla="*/ 6 w 30"/>
                <a:gd name="T83" fmla="*/ 44 h 46"/>
                <a:gd name="T84" fmla="*/ 11 w 30"/>
                <a:gd name="T85" fmla="*/ 41 h 46"/>
                <a:gd name="T86" fmla="*/ 6 w 30"/>
                <a:gd name="T87" fmla="*/ 45 h 46"/>
                <a:gd name="T88" fmla="*/ 4 w 30"/>
                <a:gd name="T89" fmla="*/ 40 h 46"/>
                <a:gd name="T90" fmla="*/ 4 w 30"/>
                <a:gd name="T91" fmla="*/ 38 h 46"/>
                <a:gd name="T92" fmla="*/ 2 w 30"/>
                <a:gd name="T93" fmla="*/ 40 h 46"/>
                <a:gd name="T94" fmla="*/ 2 w 30"/>
                <a:gd name="T95" fmla="*/ 38 h 46"/>
                <a:gd name="T96" fmla="*/ 3 w 30"/>
                <a:gd name="T97" fmla="*/ 17 h 46"/>
                <a:gd name="T98" fmla="*/ 4 w 30"/>
                <a:gd name="T99" fmla="*/ 38 h 46"/>
                <a:gd name="T100" fmla="*/ 4 w 30"/>
                <a:gd name="T101" fmla="*/ 38 h 46"/>
                <a:gd name="T102" fmla="*/ 6 w 30"/>
                <a:gd name="T103" fmla="*/ 44 h 46"/>
                <a:gd name="T104" fmla="*/ 7 w 30"/>
                <a:gd name="T105" fmla="*/ 44 h 46"/>
                <a:gd name="T106" fmla="*/ 11 w 30"/>
                <a:gd name="T107" fmla="*/ 41 h 46"/>
                <a:gd name="T108" fmla="*/ 14 w 30"/>
                <a:gd name="T109" fmla="*/ 38 h 46"/>
                <a:gd name="T110" fmla="*/ 15 w 30"/>
                <a:gd name="T111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" h="46">
                  <a:moveTo>
                    <a:pt x="15" y="4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8" y="39"/>
                    <a:pt x="20" y="36"/>
                    <a:pt x="22" y="34"/>
                  </a:cubicBezTo>
                  <a:cubicBezTo>
                    <a:pt x="24" y="32"/>
                    <a:pt x="25" y="29"/>
                    <a:pt x="25" y="27"/>
                  </a:cubicBezTo>
                  <a:cubicBezTo>
                    <a:pt x="22" y="30"/>
                    <a:pt x="20" y="33"/>
                    <a:pt x="17" y="36"/>
                  </a:cubicBezTo>
                  <a:cubicBezTo>
                    <a:pt x="16" y="37"/>
                    <a:pt x="16" y="38"/>
                    <a:pt x="15" y="3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1" y="39"/>
                    <a:pt x="10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0"/>
                    <a:pt x="6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3" y="36"/>
                    <a:pt x="3" y="36"/>
                  </a:cubicBezTo>
                  <a:cubicBezTo>
                    <a:pt x="3" y="34"/>
                    <a:pt x="3" y="32"/>
                    <a:pt x="3" y="31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2"/>
                    <a:pt x="8" y="42"/>
                  </a:cubicBezTo>
                  <a:cubicBezTo>
                    <a:pt x="8" y="42"/>
                    <a:pt x="8" y="42"/>
                    <a:pt x="9" y="41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9" y="33"/>
                    <a:pt x="22" y="30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5" y="20"/>
                    <a:pt x="24" y="20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1" y="20"/>
                    <a:pt x="20" y="22"/>
                    <a:pt x="20" y="22"/>
                  </a:cubicBezTo>
                  <a:cubicBezTo>
                    <a:pt x="20" y="21"/>
                    <a:pt x="19" y="20"/>
                    <a:pt x="19" y="20"/>
                  </a:cubicBezTo>
                  <a:cubicBezTo>
                    <a:pt x="17" y="22"/>
                    <a:pt x="16" y="24"/>
                    <a:pt x="14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5"/>
                    <a:pt x="12" y="23"/>
                    <a:pt x="12" y="21"/>
                  </a:cubicBezTo>
                  <a:cubicBezTo>
                    <a:pt x="12" y="23"/>
                    <a:pt x="12" y="24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6" y="23"/>
                    <a:pt x="17" y="21"/>
                    <a:pt x="19" y="19"/>
                  </a:cubicBezTo>
                  <a:cubicBezTo>
                    <a:pt x="18" y="19"/>
                    <a:pt x="18" y="18"/>
                    <a:pt x="17" y="18"/>
                  </a:cubicBezTo>
                  <a:cubicBezTo>
                    <a:pt x="17" y="18"/>
                    <a:pt x="17" y="18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7" y="16"/>
                  </a:cubicBezTo>
                  <a:cubicBezTo>
                    <a:pt x="17" y="16"/>
                    <a:pt x="17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6"/>
                    <a:pt x="24" y="15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6"/>
                    <a:pt x="25" y="17"/>
                  </a:cubicBezTo>
                  <a:cubicBezTo>
                    <a:pt x="25" y="17"/>
                    <a:pt x="26" y="18"/>
                    <a:pt x="26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6"/>
                    <a:pt x="30" y="14"/>
                    <a:pt x="30" y="11"/>
                  </a:cubicBezTo>
                  <a:cubicBezTo>
                    <a:pt x="30" y="9"/>
                    <a:pt x="30" y="6"/>
                    <a:pt x="29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8" y="2"/>
                    <a:pt x="27" y="1"/>
                    <a:pt x="27" y="1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5" y="1"/>
                    <a:pt x="11" y="3"/>
                    <a:pt x="8" y="7"/>
                  </a:cubicBezTo>
                  <a:cubicBezTo>
                    <a:pt x="4" y="10"/>
                    <a:pt x="2" y="15"/>
                    <a:pt x="1" y="18"/>
                  </a:cubicBezTo>
                  <a:cubicBezTo>
                    <a:pt x="0" y="22"/>
                    <a:pt x="0" y="25"/>
                    <a:pt x="0" y="28"/>
                  </a:cubicBezTo>
                  <a:cubicBezTo>
                    <a:pt x="0" y="31"/>
                    <a:pt x="0" y="33"/>
                    <a:pt x="0" y="36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5" y="42"/>
                    <a:pt x="5" y="43"/>
                  </a:cubicBezTo>
                  <a:cubicBezTo>
                    <a:pt x="5" y="43"/>
                    <a:pt x="5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7" y="45"/>
                  </a:cubicBezTo>
                  <a:cubicBezTo>
                    <a:pt x="8" y="44"/>
                    <a:pt x="9" y="42"/>
                    <a:pt x="11" y="41"/>
                  </a:cubicBezTo>
                  <a:cubicBezTo>
                    <a:pt x="10" y="42"/>
                    <a:pt x="9" y="43"/>
                    <a:pt x="8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5" y="41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5"/>
                    <a:pt x="0" y="33"/>
                    <a:pt x="0" y="29"/>
                  </a:cubicBezTo>
                  <a:cubicBezTo>
                    <a:pt x="0" y="26"/>
                    <a:pt x="0" y="22"/>
                    <a:pt x="2" y="17"/>
                  </a:cubicBezTo>
                  <a:cubicBezTo>
                    <a:pt x="2" y="17"/>
                    <a:pt x="2" y="18"/>
                    <a:pt x="3" y="17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32"/>
                    <a:pt x="2" y="35"/>
                    <a:pt x="2" y="37"/>
                  </a:cubicBezTo>
                  <a:cubicBezTo>
                    <a:pt x="2" y="38"/>
                    <a:pt x="2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2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2"/>
                    <a:pt x="11" y="41"/>
                    <a:pt x="12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2"/>
                    <a:pt x="15" y="42"/>
                    <a:pt x="15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5" name="Freeform 39">
              <a:extLst>
                <a:ext uri="{FF2B5EF4-FFF2-40B4-BE49-F238E27FC236}">
                  <a16:creationId xmlns:a16="http://schemas.microsoft.com/office/drawing/2014/main" id="{FC583D08-FF06-4B43-8284-6A5B261E76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4026" y="2908301"/>
              <a:ext cx="160338" cy="146050"/>
            </a:xfrm>
            <a:custGeom>
              <a:avLst/>
              <a:gdLst>
                <a:gd name="T0" fmla="*/ 42 w 43"/>
                <a:gd name="T1" fmla="*/ 30 h 39"/>
                <a:gd name="T2" fmla="*/ 38 w 43"/>
                <a:gd name="T3" fmla="*/ 23 h 39"/>
                <a:gd name="T4" fmla="*/ 43 w 43"/>
                <a:gd name="T5" fmla="*/ 33 h 39"/>
                <a:gd name="T6" fmla="*/ 42 w 43"/>
                <a:gd name="T7" fmla="*/ 36 h 39"/>
                <a:gd name="T8" fmla="*/ 40 w 43"/>
                <a:gd name="T9" fmla="*/ 37 h 39"/>
                <a:gd name="T10" fmla="*/ 23 w 43"/>
                <a:gd name="T11" fmla="*/ 35 h 39"/>
                <a:gd name="T12" fmla="*/ 39 w 43"/>
                <a:gd name="T13" fmla="*/ 36 h 39"/>
                <a:gd name="T14" fmla="*/ 40 w 43"/>
                <a:gd name="T15" fmla="*/ 36 h 39"/>
                <a:gd name="T16" fmla="*/ 41 w 43"/>
                <a:gd name="T17" fmla="*/ 35 h 39"/>
                <a:gd name="T18" fmla="*/ 42 w 43"/>
                <a:gd name="T19" fmla="*/ 34 h 39"/>
                <a:gd name="T20" fmla="*/ 41 w 43"/>
                <a:gd name="T21" fmla="*/ 32 h 39"/>
                <a:gd name="T22" fmla="*/ 39 w 43"/>
                <a:gd name="T23" fmla="*/ 27 h 39"/>
                <a:gd name="T24" fmla="*/ 34 w 43"/>
                <a:gd name="T25" fmla="*/ 14 h 39"/>
                <a:gd name="T26" fmla="*/ 27 w 43"/>
                <a:gd name="T27" fmla="*/ 7 h 39"/>
                <a:gd name="T28" fmla="*/ 36 w 43"/>
                <a:gd name="T29" fmla="*/ 23 h 39"/>
                <a:gd name="T30" fmla="*/ 38 w 43"/>
                <a:gd name="T31" fmla="*/ 29 h 39"/>
                <a:gd name="T32" fmla="*/ 39 w 43"/>
                <a:gd name="T33" fmla="*/ 32 h 39"/>
                <a:gd name="T34" fmla="*/ 39 w 43"/>
                <a:gd name="T35" fmla="*/ 33 h 39"/>
                <a:gd name="T36" fmla="*/ 38 w 43"/>
                <a:gd name="T37" fmla="*/ 35 h 39"/>
                <a:gd name="T38" fmla="*/ 39 w 43"/>
                <a:gd name="T39" fmla="*/ 33 h 39"/>
                <a:gd name="T40" fmla="*/ 39 w 43"/>
                <a:gd name="T41" fmla="*/ 32 h 39"/>
                <a:gd name="T42" fmla="*/ 38 w 43"/>
                <a:gd name="T43" fmla="*/ 28 h 39"/>
                <a:gd name="T44" fmla="*/ 31 w 43"/>
                <a:gd name="T45" fmla="*/ 14 h 39"/>
                <a:gd name="T46" fmla="*/ 17 w 43"/>
                <a:gd name="T47" fmla="*/ 2 h 39"/>
                <a:gd name="T48" fmla="*/ 18 w 43"/>
                <a:gd name="T49" fmla="*/ 8 h 39"/>
                <a:gd name="T50" fmla="*/ 23 w 43"/>
                <a:gd name="T51" fmla="*/ 19 h 39"/>
                <a:gd name="T52" fmla="*/ 22 w 43"/>
                <a:gd name="T53" fmla="*/ 21 h 39"/>
                <a:gd name="T54" fmla="*/ 22 w 43"/>
                <a:gd name="T55" fmla="*/ 21 h 39"/>
                <a:gd name="T56" fmla="*/ 22 w 43"/>
                <a:gd name="T57" fmla="*/ 20 h 39"/>
                <a:gd name="T58" fmla="*/ 17 w 43"/>
                <a:gd name="T59" fmla="*/ 10 h 39"/>
                <a:gd name="T60" fmla="*/ 17 w 43"/>
                <a:gd name="T61" fmla="*/ 14 h 39"/>
                <a:gd name="T62" fmla="*/ 16 w 43"/>
                <a:gd name="T63" fmla="*/ 16 h 39"/>
                <a:gd name="T64" fmla="*/ 14 w 43"/>
                <a:gd name="T65" fmla="*/ 14 h 39"/>
                <a:gd name="T66" fmla="*/ 13 w 43"/>
                <a:gd name="T67" fmla="*/ 13 h 39"/>
                <a:gd name="T68" fmla="*/ 13 w 43"/>
                <a:gd name="T69" fmla="*/ 13 h 39"/>
                <a:gd name="T70" fmla="*/ 13 w 43"/>
                <a:gd name="T71" fmla="*/ 13 h 39"/>
                <a:gd name="T72" fmla="*/ 13 w 43"/>
                <a:gd name="T73" fmla="*/ 13 h 39"/>
                <a:gd name="T74" fmla="*/ 15 w 43"/>
                <a:gd name="T75" fmla="*/ 9 h 39"/>
                <a:gd name="T76" fmla="*/ 9 w 43"/>
                <a:gd name="T77" fmla="*/ 6 h 39"/>
                <a:gd name="T78" fmla="*/ 12 w 43"/>
                <a:gd name="T79" fmla="*/ 0 h 39"/>
                <a:gd name="T80" fmla="*/ 1 w 43"/>
                <a:gd name="T81" fmla="*/ 9 h 39"/>
                <a:gd name="T82" fmla="*/ 7 w 43"/>
                <a:gd name="T83" fmla="*/ 27 h 39"/>
                <a:gd name="T84" fmla="*/ 35 w 43"/>
                <a:gd name="T85" fmla="*/ 39 h 39"/>
                <a:gd name="T86" fmla="*/ 40 w 43"/>
                <a:gd name="T87" fmla="*/ 37 h 39"/>
                <a:gd name="T88" fmla="*/ 43 w 43"/>
                <a:gd name="T89" fmla="*/ 36 h 39"/>
                <a:gd name="T90" fmla="*/ 43 w 43"/>
                <a:gd name="T91" fmla="*/ 34 h 39"/>
                <a:gd name="T92" fmla="*/ 12 w 43"/>
                <a:gd name="T93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" h="39">
                  <a:moveTo>
                    <a:pt x="43" y="33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4"/>
                    <a:pt x="40" y="26"/>
                    <a:pt x="41" y="28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9"/>
                    <a:pt x="35" y="38"/>
                    <a:pt x="32" y="38"/>
                  </a:cubicBezTo>
                  <a:cubicBezTo>
                    <a:pt x="30" y="38"/>
                    <a:pt x="26" y="37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6" y="36"/>
                    <a:pt x="29" y="37"/>
                    <a:pt x="32" y="37"/>
                  </a:cubicBezTo>
                  <a:cubicBezTo>
                    <a:pt x="33" y="37"/>
                    <a:pt x="35" y="37"/>
                    <a:pt x="36" y="37"/>
                  </a:cubicBezTo>
                  <a:cubicBezTo>
                    <a:pt x="37" y="37"/>
                    <a:pt x="39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0"/>
                    <a:pt x="41" y="3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7" y="23"/>
                    <a:pt x="36" y="2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19"/>
                    <a:pt x="36" y="17"/>
                    <a:pt x="34" y="14"/>
                  </a:cubicBezTo>
                  <a:cubicBezTo>
                    <a:pt x="33" y="11"/>
                    <a:pt x="31" y="8"/>
                    <a:pt x="29" y="6"/>
                  </a:cubicBezTo>
                  <a:cubicBezTo>
                    <a:pt x="27" y="3"/>
                    <a:pt x="24" y="2"/>
                    <a:pt x="22" y="2"/>
                  </a:cubicBezTo>
                  <a:cubicBezTo>
                    <a:pt x="24" y="3"/>
                    <a:pt x="26" y="5"/>
                    <a:pt x="27" y="7"/>
                  </a:cubicBezTo>
                  <a:cubicBezTo>
                    <a:pt x="28" y="9"/>
                    <a:pt x="30" y="11"/>
                    <a:pt x="31" y="12"/>
                  </a:cubicBezTo>
                  <a:cubicBezTo>
                    <a:pt x="32" y="14"/>
                    <a:pt x="33" y="16"/>
                    <a:pt x="33" y="18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5"/>
                    <a:pt x="39" y="35"/>
                    <a:pt x="38" y="35"/>
                  </a:cubicBezTo>
                  <a:cubicBezTo>
                    <a:pt x="37" y="36"/>
                    <a:pt x="35" y="36"/>
                    <a:pt x="34" y="36"/>
                  </a:cubicBezTo>
                  <a:cubicBezTo>
                    <a:pt x="35" y="36"/>
                    <a:pt x="36" y="36"/>
                    <a:pt x="37" y="35"/>
                  </a:cubicBezTo>
                  <a:cubicBezTo>
                    <a:pt x="38" y="35"/>
                    <a:pt x="38" y="34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8" y="31"/>
                    <a:pt x="38" y="30"/>
                  </a:cubicBezTo>
                  <a:cubicBezTo>
                    <a:pt x="38" y="30"/>
                    <a:pt x="38" y="29"/>
                    <a:pt x="38" y="28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4"/>
                    <a:pt x="35" y="22"/>
                    <a:pt x="34" y="20"/>
                  </a:cubicBezTo>
                  <a:cubicBezTo>
                    <a:pt x="33" y="18"/>
                    <a:pt x="32" y="16"/>
                    <a:pt x="31" y="14"/>
                  </a:cubicBezTo>
                  <a:cubicBezTo>
                    <a:pt x="28" y="10"/>
                    <a:pt x="26" y="6"/>
                    <a:pt x="21" y="3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2"/>
                    <a:pt x="15" y="3"/>
                    <a:pt x="15" y="4"/>
                  </a:cubicBezTo>
                  <a:cubicBezTo>
                    <a:pt x="15" y="5"/>
                    <a:pt x="15" y="6"/>
                    <a:pt x="16" y="7"/>
                  </a:cubicBezTo>
                  <a:cubicBezTo>
                    <a:pt x="17" y="7"/>
                    <a:pt x="18" y="8"/>
                    <a:pt x="18" y="8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9" y="11"/>
                    <a:pt x="21" y="14"/>
                    <a:pt x="21" y="16"/>
                  </a:cubicBezTo>
                  <a:cubicBezTo>
                    <a:pt x="22" y="17"/>
                    <a:pt x="23" y="18"/>
                    <a:pt x="23" y="19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8"/>
                    <a:pt x="22" y="17"/>
                    <a:pt x="21" y="16"/>
                  </a:cubicBezTo>
                  <a:cubicBezTo>
                    <a:pt x="20" y="14"/>
                    <a:pt x="19" y="11"/>
                    <a:pt x="17" y="10"/>
                  </a:cubicBezTo>
                  <a:cubicBezTo>
                    <a:pt x="16" y="10"/>
                    <a:pt x="16" y="11"/>
                    <a:pt x="16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7" y="15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8"/>
                    <a:pt x="14" y="8"/>
                    <a:pt x="13" y="7"/>
                  </a:cubicBezTo>
                  <a:cubicBezTo>
                    <a:pt x="12" y="7"/>
                    <a:pt x="11" y="6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2" y="4"/>
                    <a:pt x="13" y="4"/>
                    <a:pt x="13" y="3"/>
                  </a:cubicBezTo>
                  <a:cubicBezTo>
                    <a:pt x="13" y="2"/>
                    <a:pt x="12" y="1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" y="20"/>
                    <a:pt x="4" y="24"/>
                    <a:pt x="7" y="27"/>
                  </a:cubicBezTo>
                  <a:cubicBezTo>
                    <a:pt x="10" y="30"/>
                    <a:pt x="13" y="32"/>
                    <a:pt x="16" y="33"/>
                  </a:cubicBezTo>
                  <a:cubicBezTo>
                    <a:pt x="21" y="37"/>
                    <a:pt x="27" y="38"/>
                    <a:pt x="32" y="39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6" y="39"/>
                    <a:pt x="37" y="39"/>
                    <a:pt x="38" y="39"/>
                  </a:cubicBezTo>
                  <a:cubicBezTo>
                    <a:pt x="39" y="39"/>
                    <a:pt x="40" y="38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33"/>
                  </a:ln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6" name="Freeform 40">
              <a:extLst>
                <a:ext uri="{FF2B5EF4-FFF2-40B4-BE49-F238E27FC236}">
                  <a16:creationId xmlns:a16="http://schemas.microsoft.com/office/drawing/2014/main" id="{950B24C1-7025-4F4A-B4C1-D3CD0DB9C521}"/>
                </a:ext>
              </a:extLst>
            </p:cNvPr>
            <p:cNvSpPr/>
            <p:nvPr/>
          </p:nvSpPr>
          <p:spPr bwMode="auto">
            <a:xfrm>
              <a:off x="6613526" y="295751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7" name="Freeform 41">
              <a:extLst>
                <a:ext uri="{FF2B5EF4-FFF2-40B4-BE49-F238E27FC236}">
                  <a16:creationId xmlns:a16="http://schemas.microsoft.com/office/drawing/2014/main" id="{2E7D527C-ED98-4732-9E36-6ECA5A7F7E50}"/>
                </a:ext>
              </a:extLst>
            </p:cNvPr>
            <p:cNvSpPr/>
            <p:nvPr/>
          </p:nvSpPr>
          <p:spPr bwMode="auto">
            <a:xfrm>
              <a:off x="6613526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8" name="Freeform 42">
              <a:extLst>
                <a:ext uri="{FF2B5EF4-FFF2-40B4-BE49-F238E27FC236}">
                  <a16:creationId xmlns:a16="http://schemas.microsoft.com/office/drawing/2014/main" id="{0C8992DE-D7B3-4043-80C4-89BF4581F6FE}"/>
                </a:ext>
              </a:extLst>
            </p:cNvPr>
            <p:cNvSpPr/>
            <p:nvPr/>
          </p:nvSpPr>
          <p:spPr bwMode="auto">
            <a:xfrm>
              <a:off x="6616701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9" name="Freeform 43">
              <a:extLst>
                <a:ext uri="{FF2B5EF4-FFF2-40B4-BE49-F238E27FC236}">
                  <a16:creationId xmlns:a16="http://schemas.microsoft.com/office/drawing/2014/main" id="{2D3F4158-5A84-4294-87D3-D7577BC109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03988" y="2938463"/>
              <a:ext cx="150813" cy="153988"/>
            </a:xfrm>
            <a:custGeom>
              <a:avLst/>
              <a:gdLst>
                <a:gd name="T0" fmla="*/ 32 w 40"/>
                <a:gd name="T1" fmla="*/ 31 h 41"/>
                <a:gd name="T2" fmla="*/ 32 w 40"/>
                <a:gd name="T3" fmla="*/ 31 h 41"/>
                <a:gd name="T4" fmla="*/ 12 w 40"/>
                <a:gd name="T5" fmla="*/ 39 h 41"/>
                <a:gd name="T6" fmla="*/ 6 w 40"/>
                <a:gd name="T7" fmla="*/ 30 h 41"/>
                <a:gd name="T8" fmla="*/ 9 w 40"/>
                <a:gd name="T9" fmla="*/ 26 h 41"/>
                <a:gd name="T10" fmla="*/ 3 w 40"/>
                <a:gd name="T11" fmla="*/ 39 h 41"/>
                <a:gd name="T12" fmla="*/ 26 w 40"/>
                <a:gd name="T13" fmla="*/ 35 h 41"/>
                <a:gd name="T14" fmla="*/ 36 w 40"/>
                <a:gd name="T15" fmla="*/ 23 h 41"/>
                <a:gd name="T16" fmla="*/ 39 w 40"/>
                <a:gd name="T17" fmla="*/ 10 h 41"/>
                <a:gd name="T18" fmla="*/ 38 w 40"/>
                <a:gd name="T19" fmla="*/ 10 h 41"/>
                <a:gd name="T20" fmla="*/ 37 w 40"/>
                <a:gd name="T21" fmla="*/ 15 h 41"/>
                <a:gd name="T22" fmla="*/ 27 w 40"/>
                <a:gd name="T23" fmla="*/ 32 h 41"/>
                <a:gd name="T24" fmla="*/ 19 w 40"/>
                <a:gd name="T25" fmla="*/ 35 h 41"/>
                <a:gd name="T26" fmla="*/ 37 w 40"/>
                <a:gd name="T27" fmla="*/ 16 h 41"/>
                <a:gd name="T28" fmla="*/ 36 w 40"/>
                <a:gd name="T29" fmla="*/ 5 h 41"/>
                <a:gd name="T30" fmla="*/ 34 w 40"/>
                <a:gd name="T31" fmla="*/ 3 h 41"/>
                <a:gd name="T32" fmla="*/ 30 w 40"/>
                <a:gd name="T33" fmla="*/ 3 h 41"/>
                <a:gd name="T34" fmla="*/ 30 w 40"/>
                <a:gd name="T35" fmla="*/ 6 h 41"/>
                <a:gd name="T36" fmla="*/ 30 w 40"/>
                <a:gd name="T37" fmla="*/ 8 h 41"/>
                <a:gd name="T38" fmla="*/ 30 w 40"/>
                <a:gd name="T39" fmla="*/ 6 h 41"/>
                <a:gd name="T40" fmla="*/ 25 w 40"/>
                <a:gd name="T41" fmla="*/ 7 h 41"/>
                <a:gd name="T42" fmla="*/ 26 w 40"/>
                <a:gd name="T43" fmla="*/ 3 h 41"/>
                <a:gd name="T44" fmla="*/ 20 w 40"/>
                <a:gd name="T45" fmla="*/ 4 h 41"/>
                <a:gd name="T46" fmla="*/ 15 w 40"/>
                <a:gd name="T47" fmla="*/ 10 h 41"/>
                <a:gd name="T48" fmla="*/ 15 w 40"/>
                <a:gd name="T49" fmla="*/ 11 h 41"/>
                <a:gd name="T50" fmla="*/ 14 w 40"/>
                <a:gd name="T51" fmla="*/ 13 h 41"/>
                <a:gd name="T52" fmla="*/ 10 w 40"/>
                <a:gd name="T53" fmla="*/ 20 h 41"/>
                <a:gd name="T54" fmla="*/ 0 w 40"/>
                <a:gd name="T55" fmla="*/ 41 h 41"/>
                <a:gd name="T56" fmla="*/ 26 w 40"/>
                <a:gd name="T57" fmla="*/ 36 h 41"/>
                <a:gd name="T58" fmla="*/ 18 w 40"/>
                <a:gd name="T59" fmla="*/ 36 h 41"/>
                <a:gd name="T60" fmla="*/ 25 w 40"/>
                <a:gd name="T61" fmla="*/ 24 h 41"/>
                <a:gd name="T62" fmla="*/ 24 w 40"/>
                <a:gd name="T63" fmla="*/ 24 h 41"/>
                <a:gd name="T64" fmla="*/ 28 w 40"/>
                <a:gd name="T65" fmla="*/ 19 h 41"/>
                <a:gd name="T66" fmla="*/ 29 w 40"/>
                <a:gd name="T67" fmla="*/ 15 h 41"/>
                <a:gd name="T68" fmla="*/ 25 w 40"/>
                <a:gd name="T69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41">
                  <a:moveTo>
                    <a:pt x="26" y="36"/>
                  </a:moveTo>
                  <a:cubicBezTo>
                    <a:pt x="28" y="35"/>
                    <a:pt x="30" y="33"/>
                    <a:pt x="32" y="31"/>
                  </a:cubicBezTo>
                  <a:cubicBezTo>
                    <a:pt x="34" y="29"/>
                    <a:pt x="36" y="27"/>
                    <a:pt x="37" y="24"/>
                  </a:cubicBezTo>
                  <a:cubicBezTo>
                    <a:pt x="36" y="27"/>
                    <a:pt x="34" y="29"/>
                    <a:pt x="32" y="31"/>
                  </a:cubicBezTo>
                  <a:cubicBezTo>
                    <a:pt x="30" y="33"/>
                    <a:pt x="28" y="34"/>
                    <a:pt x="26" y="35"/>
                  </a:cubicBezTo>
                  <a:cubicBezTo>
                    <a:pt x="21" y="38"/>
                    <a:pt x="17" y="39"/>
                    <a:pt x="12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9" y="26"/>
                    <a:pt x="9" y="26"/>
                  </a:cubicBezTo>
                  <a:cubicBezTo>
                    <a:pt x="8" y="27"/>
                    <a:pt x="8" y="29"/>
                    <a:pt x="7" y="31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7" y="37"/>
                    <a:pt x="21" y="37"/>
                    <a:pt x="26" y="35"/>
                  </a:cubicBezTo>
                  <a:cubicBezTo>
                    <a:pt x="28" y="34"/>
                    <a:pt x="30" y="32"/>
                    <a:pt x="32" y="30"/>
                  </a:cubicBezTo>
                  <a:cubicBezTo>
                    <a:pt x="34" y="28"/>
                    <a:pt x="36" y="26"/>
                    <a:pt x="36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19"/>
                    <a:pt x="40" y="14"/>
                    <a:pt x="39" y="10"/>
                  </a:cubicBezTo>
                  <a:cubicBezTo>
                    <a:pt x="39" y="8"/>
                    <a:pt x="38" y="6"/>
                    <a:pt x="37" y="5"/>
                  </a:cubicBezTo>
                  <a:cubicBezTo>
                    <a:pt x="37" y="7"/>
                    <a:pt x="37" y="9"/>
                    <a:pt x="38" y="10"/>
                  </a:cubicBezTo>
                  <a:cubicBezTo>
                    <a:pt x="38" y="11"/>
                    <a:pt x="37" y="12"/>
                    <a:pt x="37" y="13"/>
                  </a:cubicBezTo>
                  <a:cubicBezTo>
                    <a:pt x="37" y="13"/>
                    <a:pt x="37" y="14"/>
                    <a:pt x="37" y="15"/>
                  </a:cubicBezTo>
                  <a:cubicBezTo>
                    <a:pt x="37" y="18"/>
                    <a:pt x="36" y="22"/>
                    <a:pt x="34" y="25"/>
                  </a:cubicBezTo>
                  <a:cubicBezTo>
                    <a:pt x="32" y="28"/>
                    <a:pt x="30" y="31"/>
                    <a:pt x="27" y="32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4" y="34"/>
                    <a:pt x="29" y="31"/>
                    <a:pt x="32" y="27"/>
                  </a:cubicBezTo>
                  <a:cubicBezTo>
                    <a:pt x="35" y="24"/>
                    <a:pt x="36" y="20"/>
                    <a:pt x="37" y="16"/>
                  </a:cubicBezTo>
                  <a:cubicBezTo>
                    <a:pt x="37" y="14"/>
                    <a:pt x="37" y="12"/>
                    <a:pt x="37" y="11"/>
                  </a:cubicBezTo>
                  <a:cubicBezTo>
                    <a:pt x="37" y="9"/>
                    <a:pt x="37" y="7"/>
                    <a:pt x="36" y="5"/>
                  </a:cubicBezTo>
                  <a:cubicBezTo>
                    <a:pt x="36" y="5"/>
                    <a:pt x="36" y="4"/>
                    <a:pt x="36" y="4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0" y="2"/>
                    <a:pt x="30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5"/>
                    <a:pt x="30" y="5"/>
                    <a:pt x="30" y="6"/>
                  </a:cubicBezTo>
                  <a:cubicBezTo>
                    <a:pt x="30" y="7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6" y="6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4"/>
                    <a:pt x="27" y="3"/>
                    <a:pt x="26" y="3"/>
                  </a:cubicBezTo>
                  <a:cubicBezTo>
                    <a:pt x="26" y="2"/>
                    <a:pt x="24" y="1"/>
                    <a:pt x="24" y="0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19" y="5"/>
                    <a:pt x="18" y="6"/>
                    <a:pt x="17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39"/>
                    <a:pt x="22" y="38"/>
                    <a:pt x="26" y="36"/>
                  </a:cubicBezTo>
                  <a:close/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lose/>
                  <a:moveTo>
                    <a:pt x="25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6" y="22"/>
                    <a:pt x="27" y="21"/>
                    <a:pt x="28" y="19"/>
                  </a:cubicBezTo>
                  <a:cubicBezTo>
                    <a:pt x="28" y="18"/>
                    <a:pt x="29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8"/>
                    <a:pt x="28" y="19"/>
                  </a:cubicBezTo>
                  <a:cubicBezTo>
                    <a:pt x="27" y="21"/>
                    <a:pt x="26" y="23"/>
                    <a:pt x="25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30" name="Freeform 44">
              <a:extLst>
                <a:ext uri="{FF2B5EF4-FFF2-40B4-BE49-F238E27FC236}">
                  <a16:creationId xmlns:a16="http://schemas.microsoft.com/office/drawing/2014/main" id="{3A4700AA-3F05-437B-A8B8-E69C42B02BAD}"/>
                </a:ext>
              </a:extLst>
            </p:cNvPr>
            <p:cNvSpPr/>
            <p:nvPr/>
          </p:nvSpPr>
          <p:spPr bwMode="auto">
            <a:xfrm>
              <a:off x="6613526" y="29575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31" name="Freeform 45">
              <a:extLst>
                <a:ext uri="{FF2B5EF4-FFF2-40B4-BE49-F238E27FC236}">
                  <a16:creationId xmlns:a16="http://schemas.microsoft.com/office/drawing/2014/main" id="{36D6A1D1-B432-45C2-8698-6D8C2B59A513}"/>
                </a:ext>
              </a:extLst>
            </p:cNvPr>
            <p:cNvSpPr/>
            <p:nvPr/>
          </p:nvSpPr>
          <p:spPr bwMode="auto">
            <a:xfrm>
              <a:off x="6613526" y="296068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32" name="Freeform 46">
              <a:extLst>
                <a:ext uri="{FF2B5EF4-FFF2-40B4-BE49-F238E27FC236}">
                  <a16:creationId xmlns:a16="http://schemas.microsoft.com/office/drawing/2014/main" id="{0DAC69F0-C1C2-45C1-BC66-263155CF2B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9038" y="1544638"/>
              <a:ext cx="2201863" cy="3138488"/>
            </a:xfrm>
            <a:custGeom>
              <a:avLst/>
              <a:gdLst>
                <a:gd name="T0" fmla="*/ 329 w 585"/>
                <a:gd name="T1" fmla="*/ 617 h 835"/>
                <a:gd name="T2" fmla="*/ 393 w 585"/>
                <a:gd name="T3" fmla="*/ 406 h 835"/>
                <a:gd name="T4" fmla="*/ 334 w 585"/>
                <a:gd name="T5" fmla="*/ 317 h 835"/>
                <a:gd name="T6" fmla="*/ 383 w 585"/>
                <a:gd name="T7" fmla="*/ 401 h 835"/>
                <a:gd name="T8" fmla="*/ 359 w 585"/>
                <a:gd name="T9" fmla="*/ 523 h 835"/>
                <a:gd name="T10" fmla="*/ 535 w 585"/>
                <a:gd name="T11" fmla="*/ 440 h 835"/>
                <a:gd name="T12" fmla="*/ 406 w 585"/>
                <a:gd name="T13" fmla="*/ 544 h 835"/>
                <a:gd name="T14" fmla="*/ 404 w 585"/>
                <a:gd name="T15" fmla="*/ 430 h 835"/>
                <a:gd name="T16" fmla="*/ 385 w 585"/>
                <a:gd name="T17" fmla="*/ 393 h 835"/>
                <a:gd name="T18" fmla="*/ 408 w 585"/>
                <a:gd name="T19" fmla="*/ 429 h 835"/>
                <a:gd name="T20" fmla="*/ 406 w 585"/>
                <a:gd name="T21" fmla="*/ 570 h 835"/>
                <a:gd name="T22" fmla="*/ 413 w 585"/>
                <a:gd name="T23" fmla="*/ 536 h 835"/>
                <a:gd name="T24" fmla="*/ 407 w 585"/>
                <a:gd name="T25" fmla="*/ 431 h 835"/>
                <a:gd name="T26" fmla="*/ 363 w 585"/>
                <a:gd name="T27" fmla="*/ 361 h 835"/>
                <a:gd name="T28" fmla="*/ 289 w 585"/>
                <a:gd name="T29" fmla="*/ 345 h 835"/>
                <a:gd name="T30" fmla="*/ 217 w 585"/>
                <a:gd name="T31" fmla="*/ 366 h 835"/>
                <a:gd name="T32" fmla="*/ 206 w 585"/>
                <a:gd name="T33" fmla="*/ 480 h 835"/>
                <a:gd name="T34" fmla="*/ 40 w 585"/>
                <a:gd name="T35" fmla="*/ 170 h 835"/>
                <a:gd name="T36" fmla="*/ 157 w 585"/>
                <a:gd name="T37" fmla="*/ 545 h 835"/>
                <a:gd name="T38" fmla="*/ 185 w 585"/>
                <a:gd name="T39" fmla="*/ 719 h 835"/>
                <a:gd name="T40" fmla="*/ 249 w 585"/>
                <a:gd name="T41" fmla="*/ 831 h 835"/>
                <a:gd name="T42" fmla="*/ 245 w 585"/>
                <a:gd name="T43" fmla="*/ 829 h 835"/>
                <a:gd name="T44" fmla="*/ 224 w 585"/>
                <a:gd name="T45" fmla="*/ 805 h 835"/>
                <a:gd name="T46" fmla="*/ 360 w 585"/>
                <a:gd name="T47" fmla="*/ 812 h 835"/>
                <a:gd name="T48" fmla="*/ 382 w 585"/>
                <a:gd name="T49" fmla="*/ 767 h 835"/>
                <a:gd name="T50" fmla="*/ 375 w 585"/>
                <a:gd name="T51" fmla="*/ 779 h 835"/>
                <a:gd name="T52" fmla="*/ 354 w 585"/>
                <a:gd name="T53" fmla="*/ 801 h 835"/>
                <a:gd name="T54" fmla="*/ 358 w 585"/>
                <a:gd name="T55" fmla="*/ 789 h 835"/>
                <a:gd name="T56" fmla="*/ 180 w 585"/>
                <a:gd name="T57" fmla="*/ 750 h 835"/>
                <a:gd name="T58" fmla="*/ 296 w 585"/>
                <a:gd name="T59" fmla="*/ 716 h 835"/>
                <a:gd name="T60" fmla="*/ 397 w 585"/>
                <a:gd name="T61" fmla="*/ 709 h 835"/>
                <a:gd name="T62" fmla="*/ 362 w 585"/>
                <a:gd name="T63" fmla="*/ 675 h 835"/>
                <a:gd name="T64" fmla="*/ 414 w 585"/>
                <a:gd name="T65" fmla="*/ 634 h 835"/>
                <a:gd name="T66" fmla="*/ 397 w 585"/>
                <a:gd name="T67" fmla="*/ 658 h 835"/>
                <a:gd name="T68" fmla="*/ 405 w 585"/>
                <a:gd name="T69" fmla="*/ 620 h 835"/>
                <a:gd name="T70" fmla="*/ 416 w 585"/>
                <a:gd name="T71" fmla="*/ 599 h 835"/>
                <a:gd name="T72" fmla="*/ 256 w 585"/>
                <a:gd name="T73" fmla="*/ 820 h 835"/>
                <a:gd name="T74" fmla="*/ 228 w 585"/>
                <a:gd name="T75" fmla="*/ 811 h 835"/>
                <a:gd name="T76" fmla="*/ 185 w 585"/>
                <a:gd name="T77" fmla="*/ 718 h 835"/>
                <a:gd name="T78" fmla="*/ 225 w 585"/>
                <a:gd name="T79" fmla="*/ 376 h 835"/>
                <a:gd name="T80" fmla="*/ 270 w 585"/>
                <a:gd name="T81" fmla="*/ 353 h 835"/>
                <a:gd name="T82" fmla="*/ 358 w 585"/>
                <a:gd name="T83" fmla="*/ 348 h 835"/>
                <a:gd name="T84" fmla="*/ 446 w 585"/>
                <a:gd name="T85" fmla="*/ 390 h 835"/>
                <a:gd name="T86" fmla="*/ 407 w 585"/>
                <a:gd name="T87" fmla="*/ 418 h 835"/>
                <a:gd name="T88" fmla="*/ 355 w 585"/>
                <a:gd name="T89" fmla="*/ 374 h 835"/>
                <a:gd name="T90" fmla="*/ 332 w 585"/>
                <a:gd name="T91" fmla="*/ 354 h 835"/>
                <a:gd name="T92" fmla="*/ 242 w 585"/>
                <a:gd name="T93" fmla="*/ 333 h 835"/>
                <a:gd name="T94" fmla="*/ 139 w 585"/>
                <a:gd name="T95" fmla="*/ 387 h 835"/>
                <a:gd name="T96" fmla="*/ 182 w 585"/>
                <a:gd name="T97" fmla="*/ 623 h 835"/>
                <a:gd name="T98" fmla="*/ 372 w 585"/>
                <a:gd name="T99" fmla="*/ 434 h 835"/>
                <a:gd name="T100" fmla="*/ 255 w 585"/>
                <a:gd name="T101" fmla="*/ 373 h 835"/>
                <a:gd name="T102" fmla="*/ 374 w 585"/>
                <a:gd name="T103" fmla="*/ 423 h 835"/>
                <a:gd name="T104" fmla="*/ 235 w 585"/>
                <a:gd name="T105" fmla="*/ 391 h 835"/>
                <a:gd name="T106" fmla="*/ 368 w 585"/>
                <a:gd name="T107" fmla="*/ 468 h 835"/>
                <a:gd name="T108" fmla="*/ 263 w 585"/>
                <a:gd name="T109" fmla="*/ 358 h 835"/>
                <a:gd name="T110" fmla="*/ 343 w 585"/>
                <a:gd name="T111" fmla="*/ 372 h 835"/>
                <a:gd name="T112" fmla="*/ 339 w 585"/>
                <a:gd name="T113" fmla="*/ 361 h 835"/>
                <a:gd name="T114" fmla="*/ 240 w 585"/>
                <a:gd name="T115" fmla="*/ 513 h 835"/>
                <a:gd name="T116" fmla="*/ 185 w 585"/>
                <a:gd name="T117" fmla="*/ 382 h 835"/>
                <a:gd name="T118" fmla="*/ 287 w 585"/>
                <a:gd name="T119" fmla="*/ 300 h 835"/>
                <a:gd name="T120" fmla="*/ 336 w 585"/>
                <a:gd name="T121" fmla="*/ 336 h 835"/>
                <a:gd name="T122" fmla="*/ 382 w 585"/>
                <a:gd name="T123" fmla="*/ 404 h 835"/>
                <a:gd name="T124" fmla="*/ 333 w 585"/>
                <a:gd name="T125" fmla="*/ 59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5" h="835">
                  <a:moveTo>
                    <a:pt x="542" y="139"/>
                  </a:moveTo>
                  <a:cubicBezTo>
                    <a:pt x="526" y="111"/>
                    <a:pt x="507" y="89"/>
                    <a:pt x="486" y="71"/>
                  </a:cubicBezTo>
                  <a:cubicBezTo>
                    <a:pt x="466" y="53"/>
                    <a:pt x="445" y="39"/>
                    <a:pt x="425" y="29"/>
                  </a:cubicBezTo>
                  <a:cubicBezTo>
                    <a:pt x="460" y="48"/>
                    <a:pt x="492" y="74"/>
                    <a:pt x="517" y="106"/>
                  </a:cubicBezTo>
                  <a:cubicBezTo>
                    <a:pt x="542" y="138"/>
                    <a:pt x="561" y="175"/>
                    <a:pt x="571" y="215"/>
                  </a:cubicBezTo>
                  <a:cubicBezTo>
                    <a:pt x="581" y="255"/>
                    <a:pt x="583" y="297"/>
                    <a:pt x="575" y="338"/>
                  </a:cubicBezTo>
                  <a:cubicBezTo>
                    <a:pt x="568" y="378"/>
                    <a:pt x="552" y="418"/>
                    <a:pt x="528" y="452"/>
                  </a:cubicBezTo>
                  <a:cubicBezTo>
                    <a:pt x="504" y="486"/>
                    <a:pt x="472" y="515"/>
                    <a:pt x="436" y="536"/>
                  </a:cubicBezTo>
                  <a:cubicBezTo>
                    <a:pt x="432" y="539"/>
                    <a:pt x="427" y="541"/>
                    <a:pt x="422" y="544"/>
                  </a:cubicBezTo>
                  <a:cubicBezTo>
                    <a:pt x="419" y="545"/>
                    <a:pt x="419" y="545"/>
                    <a:pt x="419" y="545"/>
                  </a:cubicBezTo>
                  <a:cubicBezTo>
                    <a:pt x="416" y="547"/>
                    <a:pt x="416" y="547"/>
                    <a:pt x="416" y="547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9"/>
                    <a:pt x="414" y="549"/>
                    <a:pt x="414" y="549"/>
                  </a:cubicBezTo>
                  <a:cubicBezTo>
                    <a:pt x="414" y="580"/>
                    <a:pt x="414" y="580"/>
                    <a:pt x="414" y="580"/>
                  </a:cubicBezTo>
                  <a:cubicBezTo>
                    <a:pt x="414" y="595"/>
                    <a:pt x="414" y="595"/>
                    <a:pt x="414" y="595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600"/>
                    <a:pt x="414" y="601"/>
                    <a:pt x="414" y="601"/>
                  </a:cubicBezTo>
                  <a:cubicBezTo>
                    <a:pt x="414" y="602"/>
                    <a:pt x="414" y="603"/>
                    <a:pt x="414" y="604"/>
                  </a:cubicBezTo>
                  <a:cubicBezTo>
                    <a:pt x="413" y="607"/>
                    <a:pt x="412" y="610"/>
                    <a:pt x="410" y="613"/>
                  </a:cubicBezTo>
                  <a:cubicBezTo>
                    <a:pt x="406" y="618"/>
                    <a:pt x="400" y="621"/>
                    <a:pt x="393" y="621"/>
                  </a:cubicBezTo>
                  <a:cubicBezTo>
                    <a:pt x="377" y="621"/>
                    <a:pt x="377" y="621"/>
                    <a:pt x="377" y="621"/>
                  </a:cubicBezTo>
                  <a:cubicBezTo>
                    <a:pt x="346" y="621"/>
                    <a:pt x="346" y="621"/>
                    <a:pt x="346" y="621"/>
                  </a:cubicBezTo>
                  <a:cubicBezTo>
                    <a:pt x="336" y="621"/>
                    <a:pt x="336" y="621"/>
                    <a:pt x="336" y="621"/>
                  </a:cubicBezTo>
                  <a:cubicBezTo>
                    <a:pt x="330" y="621"/>
                    <a:pt x="330" y="621"/>
                    <a:pt x="330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32" y="606"/>
                    <a:pt x="332" y="606"/>
                    <a:pt x="332" y="606"/>
                  </a:cubicBezTo>
                  <a:cubicBezTo>
                    <a:pt x="334" y="598"/>
                    <a:pt x="334" y="598"/>
                    <a:pt x="334" y="598"/>
                  </a:cubicBezTo>
                  <a:cubicBezTo>
                    <a:pt x="340" y="578"/>
                    <a:pt x="346" y="558"/>
                    <a:pt x="353" y="539"/>
                  </a:cubicBezTo>
                  <a:cubicBezTo>
                    <a:pt x="360" y="519"/>
                    <a:pt x="367" y="499"/>
                    <a:pt x="374" y="480"/>
                  </a:cubicBezTo>
                  <a:cubicBezTo>
                    <a:pt x="378" y="470"/>
                    <a:pt x="382" y="460"/>
                    <a:pt x="386" y="451"/>
                  </a:cubicBezTo>
                  <a:cubicBezTo>
                    <a:pt x="388" y="446"/>
                    <a:pt x="390" y="441"/>
                    <a:pt x="392" y="437"/>
                  </a:cubicBezTo>
                  <a:cubicBezTo>
                    <a:pt x="395" y="429"/>
                    <a:pt x="395" y="429"/>
                    <a:pt x="395" y="429"/>
                  </a:cubicBezTo>
                  <a:cubicBezTo>
                    <a:pt x="397" y="425"/>
                    <a:pt x="397" y="425"/>
                    <a:pt x="397" y="425"/>
                  </a:cubicBezTo>
                  <a:cubicBezTo>
                    <a:pt x="398" y="423"/>
                    <a:pt x="399" y="421"/>
                    <a:pt x="400" y="420"/>
                  </a:cubicBezTo>
                  <a:cubicBezTo>
                    <a:pt x="404" y="420"/>
                    <a:pt x="404" y="420"/>
                    <a:pt x="404" y="420"/>
                  </a:cubicBezTo>
                  <a:cubicBezTo>
                    <a:pt x="405" y="420"/>
                    <a:pt x="405" y="420"/>
                    <a:pt x="406" y="420"/>
                  </a:cubicBezTo>
                  <a:cubicBezTo>
                    <a:pt x="407" y="420"/>
                    <a:pt x="407" y="420"/>
                    <a:pt x="407" y="420"/>
                  </a:cubicBezTo>
                  <a:cubicBezTo>
                    <a:pt x="408" y="420"/>
                    <a:pt x="408" y="420"/>
                    <a:pt x="408" y="420"/>
                  </a:cubicBezTo>
                  <a:cubicBezTo>
                    <a:pt x="410" y="420"/>
                    <a:pt x="411" y="420"/>
                    <a:pt x="413" y="420"/>
                  </a:cubicBezTo>
                  <a:cubicBezTo>
                    <a:pt x="417" y="420"/>
                    <a:pt x="420" y="419"/>
                    <a:pt x="423" y="418"/>
                  </a:cubicBezTo>
                  <a:cubicBezTo>
                    <a:pt x="430" y="416"/>
                    <a:pt x="435" y="413"/>
                    <a:pt x="440" y="408"/>
                  </a:cubicBezTo>
                  <a:cubicBezTo>
                    <a:pt x="442" y="406"/>
                    <a:pt x="444" y="403"/>
                    <a:pt x="445" y="400"/>
                  </a:cubicBezTo>
                  <a:cubicBezTo>
                    <a:pt x="446" y="397"/>
                    <a:pt x="447" y="394"/>
                    <a:pt x="448" y="390"/>
                  </a:cubicBezTo>
                  <a:cubicBezTo>
                    <a:pt x="449" y="384"/>
                    <a:pt x="448" y="377"/>
                    <a:pt x="445" y="371"/>
                  </a:cubicBezTo>
                  <a:cubicBezTo>
                    <a:pt x="443" y="365"/>
                    <a:pt x="438" y="360"/>
                    <a:pt x="432" y="359"/>
                  </a:cubicBezTo>
                  <a:cubicBezTo>
                    <a:pt x="431" y="359"/>
                    <a:pt x="430" y="359"/>
                    <a:pt x="428" y="359"/>
                  </a:cubicBezTo>
                  <a:cubicBezTo>
                    <a:pt x="427" y="359"/>
                    <a:pt x="425" y="360"/>
                    <a:pt x="424" y="361"/>
                  </a:cubicBezTo>
                  <a:cubicBezTo>
                    <a:pt x="421" y="362"/>
                    <a:pt x="419" y="364"/>
                    <a:pt x="416" y="366"/>
                  </a:cubicBezTo>
                  <a:cubicBezTo>
                    <a:pt x="414" y="368"/>
                    <a:pt x="411" y="371"/>
                    <a:pt x="409" y="374"/>
                  </a:cubicBezTo>
                  <a:cubicBezTo>
                    <a:pt x="409" y="375"/>
                    <a:pt x="408" y="375"/>
                    <a:pt x="408" y="376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7" y="378"/>
                    <a:pt x="407" y="378"/>
                    <a:pt x="407" y="378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399" y="393"/>
                    <a:pt x="399" y="393"/>
                    <a:pt x="399" y="393"/>
                  </a:cubicBezTo>
                  <a:cubicBezTo>
                    <a:pt x="393" y="406"/>
                    <a:pt x="393" y="406"/>
                    <a:pt x="393" y="406"/>
                  </a:cubicBezTo>
                  <a:cubicBezTo>
                    <a:pt x="393" y="406"/>
                    <a:pt x="392" y="406"/>
                    <a:pt x="392" y="406"/>
                  </a:cubicBezTo>
                  <a:cubicBezTo>
                    <a:pt x="391" y="405"/>
                    <a:pt x="391" y="405"/>
                    <a:pt x="391" y="405"/>
                  </a:cubicBezTo>
                  <a:cubicBezTo>
                    <a:pt x="388" y="404"/>
                    <a:pt x="388" y="404"/>
                    <a:pt x="388" y="404"/>
                  </a:cubicBezTo>
                  <a:cubicBezTo>
                    <a:pt x="386" y="403"/>
                    <a:pt x="385" y="403"/>
                    <a:pt x="383" y="402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1" y="400"/>
                    <a:pt x="381" y="400"/>
                    <a:pt x="381" y="400"/>
                  </a:cubicBezTo>
                  <a:cubicBezTo>
                    <a:pt x="380" y="400"/>
                    <a:pt x="380" y="400"/>
                    <a:pt x="379" y="399"/>
                  </a:cubicBezTo>
                  <a:cubicBezTo>
                    <a:pt x="378" y="398"/>
                    <a:pt x="377" y="398"/>
                    <a:pt x="376" y="397"/>
                  </a:cubicBezTo>
                  <a:cubicBezTo>
                    <a:pt x="372" y="394"/>
                    <a:pt x="368" y="390"/>
                    <a:pt x="365" y="386"/>
                  </a:cubicBezTo>
                  <a:cubicBezTo>
                    <a:pt x="362" y="381"/>
                    <a:pt x="359" y="377"/>
                    <a:pt x="357" y="373"/>
                  </a:cubicBezTo>
                  <a:cubicBezTo>
                    <a:pt x="356" y="370"/>
                    <a:pt x="355" y="368"/>
                    <a:pt x="354" y="366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1" y="359"/>
                    <a:pt x="350" y="357"/>
                    <a:pt x="350" y="356"/>
                  </a:cubicBezTo>
                  <a:cubicBezTo>
                    <a:pt x="352" y="354"/>
                    <a:pt x="354" y="353"/>
                    <a:pt x="356" y="352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9" y="350"/>
                    <a:pt x="359" y="350"/>
                    <a:pt x="359" y="350"/>
                  </a:cubicBezTo>
                  <a:cubicBezTo>
                    <a:pt x="359" y="349"/>
                    <a:pt x="360" y="349"/>
                    <a:pt x="360" y="349"/>
                  </a:cubicBezTo>
                  <a:cubicBezTo>
                    <a:pt x="363" y="347"/>
                    <a:pt x="365" y="345"/>
                    <a:pt x="367" y="342"/>
                  </a:cubicBezTo>
                  <a:cubicBezTo>
                    <a:pt x="372" y="338"/>
                    <a:pt x="376" y="333"/>
                    <a:pt x="378" y="328"/>
                  </a:cubicBezTo>
                  <a:cubicBezTo>
                    <a:pt x="380" y="322"/>
                    <a:pt x="382" y="317"/>
                    <a:pt x="380" y="311"/>
                  </a:cubicBezTo>
                  <a:cubicBezTo>
                    <a:pt x="380" y="308"/>
                    <a:pt x="379" y="306"/>
                    <a:pt x="377" y="303"/>
                  </a:cubicBezTo>
                  <a:cubicBezTo>
                    <a:pt x="377" y="302"/>
                    <a:pt x="376" y="301"/>
                    <a:pt x="375" y="300"/>
                  </a:cubicBezTo>
                  <a:cubicBezTo>
                    <a:pt x="374" y="299"/>
                    <a:pt x="373" y="297"/>
                    <a:pt x="372" y="297"/>
                  </a:cubicBezTo>
                  <a:cubicBezTo>
                    <a:pt x="368" y="293"/>
                    <a:pt x="362" y="292"/>
                    <a:pt x="357" y="293"/>
                  </a:cubicBezTo>
                  <a:cubicBezTo>
                    <a:pt x="354" y="294"/>
                    <a:pt x="352" y="295"/>
                    <a:pt x="349" y="296"/>
                  </a:cubicBezTo>
                  <a:cubicBezTo>
                    <a:pt x="347" y="298"/>
                    <a:pt x="345" y="300"/>
                    <a:pt x="343" y="302"/>
                  </a:cubicBezTo>
                  <a:cubicBezTo>
                    <a:pt x="338" y="306"/>
                    <a:pt x="336" y="311"/>
                    <a:pt x="334" y="317"/>
                  </a:cubicBezTo>
                  <a:cubicBezTo>
                    <a:pt x="332" y="323"/>
                    <a:pt x="332" y="329"/>
                    <a:pt x="333" y="335"/>
                  </a:cubicBezTo>
                  <a:cubicBezTo>
                    <a:pt x="332" y="329"/>
                    <a:pt x="332" y="323"/>
                    <a:pt x="334" y="317"/>
                  </a:cubicBezTo>
                  <a:cubicBezTo>
                    <a:pt x="335" y="312"/>
                    <a:pt x="338" y="307"/>
                    <a:pt x="342" y="302"/>
                  </a:cubicBezTo>
                  <a:cubicBezTo>
                    <a:pt x="343" y="301"/>
                    <a:pt x="344" y="300"/>
                    <a:pt x="345" y="299"/>
                  </a:cubicBezTo>
                  <a:cubicBezTo>
                    <a:pt x="346" y="299"/>
                    <a:pt x="346" y="298"/>
                    <a:pt x="347" y="298"/>
                  </a:cubicBezTo>
                  <a:cubicBezTo>
                    <a:pt x="348" y="297"/>
                    <a:pt x="348" y="297"/>
                    <a:pt x="349" y="297"/>
                  </a:cubicBezTo>
                  <a:cubicBezTo>
                    <a:pt x="351" y="295"/>
                    <a:pt x="354" y="294"/>
                    <a:pt x="356" y="293"/>
                  </a:cubicBezTo>
                  <a:cubicBezTo>
                    <a:pt x="362" y="292"/>
                    <a:pt x="368" y="293"/>
                    <a:pt x="372" y="296"/>
                  </a:cubicBezTo>
                  <a:cubicBezTo>
                    <a:pt x="372" y="297"/>
                    <a:pt x="373" y="297"/>
                    <a:pt x="373" y="297"/>
                  </a:cubicBezTo>
                  <a:cubicBezTo>
                    <a:pt x="374" y="298"/>
                    <a:pt x="374" y="299"/>
                    <a:pt x="375" y="299"/>
                  </a:cubicBezTo>
                  <a:cubicBezTo>
                    <a:pt x="375" y="300"/>
                    <a:pt x="376" y="301"/>
                    <a:pt x="377" y="303"/>
                  </a:cubicBezTo>
                  <a:cubicBezTo>
                    <a:pt x="379" y="305"/>
                    <a:pt x="380" y="308"/>
                    <a:pt x="380" y="310"/>
                  </a:cubicBezTo>
                  <a:cubicBezTo>
                    <a:pt x="382" y="316"/>
                    <a:pt x="381" y="322"/>
                    <a:pt x="378" y="327"/>
                  </a:cubicBezTo>
                  <a:cubicBezTo>
                    <a:pt x="376" y="333"/>
                    <a:pt x="372" y="338"/>
                    <a:pt x="368" y="342"/>
                  </a:cubicBezTo>
                  <a:cubicBezTo>
                    <a:pt x="366" y="345"/>
                    <a:pt x="363" y="347"/>
                    <a:pt x="361" y="349"/>
                  </a:cubicBezTo>
                  <a:cubicBezTo>
                    <a:pt x="360" y="349"/>
                    <a:pt x="359" y="350"/>
                    <a:pt x="359" y="350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6" y="352"/>
                    <a:pt x="356" y="352"/>
                    <a:pt x="356" y="352"/>
                  </a:cubicBezTo>
                  <a:cubicBezTo>
                    <a:pt x="354" y="353"/>
                    <a:pt x="352" y="354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1" y="357"/>
                    <a:pt x="351" y="357"/>
                    <a:pt x="351" y="357"/>
                  </a:cubicBezTo>
                  <a:cubicBezTo>
                    <a:pt x="351" y="358"/>
                    <a:pt x="351" y="358"/>
                    <a:pt x="351" y="358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4" y="366"/>
                    <a:pt x="354" y="366"/>
                    <a:pt x="354" y="366"/>
                  </a:cubicBezTo>
                  <a:cubicBezTo>
                    <a:pt x="355" y="368"/>
                    <a:pt x="356" y="370"/>
                    <a:pt x="357" y="372"/>
                  </a:cubicBezTo>
                  <a:cubicBezTo>
                    <a:pt x="359" y="377"/>
                    <a:pt x="362" y="381"/>
                    <a:pt x="365" y="385"/>
                  </a:cubicBezTo>
                  <a:cubicBezTo>
                    <a:pt x="368" y="389"/>
                    <a:pt x="372" y="393"/>
                    <a:pt x="376" y="397"/>
                  </a:cubicBezTo>
                  <a:cubicBezTo>
                    <a:pt x="377" y="397"/>
                    <a:pt x="378" y="398"/>
                    <a:pt x="379" y="399"/>
                  </a:cubicBezTo>
                  <a:cubicBezTo>
                    <a:pt x="380" y="399"/>
                    <a:pt x="380" y="400"/>
                    <a:pt x="381" y="400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3" y="401"/>
                    <a:pt x="383" y="401"/>
                    <a:pt x="383" y="401"/>
                  </a:cubicBezTo>
                  <a:cubicBezTo>
                    <a:pt x="385" y="402"/>
                    <a:pt x="386" y="403"/>
                    <a:pt x="388" y="404"/>
                  </a:cubicBezTo>
                  <a:cubicBezTo>
                    <a:pt x="390" y="405"/>
                    <a:pt x="390" y="405"/>
                    <a:pt x="390" y="405"/>
                  </a:cubicBezTo>
                  <a:cubicBezTo>
                    <a:pt x="392" y="405"/>
                    <a:pt x="392" y="405"/>
                    <a:pt x="392" y="405"/>
                  </a:cubicBezTo>
                  <a:cubicBezTo>
                    <a:pt x="392" y="405"/>
                    <a:pt x="393" y="406"/>
                    <a:pt x="393" y="406"/>
                  </a:cubicBezTo>
                  <a:cubicBezTo>
                    <a:pt x="399" y="392"/>
                    <a:pt x="399" y="392"/>
                    <a:pt x="399" y="392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6" y="378"/>
                    <a:pt x="406" y="378"/>
                    <a:pt x="406" y="378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8" y="376"/>
                    <a:pt x="408" y="376"/>
                    <a:pt x="408" y="376"/>
                  </a:cubicBezTo>
                  <a:cubicBezTo>
                    <a:pt x="408" y="375"/>
                    <a:pt x="409" y="374"/>
                    <a:pt x="409" y="374"/>
                  </a:cubicBezTo>
                  <a:cubicBezTo>
                    <a:pt x="411" y="371"/>
                    <a:pt x="414" y="368"/>
                    <a:pt x="416" y="366"/>
                  </a:cubicBezTo>
                  <a:cubicBezTo>
                    <a:pt x="421" y="361"/>
                    <a:pt x="427" y="358"/>
                    <a:pt x="432" y="359"/>
                  </a:cubicBezTo>
                  <a:cubicBezTo>
                    <a:pt x="435" y="360"/>
                    <a:pt x="438" y="361"/>
                    <a:pt x="440" y="363"/>
                  </a:cubicBezTo>
                  <a:cubicBezTo>
                    <a:pt x="443" y="365"/>
                    <a:pt x="444" y="368"/>
                    <a:pt x="446" y="371"/>
                  </a:cubicBezTo>
                  <a:cubicBezTo>
                    <a:pt x="448" y="377"/>
                    <a:pt x="449" y="384"/>
                    <a:pt x="448" y="390"/>
                  </a:cubicBezTo>
                  <a:cubicBezTo>
                    <a:pt x="447" y="394"/>
                    <a:pt x="447" y="397"/>
                    <a:pt x="445" y="400"/>
                  </a:cubicBezTo>
                  <a:cubicBezTo>
                    <a:pt x="444" y="403"/>
                    <a:pt x="442" y="406"/>
                    <a:pt x="440" y="408"/>
                  </a:cubicBezTo>
                  <a:cubicBezTo>
                    <a:pt x="436" y="413"/>
                    <a:pt x="430" y="417"/>
                    <a:pt x="423" y="419"/>
                  </a:cubicBezTo>
                  <a:cubicBezTo>
                    <a:pt x="420" y="420"/>
                    <a:pt x="416" y="420"/>
                    <a:pt x="413" y="420"/>
                  </a:cubicBezTo>
                  <a:cubicBezTo>
                    <a:pt x="411" y="421"/>
                    <a:pt x="410" y="421"/>
                    <a:pt x="408" y="421"/>
                  </a:cubicBezTo>
                  <a:cubicBezTo>
                    <a:pt x="407" y="421"/>
                    <a:pt x="407" y="421"/>
                    <a:pt x="407" y="421"/>
                  </a:cubicBezTo>
                  <a:cubicBezTo>
                    <a:pt x="407" y="421"/>
                    <a:pt x="407" y="421"/>
                    <a:pt x="406" y="421"/>
                  </a:cubicBezTo>
                  <a:cubicBezTo>
                    <a:pt x="405" y="421"/>
                    <a:pt x="405" y="421"/>
                    <a:pt x="404" y="420"/>
                  </a:cubicBezTo>
                  <a:cubicBezTo>
                    <a:pt x="400" y="420"/>
                    <a:pt x="400" y="420"/>
                    <a:pt x="400" y="420"/>
                  </a:cubicBezTo>
                  <a:cubicBezTo>
                    <a:pt x="399" y="422"/>
                    <a:pt x="399" y="423"/>
                    <a:pt x="398" y="425"/>
                  </a:cubicBezTo>
                  <a:cubicBezTo>
                    <a:pt x="396" y="429"/>
                    <a:pt x="396" y="429"/>
                    <a:pt x="396" y="429"/>
                  </a:cubicBezTo>
                  <a:cubicBezTo>
                    <a:pt x="393" y="435"/>
                    <a:pt x="393" y="435"/>
                    <a:pt x="393" y="435"/>
                  </a:cubicBezTo>
                  <a:cubicBezTo>
                    <a:pt x="388" y="447"/>
                    <a:pt x="388" y="447"/>
                    <a:pt x="388" y="447"/>
                  </a:cubicBezTo>
                  <a:cubicBezTo>
                    <a:pt x="384" y="456"/>
                    <a:pt x="381" y="464"/>
                    <a:pt x="378" y="472"/>
                  </a:cubicBezTo>
                  <a:cubicBezTo>
                    <a:pt x="371" y="489"/>
                    <a:pt x="365" y="506"/>
                    <a:pt x="359" y="523"/>
                  </a:cubicBezTo>
                  <a:cubicBezTo>
                    <a:pt x="353" y="539"/>
                    <a:pt x="347" y="556"/>
                    <a:pt x="342" y="573"/>
                  </a:cubicBezTo>
                  <a:cubicBezTo>
                    <a:pt x="340" y="581"/>
                    <a:pt x="337" y="590"/>
                    <a:pt x="335" y="598"/>
                  </a:cubicBezTo>
                  <a:cubicBezTo>
                    <a:pt x="330" y="612"/>
                    <a:pt x="330" y="612"/>
                    <a:pt x="330" y="612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39" y="621"/>
                    <a:pt x="339" y="621"/>
                    <a:pt x="339" y="621"/>
                  </a:cubicBezTo>
                  <a:cubicBezTo>
                    <a:pt x="392" y="621"/>
                    <a:pt x="392" y="621"/>
                    <a:pt x="392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4" y="621"/>
                    <a:pt x="395" y="621"/>
                    <a:pt x="395" y="621"/>
                  </a:cubicBezTo>
                  <a:cubicBezTo>
                    <a:pt x="397" y="621"/>
                    <a:pt x="398" y="620"/>
                    <a:pt x="399" y="620"/>
                  </a:cubicBezTo>
                  <a:cubicBezTo>
                    <a:pt x="402" y="619"/>
                    <a:pt x="404" y="618"/>
                    <a:pt x="406" y="616"/>
                  </a:cubicBezTo>
                  <a:cubicBezTo>
                    <a:pt x="410" y="613"/>
                    <a:pt x="413" y="608"/>
                    <a:pt x="414" y="603"/>
                  </a:cubicBezTo>
                  <a:cubicBezTo>
                    <a:pt x="414" y="602"/>
                    <a:pt x="414" y="601"/>
                    <a:pt x="414" y="601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596"/>
                    <a:pt x="414" y="596"/>
                    <a:pt x="414" y="596"/>
                  </a:cubicBezTo>
                  <a:cubicBezTo>
                    <a:pt x="414" y="590"/>
                    <a:pt x="414" y="590"/>
                    <a:pt x="414" y="590"/>
                  </a:cubicBezTo>
                  <a:cubicBezTo>
                    <a:pt x="414" y="577"/>
                    <a:pt x="414" y="577"/>
                    <a:pt x="414" y="577"/>
                  </a:cubicBezTo>
                  <a:cubicBezTo>
                    <a:pt x="414" y="552"/>
                    <a:pt x="414" y="552"/>
                    <a:pt x="414" y="552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7"/>
                    <a:pt x="415" y="547"/>
                    <a:pt x="415" y="547"/>
                  </a:cubicBezTo>
                  <a:cubicBezTo>
                    <a:pt x="416" y="546"/>
                    <a:pt x="416" y="546"/>
                    <a:pt x="416" y="546"/>
                  </a:cubicBezTo>
                  <a:cubicBezTo>
                    <a:pt x="420" y="545"/>
                    <a:pt x="424" y="543"/>
                    <a:pt x="428" y="541"/>
                  </a:cubicBezTo>
                  <a:cubicBezTo>
                    <a:pt x="442" y="533"/>
                    <a:pt x="456" y="523"/>
                    <a:pt x="470" y="513"/>
                  </a:cubicBezTo>
                  <a:cubicBezTo>
                    <a:pt x="496" y="493"/>
                    <a:pt x="518" y="468"/>
                    <a:pt x="535" y="440"/>
                  </a:cubicBezTo>
                  <a:cubicBezTo>
                    <a:pt x="553" y="412"/>
                    <a:pt x="565" y="382"/>
                    <a:pt x="572" y="350"/>
                  </a:cubicBezTo>
                  <a:cubicBezTo>
                    <a:pt x="580" y="319"/>
                    <a:pt x="581" y="286"/>
                    <a:pt x="578" y="255"/>
                  </a:cubicBezTo>
                  <a:cubicBezTo>
                    <a:pt x="574" y="223"/>
                    <a:pt x="566" y="192"/>
                    <a:pt x="552" y="164"/>
                  </a:cubicBezTo>
                  <a:cubicBezTo>
                    <a:pt x="539" y="135"/>
                    <a:pt x="521" y="109"/>
                    <a:pt x="499" y="86"/>
                  </a:cubicBezTo>
                  <a:cubicBezTo>
                    <a:pt x="477" y="63"/>
                    <a:pt x="451" y="44"/>
                    <a:pt x="424" y="30"/>
                  </a:cubicBezTo>
                  <a:cubicBezTo>
                    <a:pt x="412" y="23"/>
                    <a:pt x="399" y="18"/>
                    <a:pt x="386" y="13"/>
                  </a:cubicBezTo>
                  <a:cubicBezTo>
                    <a:pt x="369" y="8"/>
                    <a:pt x="353" y="4"/>
                    <a:pt x="339" y="2"/>
                  </a:cubicBezTo>
                  <a:cubicBezTo>
                    <a:pt x="325" y="0"/>
                    <a:pt x="313" y="0"/>
                    <a:pt x="305" y="0"/>
                  </a:cubicBezTo>
                  <a:cubicBezTo>
                    <a:pt x="296" y="0"/>
                    <a:pt x="291" y="0"/>
                    <a:pt x="291" y="1"/>
                  </a:cubicBezTo>
                  <a:cubicBezTo>
                    <a:pt x="291" y="1"/>
                    <a:pt x="296" y="2"/>
                    <a:pt x="308" y="3"/>
                  </a:cubicBezTo>
                  <a:cubicBezTo>
                    <a:pt x="314" y="3"/>
                    <a:pt x="322" y="4"/>
                    <a:pt x="331" y="6"/>
                  </a:cubicBezTo>
                  <a:cubicBezTo>
                    <a:pt x="341" y="7"/>
                    <a:pt x="352" y="10"/>
                    <a:pt x="365" y="13"/>
                  </a:cubicBezTo>
                  <a:cubicBezTo>
                    <a:pt x="372" y="15"/>
                    <a:pt x="380" y="18"/>
                    <a:pt x="388" y="21"/>
                  </a:cubicBezTo>
                  <a:cubicBezTo>
                    <a:pt x="397" y="24"/>
                    <a:pt x="405" y="28"/>
                    <a:pt x="413" y="31"/>
                  </a:cubicBezTo>
                  <a:cubicBezTo>
                    <a:pt x="429" y="39"/>
                    <a:pt x="440" y="46"/>
                    <a:pt x="440" y="46"/>
                  </a:cubicBezTo>
                  <a:cubicBezTo>
                    <a:pt x="445" y="49"/>
                    <a:pt x="445" y="50"/>
                    <a:pt x="444" y="50"/>
                  </a:cubicBezTo>
                  <a:cubicBezTo>
                    <a:pt x="443" y="50"/>
                    <a:pt x="440" y="48"/>
                    <a:pt x="437" y="47"/>
                  </a:cubicBezTo>
                  <a:cubicBezTo>
                    <a:pt x="475" y="70"/>
                    <a:pt x="507" y="102"/>
                    <a:pt x="530" y="139"/>
                  </a:cubicBezTo>
                  <a:cubicBezTo>
                    <a:pt x="553" y="176"/>
                    <a:pt x="567" y="219"/>
                    <a:pt x="571" y="263"/>
                  </a:cubicBezTo>
                  <a:cubicBezTo>
                    <a:pt x="572" y="285"/>
                    <a:pt x="572" y="307"/>
                    <a:pt x="568" y="329"/>
                  </a:cubicBezTo>
                  <a:cubicBezTo>
                    <a:pt x="565" y="350"/>
                    <a:pt x="559" y="371"/>
                    <a:pt x="551" y="392"/>
                  </a:cubicBezTo>
                  <a:cubicBezTo>
                    <a:pt x="535" y="432"/>
                    <a:pt x="509" y="469"/>
                    <a:pt x="475" y="498"/>
                  </a:cubicBezTo>
                  <a:cubicBezTo>
                    <a:pt x="462" y="510"/>
                    <a:pt x="448" y="520"/>
                    <a:pt x="432" y="529"/>
                  </a:cubicBezTo>
                  <a:cubicBezTo>
                    <a:pt x="428" y="531"/>
                    <a:pt x="425" y="533"/>
                    <a:pt x="421" y="535"/>
                  </a:cubicBezTo>
                  <a:cubicBezTo>
                    <a:pt x="419" y="536"/>
                    <a:pt x="417" y="537"/>
                    <a:pt x="415" y="538"/>
                  </a:cubicBezTo>
                  <a:cubicBezTo>
                    <a:pt x="413" y="539"/>
                    <a:pt x="410" y="541"/>
                    <a:pt x="407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4"/>
                    <a:pt x="406" y="544"/>
                    <a:pt x="406" y="544"/>
                  </a:cubicBezTo>
                  <a:cubicBezTo>
                    <a:pt x="406" y="547"/>
                    <a:pt x="406" y="547"/>
                    <a:pt x="406" y="547"/>
                  </a:cubicBezTo>
                  <a:cubicBezTo>
                    <a:pt x="406" y="551"/>
                    <a:pt x="406" y="551"/>
                    <a:pt x="406" y="551"/>
                  </a:cubicBezTo>
                  <a:cubicBezTo>
                    <a:pt x="406" y="558"/>
                    <a:pt x="406" y="558"/>
                    <a:pt x="406" y="558"/>
                  </a:cubicBezTo>
                  <a:cubicBezTo>
                    <a:pt x="406" y="571"/>
                    <a:pt x="406" y="571"/>
                    <a:pt x="406" y="571"/>
                  </a:cubicBezTo>
                  <a:cubicBezTo>
                    <a:pt x="406" y="598"/>
                    <a:pt x="406" y="598"/>
                    <a:pt x="406" y="598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1"/>
                    <a:pt x="406" y="601"/>
                    <a:pt x="406" y="601"/>
                  </a:cubicBezTo>
                  <a:cubicBezTo>
                    <a:pt x="406" y="602"/>
                    <a:pt x="406" y="603"/>
                    <a:pt x="406" y="604"/>
                  </a:cubicBezTo>
                  <a:cubicBezTo>
                    <a:pt x="405" y="605"/>
                    <a:pt x="404" y="607"/>
                    <a:pt x="403" y="608"/>
                  </a:cubicBezTo>
                  <a:cubicBezTo>
                    <a:pt x="401" y="611"/>
                    <a:pt x="398" y="613"/>
                    <a:pt x="394" y="613"/>
                  </a:cubicBezTo>
                  <a:cubicBezTo>
                    <a:pt x="394" y="613"/>
                    <a:pt x="393" y="613"/>
                    <a:pt x="393" y="613"/>
                  </a:cubicBezTo>
                  <a:cubicBezTo>
                    <a:pt x="391" y="613"/>
                    <a:pt x="391" y="613"/>
                    <a:pt x="391" y="613"/>
                  </a:cubicBezTo>
                  <a:cubicBezTo>
                    <a:pt x="388" y="613"/>
                    <a:pt x="388" y="613"/>
                    <a:pt x="388" y="613"/>
                  </a:cubicBezTo>
                  <a:cubicBezTo>
                    <a:pt x="381" y="613"/>
                    <a:pt x="381" y="613"/>
                    <a:pt x="381" y="613"/>
                  </a:cubicBezTo>
                  <a:cubicBezTo>
                    <a:pt x="368" y="613"/>
                    <a:pt x="368" y="613"/>
                    <a:pt x="368" y="613"/>
                  </a:cubicBezTo>
                  <a:cubicBezTo>
                    <a:pt x="342" y="613"/>
                    <a:pt x="342" y="613"/>
                    <a:pt x="342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8" y="613"/>
                    <a:pt x="339" y="613"/>
                    <a:pt x="339" y="613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0"/>
                    <a:pt x="339" y="610"/>
                    <a:pt x="339" y="610"/>
                  </a:cubicBezTo>
                  <a:cubicBezTo>
                    <a:pt x="342" y="599"/>
                    <a:pt x="342" y="599"/>
                    <a:pt x="342" y="599"/>
                  </a:cubicBezTo>
                  <a:cubicBezTo>
                    <a:pt x="345" y="591"/>
                    <a:pt x="348" y="582"/>
                    <a:pt x="350" y="574"/>
                  </a:cubicBezTo>
                  <a:cubicBezTo>
                    <a:pt x="355" y="557"/>
                    <a:pt x="361" y="540"/>
                    <a:pt x="367" y="524"/>
                  </a:cubicBezTo>
                  <a:cubicBezTo>
                    <a:pt x="373" y="507"/>
                    <a:pt x="379" y="490"/>
                    <a:pt x="385" y="474"/>
                  </a:cubicBezTo>
                  <a:cubicBezTo>
                    <a:pt x="389" y="466"/>
                    <a:pt x="392" y="458"/>
                    <a:pt x="396" y="450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403" y="432"/>
                    <a:pt x="403" y="432"/>
                    <a:pt x="403" y="432"/>
                  </a:cubicBezTo>
                  <a:cubicBezTo>
                    <a:pt x="404" y="430"/>
                    <a:pt x="404" y="430"/>
                    <a:pt x="404" y="430"/>
                  </a:cubicBezTo>
                  <a:cubicBezTo>
                    <a:pt x="405" y="429"/>
                    <a:pt x="405" y="429"/>
                    <a:pt x="405" y="428"/>
                  </a:cubicBezTo>
                  <a:cubicBezTo>
                    <a:pt x="405" y="428"/>
                    <a:pt x="406" y="428"/>
                    <a:pt x="406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8" y="429"/>
                    <a:pt x="408" y="429"/>
                    <a:pt x="408" y="429"/>
                  </a:cubicBezTo>
                  <a:cubicBezTo>
                    <a:pt x="410" y="429"/>
                    <a:pt x="412" y="429"/>
                    <a:pt x="414" y="428"/>
                  </a:cubicBezTo>
                  <a:cubicBezTo>
                    <a:pt x="418" y="428"/>
                    <a:pt x="422" y="427"/>
                    <a:pt x="426" y="426"/>
                  </a:cubicBezTo>
                  <a:cubicBezTo>
                    <a:pt x="433" y="424"/>
                    <a:pt x="441" y="420"/>
                    <a:pt x="446" y="413"/>
                  </a:cubicBezTo>
                  <a:cubicBezTo>
                    <a:pt x="449" y="410"/>
                    <a:pt x="451" y="407"/>
                    <a:pt x="453" y="403"/>
                  </a:cubicBezTo>
                  <a:cubicBezTo>
                    <a:pt x="454" y="399"/>
                    <a:pt x="455" y="395"/>
                    <a:pt x="456" y="391"/>
                  </a:cubicBezTo>
                  <a:cubicBezTo>
                    <a:pt x="457" y="383"/>
                    <a:pt x="457" y="375"/>
                    <a:pt x="453" y="367"/>
                  </a:cubicBezTo>
                  <a:cubicBezTo>
                    <a:pt x="451" y="363"/>
                    <a:pt x="449" y="360"/>
                    <a:pt x="446" y="357"/>
                  </a:cubicBezTo>
                  <a:cubicBezTo>
                    <a:pt x="442" y="354"/>
                    <a:pt x="438" y="352"/>
                    <a:pt x="434" y="351"/>
                  </a:cubicBezTo>
                  <a:cubicBezTo>
                    <a:pt x="433" y="351"/>
                    <a:pt x="431" y="351"/>
                    <a:pt x="430" y="351"/>
                  </a:cubicBezTo>
                  <a:cubicBezTo>
                    <a:pt x="429" y="351"/>
                    <a:pt x="428" y="351"/>
                    <a:pt x="427" y="351"/>
                  </a:cubicBezTo>
                  <a:cubicBezTo>
                    <a:pt x="424" y="351"/>
                    <a:pt x="422" y="352"/>
                    <a:pt x="420" y="353"/>
                  </a:cubicBezTo>
                  <a:cubicBezTo>
                    <a:pt x="416" y="355"/>
                    <a:pt x="413" y="357"/>
                    <a:pt x="410" y="360"/>
                  </a:cubicBezTo>
                  <a:cubicBezTo>
                    <a:pt x="407" y="363"/>
                    <a:pt x="405" y="366"/>
                    <a:pt x="402" y="369"/>
                  </a:cubicBezTo>
                  <a:cubicBezTo>
                    <a:pt x="402" y="369"/>
                    <a:pt x="401" y="370"/>
                    <a:pt x="401" y="371"/>
                  </a:cubicBezTo>
                  <a:cubicBezTo>
                    <a:pt x="400" y="372"/>
                    <a:pt x="400" y="372"/>
                    <a:pt x="400" y="372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5"/>
                    <a:pt x="389" y="395"/>
                    <a:pt x="389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7" y="394"/>
                    <a:pt x="387" y="394"/>
                    <a:pt x="387" y="394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5" y="393"/>
                    <a:pt x="385" y="393"/>
                    <a:pt x="385" y="393"/>
                  </a:cubicBezTo>
                  <a:cubicBezTo>
                    <a:pt x="385" y="392"/>
                    <a:pt x="384" y="392"/>
                    <a:pt x="383" y="391"/>
                  </a:cubicBezTo>
                  <a:cubicBezTo>
                    <a:pt x="380" y="389"/>
                    <a:pt x="377" y="386"/>
                    <a:pt x="375" y="383"/>
                  </a:cubicBezTo>
                  <a:cubicBezTo>
                    <a:pt x="369" y="377"/>
                    <a:pt x="365" y="370"/>
                    <a:pt x="362" y="363"/>
                  </a:cubicBezTo>
                  <a:cubicBezTo>
                    <a:pt x="365" y="370"/>
                    <a:pt x="369" y="377"/>
                    <a:pt x="375" y="383"/>
                  </a:cubicBezTo>
                  <a:cubicBezTo>
                    <a:pt x="377" y="386"/>
                    <a:pt x="380" y="389"/>
                    <a:pt x="383" y="391"/>
                  </a:cubicBezTo>
                  <a:cubicBezTo>
                    <a:pt x="384" y="392"/>
                    <a:pt x="385" y="392"/>
                    <a:pt x="385" y="393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7" y="393"/>
                    <a:pt x="387" y="393"/>
                    <a:pt x="387" y="393"/>
                  </a:cubicBezTo>
                  <a:cubicBezTo>
                    <a:pt x="387" y="394"/>
                    <a:pt x="387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4"/>
                    <a:pt x="389" y="395"/>
                    <a:pt x="389" y="394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9" y="373"/>
                    <a:pt x="399" y="373"/>
                    <a:pt x="400" y="372"/>
                  </a:cubicBezTo>
                  <a:cubicBezTo>
                    <a:pt x="401" y="371"/>
                    <a:pt x="401" y="371"/>
                    <a:pt x="401" y="371"/>
                  </a:cubicBezTo>
                  <a:cubicBezTo>
                    <a:pt x="401" y="370"/>
                    <a:pt x="402" y="369"/>
                    <a:pt x="402" y="369"/>
                  </a:cubicBezTo>
                  <a:cubicBezTo>
                    <a:pt x="405" y="365"/>
                    <a:pt x="407" y="362"/>
                    <a:pt x="410" y="360"/>
                  </a:cubicBezTo>
                  <a:cubicBezTo>
                    <a:pt x="413" y="357"/>
                    <a:pt x="417" y="354"/>
                    <a:pt x="421" y="353"/>
                  </a:cubicBezTo>
                  <a:cubicBezTo>
                    <a:pt x="423" y="352"/>
                    <a:pt x="425" y="351"/>
                    <a:pt x="427" y="351"/>
                  </a:cubicBezTo>
                  <a:cubicBezTo>
                    <a:pt x="429" y="350"/>
                    <a:pt x="432" y="350"/>
                    <a:pt x="434" y="351"/>
                  </a:cubicBezTo>
                  <a:cubicBezTo>
                    <a:pt x="439" y="352"/>
                    <a:pt x="443" y="354"/>
                    <a:pt x="446" y="357"/>
                  </a:cubicBezTo>
                  <a:cubicBezTo>
                    <a:pt x="449" y="360"/>
                    <a:pt x="452" y="364"/>
                    <a:pt x="453" y="368"/>
                  </a:cubicBezTo>
                  <a:cubicBezTo>
                    <a:pt x="457" y="375"/>
                    <a:pt x="457" y="384"/>
                    <a:pt x="456" y="392"/>
                  </a:cubicBezTo>
                  <a:cubicBezTo>
                    <a:pt x="455" y="396"/>
                    <a:pt x="454" y="400"/>
                    <a:pt x="453" y="403"/>
                  </a:cubicBezTo>
                  <a:cubicBezTo>
                    <a:pt x="451" y="407"/>
                    <a:pt x="449" y="411"/>
                    <a:pt x="446" y="414"/>
                  </a:cubicBezTo>
                  <a:cubicBezTo>
                    <a:pt x="441" y="420"/>
                    <a:pt x="433" y="424"/>
                    <a:pt x="425" y="426"/>
                  </a:cubicBezTo>
                  <a:cubicBezTo>
                    <a:pt x="422" y="428"/>
                    <a:pt x="418" y="428"/>
                    <a:pt x="414" y="429"/>
                  </a:cubicBezTo>
                  <a:cubicBezTo>
                    <a:pt x="412" y="429"/>
                    <a:pt x="410" y="429"/>
                    <a:pt x="408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6" y="429"/>
                    <a:pt x="406" y="429"/>
                    <a:pt x="406" y="429"/>
                  </a:cubicBezTo>
                  <a:cubicBezTo>
                    <a:pt x="406" y="429"/>
                    <a:pt x="405" y="429"/>
                    <a:pt x="405" y="429"/>
                  </a:cubicBezTo>
                  <a:cubicBezTo>
                    <a:pt x="405" y="429"/>
                    <a:pt x="405" y="429"/>
                    <a:pt x="404" y="430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396" y="450"/>
                    <a:pt x="396" y="450"/>
                    <a:pt x="396" y="450"/>
                  </a:cubicBezTo>
                  <a:cubicBezTo>
                    <a:pt x="392" y="458"/>
                    <a:pt x="389" y="466"/>
                    <a:pt x="385" y="475"/>
                  </a:cubicBezTo>
                  <a:cubicBezTo>
                    <a:pt x="379" y="491"/>
                    <a:pt x="373" y="508"/>
                    <a:pt x="367" y="525"/>
                  </a:cubicBezTo>
                  <a:cubicBezTo>
                    <a:pt x="361" y="541"/>
                    <a:pt x="355" y="558"/>
                    <a:pt x="350" y="575"/>
                  </a:cubicBezTo>
                  <a:cubicBezTo>
                    <a:pt x="347" y="584"/>
                    <a:pt x="345" y="592"/>
                    <a:pt x="342" y="601"/>
                  </a:cubicBezTo>
                  <a:cubicBezTo>
                    <a:pt x="339" y="611"/>
                    <a:pt x="339" y="611"/>
                    <a:pt x="339" y="611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40" y="613"/>
                    <a:pt x="340" y="613"/>
                    <a:pt x="340" y="613"/>
                  </a:cubicBezTo>
                  <a:cubicBezTo>
                    <a:pt x="343" y="613"/>
                    <a:pt x="343" y="613"/>
                    <a:pt x="343" y="613"/>
                  </a:cubicBezTo>
                  <a:cubicBezTo>
                    <a:pt x="369" y="613"/>
                    <a:pt x="369" y="613"/>
                    <a:pt x="369" y="613"/>
                  </a:cubicBezTo>
                  <a:cubicBezTo>
                    <a:pt x="382" y="613"/>
                    <a:pt x="382" y="613"/>
                    <a:pt x="382" y="613"/>
                  </a:cubicBezTo>
                  <a:cubicBezTo>
                    <a:pt x="389" y="613"/>
                    <a:pt x="389" y="613"/>
                    <a:pt x="389" y="613"/>
                  </a:cubicBezTo>
                  <a:cubicBezTo>
                    <a:pt x="392" y="613"/>
                    <a:pt x="392" y="613"/>
                    <a:pt x="392" y="613"/>
                  </a:cubicBezTo>
                  <a:cubicBezTo>
                    <a:pt x="393" y="613"/>
                    <a:pt x="393" y="613"/>
                    <a:pt x="394" y="613"/>
                  </a:cubicBezTo>
                  <a:cubicBezTo>
                    <a:pt x="394" y="613"/>
                    <a:pt x="395" y="613"/>
                    <a:pt x="395" y="613"/>
                  </a:cubicBezTo>
                  <a:cubicBezTo>
                    <a:pt x="398" y="612"/>
                    <a:pt x="402" y="610"/>
                    <a:pt x="404" y="607"/>
                  </a:cubicBezTo>
                  <a:cubicBezTo>
                    <a:pt x="405" y="606"/>
                    <a:pt x="405" y="604"/>
                    <a:pt x="406" y="603"/>
                  </a:cubicBezTo>
                  <a:cubicBezTo>
                    <a:pt x="406" y="602"/>
                    <a:pt x="406" y="601"/>
                    <a:pt x="406" y="600"/>
                  </a:cubicBezTo>
                  <a:cubicBezTo>
                    <a:pt x="406" y="597"/>
                    <a:pt x="406" y="597"/>
                    <a:pt x="406" y="597"/>
                  </a:cubicBezTo>
                  <a:cubicBezTo>
                    <a:pt x="406" y="570"/>
                    <a:pt x="406" y="570"/>
                    <a:pt x="406" y="570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06" y="550"/>
                    <a:pt x="406" y="550"/>
                    <a:pt x="406" y="550"/>
                  </a:cubicBezTo>
                  <a:cubicBezTo>
                    <a:pt x="406" y="545"/>
                    <a:pt x="406" y="545"/>
                    <a:pt x="406" y="545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7" y="542"/>
                    <a:pt x="407" y="542"/>
                    <a:pt x="407" y="542"/>
                  </a:cubicBezTo>
                  <a:cubicBezTo>
                    <a:pt x="408" y="542"/>
                    <a:pt x="408" y="542"/>
                    <a:pt x="408" y="542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415" y="538"/>
                    <a:pt x="415" y="538"/>
                    <a:pt x="415" y="538"/>
                  </a:cubicBezTo>
                  <a:cubicBezTo>
                    <a:pt x="417" y="537"/>
                    <a:pt x="419" y="536"/>
                    <a:pt x="421" y="535"/>
                  </a:cubicBezTo>
                  <a:cubicBezTo>
                    <a:pt x="425" y="533"/>
                    <a:pt x="429" y="531"/>
                    <a:pt x="433" y="529"/>
                  </a:cubicBezTo>
                  <a:cubicBezTo>
                    <a:pt x="448" y="520"/>
                    <a:pt x="462" y="509"/>
                    <a:pt x="475" y="498"/>
                  </a:cubicBezTo>
                  <a:cubicBezTo>
                    <a:pt x="509" y="469"/>
                    <a:pt x="535" y="432"/>
                    <a:pt x="551" y="391"/>
                  </a:cubicBezTo>
                  <a:cubicBezTo>
                    <a:pt x="568" y="350"/>
                    <a:pt x="574" y="305"/>
                    <a:pt x="570" y="261"/>
                  </a:cubicBezTo>
                  <a:cubicBezTo>
                    <a:pt x="566" y="217"/>
                    <a:pt x="552" y="174"/>
                    <a:pt x="528" y="136"/>
                  </a:cubicBezTo>
                  <a:cubicBezTo>
                    <a:pt x="504" y="99"/>
                    <a:pt x="471" y="67"/>
                    <a:pt x="432" y="44"/>
                  </a:cubicBezTo>
                  <a:cubicBezTo>
                    <a:pt x="430" y="43"/>
                    <a:pt x="429" y="43"/>
                    <a:pt x="432" y="45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6" y="55"/>
                    <a:pt x="452" y="59"/>
                    <a:pt x="460" y="65"/>
                  </a:cubicBezTo>
                  <a:cubicBezTo>
                    <a:pt x="470" y="73"/>
                    <a:pt x="487" y="88"/>
                    <a:pt x="505" y="108"/>
                  </a:cubicBezTo>
                  <a:cubicBezTo>
                    <a:pt x="513" y="119"/>
                    <a:pt x="522" y="131"/>
                    <a:pt x="530" y="144"/>
                  </a:cubicBezTo>
                  <a:cubicBezTo>
                    <a:pt x="538" y="157"/>
                    <a:pt x="545" y="172"/>
                    <a:pt x="551" y="188"/>
                  </a:cubicBezTo>
                  <a:cubicBezTo>
                    <a:pt x="557" y="203"/>
                    <a:pt x="562" y="220"/>
                    <a:pt x="565" y="237"/>
                  </a:cubicBezTo>
                  <a:cubicBezTo>
                    <a:pt x="568" y="254"/>
                    <a:pt x="569" y="271"/>
                    <a:pt x="569" y="288"/>
                  </a:cubicBezTo>
                  <a:cubicBezTo>
                    <a:pt x="569" y="305"/>
                    <a:pt x="568" y="321"/>
                    <a:pt x="565" y="337"/>
                  </a:cubicBezTo>
                  <a:cubicBezTo>
                    <a:pt x="562" y="352"/>
                    <a:pt x="558" y="366"/>
                    <a:pt x="554" y="379"/>
                  </a:cubicBezTo>
                  <a:cubicBezTo>
                    <a:pt x="539" y="422"/>
                    <a:pt x="513" y="461"/>
                    <a:pt x="478" y="492"/>
                  </a:cubicBezTo>
                  <a:cubicBezTo>
                    <a:pt x="461" y="508"/>
                    <a:pt x="442" y="521"/>
                    <a:pt x="421" y="532"/>
                  </a:cubicBezTo>
                  <a:cubicBezTo>
                    <a:pt x="419" y="534"/>
                    <a:pt x="416" y="535"/>
                    <a:pt x="413" y="536"/>
                  </a:cubicBezTo>
                  <a:cubicBezTo>
                    <a:pt x="408" y="539"/>
                    <a:pt x="408" y="539"/>
                    <a:pt x="408" y="539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2"/>
                    <a:pt x="404" y="542"/>
                    <a:pt x="404" y="542"/>
                  </a:cubicBezTo>
                  <a:cubicBezTo>
                    <a:pt x="404" y="543"/>
                    <a:pt x="404" y="543"/>
                    <a:pt x="404" y="543"/>
                  </a:cubicBezTo>
                  <a:cubicBezTo>
                    <a:pt x="404" y="545"/>
                    <a:pt x="404" y="545"/>
                    <a:pt x="404" y="545"/>
                  </a:cubicBezTo>
                  <a:cubicBezTo>
                    <a:pt x="404" y="565"/>
                    <a:pt x="404" y="565"/>
                    <a:pt x="404" y="565"/>
                  </a:cubicBezTo>
                  <a:cubicBezTo>
                    <a:pt x="404" y="600"/>
                    <a:pt x="404" y="600"/>
                    <a:pt x="404" y="600"/>
                  </a:cubicBezTo>
                  <a:cubicBezTo>
                    <a:pt x="403" y="602"/>
                    <a:pt x="403" y="604"/>
                    <a:pt x="402" y="606"/>
                  </a:cubicBezTo>
                  <a:cubicBezTo>
                    <a:pt x="401" y="607"/>
                    <a:pt x="399" y="609"/>
                    <a:pt x="397" y="609"/>
                  </a:cubicBezTo>
                  <a:cubicBezTo>
                    <a:pt x="397" y="610"/>
                    <a:pt x="396" y="610"/>
                    <a:pt x="395" y="610"/>
                  </a:cubicBezTo>
                  <a:cubicBezTo>
                    <a:pt x="394" y="610"/>
                    <a:pt x="393" y="610"/>
                    <a:pt x="391" y="610"/>
                  </a:cubicBezTo>
                  <a:cubicBezTo>
                    <a:pt x="382" y="610"/>
                    <a:pt x="382" y="610"/>
                    <a:pt x="382" y="610"/>
                  </a:cubicBezTo>
                  <a:cubicBezTo>
                    <a:pt x="346" y="610"/>
                    <a:pt x="346" y="610"/>
                    <a:pt x="346" y="610"/>
                  </a:cubicBezTo>
                  <a:cubicBezTo>
                    <a:pt x="343" y="610"/>
                    <a:pt x="343" y="610"/>
                    <a:pt x="343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09"/>
                    <a:pt x="342" y="609"/>
                    <a:pt x="342" y="609"/>
                  </a:cubicBezTo>
                  <a:cubicBezTo>
                    <a:pt x="346" y="596"/>
                    <a:pt x="346" y="596"/>
                    <a:pt x="346" y="596"/>
                  </a:cubicBezTo>
                  <a:cubicBezTo>
                    <a:pt x="350" y="584"/>
                    <a:pt x="353" y="573"/>
                    <a:pt x="357" y="561"/>
                  </a:cubicBezTo>
                  <a:cubicBezTo>
                    <a:pt x="364" y="539"/>
                    <a:pt x="372" y="516"/>
                    <a:pt x="381" y="493"/>
                  </a:cubicBezTo>
                  <a:cubicBezTo>
                    <a:pt x="385" y="482"/>
                    <a:pt x="389" y="471"/>
                    <a:pt x="394" y="460"/>
                  </a:cubicBezTo>
                  <a:cubicBezTo>
                    <a:pt x="396" y="454"/>
                    <a:pt x="399" y="449"/>
                    <a:pt x="401" y="443"/>
                  </a:cubicBezTo>
                  <a:cubicBezTo>
                    <a:pt x="405" y="435"/>
                    <a:pt x="405" y="435"/>
                    <a:pt x="405" y="435"/>
                  </a:cubicBezTo>
                  <a:cubicBezTo>
                    <a:pt x="406" y="432"/>
                    <a:pt x="406" y="432"/>
                    <a:pt x="406" y="432"/>
                  </a:cubicBezTo>
                  <a:cubicBezTo>
                    <a:pt x="406" y="431"/>
                    <a:pt x="406" y="431"/>
                    <a:pt x="406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8" y="431"/>
                    <a:pt x="408" y="431"/>
                    <a:pt x="408" y="431"/>
                  </a:cubicBezTo>
                  <a:cubicBezTo>
                    <a:pt x="410" y="431"/>
                    <a:pt x="412" y="431"/>
                    <a:pt x="414" y="431"/>
                  </a:cubicBezTo>
                  <a:cubicBezTo>
                    <a:pt x="418" y="430"/>
                    <a:pt x="422" y="430"/>
                    <a:pt x="426" y="429"/>
                  </a:cubicBezTo>
                  <a:cubicBezTo>
                    <a:pt x="434" y="426"/>
                    <a:pt x="442" y="422"/>
                    <a:pt x="448" y="415"/>
                  </a:cubicBezTo>
                  <a:cubicBezTo>
                    <a:pt x="451" y="412"/>
                    <a:pt x="453" y="408"/>
                    <a:pt x="455" y="404"/>
                  </a:cubicBezTo>
                  <a:cubicBezTo>
                    <a:pt x="457" y="400"/>
                    <a:pt x="458" y="396"/>
                    <a:pt x="458" y="392"/>
                  </a:cubicBezTo>
                  <a:cubicBezTo>
                    <a:pt x="460" y="383"/>
                    <a:pt x="459" y="374"/>
                    <a:pt x="455" y="366"/>
                  </a:cubicBezTo>
                  <a:cubicBezTo>
                    <a:pt x="453" y="362"/>
                    <a:pt x="450" y="358"/>
                    <a:pt x="447" y="355"/>
                  </a:cubicBezTo>
                  <a:cubicBezTo>
                    <a:pt x="444" y="352"/>
                    <a:pt x="439" y="350"/>
                    <a:pt x="434" y="349"/>
                  </a:cubicBezTo>
                  <a:cubicBezTo>
                    <a:pt x="433" y="348"/>
                    <a:pt x="432" y="348"/>
                    <a:pt x="430" y="348"/>
                  </a:cubicBezTo>
                  <a:cubicBezTo>
                    <a:pt x="429" y="348"/>
                    <a:pt x="428" y="348"/>
                    <a:pt x="426" y="349"/>
                  </a:cubicBezTo>
                  <a:cubicBezTo>
                    <a:pt x="424" y="349"/>
                    <a:pt x="421" y="350"/>
                    <a:pt x="419" y="351"/>
                  </a:cubicBezTo>
                  <a:cubicBezTo>
                    <a:pt x="415" y="353"/>
                    <a:pt x="412" y="355"/>
                    <a:pt x="409" y="358"/>
                  </a:cubicBezTo>
                  <a:cubicBezTo>
                    <a:pt x="406" y="361"/>
                    <a:pt x="403" y="364"/>
                    <a:pt x="401" y="367"/>
                  </a:cubicBezTo>
                  <a:cubicBezTo>
                    <a:pt x="400" y="368"/>
                    <a:pt x="399" y="369"/>
                    <a:pt x="399" y="370"/>
                  </a:cubicBezTo>
                  <a:cubicBezTo>
                    <a:pt x="398" y="370"/>
                    <a:pt x="398" y="370"/>
                    <a:pt x="398" y="370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7" y="373"/>
                    <a:pt x="397" y="373"/>
                    <a:pt x="397" y="373"/>
                  </a:cubicBezTo>
                  <a:cubicBezTo>
                    <a:pt x="395" y="378"/>
                    <a:pt x="395" y="378"/>
                    <a:pt x="395" y="378"/>
                  </a:cubicBezTo>
                  <a:cubicBezTo>
                    <a:pt x="388" y="392"/>
                    <a:pt x="388" y="392"/>
                    <a:pt x="388" y="392"/>
                  </a:cubicBezTo>
                  <a:cubicBezTo>
                    <a:pt x="388" y="392"/>
                    <a:pt x="387" y="391"/>
                    <a:pt x="387" y="391"/>
                  </a:cubicBezTo>
                  <a:cubicBezTo>
                    <a:pt x="387" y="391"/>
                    <a:pt x="387" y="391"/>
                    <a:pt x="387" y="391"/>
                  </a:cubicBezTo>
                  <a:cubicBezTo>
                    <a:pt x="385" y="390"/>
                    <a:pt x="385" y="390"/>
                    <a:pt x="385" y="390"/>
                  </a:cubicBezTo>
                  <a:cubicBezTo>
                    <a:pt x="384" y="390"/>
                    <a:pt x="384" y="389"/>
                    <a:pt x="383" y="388"/>
                  </a:cubicBezTo>
                  <a:cubicBezTo>
                    <a:pt x="379" y="386"/>
                    <a:pt x="376" y="382"/>
                    <a:pt x="374" y="379"/>
                  </a:cubicBezTo>
                  <a:cubicBezTo>
                    <a:pt x="371" y="375"/>
                    <a:pt x="369" y="372"/>
                    <a:pt x="367" y="367"/>
                  </a:cubicBezTo>
                  <a:cubicBezTo>
                    <a:pt x="366" y="365"/>
                    <a:pt x="365" y="363"/>
                    <a:pt x="364" y="361"/>
                  </a:cubicBezTo>
                  <a:cubicBezTo>
                    <a:pt x="363" y="361"/>
                    <a:pt x="363" y="361"/>
                    <a:pt x="363" y="361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5" y="359"/>
                    <a:pt x="365" y="359"/>
                    <a:pt x="365" y="359"/>
                  </a:cubicBezTo>
                  <a:cubicBezTo>
                    <a:pt x="368" y="357"/>
                    <a:pt x="370" y="355"/>
                    <a:pt x="372" y="353"/>
                  </a:cubicBezTo>
                  <a:cubicBezTo>
                    <a:pt x="376" y="349"/>
                    <a:pt x="380" y="345"/>
                    <a:pt x="383" y="340"/>
                  </a:cubicBezTo>
                  <a:cubicBezTo>
                    <a:pt x="387" y="336"/>
                    <a:pt x="390" y="330"/>
                    <a:pt x="391" y="324"/>
                  </a:cubicBezTo>
                  <a:cubicBezTo>
                    <a:pt x="392" y="318"/>
                    <a:pt x="392" y="311"/>
                    <a:pt x="390" y="305"/>
                  </a:cubicBezTo>
                  <a:cubicBezTo>
                    <a:pt x="389" y="302"/>
                    <a:pt x="388" y="299"/>
                    <a:pt x="386" y="296"/>
                  </a:cubicBezTo>
                  <a:cubicBezTo>
                    <a:pt x="385" y="295"/>
                    <a:pt x="384" y="294"/>
                    <a:pt x="383" y="292"/>
                  </a:cubicBezTo>
                  <a:cubicBezTo>
                    <a:pt x="383" y="292"/>
                    <a:pt x="382" y="291"/>
                    <a:pt x="382" y="291"/>
                  </a:cubicBezTo>
                  <a:cubicBezTo>
                    <a:pt x="381" y="290"/>
                    <a:pt x="381" y="290"/>
                    <a:pt x="381" y="290"/>
                  </a:cubicBezTo>
                  <a:cubicBezTo>
                    <a:pt x="380" y="289"/>
                    <a:pt x="380" y="289"/>
                    <a:pt x="380" y="289"/>
                  </a:cubicBezTo>
                  <a:cubicBezTo>
                    <a:pt x="377" y="287"/>
                    <a:pt x="374" y="285"/>
                    <a:pt x="371" y="283"/>
                  </a:cubicBezTo>
                  <a:cubicBezTo>
                    <a:pt x="368" y="282"/>
                    <a:pt x="364" y="282"/>
                    <a:pt x="361" y="282"/>
                  </a:cubicBezTo>
                  <a:cubicBezTo>
                    <a:pt x="354" y="282"/>
                    <a:pt x="348" y="284"/>
                    <a:pt x="343" y="287"/>
                  </a:cubicBezTo>
                  <a:cubicBezTo>
                    <a:pt x="340" y="289"/>
                    <a:pt x="338" y="291"/>
                    <a:pt x="336" y="293"/>
                  </a:cubicBezTo>
                  <a:cubicBezTo>
                    <a:pt x="333" y="295"/>
                    <a:pt x="331" y="298"/>
                    <a:pt x="330" y="300"/>
                  </a:cubicBezTo>
                  <a:cubicBezTo>
                    <a:pt x="327" y="304"/>
                    <a:pt x="325" y="308"/>
                    <a:pt x="324" y="312"/>
                  </a:cubicBezTo>
                  <a:cubicBezTo>
                    <a:pt x="322" y="316"/>
                    <a:pt x="322" y="321"/>
                    <a:pt x="321" y="325"/>
                  </a:cubicBezTo>
                  <a:cubicBezTo>
                    <a:pt x="321" y="329"/>
                    <a:pt x="321" y="333"/>
                    <a:pt x="322" y="337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3" y="343"/>
                    <a:pt x="323" y="343"/>
                    <a:pt x="323" y="343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0" y="344"/>
                    <a:pt x="318" y="345"/>
                    <a:pt x="315" y="345"/>
                  </a:cubicBezTo>
                  <a:cubicBezTo>
                    <a:pt x="311" y="346"/>
                    <a:pt x="307" y="347"/>
                    <a:pt x="302" y="347"/>
                  </a:cubicBezTo>
                  <a:cubicBezTo>
                    <a:pt x="298" y="346"/>
                    <a:pt x="293" y="346"/>
                    <a:pt x="289" y="345"/>
                  </a:cubicBezTo>
                  <a:cubicBezTo>
                    <a:pt x="287" y="345"/>
                    <a:pt x="287" y="345"/>
                    <a:pt x="287" y="345"/>
                  </a:cubicBezTo>
                  <a:cubicBezTo>
                    <a:pt x="286" y="345"/>
                    <a:pt x="286" y="345"/>
                    <a:pt x="286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86" y="343"/>
                    <a:pt x="286" y="343"/>
                    <a:pt x="286" y="343"/>
                  </a:cubicBezTo>
                  <a:cubicBezTo>
                    <a:pt x="290" y="339"/>
                    <a:pt x="293" y="334"/>
                    <a:pt x="295" y="330"/>
                  </a:cubicBezTo>
                  <a:cubicBezTo>
                    <a:pt x="298" y="325"/>
                    <a:pt x="300" y="320"/>
                    <a:pt x="302" y="314"/>
                  </a:cubicBezTo>
                  <a:cubicBezTo>
                    <a:pt x="302" y="311"/>
                    <a:pt x="303" y="308"/>
                    <a:pt x="302" y="305"/>
                  </a:cubicBezTo>
                  <a:cubicBezTo>
                    <a:pt x="302" y="301"/>
                    <a:pt x="302" y="298"/>
                    <a:pt x="300" y="295"/>
                  </a:cubicBezTo>
                  <a:cubicBezTo>
                    <a:pt x="298" y="289"/>
                    <a:pt x="293" y="284"/>
                    <a:pt x="289" y="280"/>
                  </a:cubicBezTo>
                  <a:cubicBezTo>
                    <a:pt x="284" y="277"/>
                    <a:pt x="278" y="274"/>
                    <a:pt x="271" y="274"/>
                  </a:cubicBezTo>
                  <a:cubicBezTo>
                    <a:pt x="268" y="273"/>
                    <a:pt x="264" y="274"/>
                    <a:pt x="261" y="275"/>
                  </a:cubicBezTo>
                  <a:cubicBezTo>
                    <a:pt x="258" y="276"/>
                    <a:pt x="255" y="277"/>
                    <a:pt x="252" y="279"/>
                  </a:cubicBezTo>
                  <a:cubicBezTo>
                    <a:pt x="247" y="282"/>
                    <a:pt x="243" y="287"/>
                    <a:pt x="240" y="291"/>
                  </a:cubicBezTo>
                  <a:cubicBezTo>
                    <a:pt x="237" y="296"/>
                    <a:pt x="234" y="301"/>
                    <a:pt x="232" y="306"/>
                  </a:cubicBezTo>
                  <a:cubicBezTo>
                    <a:pt x="230" y="311"/>
                    <a:pt x="229" y="316"/>
                    <a:pt x="228" y="322"/>
                  </a:cubicBezTo>
                  <a:cubicBezTo>
                    <a:pt x="228" y="325"/>
                    <a:pt x="228" y="328"/>
                    <a:pt x="228" y="331"/>
                  </a:cubicBezTo>
                  <a:cubicBezTo>
                    <a:pt x="228" y="331"/>
                    <a:pt x="228" y="332"/>
                    <a:pt x="228" y="333"/>
                  </a:cubicBezTo>
                  <a:cubicBezTo>
                    <a:pt x="228" y="334"/>
                    <a:pt x="228" y="334"/>
                    <a:pt x="228" y="335"/>
                  </a:cubicBezTo>
                  <a:cubicBezTo>
                    <a:pt x="229" y="337"/>
                    <a:pt x="229" y="338"/>
                    <a:pt x="229" y="339"/>
                  </a:cubicBezTo>
                  <a:cubicBezTo>
                    <a:pt x="230" y="342"/>
                    <a:pt x="231" y="345"/>
                    <a:pt x="232" y="348"/>
                  </a:cubicBezTo>
                  <a:cubicBezTo>
                    <a:pt x="233" y="348"/>
                    <a:pt x="233" y="349"/>
                    <a:pt x="233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3" y="351"/>
                    <a:pt x="233" y="351"/>
                    <a:pt x="233" y="351"/>
                  </a:cubicBezTo>
                  <a:cubicBezTo>
                    <a:pt x="231" y="353"/>
                    <a:pt x="229" y="355"/>
                    <a:pt x="228" y="357"/>
                  </a:cubicBezTo>
                  <a:cubicBezTo>
                    <a:pt x="224" y="360"/>
                    <a:pt x="221" y="363"/>
                    <a:pt x="217" y="366"/>
                  </a:cubicBezTo>
                  <a:cubicBezTo>
                    <a:pt x="213" y="369"/>
                    <a:pt x="209" y="372"/>
                    <a:pt x="205" y="375"/>
                  </a:cubicBezTo>
                  <a:cubicBezTo>
                    <a:pt x="204" y="376"/>
                    <a:pt x="203" y="376"/>
                    <a:pt x="202" y="377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198" y="375"/>
                    <a:pt x="198" y="375"/>
                    <a:pt x="198" y="375"/>
                  </a:cubicBezTo>
                  <a:cubicBezTo>
                    <a:pt x="196" y="370"/>
                    <a:pt x="196" y="370"/>
                    <a:pt x="196" y="370"/>
                  </a:cubicBezTo>
                  <a:cubicBezTo>
                    <a:pt x="195" y="368"/>
                    <a:pt x="194" y="366"/>
                    <a:pt x="192" y="365"/>
                  </a:cubicBezTo>
                  <a:cubicBezTo>
                    <a:pt x="188" y="358"/>
                    <a:pt x="182" y="351"/>
                    <a:pt x="174" y="346"/>
                  </a:cubicBezTo>
                  <a:cubicBezTo>
                    <a:pt x="170" y="344"/>
                    <a:pt x="166" y="342"/>
                    <a:pt x="161" y="342"/>
                  </a:cubicBezTo>
                  <a:cubicBezTo>
                    <a:pt x="157" y="341"/>
                    <a:pt x="152" y="341"/>
                    <a:pt x="147" y="342"/>
                  </a:cubicBezTo>
                  <a:cubicBezTo>
                    <a:pt x="145" y="343"/>
                    <a:pt x="142" y="344"/>
                    <a:pt x="140" y="345"/>
                  </a:cubicBezTo>
                  <a:cubicBezTo>
                    <a:pt x="138" y="346"/>
                    <a:pt x="136" y="347"/>
                    <a:pt x="134" y="348"/>
                  </a:cubicBezTo>
                  <a:cubicBezTo>
                    <a:pt x="131" y="351"/>
                    <a:pt x="127" y="355"/>
                    <a:pt x="125" y="359"/>
                  </a:cubicBezTo>
                  <a:cubicBezTo>
                    <a:pt x="123" y="364"/>
                    <a:pt x="122" y="369"/>
                    <a:pt x="122" y="374"/>
                  </a:cubicBezTo>
                  <a:cubicBezTo>
                    <a:pt x="122" y="379"/>
                    <a:pt x="123" y="383"/>
                    <a:pt x="125" y="387"/>
                  </a:cubicBezTo>
                  <a:cubicBezTo>
                    <a:pt x="126" y="391"/>
                    <a:pt x="128" y="395"/>
                    <a:pt x="131" y="399"/>
                  </a:cubicBezTo>
                  <a:cubicBezTo>
                    <a:pt x="133" y="402"/>
                    <a:pt x="136" y="405"/>
                    <a:pt x="139" y="408"/>
                  </a:cubicBezTo>
                  <a:cubicBezTo>
                    <a:pt x="146" y="414"/>
                    <a:pt x="154" y="418"/>
                    <a:pt x="162" y="421"/>
                  </a:cubicBezTo>
                  <a:cubicBezTo>
                    <a:pt x="166" y="422"/>
                    <a:pt x="171" y="422"/>
                    <a:pt x="175" y="422"/>
                  </a:cubicBezTo>
                  <a:cubicBezTo>
                    <a:pt x="177" y="422"/>
                    <a:pt x="179" y="422"/>
                    <a:pt x="181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3" y="425"/>
                    <a:pt x="183" y="425"/>
                    <a:pt x="183" y="425"/>
                  </a:cubicBezTo>
                  <a:cubicBezTo>
                    <a:pt x="186" y="432"/>
                    <a:pt x="186" y="432"/>
                    <a:pt x="186" y="432"/>
                  </a:cubicBezTo>
                  <a:cubicBezTo>
                    <a:pt x="189" y="438"/>
                    <a:pt x="191" y="443"/>
                    <a:pt x="193" y="448"/>
                  </a:cubicBezTo>
                  <a:cubicBezTo>
                    <a:pt x="198" y="458"/>
                    <a:pt x="202" y="469"/>
                    <a:pt x="206" y="480"/>
                  </a:cubicBezTo>
                  <a:cubicBezTo>
                    <a:pt x="215" y="501"/>
                    <a:pt x="222" y="522"/>
                    <a:pt x="230" y="544"/>
                  </a:cubicBezTo>
                  <a:cubicBezTo>
                    <a:pt x="236" y="562"/>
                    <a:pt x="241" y="580"/>
                    <a:pt x="247" y="598"/>
                  </a:cubicBezTo>
                  <a:cubicBezTo>
                    <a:pt x="250" y="609"/>
                    <a:pt x="250" y="609"/>
                    <a:pt x="250" y="609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24" y="610"/>
                    <a:pt x="224" y="610"/>
                    <a:pt x="224" y="610"/>
                  </a:cubicBezTo>
                  <a:cubicBezTo>
                    <a:pt x="196" y="610"/>
                    <a:pt x="196" y="610"/>
                    <a:pt x="196" y="610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187" y="610"/>
                    <a:pt x="186" y="609"/>
                    <a:pt x="184" y="609"/>
                  </a:cubicBezTo>
                  <a:cubicBezTo>
                    <a:pt x="182" y="608"/>
                    <a:pt x="180" y="605"/>
                    <a:pt x="179" y="603"/>
                  </a:cubicBezTo>
                  <a:cubicBezTo>
                    <a:pt x="179" y="602"/>
                    <a:pt x="179" y="601"/>
                    <a:pt x="179" y="600"/>
                  </a:cubicBezTo>
                  <a:cubicBezTo>
                    <a:pt x="179" y="600"/>
                    <a:pt x="179" y="600"/>
                    <a:pt x="179" y="600"/>
                  </a:cubicBezTo>
                  <a:cubicBezTo>
                    <a:pt x="179" y="599"/>
                    <a:pt x="179" y="599"/>
                    <a:pt x="179" y="599"/>
                  </a:cubicBezTo>
                  <a:cubicBezTo>
                    <a:pt x="179" y="597"/>
                    <a:pt x="179" y="597"/>
                    <a:pt x="179" y="597"/>
                  </a:cubicBezTo>
                  <a:cubicBezTo>
                    <a:pt x="179" y="590"/>
                    <a:pt x="179" y="590"/>
                    <a:pt x="179" y="590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544"/>
                    <a:pt x="179" y="544"/>
                    <a:pt x="179" y="544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8" y="540"/>
                    <a:pt x="178" y="540"/>
                    <a:pt x="178" y="540"/>
                  </a:cubicBezTo>
                  <a:cubicBezTo>
                    <a:pt x="177" y="540"/>
                    <a:pt x="177" y="540"/>
                    <a:pt x="177" y="540"/>
                  </a:cubicBezTo>
                  <a:cubicBezTo>
                    <a:pt x="176" y="539"/>
                    <a:pt x="176" y="539"/>
                    <a:pt x="176" y="539"/>
                  </a:cubicBezTo>
                  <a:cubicBezTo>
                    <a:pt x="170" y="536"/>
                    <a:pt x="170" y="536"/>
                    <a:pt x="170" y="536"/>
                  </a:cubicBezTo>
                  <a:cubicBezTo>
                    <a:pt x="168" y="535"/>
                    <a:pt x="166" y="534"/>
                    <a:pt x="164" y="533"/>
                  </a:cubicBezTo>
                  <a:cubicBezTo>
                    <a:pt x="160" y="531"/>
                    <a:pt x="155" y="528"/>
                    <a:pt x="151" y="526"/>
                  </a:cubicBezTo>
                  <a:cubicBezTo>
                    <a:pt x="143" y="521"/>
                    <a:pt x="135" y="516"/>
                    <a:pt x="128" y="511"/>
                  </a:cubicBezTo>
                  <a:cubicBezTo>
                    <a:pt x="113" y="500"/>
                    <a:pt x="99" y="487"/>
                    <a:pt x="86" y="473"/>
                  </a:cubicBezTo>
                  <a:cubicBezTo>
                    <a:pt x="61" y="446"/>
                    <a:pt x="41" y="413"/>
                    <a:pt x="29" y="378"/>
                  </a:cubicBezTo>
                  <a:cubicBezTo>
                    <a:pt x="17" y="344"/>
                    <a:pt x="12" y="307"/>
                    <a:pt x="14" y="271"/>
                  </a:cubicBezTo>
                  <a:cubicBezTo>
                    <a:pt x="16" y="235"/>
                    <a:pt x="25" y="201"/>
                    <a:pt x="40" y="170"/>
                  </a:cubicBezTo>
                  <a:cubicBezTo>
                    <a:pt x="54" y="139"/>
                    <a:pt x="74" y="111"/>
                    <a:pt x="97" y="89"/>
                  </a:cubicBezTo>
                  <a:cubicBezTo>
                    <a:pt x="120" y="66"/>
                    <a:pt x="147" y="48"/>
                    <a:pt x="174" y="35"/>
                  </a:cubicBezTo>
                  <a:cubicBezTo>
                    <a:pt x="198" y="24"/>
                    <a:pt x="220" y="18"/>
                    <a:pt x="237" y="14"/>
                  </a:cubicBezTo>
                  <a:cubicBezTo>
                    <a:pt x="255" y="10"/>
                    <a:pt x="268" y="9"/>
                    <a:pt x="278" y="8"/>
                  </a:cubicBezTo>
                  <a:cubicBezTo>
                    <a:pt x="283" y="8"/>
                    <a:pt x="287" y="8"/>
                    <a:pt x="290" y="8"/>
                  </a:cubicBezTo>
                  <a:cubicBezTo>
                    <a:pt x="293" y="7"/>
                    <a:pt x="295" y="7"/>
                    <a:pt x="296" y="7"/>
                  </a:cubicBezTo>
                  <a:cubicBezTo>
                    <a:pt x="298" y="7"/>
                    <a:pt x="296" y="6"/>
                    <a:pt x="291" y="6"/>
                  </a:cubicBezTo>
                  <a:cubicBezTo>
                    <a:pt x="286" y="6"/>
                    <a:pt x="277" y="5"/>
                    <a:pt x="266" y="6"/>
                  </a:cubicBezTo>
                  <a:cubicBezTo>
                    <a:pt x="254" y="7"/>
                    <a:pt x="239" y="8"/>
                    <a:pt x="222" y="12"/>
                  </a:cubicBezTo>
                  <a:cubicBezTo>
                    <a:pt x="205" y="16"/>
                    <a:pt x="186" y="22"/>
                    <a:pt x="165" y="32"/>
                  </a:cubicBezTo>
                  <a:cubicBezTo>
                    <a:pt x="145" y="42"/>
                    <a:pt x="123" y="56"/>
                    <a:pt x="102" y="7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22" y="55"/>
                    <a:pt x="141" y="43"/>
                    <a:pt x="157" y="34"/>
                  </a:cubicBezTo>
                  <a:cubicBezTo>
                    <a:pt x="173" y="26"/>
                    <a:pt x="186" y="20"/>
                    <a:pt x="196" y="17"/>
                  </a:cubicBezTo>
                  <a:cubicBezTo>
                    <a:pt x="206" y="13"/>
                    <a:pt x="213" y="11"/>
                    <a:pt x="218" y="10"/>
                  </a:cubicBezTo>
                  <a:cubicBezTo>
                    <a:pt x="222" y="8"/>
                    <a:pt x="225" y="8"/>
                    <a:pt x="225" y="7"/>
                  </a:cubicBezTo>
                  <a:cubicBezTo>
                    <a:pt x="227" y="6"/>
                    <a:pt x="223" y="7"/>
                    <a:pt x="220" y="7"/>
                  </a:cubicBezTo>
                  <a:cubicBezTo>
                    <a:pt x="217" y="8"/>
                    <a:pt x="215" y="7"/>
                    <a:pt x="221" y="5"/>
                  </a:cubicBezTo>
                  <a:cubicBezTo>
                    <a:pt x="194" y="12"/>
                    <a:pt x="168" y="23"/>
                    <a:pt x="144" y="37"/>
                  </a:cubicBezTo>
                  <a:cubicBezTo>
                    <a:pt x="120" y="51"/>
                    <a:pt x="98" y="69"/>
                    <a:pt x="78" y="89"/>
                  </a:cubicBezTo>
                  <a:cubicBezTo>
                    <a:pt x="59" y="110"/>
                    <a:pt x="43" y="133"/>
                    <a:pt x="30" y="158"/>
                  </a:cubicBezTo>
                  <a:cubicBezTo>
                    <a:pt x="18" y="183"/>
                    <a:pt x="9" y="210"/>
                    <a:pt x="4" y="237"/>
                  </a:cubicBezTo>
                  <a:cubicBezTo>
                    <a:pt x="3" y="244"/>
                    <a:pt x="1" y="253"/>
                    <a:pt x="1" y="263"/>
                  </a:cubicBezTo>
                  <a:cubicBezTo>
                    <a:pt x="0" y="272"/>
                    <a:pt x="0" y="283"/>
                    <a:pt x="0" y="293"/>
                  </a:cubicBezTo>
                  <a:cubicBezTo>
                    <a:pt x="0" y="304"/>
                    <a:pt x="1" y="314"/>
                    <a:pt x="2" y="324"/>
                  </a:cubicBezTo>
                  <a:cubicBezTo>
                    <a:pt x="3" y="334"/>
                    <a:pt x="5" y="342"/>
                    <a:pt x="6" y="349"/>
                  </a:cubicBezTo>
                  <a:cubicBezTo>
                    <a:pt x="12" y="376"/>
                    <a:pt x="22" y="402"/>
                    <a:pt x="35" y="426"/>
                  </a:cubicBezTo>
                  <a:cubicBezTo>
                    <a:pt x="48" y="450"/>
                    <a:pt x="64" y="472"/>
                    <a:pt x="83" y="491"/>
                  </a:cubicBezTo>
                  <a:cubicBezTo>
                    <a:pt x="102" y="510"/>
                    <a:pt x="124" y="527"/>
                    <a:pt x="148" y="540"/>
                  </a:cubicBezTo>
                  <a:cubicBezTo>
                    <a:pt x="151" y="542"/>
                    <a:pt x="154" y="544"/>
                    <a:pt x="157" y="545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51"/>
                    <a:pt x="165" y="551"/>
                    <a:pt x="165" y="551"/>
                  </a:cubicBezTo>
                  <a:cubicBezTo>
                    <a:pt x="165" y="561"/>
                    <a:pt x="165" y="561"/>
                    <a:pt x="165" y="561"/>
                  </a:cubicBezTo>
                  <a:cubicBezTo>
                    <a:pt x="165" y="601"/>
                    <a:pt x="165" y="601"/>
                    <a:pt x="165" y="601"/>
                  </a:cubicBezTo>
                  <a:cubicBezTo>
                    <a:pt x="165" y="605"/>
                    <a:pt x="167" y="610"/>
                    <a:pt x="169" y="614"/>
                  </a:cubicBezTo>
                  <a:cubicBezTo>
                    <a:pt x="172" y="618"/>
                    <a:pt x="176" y="621"/>
                    <a:pt x="180" y="622"/>
                  </a:cubicBezTo>
                  <a:cubicBezTo>
                    <a:pt x="180" y="622"/>
                    <a:pt x="180" y="622"/>
                    <a:pt x="181" y="622"/>
                  </a:cubicBezTo>
                  <a:cubicBezTo>
                    <a:pt x="176" y="623"/>
                    <a:pt x="172" y="626"/>
                    <a:pt x="169" y="629"/>
                  </a:cubicBezTo>
                  <a:cubicBezTo>
                    <a:pt x="166" y="633"/>
                    <a:pt x="164" y="637"/>
                    <a:pt x="164" y="641"/>
                  </a:cubicBezTo>
                  <a:cubicBezTo>
                    <a:pt x="163" y="646"/>
                    <a:pt x="163" y="650"/>
                    <a:pt x="165" y="654"/>
                  </a:cubicBezTo>
                  <a:cubicBezTo>
                    <a:pt x="166" y="658"/>
                    <a:pt x="169" y="662"/>
                    <a:pt x="172" y="665"/>
                  </a:cubicBezTo>
                  <a:cubicBezTo>
                    <a:pt x="174" y="667"/>
                    <a:pt x="176" y="668"/>
                    <a:pt x="178" y="669"/>
                  </a:cubicBezTo>
                  <a:cubicBezTo>
                    <a:pt x="181" y="670"/>
                    <a:pt x="183" y="670"/>
                    <a:pt x="185" y="670"/>
                  </a:cubicBezTo>
                  <a:cubicBezTo>
                    <a:pt x="205" y="670"/>
                    <a:pt x="205" y="670"/>
                    <a:pt x="205" y="670"/>
                  </a:cubicBezTo>
                  <a:cubicBezTo>
                    <a:pt x="244" y="670"/>
                    <a:pt x="244" y="670"/>
                    <a:pt x="244" y="670"/>
                  </a:cubicBezTo>
                  <a:cubicBezTo>
                    <a:pt x="268" y="670"/>
                    <a:pt x="268" y="670"/>
                    <a:pt x="268" y="670"/>
                  </a:cubicBezTo>
                  <a:cubicBezTo>
                    <a:pt x="232" y="670"/>
                    <a:pt x="232" y="670"/>
                    <a:pt x="232" y="670"/>
                  </a:cubicBezTo>
                  <a:cubicBezTo>
                    <a:pt x="192" y="670"/>
                    <a:pt x="192" y="670"/>
                    <a:pt x="192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3" y="671"/>
                    <a:pt x="181" y="671"/>
                  </a:cubicBezTo>
                  <a:cubicBezTo>
                    <a:pt x="177" y="672"/>
                    <a:pt x="172" y="674"/>
                    <a:pt x="169" y="678"/>
                  </a:cubicBezTo>
                  <a:cubicBezTo>
                    <a:pt x="166" y="681"/>
                    <a:pt x="164" y="686"/>
                    <a:pt x="164" y="690"/>
                  </a:cubicBezTo>
                  <a:cubicBezTo>
                    <a:pt x="163" y="694"/>
                    <a:pt x="163" y="699"/>
                    <a:pt x="165" y="703"/>
                  </a:cubicBezTo>
                  <a:cubicBezTo>
                    <a:pt x="166" y="707"/>
                    <a:pt x="169" y="711"/>
                    <a:pt x="172" y="714"/>
                  </a:cubicBezTo>
                  <a:cubicBezTo>
                    <a:pt x="174" y="715"/>
                    <a:pt x="176" y="717"/>
                    <a:pt x="178" y="717"/>
                  </a:cubicBezTo>
                  <a:cubicBezTo>
                    <a:pt x="181" y="718"/>
                    <a:pt x="183" y="719"/>
                    <a:pt x="18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44" y="719"/>
                    <a:pt x="244" y="719"/>
                    <a:pt x="244" y="719"/>
                  </a:cubicBezTo>
                  <a:cubicBezTo>
                    <a:pt x="265" y="719"/>
                    <a:pt x="265" y="719"/>
                    <a:pt x="26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193" y="719"/>
                    <a:pt x="193" y="719"/>
                    <a:pt x="193" y="719"/>
                  </a:cubicBezTo>
                  <a:cubicBezTo>
                    <a:pt x="187" y="719"/>
                    <a:pt x="187" y="719"/>
                    <a:pt x="187" y="719"/>
                  </a:cubicBezTo>
                  <a:cubicBezTo>
                    <a:pt x="186" y="719"/>
                    <a:pt x="186" y="719"/>
                    <a:pt x="186" y="719"/>
                  </a:cubicBezTo>
                  <a:cubicBezTo>
                    <a:pt x="185" y="719"/>
                    <a:pt x="185" y="719"/>
                    <a:pt x="185" y="719"/>
                  </a:cubicBezTo>
                  <a:cubicBezTo>
                    <a:pt x="184" y="719"/>
                    <a:pt x="184" y="719"/>
                    <a:pt x="184" y="719"/>
                  </a:cubicBezTo>
                  <a:cubicBezTo>
                    <a:pt x="182" y="719"/>
                    <a:pt x="181" y="719"/>
                    <a:pt x="179" y="720"/>
                  </a:cubicBezTo>
                  <a:cubicBezTo>
                    <a:pt x="174" y="722"/>
                    <a:pt x="169" y="726"/>
                    <a:pt x="167" y="730"/>
                  </a:cubicBezTo>
                  <a:cubicBezTo>
                    <a:pt x="164" y="735"/>
                    <a:pt x="163" y="740"/>
                    <a:pt x="163" y="746"/>
                  </a:cubicBezTo>
                  <a:cubicBezTo>
                    <a:pt x="164" y="751"/>
                    <a:pt x="166" y="756"/>
                    <a:pt x="169" y="760"/>
                  </a:cubicBezTo>
                  <a:cubicBezTo>
                    <a:pt x="171" y="762"/>
                    <a:pt x="173" y="764"/>
                    <a:pt x="176" y="765"/>
                  </a:cubicBezTo>
                  <a:cubicBezTo>
                    <a:pt x="179" y="766"/>
                    <a:pt x="181" y="767"/>
                    <a:pt x="184" y="767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22" y="805"/>
                    <a:pt x="222" y="805"/>
                    <a:pt x="222" y="805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5" y="810"/>
                    <a:pt x="225" y="810"/>
                    <a:pt x="225" y="810"/>
                  </a:cubicBezTo>
                  <a:cubicBezTo>
                    <a:pt x="225" y="810"/>
                    <a:pt x="225" y="811"/>
                    <a:pt x="225" y="811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9" y="815"/>
                    <a:pt x="229" y="815"/>
                    <a:pt x="229" y="815"/>
                  </a:cubicBezTo>
                  <a:cubicBezTo>
                    <a:pt x="230" y="817"/>
                    <a:pt x="231" y="818"/>
                    <a:pt x="232" y="820"/>
                  </a:cubicBezTo>
                  <a:cubicBezTo>
                    <a:pt x="234" y="821"/>
                    <a:pt x="235" y="822"/>
                    <a:pt x="236" y="824"/>
                  </a:cubicBezTo>
                  <a:cubicBezTo>
                    <a:pt x="238" y="825"/>
                    <a:pt x="239" y="826"/>
                    <a:pt x="241" y="828"/>
                  </a:cubicBezTo>
                  <a:cubicBezTo>
                    <a:pt x="242" y="828"/>
                    <a:pt x="243" y="829"/>
                    <a:pt x="245" y="830"/>
                  </a:cubicBezTo>
                  <a:cubicBezTo>
                    <a:pt x="246" y="830"/>
                    <a:pt x="247" y="830"/>
                    <a:pt x="247" y="830"/>
                  </a:cubicBezTo>
                  <a:cubicBezTo>
                    <a:pt x="249" y="831"/>
                    <a:pt x="249" y="831"/>
                    <a:pt x="249" y="831"/>
                  </a:cubicBezTo>
                  <a:cubicBezTo>
                    <a:pt x="250" y="831"/>
                    <a:pt x="252" y="831"/>
                    <a:pt x="254" y="831"/>
                  </a:cubicBezTo>
                  <a:cubicBezTo>
                    <a:pt x="268" y="833"/>
                    <a:pt x="282" y="834"/>
                    <a:pt x="296" y="834"/>
                  </a:cubicBezTo>
                  <a:cubicBezTo>
                    <a:pt x="303" y="835"/>
                    <a:pt x="310" y="835"/>
                    <a:pt x="318" y="834"/>
                  </a:cubicBezTo>
                  <a:cubicBezTo>
                    <a:pt x="321" y="834"/>
                    <a:pt x="325" y="834"/>
                    <a:pt x="329" y="833"/>
                  </a:cubicBezTo>
                  <a:cubicBezTo>
                    <a:pt x="331" y="833"/>
                    <a:pt x="332" y="832"/>
                    <a:pt x="334" y="832"/>
                  </a:cubicBezTo>
                  <a:cubicBezTo>
                    <a:pt x="335" y="832"/>
                    <a:pt x="336" y="831"/>
                    <a:pt x="337" y="831"/>
                  </a:cubicBezTo>
                  <a:cubicBezTo>
                    <a:pt x="338" y="831"/>
                    <a:pt x="338" y="831"/>
                    <a:pt x="339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2" y="829"/>
                    <a:pt x="342" y="829"/>
                    <a:pt x="343" y="829"/>
                  </a:cubicBezTo>
                  <a:cubicBezTo>
                    <a:pt x="342" y="829"/>
                    <a:pt x="342" y="829"/>
                    <a:pt x="341" y="829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39" y="830"/>
                    <a:pt x="339" y="830"/>
                    <a:pt x="339" y="830"/>
                  </a:cubicBezTo>
                  <a:cubicBezTo>
                    <a:pt x="338" y="831"/>
                    <a:pt x="338" y="831"/>
                    <a:pt x="337" y="831"/>
                  </a:cubicBezTo>
                  <a:cubicBezTo>
                    <a:pt x="336" y="831"/>
                    <a:pt x="335" y="832"/>
                    <a:pt x="334" y="832"/>
                  </a:cubicBezTo>
                  <a:cubicBezTo>
                    <a:pt x="332" y="832"/>
                    <a:pt x="330" y="833"/>
                    <a:pt x="329" y="833"/>
                  </a:cubicBezTo>
                  <a:cubicBezTo>
                    <a:pt x="325" y="834"/>
                    <a:pt x="321" y="834"/>
                    <a:pt x="317" y="834"/>
                  </a:cubicBezTo>
                  <a:cubicBezTo>
                    <a:pt x="310" y="834"/>
                    <a:pt x="303" y="834"/>
                    <a:pt x="296" y="834"/>
                  </a:cubicBezTo>
                  <a:cubicBezTo>
                    <a:pt x="282" y="834"/>
                    <a:pt x="268" y="833"/>
                    <a:pt x="254" y="831"/>
                  </a:cubicBezTo>
                  <a:cubicBezTo>
                    <a:pt x="252" y="831"/>
                    <a:pt x="250" y="830"/>
                    <a:pt x="248" y="830"/>
                  </a:cubicBezTo>
                  <a:cubicBezTo>
                    <a:pt x="247" y="830"/>
                    <a:pt x="247" y="830"/>
                    <a:pt x="247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5" y="829"/>
                    <a:pt x="245" y="829"/>
                    <a:pt x="245" y="829"/>
                  </a:cubicBezTo>
                  <a:cubicBezTo>
                    <a:pt x="243" y="829"/>
                    <a:pt x="242" y="828"/>
                    <a:pt x="241" y="827"/>
                  </a:cubicBezTo>
                  <a:cubicBezTo>
                    <a:pt x="239" y="826"/>
                    <a:pt x="238" y="825"/>
                    <a:pt x="236" y="823"/>
                  </a:cubicBezTo>
                  <a:cubicBezTo>
                    <a:pt x="235" y="822"/>
                    <a:pt x="234" y="821"/>
                    <a:pt x="232" y="819"/>
                  </a:cubicBezTo>
                  <a:cubicBezTo>
                    <a:pt x="231" y="818"/>
                    <a:pt x="230" y="817"/>
                    <a:pt x="229" y="815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5" y="811"/>
                    <a:pt x="225" y="811"/>
                    <a:pt x="225" y="811"/>
                  </a:cubicBezTo>
                  <a:cubicBezTo>
                    <a:pt x="225" y="810"/>
                    <a:pt x="225" y="810"/>
                    <a:pt x="225" y="809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3" y="805"/>
                    <a:pt x="223" y="805"/>
                    <a:pt x="223" y="805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194" y="767"/>
                    <a:pt x="194" y="767"/>
                    <a:pt x="194" y="767"/>
                  </a:cubicBezTo>
                  <a:cubicBezTo>
                    <a:pt x="187" y="767"/>
                    <a:pt x="187" y="767"/>
                    <a:pt x="187" y="767"/>
                  </a:cubicBezTo>
                  <a:cubicBezTo>
                    <a:pt x="186" y="767"/>
                    <a:pt x="184" y="767"/>
                    <a:pt x="182" y="767"/>
                  </a:cubicBezTo>
                  <a:cubicBezTo>
                    <a:pt x="180" y="766"/>
                    <a:pt x="178" y="766"/>
                    <a:pt x="177" y="765"/>
                  </a:cubicBezTo>
                  <a:cubicBezTo>
                    <a:pt x="171" y="762"/>
                    <a:pt x="166" y="756"/>
                    <a:pt x="165" y="750"/>
                  </a:cubicBezTo>
                  <a:cubicBezTo>
                    <a:pt x="163" y="744"/>
                    <a:pt x="164" y="737"/>
                    <a:pt x="167" y="731"/>
                  </a:cubicBezTo>
                  <a:cubicBezTo>
                    <a:pt x="166" y="732"/>
                    <a:pt x="166" y="733"/>
                    <a:pt x="166" y="733"/>
                  </a:cubicBezTo>
                  <a:cubicBezTo>
                    <a:pt x="166" y="733"/>
                    <a:pt x="167" y="733"/>
                    <a:pt x="167" y="731"/>
                  </a:cubicBezTo>
                  <a:cubicBezTo>
                    <a:pt x="164" y="737"/>
                    <a:pt x="164" y="743"/>
                    <a:pt x="165" y="749"/>
                  </a:cubicBezTo>
                  <a:cubicBezTo>
                    <a:pt x="167" y="755"/>
                    <a:pt x="171" y="761"/>
                    <a:pt x="177" y="764"/>
                  </a:cubicBezTo>
                  <a:cubicBezTo>
                    <a:pt x="178" y="765"/>
                    <a:pt x="180" y="765"/>
                    <a:pt x="182" y="766"/>
                  </a:cubicBezTo>
                  <a:cubicBezTo>
                    <a:pt x="183" y="766"/>
                    <a:pt x="183" y="766"/>
                    <a:pt x="184" y="766"/>
                  </a:cubicBezTo>
                  <a:cubicBezTo>
                    <a:pt x="185" y="766"/>
                    <a:pt x="185" y="766"/>
                    <a:pt x="185" y="766"/>
                  </a:cubicBezTo>
                  <a:cubicBezTo>
                    <a:pt x="186" y="766"/>
                    <a:pt x="186" y="766"/>
                    <a:pt x="186" y="766"/>
                  </a:cubicBezTo>
                  <a:cubicBezTo>
                    <a:pt x="194" y="766"/>
                    <a:pt x="194" y="766"/>
                    <a:pt x="194" y="766"/>
                  </a:cubicBezTo>
                  <a:cubicBezTo>
                    <a:pt x="205" y="766"/>
                    <a:pt x="205" y="766"/>
                    <a:pt x="205" y="766"/>
                  </a:cubicBezTo>
                  <a:cubicBezTo>
                    <a:pt x="221" y="800"/>
                    <a:pt x="221" y="800"/>
                    <a:pt x="221" y="800"/>
                  </a:cubicBezTo>
                  <a:cubicBezTo>
                    <a:pt x="224" y="805"/>
                    <a:pt x="224" y="805"/>
                    <a:pt x="224" y="805"/>
                  </a:cubicBezTo>
                  <a:cubicBezTo>
                    <a:pt x="225" y="807"/>
                    <a:pt x="225" y="807"/>
                    <a:pt x="225" y="807"/>
                  </a:cubicBezTo>
                  <a:cubicBezTo>
                    <a:pt x="225" y="808"/>
                    <a:pt x="225" y="808"/>
                    <a:pt x="225" y="808"/>
                  </a:cubicBezTo>
                  <a:cubicBezTo>
                    <a:pt x="226" y="809"/>
                    <a:pt x="226" y="809"/>
                    <a:pt x="226" y="809"/>
                  </a:cubicBezTo>
                  <a:cubicBezTo>
                    <a:pt x="226" y="809"/>
                    <a:pt x="226" y="810"/>
                    <a:pt x="226" y="810"/>
                  </a:cubicBezTo>
                  <a:cubicBezTo>
                    <a:pt x="228" y="812"/>
                    <a:pt x="228" y="812"/>
                    <a:pt x="228" y="812"/>
                  </a:cubicBezTo>
                  <a:cubicBezTo>
                    <a:pt x="230" y="815"/>
                    <a:pt x="230" y="815"/>
                    <a:pt x="230" y="815"/>
                  </a:cubicBezTo>
                  <a:cubicBezTo>
                    <a:pt x="231" y="816"/>
                    <a:pt x="232" y="817"/>
                    <a:pt x="233" y="819"/>
                  </a:cubicBezTo>
                  <a:cubicBezTo>
                    <a:pt x="234" y="820"/>
                    <a:pt x="236" y="821"/>
                    <a:pt x="237" y="823"/>
                  </a:cubicBezTo>
                  <a:cubicBezTo>
                    <a:pt x="238" y="824"/>
                    <a:pt x="240" y="825"/>
                    <a:pt x="242" y="827"/>
                  </a:cubicBezTo>
                  <a:cubicBezTo>
                    <a:pt x="243" y="827"/>
                    <a:pt x="244" y="828"/>
                    <a:pt x="245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7" y="829"/>
                    <a:pt x="247" y="829"/>
                    <a:pt x="247" y="829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250" y="830"/>
                    <a:pt x="252" y="830"/>
                    <a:pt x="254" y="830"/>
                  </a:cubicBezTo>
                  <a:cubicBezTo>
                    <a:pt x="268" y="832"/>
                    <a:pt x="282" y="833"/>
                    <a:pt x="296" y="834"/>
                  </a:cubicBezTo>
                  <a:cubicBezTo>
                    <a:pt x="303" y="834"/>
                    <a:pt x="310" y="834"/>
                    <a:pt x="317" y="833"/>
                  </a:cubicBezTo>
                  <a:cubicBezTo>
                    <a:pt x="321" y="833"/>
                    <a:pt x="325" y="833"/>
                    <a:pt x="328" y="832"/>
                  </a:cubicBezTo>
                  <a:cubicBezTo>
                    <a:pt x="330" y="832"/>
                    <a:pt x="332" y="831"/>
                    <a:pt x="334" y="831"/>
                  </a:cubicBezTo>
                  <a:cubicBezTo>
                    <a:pt x="335" y="831"/>
                    <a:pt x="336" y="830"/>
                    <a:pt x="337" y="830"/>
                  </a:cubicBezTo>
                  <a:cubicBezTo>
                    <a:pt x="337" y="830"/>
                    <a:pt x="338" y="830"/>
                    <a:pt x="338" y="829"/>
                  </a:cubicBezTo>
                  <a:cubicBezTo>
                    <a:pt x="339" y="829"/>
                    <a:pt x="339" y="829"/>
                    <a:pt x="339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1" y="828"/>
                    <a:pt x="341" y="828"/>
                    <a:pt x="341" y="828"/>
                  </a:cubicBezTo>
                  <a:cubicBezTo>
                    <a:pt x="342" y="828"/>
                    <a:pt x="342" y="828"/>
                    <a:pt x="343" y="827"/>
                  </a:cubicBezTo>
                  <a:cubicBezTo>
                    <a:pt x="344" y="827"/>
                    <a:pt x="345" y="826"/>
                    <a:pt x="346" y="826"/>
                  </a:cubicBezTo>
                  <a:cubicBezTo>
                    <a:pt x="346" y="827"/>
                    <a:pt x="346" y="827"/>
                    <a:pt x="346" y="827"/>
                  </a:cubicBezTo>
                  <a:cubicBezTo>
                    <a:pt x="352" y="823"/>
                    <a:pt x="357" y="817"/>
                    <a:pt x="360" y="812"/>
                  </a:cubicBezTo>
                  <a:cubicBezTo>
                    <a:pt x="369" y="796"/>
                    <a:pt x="369" y="796"/>
                    <a:pt x="369" y="796"/>
                  </a:cubicBezTo>
                  <a:cubicBezTo>
                    <a:pt x="377" y="780"/>
                    <a:pt x="377" y="780"/>
                    <a:pt x="377" y="780"/>
                  </a:cubicBezTo>
                  <a:cubicBezTo>
                    <a:pt x="382" y="772"/>
                    <a:pt x="382" y="772"/>
                    <a:pt x="382" y="772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5" y="768"/>
                    <a:pt x="385" y="768"/>
                    <a:pt x="385" y="768"/>
                  </a:cubicBezTo>
                  <a:cubicBezTo>
                    <a:pt x="391" y="768"/>
                    <a:pt x="391" y="768"/>
                    <a:pt x="391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7" y="768"/>
                    <a:pt x="397" y="768"/>
                    <a:pt x="397" y="768"/>
                  </a:cubicBezTo>
                  <a:cubicBezTo>
                    <a:pt x="398" y="768"/>
                    <a:pt x="398" y="768"/>
                    <a:pt x="399" y="768"/>
                  </a:cubicBezTo>
                  <a:cubicBezTo>
                    <a:pt x="400" y="768"/>
                    <a:pt x="401" y="768"/>
                    <a:pt x="402" y="767"/>
                  </a:cubicBezTo>
                  <a:cubicBezTo>
                    <a:pt x="406" y="766"/>
                    <a:pt x="409" y="764"/>
                    <a:pt x="412" y="761"/>
                  </a:cubicBezTo>
                  <a:cubicBezTo>
                    <a:pt x="416" y="756"/>
                    <a:pt x="418" y="749"/>
                    <a:pt x="418" y="744"/>
                  </a:cubicBezTo>
                  <a:cubicBezTo>
                    <a:pt x="417" y="748"/>
                    <a:pt x="416" y="753"/>
                    <a:pt x="414" y="757"/>
                  </a:cubicBezTo>
                  <a:cubicBezTo>
                    <a:pt x="411" y="761"/>
                    <a:pt x="407" y="764"/>
                    <a:pt x="402" y="765"/>
                  </a:cubicBezTo>
                  <a:cubicBezTo>
                    <a:pt x="401" y="766"/>
                    <a:pt x="400" y="766"/>
                    <a:pt x="399" y="766"/>
                  </a:cubicBezTo>
                  <a:cubicBezTo>
                    <a:pt x="398" y="766"/>
                    <a:pt x="397" y="766"/>
                    <a:pt x="397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85" y="766"/>
                    <a:pt x="385" y="766"/>
                    <a:pt x="385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2" y="767"/>
                    <a:pt x="382" y="767"/>
                    <a:pt x="382" y="767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61" y="805"/>
                    <a:pt x="361" y="805"/>
                    <a:pt x="361" y="805"/>
                  </a:cubicBezTo>
                  <a:cubicBezTo>
                    <a:pt x="359" y="809"/>
                    <a:pt x="359" y="809"/>
                    <a:pt x="359" y="809"/>
                  </a:cubicBezTo>
                  <a:cubicBezTo>
                    <a:pt x="358" y="811"/>
                    <a:pt x="357" y="812"/>
                    <a:pt x="356" y="814"/>
                  </a:cubicBezTo>
                  <a:cubicBezTo>
                    <a:pt x="354" y="816"/>
                    <a:pt x="352" y="819"/>
                    <a:pt x="349" y="822"/>
                  </a:cubicBezTo>
                  <a:cubicBezTo>
                    <a:pt x="346" y="824"/>
                    <a:pt x="343" y="826"/>
                    <a:pt x="339" y="828"/>
                  </a:cubicBezTo>
                  <a:cubicBezTo>
                    <a:pt x="339" y="828"/>
                    <a:pt x="339" y="828"/>
                    <a:pt x="339" y="828"/>
                  </a:cubicBezTo>
                  <a:cubicBezTo>
                    <a:pt x="336" y="829"/>
                    <a:pt x="333" y="830"/>
                    <a:pt x="330" y="830"/>
                  </a:cubicBezTo>
                  <a:cubicBezTo>
                    <a:pt x="327" y="831"/>
                    <a:pt x="324" y="831"/>
                    <a:pt x="321" y="831"/>
                  </a:cubicBezTo>
                  <a:cubicBezTo>
                    <a:pt x="315" y="832"/>
                    <a:pt x="309" y="832"/>
                    <a:pt x="303" y="832"/>
                  </a:cubicBezTo>
                  <a:cubicBezTo>
                    <a:pt x="291" y="832"/>
                    <a:pt x="279" y="831"/>
                    <a:pt x="267" y="830"/>
                  </a:cubicBezTo>
                  <a:cubicBezTo>
                    <a:pt x="261" y="829"/>
                    <a:pt x="255" y="829"/>
                    <a:pt x="249" y="828"/>
                  </a:cubicBezTo>
                  <a:cubicBezTo>
                    <a:pt x="248" y="828"/>
                    <a:pt x="247" y="828"/>
                    <a:pt x="246" y="827"/>
                  </a:cubicBezTo>
                  <a:cubicBezTo>
                    <a:pt x="245" y="827"/>
                    <a:pt x="244" y="826"/>
                    <a:pt x="243" y="826"/>
                  </a:cubicBezTo>
                  <a:cubicBezTo>
                    <a:pt x="241" y="825"/>
                    <a:pt x="240" y="824"/>
                    <a:pt x="239" y="823"/>
                  </a:cubicBezTo>
                  <a:cubicBezTo>
                    <a:pt x="238" y="822"/>
                    <a:pt x="237" y="820"/>
                    <a:pt x="236" y="819"/>
                  </a:cubicBezTo>
                  <a:cubicBezTo>
                    <a:pt x="240" y="823"/>
                    <a:pt x="246" y="827"/>
                    <a:pt x="253" y="828"/>
                  </a:cubicBezTo>
                  <a:cubicBezTo>
                    <a:pt x="263" y="829"/>
                    <a:pt x="273" y="830"/>
                    <a:pt x="283" y="831"/>
                  </a:cubicBezTo>
                  <a:cubicBezTo>
                    <a:pt x="292" y="831"/>
                    <a:pt x="302" y="832"/>
                    <a:pt x="311" y="832"/>
                  </a:cubicBezTo>
                  <a:cubicBezTo>
                    <a:pt x="316" y="832"/>
                    <a:pt x="321" y="831"/>
                    <a:pt x="325" y="831"/>
                  </a:cubicBezTo>
                  <a:cubicBezTo>
                    <a:pt x="330" y="830"/>
                    <a:pt x="335" y="829"/>
                    <a:pt x="339" y="827"/>
                  </a:cubicBezTo>
                  <a:cubicBezTo>
                    <a:pt x="339" y="827"/>
                    <a:pt x="339" y="827"/>
                    <a:pt x="339" y="827"/>
                  </a:cubicBezTo>
                  <a:cubicBezTo>
                    <a:pt x="343" y="826"/>
                    <a:pt x="346" y="824"/>
                    <a:pt x="349" y="821"/>
                  </a:cubicBezTo>
                  <a:cubicBezTo>
                    <a:pt x="352" y="819"/>
                    <a:pt x="354" y="816"/>
                    <a:pt x="356" y="813"/>
                  </a:cubicBezTo>
                  <a:cubicBezTo>
                    <a:pt x="357" y="812"/>
                    <a:pt x="358" y="810"/>
                    <a:pt x="359" y="809"/>
                  </a:cubicBezTo>
                  <a:cubicBezTo>
                    <a:pt x="361" y="804"/>
                    <a:pt x="361" y="804"/>
                    <a:pt x="361" y="804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75" y="779"/>
                    <a:pt x="375" y="779"/>
                    <a:pt x="375" y="779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81" y="767"/>
                    <a:pt x="381" y="767"/>
                    <a:pt x="381" y="767"/>
                  </a:cubicBezTo>
                  <a:cubicBezTo>
                    <a:pt x="382" y="765"/>
                    <a:pt x="382" y="765"/>
                    <a:pt x="382" y="765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7" y="766"/>
                    <a:pt x="397" y="766"/>
                    <a:pt x="397" y="766"/>
                  </a:cubicBezTo>
                  <a:cubicBezTo>
                    <a:pt x="397" y="766"/>
                    <a:pt x="398" y="766"/>
                    <a:pt x="398" y="765"/>
                  </a:cubicBezTo>
                  <a:cubicBezTo>
                    <a:pt x="400" y="765"/>
                    <a:pt x="401" y="765"/>
                    <a:pt x="402" y="765"/>
                  </a:cubicBezTo>
                  <a:cubicBezTo>
                    <a:pt x="407" y="763"/>
                    <a:pt x="410" y="760"/>
                    <a:pt x="413" y="756"/>
                  </a:cubicBezTo>
                  <a:cubicBezTo>
                    <a:pt x="415" y="752"/>
                    <a:pt x="417" y="748"/>
                    <a:pt x="417" y="743"/>
                  </a:cubicBezTo>
                  <a:cubicBezTo>
                    <a:pt x="417" y="740"/>
                    <a:pt x="416" y="737"/>
                    <a:pt x="415" y="734"/>
                  </a:cubicBezTo>
                  <a:cubicBezTo>
                    <a:pt x="413" y="730"/>
                    <a:pt x="410" y="727"/>
                    <a:pt x="407" y="725"/>
                  </a:cubicBezTo>
                  <a:cubicBezTo>
                    <a:pt x="405" y="723"/>
                    <a:pt x="402" y="723"/>
                    <a:pt x="399" y="723"/>
                  </a:cubicBezTo>
                  <a:cubicBezTo>
                    <a:pt x="397" y="723"/>
                    <a:pt x="396" y="723"/>
                    <a:pt x="396" y="724"/>
                  </a:cubicBezTo>
                  <a:cubicBezTo>
                    <a:pt x="396" y="724"/>
                    <a:pt x="397" y="725"/>
                    <a:pt x="400" y="726"/>
                  </a:cubicBezTo>
                  <a:cubicBezTo>
                    <a:pt x="402" y="727"/>
                    <a:pt x="405" y="729"/>
                    <a:pt x="408" y="733"/>
                  </a:cubicBezTo>
                  <a:cubicBezTo>
                    <a:pt x="408" y="734"/>
                    <a:pt x="409" y="735"/>
                    <a:pt x="410" y="737"/>
                  </a:cubicBezTo>
                  <a:cubicBezTo>
                    <a:pt x="410" y="739"/>
                    <a:pt x="410" y="740"/>
                    <a:pt x="411" y="742"/>
                  </a:cubicBezTo>
                  <a:cubicBezTo>
                    <a:pt x="411" y="745"/>
                    <a:pt x="410" y="747"/>
                    <a:pt x="410" y="747"/>
                  </a:cubicBezTo>
                  <a:cubicBezTo>
                    <a:pt x="409" y="749"/>
                    <a:pt x="409" y="748"/>
                    <a:pt x="408" y="747"/>
                  </a:cubicBezTo>
                  <a:cubicBezTo>
                    <a:pt x="408" y="749"/>
                    <a:pt x="406" y="752"/>
                    <a:pt x="405" y="754"/>
                  </a:cubicBezTo>
                  <a:cubicBezTo>
                    <a:pt x="403" y="756"/>
                    <a:pt x="401" y="757"/>
                    <a:pt x="398" y="758"/>
                  </a:cubicBezTo>
                  <a:cubicBezTo>
                    <a:pt x="397" y="758"/>
                    <a:pt x="397" y="758"/>
                    <a:pt x="396" y="758"/>
                  </a:cubicBezTo>
                  <a:cubicBezTo>
                    <a:pt x="394" y="758"/>
                    <a:pt x="394" y="758"/>
                    <a:pt x="394" y="758"/>
                  </a:cubicBezTo>
                  <a:cubicBezTo>
                    <a:pt x="389" y="758"/>
                    <a:pt x="389" y="758"/>
                    <a:pt x="389" y="758"/>
                  </a:cubicBezTo>
                  <a:cubicBezTo>
                    <a:pt x="377" y="758"/>
                    <a:pt x="377" y="758"/>
                    <a:pt x="377" y="758"/>
                  </a:cubicBezTo>
                  <a:cubicBezTo>
                    <a:pt x="362" y="787"/>
                    <a:pt x="362" y="787"/>
                    <a:pt x="362" y="787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52" y="804"/>
                    <a:pt x="352" y="804"/>
                    <a:pt x="352" y="804"/>
                  </a:cubicBezTo>
                  <a:cubicBezTo>
                    <a:pt x="352" y="805"/>
                    <a:pt x="351" y="806"/>
                    <a:pt x="350" y="807"/>
                  </a:cubicBezTo>
                  <a:cubicBezTo>
                    <a:pt x="349" y="809"/>
                    <a:pt x="348" y="811"/>
                    <a:pt x="346" y="813"/>
                  </a:cubicBezTo>
                  <a:cubicBezTo>
                    <a:pt x="345" y="815"/>
                    <a:pt x="343" y="816"/>
                    <a:pt x="342" y="817"/>
                  </a:cubicBezTo>
                  <a:cubicBezTo>
                    <a:pt x="341" y="817"/>
                    <a:pt x="341" y="818"/>
                    <a:pt x="341" y="818"/>
                  </a:cubicBezTo>
                  <a:cubicBezTo>
                    <a:pt x="341" y="818"/>
                    <a:pt x="341" y="817"/>
                    <a:pt x="342" y="817"/>
                  </a:cubicBezTo>
                  <a:cubicBezTo>
                    <a:pt x="343" y="816"/>
                    <a:pt x="345" y="815"/>
                    <a:pt x="346" y="813"/>
                  </a:cubicBezTo>
                  <a:cubicBezTo>
                    <a:pt x="348" y="811"/>
                    <a:pt x="349" y="809"/>
                    <a:pt x="350" y="807"/>
                  </a:cubicBezTo>
                  <a:cubicBezTo>
                    <a:pt x="351" y="806"/>
                    <a:pt x="352" y="805"/>
                    <a:pt x="352" y="804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61" y="787"/>
                    <a:pt x="361" y="787"/>
                    <a:pt x="361" y="787"/>
                  </a:cubicBezTo>
                  <a:cubicBezTo>
                    <a:pt x="377" y="757"/>
                    <a:pt x="377" y="757"/>
                    <a:pt x="377" y="757"/>
                  </a:cubicBezTo>
                  <a:cubicBezTo>
                    <a:pt x="389" y="757"/>
                    <a:pt x="389" y="757"/>
                    <a:pt x="389" y="757"/>
                  </a:cubicBezTo>
                  <a:cubicBezTo>
                    <a:pt x="394" y="757"/>
                    <a:pt x="394" y="757"/>
                    <a:pt x="394" y="757"/>
                  </a:cubicBezTo>
                  <a:cubicBezTo>
                    <a:pt x="396" y="757"/>
                    <a:pt x="396" y="757"/>
                    <a:pt x="396" y="757"/>
                  </a:cubicBezTo>
                  <a:cubicBezTo>
                    <a:pt x="397" y="757"/>
                    <a:pt x="398" y="757"/>
                    <a:pt x="398" y="757"/>
                  </a:cubicBezTo>
                  <a:cubicBezTo>
                    <a:pt x="401" y="757"/>
                    <a:pt x="403" y="755"/>
                    <a:pt x="405" y="753"/>
                  </a:cubicBezTo>
                  <a:cubicBezTo>
                    <a:pt x="406" y="751"/>
                    <a:pt x="407" y="748"/>
                    <a:pt x="408" y="746"/>
                  </a:cubicBezTo>
                  <a:cubicBezTo>
                    <a:pt x="408" y="745"/>
                    <a:pt x="407" y="745"/>
                    <a:pt x="407" y="746"/>
                  </a:cubicBezTo>
                  <a:cubicBezTo>
                    <a:pt x="406" y="746"/>
                    <a:pt x="406" y="748"/>
                    <a:pt x="405" y="750"/>
                  </a:cubicBezTo>
                  <a:cubicBezTo>
                    <a:pt x="404" y="751"/>
                    <a:pt x="403" y="752"/>
                    <a:pt x="402" y="753"/>
                  </a:cubicBezTo>
                  <a:cubicBezTo>
                    <a:pt x="401" y="754"/>
                    <a:pt x="399" y="755"/>
                    <a:pt x="398" y="755"/>
                  </a:cubicBezTo>
                  <a:cubicBezTo>
                    <a:pt x="397" y="755"/>
                    <a:pt x="397" y="755"/>
                    <a:pt x="397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4" y="755"/>
                    <a:pt x="394" y="755"/>
                    <a:pt x="394" y="755"/>
                  </a:cubicBezTo>
                  <a:cubicBezTo>
                    <a:pt x="390" y="755"/>
                    <a:pt x="390" y="755"/>
                    <a:pt x="390" y="755"/>
                  </a:cubicBezTo>
                  <a:cubicBezTo>
                    <a:pt x="376" y="755"/>
                    <a:pt x="376" y="755"/>
                    <a:pt x="376" y="755"/>
                  </a:cubicBezTo>
                  <a:cubicBezTo>
                    <a:pt x="366" y="774"/>
                    <a:pt x="366" y="774"/>
                    <a:pt x="366" y="774"/>
                  </a:cubicBezTo>
                  <a:cubicBezTo>
                    <a:pt x="363" y="780"/>
                    <a:pt x="360" y="785"/>
                    <a:pt x="358" y="789"/>
                  </a:cubicBezTo>
                  <a:cubicBezTo>
                    <a:pt x="353" y="798"/>
                    <a:pt x="353" y="798"/>
                    <a:pt x="353" y="798"/>
                  </a:cubicBezTo>
                  <a:cubicBezTo>
                    <a:pt x="351" y="802"/>
                    <a:pt x="351" y="802"/>
                    <a:pt x="351" y="802"/>
                  </a:cubicBezTo>
                  <a:cubicBezTo>
                    <a:pt x="350" y="803"/>
                    <a:pt x="350" y="804"/>
                    <a:pt x="349" y="804"/>
                  </a:cubicBezTo>
                  <a:cubicBezTo>
                    <a:pt x="349" y="805"/>
                    <a:pt x="349" y="806"/>
                    <a:pt x="348" y="806"/>
                  </a:cubicBezTo>
                  <a:cubicBezTo>
                    <a:pt x="347" y="809"/>
                    <a:pt x="345" y="811"/>
                    <a:pt x="342" y="813"/>
                  </a:cubicBezTo>
                  <a:cubicBezTo>
                    <a:pt x="340" y="815"/>
                    <a:pt x="338" y="817"/>
                    <a:pt x="336" y="818"/>
                  </a:cubicBezTo>
                  <a:cubicBezTo>
                    <a:pt x="335" y="818"/>
                    <a:pt x="335" y="818"/>
                    <a:pt x="335" y="818"/>
                  </a:cubicBezTo>
                  <a:cubicBezTo>
                    <a:pt x="331" y="819"/>
                    <a:pt x="326" y="820"/>
                    <a:pt x="320" y="821"/>
                  </a:cubicBezTo>
                  <a:cubicBezTo>
                    <a:pt x="315" y="821"/>
                    <a:pt x="310" y="821"/>
                    <a:pt x="304" y="821"/>
                  </a:cubicBezTo>
                  <a:cubicBezTo>
                    <a:pt x="293" y="821"/>
                    <a:pt x="282" y="821"/>
                    <a:pt x="270" y="820"/>
                  </a:cubicBezTo>
                  <a:cubicBezTo>
                    <a:pt x="265" y="819"/>
                    <a:pt x="259" y="818"/>
                    <a:pt x="254" y="818"/>
                  </a:cubicBezTo>
                  <a:cubicBezTo>
                    <a:pt x="252" y="817"/>
                    <a:pt x="251" y="817"/>
                    <a:pt x="250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6"/>
                  </a:cubicBezTo>
                  <a:cubicBezTo>
                    <a:pt x="247" y="815"/>
                    <a:pt x="245" y="814"/>
                    <a:pt x="244" y="812"/>
                  </a:cubicBezTo>
                  <a:cubicBezTo>
                    <a:pt x="242" y="810"/>
                    <a:pt x="240" y="808"/>
                    <a:pt x="239" y="806"/>
                  </a:cubicBezTo>
                  <a:cubicBezTo>
                    <a:pt x="237" y="804"/>
                    <a:pt x="237" y="804"/>
                    <a:pt x="237" y="804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5" y="800"/>
                    <a:pt x="235" y="800"/>
                    <a:pt x="235" y="800"/>
                  </a:cubicBezTo>
                  <a:cubicBezTo>
                    <a:pt x="228" y="785"/>
                    <a:pt x="228" y="785"/>
                    <a:pt x="228" y="785"/>
                  </a:cubicBezTo>
                  <a:cubicBezTo>
                    <a:pt x="221" y="771"/>
                    <a:pt x="221" y="771"/>
                    <a:pt x="221" y="771"/>
                  </a:cubicBezTo>
                  <a:cubicBezTo>
                    <a:pt x="213" y="753"/>
                    <a:pt x="213" y="753"/>
                    <a:pt x="213" y="753"/>
                  </a:cubicBezTo>
                  <a:cubicBezTo>
                    <a:pt x="185" y="753"/>
                    <a:pt x="185" y="753"/>
                    <a:pt x="185" y="753"/>
                  </a:cubicBezTo>
                  <a:cubicBezTo>
                    <a:pt x="183" y="753"/>
                    <a:pt x="182" y="752"/>
                    <a:pt x="180" y="750"/>
                  </a:cubicBezTo>
                  <a:cubicBezTo>
                    <a:pt x="179" y="749"/>
                    <a:pt x="178" y="746"/>
                    <a:pt x="178" y="744"/>
                  </a:cubicBezTo>
                  <a:cubicBezTo>
                    <a:pt x="178" y="741"/>
                    <a:pt x="178" y="739"/>
                    <a:pt x="179" y="737"/>
                  </a:cubicBezTo>
                  <a:cubicBezTo>
                    <a:pt x="181" y="735"/>
                    <a:pt x="182" y="734"/>
                    <a:pt x="184" y="733"/>
                  </a:cubicBezTo>
                  <a:cubicBezTo>
                    <a:pt x="184" y="733"/>
                    <a:pt x="185" y="733"/>
                    <a:pt x="185" y="733"/>
                  </a:cubicBezTo>
                  <a:cubicBezTo>
                    <a:pt x="188" y="733"/>
                    <a:pt x="188" y="733"/>
                    <a:pt x="188" y="733"/>
                  </a:cubicBezTo>
                  <a:cubicBezTo>
                    <a:pt x="194" y="733"/>
                    <a:pt x="194" y="733"/>
                    <a:pt x="194" y="733"/>
                  </a:cubicBezTo>
                  <a:cubicBezTo>
                    <a:pt x="206" y="733"/>
                    <a:pt x="206" y="733"/>
                    <a:pt x="206" y="733"/>
                  </a:cubicBezTo>
                  <a:cubicBezTo>
                    <a:pt x="263" y="732"/>
                    <a:pt x="326" y="734"/>
                    <a:pt x="373" y="732"/>
                  </a:cubicBezTo>
                  <a:cubicBezTo>
                    <a:pt x="414" y="731"/>
                    <a:pt x="399" y="727"/>
                    <a:pt x="357" y="725"/>
                  </a:cubicBezTo>
                  <a:cubicBezTo>
                    <a:pt x="357" y="724"/>
                    <a:pt x="357" y="724"/>
                    <a:pt x="357" y="724"/>
                  </a:cubicBezTo>
                  <a:cubicBezTo>
                    <a:pt x="399" y="725"/>
                    <a:pt x="378" y="722"/>
                    <a:pt x="383" y="720"/>
                  </a:cubicBezTo>
                  <a:cubicBezTo>
                    <a:pt x="364" y="720"/>
                    <a:pt x="346" y="720"/>
                    <a:pt x="327" y="719"/>
                  </a:cubicBezTo>
                  <a:cubicBezTo>
                    <a:pt x="361" y="719"/>
                    <a:pt x="361" y="719"/>
                    <a:pt x="361" y="719"/>
                  </a:cubicBezTo>
                  <a:cubicBezTo>
                    <a:pt x="380" y="719"/>
                    <a:pt x="380" y="719"/>
                    <a:pt x="380" y="719"/>
                  </a:cubicBezTo>
                  <a:cubicBezTo>
                    <a:pt x="389" y="720"/>
                    <a:pt x="389" y="720"/>
                    <a:pt x="389" y="720"/>
                  </a:cubicBezTo>
                  <a:cubicBezTo>
                    <a:pt x="393" y="720"/>
                    <a:pt x="393" y="720"/>
                    <a:pt x="393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7" y="720"/>
                    <a:pt x="397" y="720"/>
                    <a:pt x="397" y="720"/>
                  </a:cubicBezTo>
                  <a:cubicBezTo>
                    <a:pt x="398" y="720"/>
                    <a:pt x="398" y="720"/>
                    <a:pt x="399" y="719"/>
                  </a:cubicBezTo>
                  <a:cubicBezTo>
                    <a:pt x="403" y="719"/>
                    <a:pt x="407" y="717"/>
                    <a:pt x="409" y="715"/>
                  </a:cubicBezTo>
                  <a:cubicBezTo>
                    <a:pt x="412" y="713"/>
                    <a:pt x="414" y="710"/>
                    <a:pt x="416" y="707"/>
                  </a:cubicBezTo>
                  <a:cubicBezTo>
                    <a:pt x="418" y="701"/>
                    <a:pt x="418" y="696"/>
                    <a:pt x="417" y="691"/>
                  </a:cubicBezTo>
                  <a:cubicBezTo>
                    <a:pt x="418" y="697"/>
                    <a:pt x="417" y="703"/>
                    <a:pt x="413" y="708"/>
                  </a:cubicBezTo>
                  <a:cubicBezTo>
                    <a:pt x="412" y="711"/>
                    <a:pt x="409" y="713"/>
                    <a:pt x="406" y="715"/>
                  </a:cubicBezTo>
                  <a:cubicBezTo>
                    <a:pt x="404" y="716"/>
                    <a:pt x="400" y="717"/>
                    <a:pt x="397" y="718"/>
                  </a:cubicBezTo>
                  <a:cubicBezTo>
                    <a:pt x="369" y="717"/>
                    <a:pt x="369" y="717"/>
                    <a:pt x="369" y="717"/>
                  </a:cubicBezTo>
                  <a:cubicBezTo>
                    <a:pt x="350" y="717"/>
                    <a:pt x="330" y="717"/>
                    <a:pt x="311" y="716"/>
                  </a:cubicBezTo>
                  <a:cubicBezTo>
                    <a:pt x="195" y="716"/>
                    <a:pt x="195" y="716"/>
                    <a:pt x="195" y="716"/>
                  </a:cubicBezTo>
                  <a:cubicBezTo>
                    <a:pt x="227" y="716"/>
                    <a:pt x="264" y="715"/>
                    <a:pt x="296" y="716"/>
                  </a:cubicBezTo>
                  <a:cubicBezTo>
                    <a:pt x="319" y="716"/>
                    <a:pt x="341" y="717"/>
                    <a:pt x="362" y="717"/>
                  </a:cubicBezTo>
                  <a:cubicBezTo>
                    <a:pt x="394" y="717"/>
                    <a:pt x="394" y="717"/>
                    <a:pt x="394" y="717"/>
                  </a:cubicBezTo>
                  <a:cubicBezTo>
                    <a:pt x="395" y="717"/>
                    <a:pt x="396" y="717"/>
                    <a:pt x="398" y="717"/>
                  </a:cubicBezTo>
                  <a:cubicBezTo>
                    <a:pt x="400" y="717"/>
                    <a:pt x="402" y="716"/>
                    <a:pt x="403" y="716"/>
                  </a:cubicBezTo>
                  <a:cubicBezTo>
                    <a:pt x="406" y="714"/>
                    <a:pt x="409" y="712"/>
                    <a:pt x="411" y="709"/>
                  </a:cubicBezTo>
                  <a:cubicBezTo>
                    <a:pt x="416" y="704"/>
                    <a:pt x="417" y="697"/>
                    <a:pt x="416" y="691"/>
                  </a:cubicBezTo>
                  <a:cubicBezTo>
                    <a:pt x="416" y="688"/>
                    <a:pt x="415" y="685"/>
                    <a:pt x="414" y="683"/>
                  </a:cubicBezTo>
                  <a:cubicBezTo>
                    <a:pt x="412" y="679"/>
                    <a:pt x="409" y="677"/>
                    <a:pt x="406" y="676"/>
                  </a:cubicBezTo>
                  <a:cubicBezTo>
                    <a:pt x="404" y="674"/>
                    <a:pt x="401" y="674"/>
                    <a:pt x="399" y="674"/>
                  </a:cubicBezTo>
                  <a:cubicBezTo>
                    <a:pt x="397" y="674"/>
                    <a:pt x="396" y="675"/>
                    <a:pt x="396" y="675"/>
                  </a:cubicBezTo>
                  <a:cubicBezTo>
                    <a:pt x="396" y="676"/>
                    <a:pt x="397" y="676"/>
                    <a:pt x="399" y="677"/>
                  </a:cubicBezTo>
                  <a:cubicBezTo>
                    <a:pt x="401" y="678"/>
                    <a:pt x="404" y="679"/>
                    <a:pt x="407" y="683"/>
                  </a:cubicBezTo>
                  <a:cubicBezTo>
                    <a:pt x="408" y="685"/>
                    <a:pt x="410" y="688"/>
                    <a:pt x="410" y="690"/>
                  </a:cubicBezTo>
                  <a:cubicBezTo>
                    <a:pt x="411" y="693"/>
                    <a:pt x="411" y="695"/>
                    <a:pt x="411" y="695"/>
                  </a:cubicBezTo>
                  <a:cubicBezTo>
                    <a:pt x="410" y="697"/>
                    <a:pt x="409" y="696"/>
                    <a:pt x="409" y="695"/>
                  </a:cubicBezTo>
                  <a:cubicBezTo>
                    <a:pt x="409" y="698"/>
                    <a:pt x="408" y="701"/>
                    <a:pt x="406" y="704"/>
                  </a:cubicBezTo>
                  <a:cubicBezTo>
                    <a:pt x="404" y="706"/>
                    <a:pt x="401" y="708"/>
                    <a:pt x="398" y="709"/>
                  </a:cubicBezTo>
                  <a:cubicBezTo>
                    <a:pt x="398" y="709"/>
                    <a:pt x="397" y="709"/>
                    <a:pt x="396" y="709"/>
                  </a:cubicBezTo>
                  <a:cubicBezTo>
                    <a:pt x="393" y="709"/>
                    <a:pt x="393" y="709"/>
                    <a:pt x="393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32" y="708"/>
                    <a:pt x="332" y="708"/>
                    <a:pt x="332" y="708"/>
                  </a:cubicBezTo>
                  <a:cubicBezTo>
                    <a:pt x="295" y="708"/>
                    <a:pt x="259" y="708"/>
                    <a:pt x="223" y="707"/>
                  </a:cubicBezTo>
                  <a:cubicBezTo>
                    <a:pt x="259" y="708"/>
                    <a:pt x="296" y="708"/>
                    <a:pt x="332" y="708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94" y="709"/>
                    <a:pt x="394" y="709"/>
                    <a:pt x="394" y="709"/>
                  </a:cubicBezTo>
                  <a:cubicBezTo>
                    <a:pt x="395" y="709"/>
                    <a:pt x="395" y="709"/>
                    <a:pt x="395" y="709"/>
                  </a:cubicBezTo>
                  <a:cubicBezTo>
                    <a:pt x="396" y="709"/>
                    <a:pt x="396" y="709"/>
                    <a:pt x="396" y="709"/>
                  </a:cubicBezTo>
                  <a:cubicBezTo>
                    <a:pt x="397" y="709"/>
                    <a:pt x="397" y="709"/>
                    <a:pt x="397" y="709"/>
                  </a:cubicBezTo>
                  <a:cubicBezTo>
                    <a:pt x="397" y="709"/>
                    <a:pt x="398" y="708"/>
                    <a:pt x="399" y="708"/>
                  </a:cubicBezTo>
                  <a:cubicBezTo>
                    <a:pt x="401" y="708"/>
                    <a:pt x="404" y="706"/>
                    <a:pt x="406" y="703"/>
                  </a:cubicBezTo>
                  <a:cubicBezTo>
                    <a:pt x="407" y="701"/>
                    <a:pt x="408" y="697"/>
                    <a:pt x="408" y="694"/>
                  </a:cubicBezTo>
                  <a:cubicBezTo>
                    <a:pt x="408" y="694"/>
                    <a:pt x="407" y="694"/>
                    <a:pt x="407" y="694"/>
                  </a:cubicBezTo>
                  <a:cubicBezTo>
                    <a:pt x="407" y="695"/>
                    <a:pt x="407" y="696"/>
                    <a:pt x="406" y="699"/>
                  </a:cubicBezTo>
                  <a:cubicBezTo>
                    <a:pt x="405" y="700"/>
                    <a:pt x="404" y="703"/>
                    <a:pt x="402" y="704"/>
                  </a:cubicBezTo>
                  <a:cubicBezTo>
                    <a:pt x="400" y="705"/>
                    <a:pt x="399" y="706"/>
                    <a:pt x="397" y="706"/>
                  </a:cubicBezTo>
                  <a:cubicBezTo>
                    <a:pt x="397" y="706"/>
                    <a:pt x="397" y="706"/>
                    <a:pt x="396" y="706"/>
                  </a:cubicBezTo>
                  <a:cubicBezTo>
                    <a:pt x="394" y="706"/>
                    <a:pt x="394" y="706"/>
                    <a:pt x="394" y="706"/>
                  </a:cubicBezTo>
                  <a:cubicBezTo>
                    <a:pt x="390" y="706"/>
                    <a:pt x="390" y="706"/>
                    <a:pt x="390" y="706"/>
                  </a:cubicBezTo>
                  <a:cubicBezTo>
                    <a:pt x="379" y="707"/>
                    <a:pt x="366" y="707"/>
                    <a:pt x="357" y="707"/>
                  </a:cubicBezTo>
                  <a:cubicBezTo>
                    <a:pt x="306" y="705"/>
                    <a:pt x="251" y="706"/>
                    <a:pt x="201" y="705"/>
                  </a:cubicBezTo>
                  <a:cubicBezTo>
                    <a:pt x="187" y="705"/>
                    <a:pt x="187" y="705"/>
                    <a:pt x="187" y="705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4" y="704"/>
                    <a:pt x="184" y="704"/>
                    <a:pt x="183" y="704"/>
                  </a:cubicBezTo>
                  <a:cubicBezTo>
                    <a:pt x="182" y="704"/>
                    <a:pt x="181" y="703"/>
                    <a:pt x="180" y="702"/>
                  </a:cubicBezTo>
                  <a:cubicBezTo>
                    <a:pt x="179" y="700"/>
                    <a:pt x="178" y="697"/>
                    <a:pt x="178" y="694"/>
                  </a:cubicBezTo>
                  <a:cubicBezTo>
                    <a:pt x="178" y="692"/>
                    <a:pt x="179" y="689"/>
                    <a:pt x="181" y="687"/>
                  </a:cubicBezTo>
                  <a:cubicBezTo>
                    <a:pt x="181" y="686"/>
                    <a:pt x="182" y="686"/>
                    <a:pt x="183" y="685"/>
                  </a:cubicBezTo>
                  <a:cubicBezTo>
                    <a:pt x="184" y="685"/>
                    <a:pt x="184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6" y="685"/>
                    <a:pt x="186" y="685"/>
                    <a:pt x="186" y="685"/>
                  </a:cubicBezTo>
                  <a:cubicBezTo>
                    <a:pt x="187" y="685"/>
                    <a:pt x="187" y="685"/>
                    <a:pt x="187" y="685"/>
                  </a:cubicBezTo>
                  <a:cubicBezTo>
                    <a:pt x="201" y="685"/>
                    <a:pt x="201" y="685"/>
                    <a:pt x="201" y="685"/>
                  </a:cubicBezTo>
                  <a:cubicBezTo>
                    <a:pt x="229" y="685"/>
                    <a:pt x="229" y="685"/>
                    <a:pt x="229" y="685"/>
                  </a:cubicBezTo>
                  <a:cubicBezTo>
                    <a:pt x="279" y="684"/>
                    <a:pt x="334" y="685"/>
                    <a:pt x="376" y="684"/>
                  </a:cubicBezTo>
                  <a:cubicBezTo>
                    <a:pt x="412" y="683"/>
                    <a:pt x="398" y="678"/>
                    <a:pt x="362" y="677"/>
                  </a:cubicBezTo>
                  <a:cubicBezTo>
                    <a:pt x="362" y="675"/>
                    <a:pt x="362" y="675"/>
                    <a:pt x="362" y="675"/>
                  </a:cubicBezTo>
                  <a:cubicBezTo>
                    <a:pt x="398" y="676"/>
                    <a:pt x="380" y="673"/>
                    <a:pt x="385" y="671"/>
                  </a:cubicBezTo>
                  <a:cubicBezTo>
                    <a:pt x="369" y="671"/>
                    <a:pt x="353" y="671"/>
                    <a:pt x="337" y="671"/>
                  </a:cubicBezTo>
                  <a:cubicBezTo>
                    <a:pt x="361" y="671"/>
                    <a:pt x="361" y="671"/>
                    <a:pt x="361" y="671"/>
                  </a:cubicBezTo>
                  <a:cubicBezTo>
                    <a:pt x="380" y="671"/>
                    <a:pt x="380" y="671"/>
                    <a:pt x="380" y="671"/>
                  </a:cubicBezTo>
                  <a:cubicBezTo>
                    <a:pt x="389" y="671"/>
                    <a:pt x="389" y="671"/>
                    <a:pt x="389" y="671"/>
                  </a:cubicBezTo>
                  <a:cubicBezTo>
                    <a:pt x="393" y="671"/>
                    <a:pt x="393" y="671"/>
                    <a:pt x="393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7" y="671"/>
                    <a:pt x="397" y="671"/>
                    <a:pt x="397" y="671"/>
                  </a:cubicBezTo>
                  <a:cubicBezTo>
                    <a:pt x="398" y="671"/>
                    <a:pt x="399" y="671"/>
                    <a:pt x="399" y="671"/>
                  </a:cubicBezTo>
                  <a:cubicBezTo>
                    <a:pt x="403" y="670"/>
                    <a:pt x="407" y="668"/>
                    <a:pt x="409" y="666"/>
                  </a:cubicBezTo>
                  <a:cubicBezTo>
                    <a:pt x="412" y="664"/>
                    <a:pt x="414" y="661"/>
                    <a:pt x="416" y="658"/>
                  </a:cubicBezTo>
                  <a:cubicBezTo>
                    <a:pt x="418" y="653"/>
                    <a:pt x="418" y="647"/>
                    <a:pt x="417" y="642"/>
                  </a:cubicBezTo>
                  <a:cubicBezTo>
                    <a:pt x="418" y="648"/>
                    <a:pt x="417" y="655"/>
                    <a:pt x="413" y="660"/>
                  </a:cubicBezTo>
                  <a:cubicBezTo>
                    <a:pt x="412" y="662"/>
                    <a:pt x="409" y="665"/>
                    <a:pt x="407" y="666"/>
                  </a:cubicBezTo>
                  <a:cubicBezTo>
                    <a:pt x="404" y="668"/>
                    <a:pt x="400" y="669"/>
                    <a:pt x="397" y="669"/>
                  </a:cubicBezTo>
                  <a:cubicBezTo>
                    <a:pt x="369" y="669"/>
                    <a:pt x="369" y="669"/>
                    <a:pt x="369" y="669"/>
                  </a:cubicBezTo>
                  <a:cubicBezTo>
                    <a:pt x="350" y="668"/>
                    <a:pt x="330" y="668"/>
                    <a:pt x="311" y="668"/>
                  </a:cubicBezTo>
                  <a:cubicBezTo>
                    <a:pt x="195" y="667"/>
                    <a:pt x="195" y="667"/>
                    <a:pt x="195" y="667"/>
                  </a:cubicBezTo>
                  <a:cubicBezTo>
                    <a:pt x="227" y="667"/>
                    <a:pt x="264" y="667"/>
                    <a:pt x="296" y="668"/>
                  </a:cubicBezTo>
                  <a:cubicBezTo>
                    <a:pt x="319" y="668"/>
                    <a:pt x="341" y="668"/>
                    <a:pt x="362" y="668"/>
                  </a:cubicBezTo>
                  <a:cubicBezTo>
                    <a:pt x="394" y="668"/>
                    <a:pt x="394" y="668"/>
                    <a:pt x="394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7" y="668"/>
                    <a:pt x="397" y="668"/>
                    <a:pt x="397" y="668"/>
                  </a:cubicBezTo>
                  <a:cubicBezTo>
                    <a:pt x="397" y="668"/>
                    <a:pt x="398" y="668"/>
                    <a:pt x="398" y="668"/>
                  </a:cubicBezTo>
                  <a:cubicBezTo>
                    <a:pt x="400" y="668"/>
                    <a:pt x="402" y="668"/>
                    <a:pt x="403" y="667"/>
                  </a:cubicBezTo>
                  <a:cubicBezTo>
                    <a:pt x="407" y="666"/>
                    <a:pt x="409" y="663"/>
                    <a:pt x="411" y="661"/>
                  </a:cubicBezTo>
                  <a:cubicBezTo>
                    <a:pt x="416" y="656"/>
                    <a:pt x="417" y="649"/>
                    <a:pt x="416" y="642"/>
                  </a:cubicBezTo>
                  <a:cubicBezTo>
                    <a:pt x="416" y="639"/>
                    <a:pt x="415" y="637"/>
                    <a:pt x="414" y="634"/>
                  </a:cubicBezTo>
                  <a:cubicBezTo>
                    <a:pt x="412" y="631"/>
                    <a:pt x="409" y="629"/>
                    <a:pt x="406" y="627"/>
                  </a:cubicBezTo>
                  <a:cubicBezTo>
                    <a:pt x="404" y="626"/>
                    <a:pt x="401" y="625"/>
                    <a:pt x="399" y="626"/>
                  </a:cubicBezTo>
                  <a:cubicBezTo>
                    <a:pt x="397" y="626"/>
                    <a:pt x="396" y="626"/>
                    <a:pt x="396" y="627"/>
                  </a:cubicBezTo>
                  <a:cubicBezTo>
                    <a:pt x="396" y="627"/>
                    <a:pt x="397" y="628"/>
                    <a:pt x="399" y="628"/>
                  </a:cubicBezTo>
                  <a:cubicBezTo>
                    <a:pt x="401" y="629"/>
                    <a:pt x="404" y="631"/>
                    <a:pt x="407" y="634"/>
                  </a:cubicBezTo>
                  <a:cubicBezTo>
                    <a:pt x="408" y="636"/>
                    <a:pt x="410" y="639"/>
                    <a:pt x="410" y="642"/>
                  </a:cubicBezTo>
                  <a:cubicBezTo>
                    <a:pt x="411" y="645"/>
                    <a:pt x="411" y="647"/>
                    <a:pt x="411" y="647"/>
                  </a:cubicBezTo>
                  <a:cubicBezTo>
                    <a:pt x="410" y="648"/>
                    <a:pt x="409" y="647"/>
                    <a:pt x="409" y="646"/>
                  </a:cubicBezTo>
                  <a:cubicBezTo>
                    <a:pt x="409" y="650"/>
                    <a:pt x="408" y="653"/>
                    <a:pt x="406" y="655"/>
                  </a:cubicBezTo>
                  <a:cubicBezTo>
                    <a:pt x="404" y="658"/>
                    <a:pt x="401" y="660"/>
                    <a:pt x="398" y="660"/>
                  </a:cubicBezTo>
                  <a:cubicBezTo>
                    <a:pt x="398" y="660"/>
                    <a:pt x="397" y="660"/>
                    <a:pt x="396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32" y="660"/>
                    <a:pt x="332" y="660"/>
                    <a:pt x="332" y="660"/>
                  </a:cubicBezTo>
                  <a:cubicBezTo>
                    <a:pt x="295" y="660"/>
                    <a:pt x="259" y="659"/>
                    <a:pt x="223" y="658"/>
                  </a:cubicBezTo>
                  <a:cubicBezTo>
                    <a:pt x="259" y="659"/>
                    <a:pt x="296" y="660"/>
                    <a:pt x="332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95" y="660"/>
                    <a:pt x="395" y="660"/>
                    <a:pt x="395" y="660"/>
                  </a:cubicBezTo>
                  <a:cubicBezTo>
                    <a:pt x="396" y="660"/>
                    <a:pt x="396" y="660"/>
                    <a:pt x="396" y="660"/>
                  </a:cubicBezTo>
                  <a:cubicBezTo>
                    <a:pt x="397" y="660"/>
                    <a:pt x="397" y="660"/>
                    <a:pt x="397" y="660"/>
                  </a:cubicBezTo>
                  <a:cubicBezTo>
                    <a:pt x="397" y="660"/>
                    <a:pt x="398" y="660"/>
                    <a:pt x="399" y="660"/>
                  </a:cubicBezTo>
                  <a:cubicBezTo>
                    <a:pt x="402" y="659"/>
                    <a:pt x="404" y="657"/>
                    <a:pt x="406" y="654"/>
                  </a:cubicBezTo>
                  <a:cubicBezTo>
                    <a:pt x="407" y="652"/>
                    <a:pt x="408" y="649"/>
                    <a:pt x="408" y="646"/>
                  </a:cubicBezTo>
                  <a:cubicBezTo>
                    <a:pt x="408" y="645"/>
                    <a:pt x="407" y="645"/>
                    <a:pt x="407" y="646"/>
                  </a:cubicBezTo>
                  <a:cubicBezTo>
                    <a:pt x="407" y="646"/>
                    <a:pt x="407" y="648"/>
                    <a:pt x="406" y="650"/>
                  </a:cubicBezTo>
                  <a:cubicBezTo>
                    <a:pt x="405" y="651"/>
                    <a:pt x="404" y="654"/>
                    <a:pt x="402" y="656"/>
                  </a:cubicBezTo>
                  <a:cubicBezTo>
                    <a:pt x="400" y="657"/>
                    <a:pt x="399" y="658"/>
                    <a:pt x="397" y="658"/>
                  </a:cubicBezTo>
                  <a:cubicBezTo>
                    <a:pt x="397" y="658"/>
                    <a:pt x="397" y="658"/>
                    <a:pt x="396" y="658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90" y="658"/>
                    <a:pt x="390" y="658"/>
                    <a:pt x="390" y="658"/>
                  </a:cubicBezTo>
                  <a:cubicBezTo>
                    <a:pt x="379" y="658"/>
                    <a:pt x="366" y="658"/>
                    <a:pt x="357" y="658"/>
                  </a:cubicBezTo>
                  <a:cubicBezTo>
                    <a:pt x="306" y="657"/>
                    <a:pt x="251" y="657"/>
                    <a:pt x="201" y="656"/>
                  </a:cubicBezTo>
                  <a:cubicBezTo>
                    <a:pt x="187" y="656"/>
                    <a:pt x="187" y="656"/>
                    <a:pt x="187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4" y="656"/>
                    <a:pt x="184" y="656"/>
                    <a:pt x="183" y="655"/>
                  </a:cubicBezTo>
                  <a:cubicBezTo>
                    <a:pt x="182" y="655"/>
                    <a:pt x="181" y="654"/>
                    <a:pt x="180" y="653"/>
                  </a:cubicBezTo>
                  <a:cubicBezTo>
                    <a:pt x="179" y="652"/>
                    <a:pt x="178" y="649"/>
                    <a:pt x="178" y="646"/>
                  </a:cubicBezTo>
                  <a:cubicBezTo>
                    <a:pt x="178" y="643"/>
                    <a:pt x="179" y="640"/>
                    <a:pt x="181" y="638"/>
                  </a:cubicBezTo>
                  <a:cubicBezTo>
                    <a:pt x="181" y="638"/>
                    <a:pt x="182" y="637"/>
                    <a:pt x="183" y="637"/>
                  </a:cubicBezTo>
                  <a:cubicBezTo>
                    <a:pt x="184" y="636"/>
                    <a:pt x="184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6" y="636"/>
                    <a:pt x="186" y="636"/>
                    <a:pt x="186" y="636"/>
                  </a:cubicBezTo>
                  <a:cubicBezTo>
                    <a:pt x="187" y="636"/>
                    <a:pt x="187" y="636"/>
                    <a:pt x="187" y="636"/>
                  </a:cubicBezTo>
                  <a:cubicBezTo>
                    <a:pt x="201" y="636"/>
                    <a:pt x="201" y="636"/>
                    <a:pt x="201" y="636"/>
                  </a:cubicBezTo>
                  <a:cubicBezTo>
                    <a:pt x="229" y="636"/>
                    <a:pt x="229" y="636"/>
                    <a:pt x="229" y="636"/>
                  </a:cubicBezTo>
                  <a:cubicBezTo>
                    <a:pt x="279" y="635"/>
                    <a:pt x="334" y="636"/>
                    <a:pt x="376" y="635"/>
                  </a:cubicBezTo>
                  <a:cubicBezTo>
                    <a:pt x="412" y="634"/>
                    <a:pt x="398" y="630"/>
                    <a:pt x="362" y="628"/>
                  </a:cubicBezTo>
                  <a:cubicBezTo>
                    <a:pt x="362" y="627"/>
                    <a:pt x="362" y="627"/>
                    <a:pt x="362" y="627"/>
                  </a:cubicBezTo>
                  <a:cubicBezTo>
                    <a:pt x="393" y="627"/>
                    <a:pt x="385" y="625"/>
                    <a:pt x="384" y="624"/>
                  </a:cubicBezTo>
                  <a:cubicBezTo>
                    <a:pt x="391" y="624"/>
                    <a:pt x="391" y="624"/>
                    <a:pt x="391" y="624"/>
                  </a:cubicBezTo>
                  <a:cubicBezTo>
                    <a:pt x="392" y="624"/>
                    <a:pt x="392" y="624"/>
                    <a:pt x="392" y="624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4" y="624"/>
                  </a:cubicBezTo>
                  <a:cubicBezTo>
                    <a:pt x="395" y="624"/>
                    <a:pt x="397" y="623"/>
                    <a:pt x="398" y="623"/>
                  </a:cubicBezTo>
                  <a:cubicBezTo>
                    <a:pt x="400" y="623"/>
                    <a:pt x="403" y="622"/>
                    <a:pt x="405" y="620"/>
                  </a:cubicBezTo>
                  <a:cubicBezTo>
                    <a:pt x="410" y="617"/>
                    <a:pt x="414" y="613"/>
                    <a:pt x="415" y="608"/>
                  </a:cubicBezTo>
                  <a:cubicBezTo>
                    <a:pt x="416" y="605"/>
                    <a:pt x="417" y="603"/>
                    <a:pt x="417" y="600"/>
                  </a:cubicBezTo>
                  <a:cubicBezTo>
                    <a:pt x="417" y="594"/>
                    <a:pt x="417" y="594"/>
                    <a:pt x="417" y="594"/>
                  </a:cubicBezTo>
                  <a:cubicBezTo>
                    <a:pt x="417" y="571"/>
                    <a:pt x="417" y="571"/>
                    <a:pt x="417" y="571"/>
                  </a:cubicBezTo>
                  <a:cubicBezTo>
                    <a:pt x="417" y="550"/>
                    <a:pt x="417" y="550"/>
                    <a:pt x="417" y="550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20" y="548"/>
                    <a:pt x="420" y="548"/>
                    <a:pt x="420" y="548"/>
                  </a:cubicBezTo>
                  <a:cubicBezTo>
                    <a:pt x="423" y="546"/>
                    <a:pt x="427" y="544"/>
                    <a:pt x="430" y="542"/>
                  </a:cubicBezTo>
                  <a:cubicBezTo>
                    <a:pt x="427" y="544"/>
                    <a:pt x="423" y="546"/>
                    <a:pt x="420" y="548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17" y="549"/>
                    <a:pt x="417" y="549"/>
                    <a:pt x="417" y="550"/>
                  </a:cubicBezTo>
                  <a:cubicBezTo>
                    <a:pt x="417" y="572"/>
                    <a:pt x="417" y="572"/>
                    <a:pt x="417" y="572"/>
                  </a:cubicBezTo>
                  <a:cubicBezTo>
                    <a:pt x="417" y="595"/>
                    <a:pt x="417" y="595"/>
                    <a:pt x="417" y="595"/>
                  </a:cubicBezTo>
                  <a:cubicBezTo>
                    <a:pt x="417" y="601"/>
                    <a:pt x="417" y="601"/>
                    <a:pt x="417" y="601"/>
                  </a:cubicBezTo>
                  <a:cubicBezTo>
                    <a:pt x="417" y="603"/>
                    <a:pt x="416" y="606"/>
                    <a:pt x="415" y="609"/>
                  </a:cubicBezTo>
                  <a:cubicBezTo>
                    <a:pt x="413" y="614"/>
                    <a:pt x="409" y="618"/>
                    <a:pt x="405" y="621"/>
                  </a:cubicBezTo>
                  <a:cubicBezTo>
                    <a:pt x="402" y="622"/>
                    <a:pt x="400" y="623"/>
                    <a:pt x="397" y="623"/>
                  </a:cubicBezTo>
                  <a:cubicBezTo>
                    <a:pt x="396" y="623"/>
                    <a:pt x="394" y="624"/>
                    <a:pt x="393" y="624"/>
                  </a:cubicBezTo>
                  <a:cubicBezTo>
                    <a:pt x="390" y="624"/>
                    <a:pt x="390" y="624"/>
                    <a:pt x="390" y="624"/>
                  </a:cubicBezTo>
                  <a:cubicBezTo>
                    <a:pt x="384" y="624"/>
                    <a:pt x="384" y="624"/>
                    <a:pt x="384" y="624"/>
                  </a:cubicBezTo>
                  <a:cubicBezTo>
                    <a:pt x="384" y="623"/>
                    <a:pt x="384" y="623"/>
                    <a:pt x="385" y="623"/>
                  </a:cubicBezTo>
                  <a:cubicBezTo>
                    <a:pt x="379" y="623"/>
                    <a:pt x="374" y="623"/>
                    <a:pt x="369" y="623"/>
                  </a:cubicBezTo>
                  <a:cubicBezTo>
                    <a:pt x="390" y="623"/>
                    <a:pt x="390" y="623"/>
                    <a:pt x="390" y="623"/>
                  </a:cubicBezTo>
                  <a:cubicBezTo>
                    <a:pt x="393" y="623"/>
                    <a:pt x="393" y="623"/>
                    <a:pt x="393" y="623"/>
                  </a:cubicBezTo>
                  <a:cubicBezTo>
                    <a:pt x="394" y="623"/>
                    <a:pt x="395" y="623"/>
                    <a:pt x="397" y="622"/>
                  </a:cubicBezTo>
                  <a:cubicBezTo>
                    <a:pt x="399" y="622"/>
                    <a:pt x="402" y="621"/>
                    <a:pt x="404" y="620"/>
                  </a:cubicBezTo>
                  <a:cubicBezTo>
                    <a:pt x="409" y="617"/>
                    <a:pt x="413" y="612"/>
                    <a:pt x="414" y="607"/>
                  </a:cubicBezTo>
                  <a:cubicBezTo>
                    <a:pt x="415" y="606"/>
                    <a:pt x="415" y="605"/>
                    <a:pt x="415" y="603"/>
                  </a:cubicBezTo>
                  <a:cubicBezTo>
                    <a:pt x="416" y="603"/>
                    <a:pt x="416" y="602"/>
                    <a:pt x="416" y="601"/>
                  </a:cubicBezTo>
                  <a:cubicBezTo>
                    <a:pt x="416" y="601"/>
                    <a:pt x="416" y="600"/>
                    <a:pt x="416" y="599"/>
                  </a:cubicBezTo>
                  <a:cubicBezTo>
                    <a:pt x="416" y="593"/>
                    <a:pt x="416" y="593"/>
                    <a:pt x="416" y="593"/>
                  </a:cubicBezTo>
                  <a:cubicBezTo>
                    <a:pt x="416" y="581"/>
                    <a:pt x="416" y="581"/>
                    <a:pt x="416" y="581"/>
                  </a:cubicBezTo>
                  <a:cubicBezTo>
                    <a:pt x="416" y="557"/>
                    <a:pt x="416" y="557"/>
                    <a:pt x="416" y="557"/>
                  </a:cubicBezTo>
                  <a:cubicBezTo>
                    <a:pt x="416" y="549"/>
                    <a:pt x="416" y="549"/>
                    <a:pt x="416" y="549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7" y="548"/>
                    <a:pt x="417" y="548"/>
                    <a:pt x="417" y="548"/>
                  </a:cubicBezTo>
                  <a:cubicBezTo>
                    <a:pt x="419" y="547"/>
                    <a:pt x="421" y="546"/>
                    <a:pt x="423" y="545"/>
                  </a:cubicBezTo>
                  <a:cubicBezTo>
                    <a:pt x="430" y="541"/>
                    <a:pt x="437" y="537"/>
                    <a:pt x="444" y="533"/>
                  </a:cubicBezTo>
                  <a:cubicBezTo>
                    <a:pt x="445" y="534"/>
                    <a:pt x="445" y="534"/>
                    <a:pt x="445" y="534"/>
                  </a:cubicBezTo>
                  <a:cubicBezTo>
                    <a:pt x="476" y="514"/>
                    <a:pt x="504" y="488"/>
                    <a:pt x="526" y="458"/>
                  </a:cubicBezTo>
                  <a:cubicBezTo>
                    <a:pt x="548" y="428"/>
                    <a:pt x="564" y="394"/>
                    <a:pt x="574" y="357"/>
                  </a:cubicBezTo>
                  <a:cubicBezTo>
                    <a:pt x="583" y="321"/>
                    <a:pt x="585" y="283"/>
                    <a:pt x="579" y="245"/>
                  </a:cubicBezTo>
                  <a:cubicBezTo>
                    <a:pt x="574" y="208"/>
                    <a:pt x="561" y="171"/>
                    <a:pt x="542" y="139"/>
                  </a:cubicBezTo>
                  <a:close/>
                  <a:moveTo>
                    <a:pt x="338" y="819"/>
                  </a:moveTo>
                  <a:cubicBezTo>
                    <a:pt x="339" y="819"/>
                    <a:pt x="340" y="819"/>
                    <a:pt x="340" y="818"/>
                  </a:cubicBezTo>
                  <a:cubicBezTo>
                    <a:pt x="340" y="819"/>
                    <a:pt x="339" y="819"/>
                    <a:pt x="338" y="819"/>
                  </a:cubicBezTo>
                  <a:close/>
                  <a:moveTo>
                    <a:pt x="256" y="820"/>
                  </a:moveTo>
                  <a:cubicBezTo>
                    <a:pt x="265" y="821"/>
                    <a:pt x="274" y="822"/>
                    <a:pt x="283" y="823"/>
                  </a:cubicBezTo>
                  <a:cubicBezTo>
                    <a:pt x="292" y="823"/>
                    <a:pt x="301" y="824"/>
                    <a:pt x="310" y="824"/>
                  </a:cubicBezTo>
                  <a:cubicBezTo>
                    <a:pt x="315" y="824"/>
                    <a:pt x="319" y="823"/>
                    <a:pt x="324" y="823"/>
                  </a:cubicBezTo>
                  <a:cubicBezTo>
                    <a:pt x="328" y="822"/>
                    <a:pt x="333" y="822"/>
                    <a:pt x="336" y="820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7" y="820"/>
                    <a:pt x="337" y="820"/>
                    <a:pt x="338" y="819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6" y="820"/>
                    <a:pt x="336" y="820"/>
                    <a:pt x="336" y="820"/>
                  </a:cubicBezTo>
                  <a:cubicBezTo>
                    <a:pt x="332" y="822"/>
                    <a:pt x="328" y="822"/>
                    <a:pt x="324" y="823"/>
                  </a:cubicBezTo>
                  <a:cubicBezTo>
                    <a:pt x="319" y="823"/>
                    <a:pt x="315" y="824"/>
                    <a:pt x="310" y="824"/>
                  </a:cubicBezTo>
                  <a:cubicBezTo>
                    <a:pt x="301" y="824"/>
                    <a:pt x="292" y="824"/>
                    <a:pt x="283" y="823"/>
                  </a:cubicBezTo>
                  <a:cubicBezTo>
                    <a:pt x="274" y="822"/>
                    <a:pt x="264" y="821"/>
                    <a:pt x="256" y="820"/>
                  </a:cubicBezTo>
                  <a:cubicBezTo>
                    <a:pt x="253" y="820"/>
                    <a:pt x="251" y="820"/>
                    <a:pt x="249" y="819"/>
                  </a:cubicBezTo>
                  <a:cubicBezTo>
                    <a:pt x="249" y="819"/>
                    <a:pt x="249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51" y="820"/>
                    <a:pt x="254" y="820"/>
                    <a:pt x="256" y="820"/>
                  </a:cubicBezTo>
                  <a:close/>
                  <a:moveTo>
                    <a:pt x="249" y="817"/>
                  </a:move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lose/>
                  <a:moveTo>
                    <a:pt x="249" y="819"/>
                  </a:moveTo>
                  <a:cubicBezTo>
                    <a:pt x="249" y="819"/>
                    <a:pt x="249" y="819"/>
                    <a:pt x="249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lose/>
                  <a:moveTo>
                    <a:pt x="246" y="817"/>
                  </a:moveTo>
                  <a:cubicBezTo>
                    <a:pt x="246" y="818"/>
                    <a:pt x="247" y="818"/>
                    <a:pt x="248" y="818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8"/>
                  </a:cubicBezTo>
                  <a:cubicBezTo>
                    <a:pt x="247" y="818"/>
                    <a:pt x="246" y="817"/>
                    <a:pt x="245" y="817"/>
                  </a:cubicBezTo>
                  <a:cubicBezTo>
                    <a:pt x="243" y="814"/>
                    <a:pt x="240" y="811"/>
                    <a:pt x="237" y="807"/>
                  </a:cubicBezTo>
                  <a:cubicBezTo>
                    <a:pt x="240" y="811"/>
                    <a:pt x="243" y="814"/>
                    <a:pt x="246" y="817"/>
                  </a:cubicBezTo>
                  <a:close/>
                  <a:moveTo>
                    <a:pt x="230" y="813"/>
                  </a:moveTo>
                  <a:cubicBezTo>
                    <a:pt x="230" y="812"/>
                    <a:pt x="230" y="812"/>
                    <a:pt x="230" y="812"/>
                  </a:cubicBezTo>
                  <a:cubicBezTo>
                    <a:pt x="228" y="811"/>
                    <a:pt x="228" y="811"/>
                    <a:pt x="228" y="811"/>
                  </a:cubicBezTo>
                  <a:cubicBezTo>
                    <a:pt x="228" y="810"/>
                    <a:pt x="228" y="810"/>
                    <a:pt x="228" y="810"/>
                  </a:cubicBezTo>
                  <a:cubicBezTo>
                    <a:pt x="227" y="809"/>
                    <a:pt x="227" y="809"/>
                    <a:pt x="227" y="809"/>
                  </a:cubicBezTo>
                  <a:cubicBezTo>
                    <a:pt x="227" y="808"/>
                    <a:pt x="227" y="808"/>
                    <a:pt x="227" y="808"/>
                  </a:cubicBezTo>
                  <a:cubicBezTo>
                    <a:pt x="223" y="800"/>
                    <a:pt x="223" y="800"/>
                    <a:pt x="223" y="800"/>
                  </a:cubicBezTo>
                  <a:cubicBezTo>
                    <a:pt x="215" y="784"/>
                    <a:pt x="215" y="784"/>
                    <a:pt x="215" y="784"/>
                  </a:cubicBezTo>
                  <a:cubicBezTo>
                    <a:pt x="220" y="793"/>
                    <a:pt x="224" y="804"/>
                    <a:pt x="230" y="813"/>
                  </a:cubicBezTo>
                  <a:close/>
                  <a:moveTo>
                    <a:pt x="190" y="672"/>
                  </a:moveTo>
                  <a:cubicBezTo>
                    <a:pt x="187" y="672"/>
                    <a:pt x="187" y="672"/>
                    <a:pt x="187" y="672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5" y="672"/>
                    <a:pt x="184" y="672"/>
                    <a:pt x="183" y="672"/>
                  </a:cubicBezTo>
                  <a:cubicBezTo>
                    <a:pt x="180" y="672"/>
                    <a:pt x="177" y="673"/>
                    <a:pt x="175" y="675"/>
                  </a:cubicBezTo>
                  <a:cubicBezTo>
                    <a:pt x="172" y="677"/>
                    <a:pt x="170" y="679"/>
                    <a:pt x="169" y="681"/>
                  </a:cubicBezTo>
                  <a:cubicBezTo>
                    <a:pt x="166" y="686"/>
                    <a:pt x="165" y="691"/>
                    <a:pt x="165" y="696"/>
                  </a:cubicBezTo>
                  <a:cubicBezTo>
                    <a:pt x="165" y="702"/>
                    <a:pt x="167" y="707"/>
                    <a:pt x="171" y="711"/>
                  </a:cubicBezTo>
                  <a:cubicBezTo>
                    <a:pt x="173" y="713"/>
                    <a:pt x="175" y="715"/>
                    <a:pt x="178" y="716"/>
                  </a:cubicBezTo>
                  <a:cubicBezTo>
                    <a:pt x="179" y="716"/>
                    <a:pt x="181" y="717"/>
                    <a:pt x="182" y="717"/>
                  </a:cubicBezTo>
                  <a:cubicBezTo>
                    <a:pt x="183" y="717"/>
                    <a:pt x="184" y="717"/>
                    <a:pt x="184" y="717"/>
                  </a:cubicBezTo>
                  <a:cubicBezTo>
                    <a:pt x="185" y="717"/>
                    <a:pt x="185" y="717"/>
                    <a:pt x="185" y="717"/>
                  </a:cubicBezTo>
                  <a:cubicBezTo>
                    <a:pt x="186" y="717"/>
                    <a:pt x="186" y="717"/>
                    <a:pt x="186" y="717"/>
                  </a:cubicBezTo>
                  <a:cubicBezTo>
                    <a:pt x="199" y="717"/>
                    <a:pt x="199" y="717"/>
                    <a:pt x="199" y="717"/>
                  </a:cubicBezTo>
                  <a:cubicBezTo>
                    <a:pt x="224" y="718"/>
                    <a:pt x="224" y="718"/>
                    <a:pt x="224" y="718"/>
                  </a:cubicBezTo>
                  <a:cubicBezTo>
                    <a:pt x="257" y="718"/>
                    <a:pt x="290" y="718"/>
                    <a:pt x="325" y="718"/>
                  </a:cubicBezTo>
                  <a:cubicBezTo>
                    <a:pt x="325" y="719"/>
                    <a:pt x="325" y="719"/>
                    <a:pt x="325" y="719"/>
                  </a:cubicBezTo>
                  <a:cubicBezTo>
                    <a:pt x="323" y="719"/>
                    <a:pt x="322" y="719"/>
                    <a:pt x="321" y="719"/>
                  </a:cubicBezTo>
                  <a:cubicBezTo>
                    <a:pt x="300" y="719"/>
                    <a:pt x="300" y="719"/>
                    <a:pt x="300" y="719"/>
                  </a:cubicBezTo>
                  <a:cubicBezTo>
                    <a:pt x="297" y="719"/>
                    <a:pt x="297" y="719"/>
                    <a:pt x="297" y="719"/>
                  </a:cubicBezTo>
                  <a:cubicBezTo>
                    <a:pt x="272" y="719"/>
                    <a:pt x="247" y="718"/>
                    <a:pt x="223" y="718"/>
                  </a:cubicBezTo>
                  <a:cubicBezTo>
                    <a:pt x="198" y="718"/>
                    <a:pt x="198" y="718"/>
                    <a:pt x="198" y="718"/>
                  </a:cubicBezTo>
                  <a:cubicBezTo>
                    <a:pt x="186" y="718"/>
                    <a:pt x="186" y="718"/>
                    <a:pt x="186" y="718"/>
                  </a:cubicBezTo>
                  <a:cubicBezTo>
                    <a:pt x="185" y="718"/>
                    <a:pt x="185" y="718"/>
                    <a:pt x="185" y="718"/>
                  </a:cubicBezTo>
                  <a:cubicBezTo>
                    <a:pt x="184" y="718"/>
                    <a:pt x="184" y="718"/>
                    <a:pt x="184" y="718"/>
                  </a:cubicBezTo>
                  <a:cubicBezTo>
                    <a:pt x="183" y="718"/>
                    <a:pt x="182" y="718"/>
                    <a:pt x="181" y="718"/>
                  </a:cubicBezTo>
                  <a:cubicBezTo>
                    <a:pt x="180" y="718"/>
                    <a:pt x="178" y="717"/>
                    <a:pt x="177" y="716"/>
                  </a:cubicBezTo>
                  <a:cubicBezTo>
                    <a:pt x="174" y="715"/>
                    <a:pt x="172" y="713"/>
                    <a:pt x="170" y="711"/>
                  </a:cubicBezTo>
                  <a:cubicBezTo>
                    <a:pt x="166" y="707"/>
                    <a:pt x="164" y="702"/>
                    <a:pt x="164" y="696"/>
                  </a:cubicBezTo>
                  <a:cubicBezTo>
                    <a:pt x="164" y="691"/>
                    <a:pt x="165" y="685"/>
                    <a:pt x="168" y="680"/>
                  </a:cubicBezTo>
                  <a:cubicBezTo>
                    <a:pt x="170" y="678"/>
                    <a:pt x="172" y="676"/>
                    <a:pt x="174" y="674"/>
                  </a:cubicBezTo>
                  <a:cubicBezTo>
                    <a:pt x="177" y="673"/>
                    <a:pt x="180" y="671"/>
                    <a:pt x="183" y="671"/>
                  </a:cubicBezTo>
                  <a:cubicBezTo>
                    <a:pt x="183" y="671"/>
                    <a:pt x="184" y="671"/>
                    <a:pt x="185" y="671"/>
                  </a:cubicBezTo>
                  <a:cubicBezTo>
                    <a:pt x="187" y="671"/>
                    <a:pt x="187" y="671"/>
                    <a:pt x="187" y="671"/>
                  </a:cubicBezTo>
                  <a:cubicBezTo>
                    <a:pt x="190" y="671"/>
                    <a:pt x="190" y="671"/>
                    <a:pt x="190" y="671"/>
                  </a:cubicBezTo>
                  <a:cubicBezTo>
                    <a:pt x="196" y="671"/>
                    <a:pt x="196" y="671"/>
                    <a:pt x="196" y="671"/>
                  </a:cubicBezTo>
                  <a:cubicBezTo>
                    <a:pt x="196" y="671"/>
                    <a:pt x="194" y="671"/>
                    <a:pt x="197" y="671"/>
                  </a:cubicBezTo>
                  <a:lnTo>
                    <a:pt x="190" y="672"/>
                  </a:lnTo>
                  <a:close/>
                  <a:moveTo>
                    <a:pt x="136" y="380"/>
                  </a:moveTo>
                  <a:cubicBezTo>
                    <a:pt x="135" y="376"/>
                    <a:pt x="135" y="371"/>
                    <a:pt x="136" y="368"/>
                  </a:cubicBezTo>
                  <a:cubicBezTo>
                    <a:pt x="137" y="364"/>
                    <a:pt x="139" y="361"/>
                    <a:pt x="143" y="359"/>
                  </a:cubicBezTo>
                  <a:cubicBezTo>
                    <a:pt x="146" y="356"/>
                    <a:pt x="150" y="355"/>
                    <a:pt x="154" y="354"/>
                  </a:cubicBezTo>
                  <a:cubicBezTo>
                    <a:pt x="158" y="354"/>
                    <a:pt x="162" y="355"/>
                    <a:pt x="166" y="357"/>
                  </a:cubicBezTo>
                  <a:cubicBezTo>
                    <a:pt x="170" y="359"/>
                    <a:pt x="174" y="362"/>
                    <a:pt x="177" y="366"/>
                  </a:cubicBezTo>
                  <a:cubicBezTo>
                    <a:pt x="180" y="369"/>
                    <a:pt x="183" y="373"/>
                    <a:pt x="185" y="377"/>
                  </a:cubicBezTo>
                  <a:cubicBezTo>
                    <a:pt x="188" y="384"/>
                    <a:pt x="188" y="384"/>
                    <a:pt x="188" y="384"/>
                  </a:cubicBezTo>
                  <a:cubicBezTo>
                    <a:pt x="194" y="396"/>
                    <a:pt x="194" y="396"/>
                    <a:pt x="194" y="396"/>
                  </a:cubicBezTo>
                  <a:cubicBezTo>
                    <a:pt x="196" y="395"/>
                    <a:pt x="198" y="394"/>
                    <a:pt x="200" y="393"/>
                  </a:cubicBezTo>
                  <a:cubicBezTo>
                    <a:pt x="201" y="393"/>
                    <a:pt x="201" y="392"/>
                    <a:pt x="202" y="392"/>
                  </a:cubicBezTo>
                  <a:cubicBezTo>
                    <a:pt x="203" y="391"/>
                    <a:pt x="204" y="391"/>
                    <a:pt x="205" y="390"/>
                  </a:cubicBezTo>
                  <a:cubicBezTo>
                    <a:pt x="207" y="389"/>
                    <a:pt x="207" y="389"/>
                    <a:pt x="207" y="389"/>
                  </a:cubicBezTo>
                  <a:cubicBezTo>
                    <a:pt x="209" y="388"/>
                    <a:pt x="209" y="388"/>
                    <a:pt x="209" y="388"/>
                  </a:cubicBezTo>
                  <a:cubicBezTo>
                    <a:pt x="210" y="387"/>
                    <a:pt x="211" y="386"/>
                    <a:pt x="213" y="386"/>
                  </a:cubicBezTo>
                  <a:cubicBezTo>
                    <a:pt x="217" y="383"/>
                    <a:pt x="221" y="380"/>
                    <a:pt x="225" y="376"/>
                  </a:cubicBezTo>
                  <a:cubicBezTo>
                    <a:pt x="229" y="373"/>
                    <a:pt x="233" y="369"/>
                    <a:pt x="237" y="366"/>
                  </a:cubicBezTo>
                  <a:cubicBezTo>
                    <a:pt x="239" y="364"/>
                    <a:pt x="240" y="362"/>
                    <a:pt x="242" y="360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46" y="356"/>
                    <a:pt x="246" y="356"/>
                    <a:pt x="246" y="356"/>
                  </a:cubicBezTo>
                  <a:cubicBezTo>
                    <a:pt x="247" y="354"/>
                    <a:pt x="249" y="353"/>
                    <a:pt x="250" y="351"/>
                  </a:cubicBezTo>
                  <a:cubicBezTo>
                    <a:pt x="249" y="349"/>
                    <a:pt x="247" y="348"/>
                    <a:pt x="246" y="346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5" y="344"/>
                    <a:pt x="245" y="344"/>
                    <a:pt x="245" y="344"/>
                  </a:cubicBezTo>
                  <a:cubicBezTo>
                    <a:pt x="245" y="343"/>
                    <a:pt x="244" y="343"/>
                    <a:pt x="244" y="342"/>
                  </a:cubicBezTo>
                  <a:cubicBezTo>
                    <a:pt x="243" y="340"/>
                    <a:pt x="242" y="338"/>
                    <a:pt x="242" y="336"/>
                  </a:cubicBezTo>
                  <a:cubicBezTo>
                    <a:pt x="242" y="335"/>
                    <a:pt x="241" y="334"/>
                    <a:pt x="241" y="333"/>
                  </a:cubicBezTo>
                  <a:cubicBezTo>
                    <a:pt x="241" y="332"/>
                    <a:pt x="241" y="332"/>
                    <a:pt x="241" y="331"/>
                  </a:cubicBezTo>
                  <a:cubicBezTo>
                    <a:pt x="241" y="331"/>
                    <a:pt x="241" y="330"/>
                    <a:pt x="241" y="330"/>
                  </a:cubicBezTo>
                  <a:cubicBezTo>
                    <a:pt x="241" y="328"/>
                    <a:pt x="241" y="325"/>
                    <a:pt x="241" y="323"/>
                  </a:cubicBezTo>
                  <a:cubicBezTo>
                    <a:pt x="242" y="314"/>
                    <a:pt x="246" y="306"/>
                    <a:pt x="251" y="298"/>
                  </a:cubicBezTo>
                  <a:cubicBezTo>
                    <a:pt x="253" y="295"/>
                    <a:pt x="256" y="291"/>
                    <a:pt x="260" y="289"/>
                  </a:cubicBezTo>
                  <a:cubicBezTo>
                    <a:pt x="263" y="287"/>
                    <a:pt x="267" y="286"/>
                    <a:pt x="271" y="286"/>
                  </a:cubicBezTo>
                  <a:cubicBezTo>
                    <a:pt x="274" y="287"/>
                    <a:pt x="278" y="288"/>
                    <a:pt x="281" y="291"/>
                  </a:cubicBezTo>
                  <a:cubicBezTo>
                    <a:pt x="285" y="293"/>
                    <a:pt x="287" y="297"/>
                    <a:pt x="288" y="300"/>
                  </a:cubicBezTo>
                  <a:cubicBezTo>
                    <a:pt x="291" y="307"/>
                    <a:pt x="288" y="316"/>
                    <a:pt x="284" y="324"/>
                  </a:cubicBezTo>
                  <a:cubicBezTo>
                    <a:pt x="282" y="328"/>
                    <a:pt x="279" y="332"/>
                    <a:pt x="276" y="335"/>
                  </a:cubicBezTo>
                  <a:cubicBezTo>
                    <a:pt x="275" y="337"/>
                    <a:pt x="275" y="337"/>
                    <a:pt x="275" y="337"/>
                  </a:cubicBezTo>
                  <a:cubicBezTo>
                    <a:pt x="273" y="339"/>
                    <a:pt x="273" y="339"/>
                    <a:pt x="273" y="339"/>
                  </a:cubicBezTo>
                  <a:cubicBezTo>
                    <a:pt x="269" y="344"/>
                    <a:pt x="269" y="344"/>
                    <a:pt x="269" y="344"/>
                  </a:cubicBezTo>
                  <a:cubicBezTo>
                    <a:pt x="268" y="346"/>
                    <a:pt x="267" y="347"/>
                    <a:pt x="267" y="349"/>
                  </a:cubicBezTo>
                  <a:cubicBezTo>
                    <a:pt x="267" y="349"/>
                    <a:pt x="267" y="350"/>
                    <a:pt x="267" y="350"/>
                  </a:cubicBezTo>
                  <a:cubicBezTo>
                    <a:pt x="267" y="351"/>
                    <a:pt x="267" y="351"/>
                    <a:pt x="267" y="351"/>
                  </a:cubicBezTo>
                  <a:cubicBezTo>
                    <a:pt x="267" y="351"/>
                    <a:pt x="267" y="351"/>
                    <a:pt x="268" y="351"/>
                  </a:cubicBezTo>
                  <a:cubicBezTo>
                    <a:pt x="268" y="352"/>
                    <a:pt x="268" y="352"/>
                    <a:pt x="268" y="352"/>
                  </a:cubicBezTo>
                  <a:cubicBezTo>
                    <a:pt x="268" y="352"/>
                    <a:pt x="269" y="353"/>
                    <a:pt x="270" y="353"/>
                  </a:cubicBezTo>
                  <a:cubicBezTo>
                    <a:pt x="270" y="354"/>
                    <a:pt x="271" y="354"/>
                    <a:pt x="272" y="354"/>
                  </a:cubicBezTo>
                  <a:cubicBezTo>
                    <a:pt x="274" y="355"/>
                    <a:pt x="276" y="356"/>
                    <a:pt x="277" y="356"/>
                  </a:cubicBezTo>
                  <a:cubicBezTo>
                    <a:pt x="278" y="356"/>
                    <a:pt x="279" y="357"/>
                    <a:pt x="280" y="357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5" y="358"/>
                    <a:pt x="286" y="358"/>
                    <a:pt x="287" y="358"/>
                  </a:cubicBezTo>
                  <a:cubicBezTo>
                    <a:pt x="292" y="359"/>
                    <a:pt x="297" y="359"/>
                    <a:pt x="303" y="359"/>
                  </a:cubicBezTo>
                  <a:cubicBezTo>
                    <a:pt x="308" y="359"/>
                    <a:pt x="313" y="359"/>
                    <a:pt x="318" y="358"/>
                  </a:cubicBezTo>
                  <a:cubicBezTo>
                    <a:pt x="321" y="357"/>
                    <a:pt x="323" y="356"/>
                    <a:pt x="326" y="355"/>
                  </a:cubicBezTo>
                  <a:cubicBezTo>
                    <a:pt x="327" y="355"/>
                    <a:pt x="327" y="355"/>
                    <a:pt x="327" y="355"/>
                  </a:cubicBezTo>
                  <a:cubicBezTo>
                    <a:pt x="328" y="355"/>
                    <a:pt x="328" y="355"/>
                    <a:pt x="328" y="355"/>
                  </a:cubicBezTo>
                  <a:cubicBezTo>
                    <a:pt x="331" y="353"/>
                    <a:pt x="331" y="353"/>
                    <a:pt x="331" y="353"/>
                  </a:cubicBezTo>
                  <a:cubicBezTo>
                    <a:pt x="333" y="353"/>
                    <a:pt x="335" y="352"/>
                    <a:pt x="337" y="351"/>
                  </a:cubicBezTo>
                  <a:cubicBezTo>
                    <a:pt x="336" y="348"/>
                    <a:pt x="336" y="345"/>
                    <a:pt x="335" y="342"/>
                  </a:cubicBezTo>
                  <a:cubicBezTo>
                    <a:pt x="335" y="340"/>
                    <a:pt x="335" y="340"/>
                    <a:pt x="335" y="340"/>
                  </a:cubicBezTo>
                  <a:cubicBezTo>
                    <a:pt x="335" y="339"/>
                    <a:pt x="335" y="339"/>
                    <a:pt x="335" y="339"/>
                  </a:cubicBezTo>
                  <a:cubicBezTo>
                    <a:pt x="334" y="337"/>
                    <a:pt x="334" y="337"/>
                    <a:pt x="334" y="337"/>
                  </a:cubicBezTo>
                  <a:cubicBezTo>
                    <a:pt x="334" y="333"/>
                    <a:pt x="334" y="330"/>
                    <a:pt x="334" y="327"/>
                  </a:cubicBezTo>
                  <a:cubicBezTo>
                    <a:pt x="334" y="320"/>
                    <a:pt x="336" y="314"/>
                    <a:pt x="339" y="309"/>
                  </a:cubicBezTo>
                  <a:cubicBezTo>
                    <a:pt x="340" y="307"/>
                    <a:pt x="342" y="304"/>
                    <a:pt x="345" y="302"/>
                  </a:cubicBezTo>
                  <a:cubicBezTo>
                    <a:pt x="346" y="301"/>
                    <a:pt x="347" y="300"/>
                    <a:pt x="348" y="299"/>
                  </a:cubicBezTo>
                  <a:cubicBezTo>
                    <a:pt x="349" y="298"/>
                    <a:pt x="350" y="297"/>
                    <a:pt x="352" y="297"/>
                  </a:cubicBezTo>
                  <a:cubicBezTo>
                    <a:pt x="357" y="294"/>
                    <a:pt x="363" y="294"/>
                    <a:pt x="367" y="296"/>
                  </a:cubicBezTo>
                  <a:cubicBezTo>
                    <a:pt x="369" y="296"/>
                    <a:pt x="370" y="297"/>
                    <a:pt x="371" y="297"/>
                  </a:cubicBezTo>
                  <a:cubicBezTo>
                    <a:pt x="371" y="298"/>
                    <a:pt x="372" y="298"/>
                    <a:pt x="372" y="299"/>
                  </a:cubicBezTo>
                  <a:cubicBezTo>
                    <a:pt x="373" y="299"/>
                    <a:pt x="373" y="300"/>
                    <a:pt x="374" y="300"/>
                  </a:cubicBezTo>
                  <a:cubicBezTo>
                    <a:pt x="375" y="303"/>
                    <a:pt x="377" y="305"/>
                    <a:pt x="378" y="308"/>
                  </a:cubicBezTo>
                  <a:cubicBezTo>
                    <a:pt x="380" y="313"/>
                    <a:pt x="380" y="319"/>
                    <a:pt x="378" y="325"/>
                  </a:cubicBezTo>
                  <a:cubicBezTo>
                    <a:pt x="376" y="330"/>
                    <a:pt x="372" y="336"/>
                    <a:pt x="367" y="340"/>
                  </a:cubicBezTo>
                  <a:cubicBezTo>
                    <a:pt x="365" y="343"/>
                    <a:pt x="363" y="345"/>
                    <a:pt x="360" y="347"/>
                  </a:cubicBezTo>
                  <a:cubicBezTo>
                    <a:pt x="359" y="347"/>
                    <a:pt x="359" y="348"/>
                    <a:pt x="358" y="348"/>
                  </a:cubicBezTo>
                  <a:cubicBezTo>
                    <a:pt x="357" y="349"/>
                    <a:pt x="357" y="349"/>
                    <a:pt x="357" y="349"/>
                  </a:cubicBezTo>
                  <a:cubicBezTo>
                    <a:pt x="356" y="350"/>
                    <a:pt x="356" y="350"/>
                    <a:pt x="356" y="350"/>
                  </a:cubicBezTo>
                  <a:cubicBezTo>
                    <a:pt x="353" y="352"/>
                    <a:pt x="351" y="353"/>
                    <a:pt x="348" y="355"/>
                  </a:cubicBezTo>
                  <a:cubicBezTo>
                    <a:pt x="349" y="357"/>
                    <a:pt x="349" y="359"/>
                    <a:pt x="350" y="361"/>
                  </a:cubicBezTo>
                  <a:cubicBezTo>
                    <a:pt x="350" y="362"/>
                    <a:pt x="351" y="363"/>
                    <a:pt x="351" y="364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3" y="369"/>
                    <a:pt x="354" y="371"/>
                    <a:pt x="356" y="373"/>
                  </a:cubicBezTo>
                  <a:cubicBezTo>
                    <a:pt x="358" y="378"/>
                    <a:pt x="361" y="382"/>
                    <a:pt x="364" y="387"/>
                  </a:cubicBezTo>
                  <a:cubicBezTo>
                    <a:pt x="367" y="391"/>
                    <a:pt x="371" y="395"/>
                    <a:pt x="375" y="398"/>
                  </a:cubicBezTo>
                  <a:cubicBezTo>
                    <a:pt x="376" y="399"/>
                    <a:pt x="377" y="400"/>
                    <a:pt x="378" y="400"/>
                  </a:cubicBezTo>
                  <a:cubicBezTo>
                    <a:pt x="379" y="401"/>
                    <a:pt x="379" y="401"/>
                    <a:pt x="380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3" y="403"/>
                    <a:pt x="383" y="403"/>
                    <a:pt x="383" y="403"/>
                  </a:cubicBezTo>
                  <a:cubicBezTo>
                    <a:pt x="384" y="404"/>
                    <a:pt x="386" y="405"/>
                    <a:pt x="388" y="406"/>
                  </a:cubicBezTo>
                  <a:cubicBezTo>
                    <a:pt x="391" y="407"/>
                    <a:pt x="391" y="407"/>
                    <a:pt x="391" y="407"/>
                  </a:cubicBezTo>
                  <a:cubicBezTo>
                    <a:pt x="392" y="408"/>
                    <a:pt x="392" y="408"/>
                    <a:pt x="392" y="408"/>
                  </a:cubicBezTo>
                  <a:cubicBezTo>
                    <a:pt x="393" y="408"/>
                    <a:pt x="393" y="408"/>
                    <a:pt x="394" y="408"/>
                  </a:cubicBezTo>
                  <a:cubicBezTo>
                    <a:pt x="401" y="393"/>
                    <a:pt x="401" y="393"/>
                    <a:pt x="401" y="393"/>
                  </a:cubicBezTo>
                  <a:cubicBezTo>
                    <a:pt x="406" y="383"/>
                    <a:pt x="406" y="383"/>
                    <a:pt x="406" y="383"/>
                  </a:cubicBezTo>
                  <a:cubicBezTo>
                    <a:pt x="408" y="379"/>
                    <a:pt x="408" y="379"/>
                    <a:pt x="408" y="379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7"/>
                    <a:pt x="409" y="377"/>
                    <a:pt x="409" y="377"/>
                  </a:cubicBezTo>
                  <a:cubicBezTo>
                    <a:pt x="410" y="376"/>
                    <a:pt x="410" y="375"/>
                    <a:pt x="411" y="375"/>
                  </a:cubicBezTo>
                  <a:cubicBezTo>
                    <a:pt x="413" y="372"/>
                    <a:pt x="415" y="370"/>
                    <a:pt x="417" y="367"/>
                  </a:cubicBezTo>
                  <a:cubicBezTo>
                    <a:pt x="420" y="365"/>
                    <a:pt x="422" y="363"/>
                    <a:pt x="425" y="362"/>
                  </a:cubicBezTo>
                  <a:cubicBezTo>
                    <a:pt x="426" y="361"/>
                    <a:pt x="427" y="361"/>
                    <a:pt x="429" y="361"/>
                  </a:cubicBezTo>
                  <a:cubicBezTo>
                    <a:pt x="430" y="361"/>
                    <a:pt x="431" y="361"/>
                    <a:pt x="432" y="361"/>
                  </a:cubicBezTo>
                  <a:cubicBezTo>
                    <a:pt x="437" y="362"/>
                    <a:pt x="441" y="366"/>
                    <a:pt x="444" y="372"/>
                  </a:cubicBezTo>
                  <a:cubicBezTo>
                    <a:pt x="446" y="377"/>
                    <a:pt x="447" y="384"/>
                    <a:pt x="446" y="390"/>
                  </a:cubicBezTo>
                  <a:cubicBezTo>
                    <a:pt x="445" y="393"/>
                    <a:pt x="445" y="396"/>
                    <a:pt x="443" y="399"/>
                  </a:cubicBezTo>
                  <a:cubicBezTo>
                    <a:pt x="442" y="402"/>
                    <a:pt x="440" y="405"/>
                    <a:pt x="438" y="407"/>
                  </a:cubicBezTo>
                  <a:cubicBezTo>
                    <a:pt x="434" y="411"/>
                    <a:pt x="429" y="415"/>
                    <a:pt x="423" y="417"/>
                  </a:cubicBezTo>
                  <a:cubicBezTo>
                    <a:pt x="420" y="418"/>
                    <a:pt x="416" y="418"/>
                    <a:pt x="413" y="418"/>
                  </a:cubicBezTo>
                  <a:cubicBezTo>
                    <a:pt x="411" y="418"/>
                    <a:pt x="410" y="419"/>
                    <a:pt x="408" y="419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8"/>
                    <a:pt x="404" y="418"/>
                    <a:pt x="404" y="418"/>
                  </a:cubicBezTo>
                  <a:cubicBezTo>
                    <a:pt x="399" y="418"/>
                    <a:pt x="399" y="418"/>
                    <a:pt x="399" y="418"/>
                  </a:cubicBezTo>
                  <a:cubicBezTo>
                    <a:pt x="398" y="419"/>
                    <a:pt x="397" y="421"/>
                    <a:pt x="397" y="423"/>
                  </a:cubicBezTo>
                  <a:cubicBezTo>
                    <a:pt x="395" y="427"/>
                    <a:pt x="395" y="427"/>
                    <a:pt x="395" y="427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3"/>
                    <a:pt x="387" y="443"/>
                    <a:pt x="387" y="443"/>
                  </a:cubicBezTo>
                  <a:cubicBezTo>
                    <a:pt x="384" y="451"/>
                    <a:pt x="381" y="458"/>
                    <a:pt x="378" y="465"/>
                  </a:cubicBezTo>
                  <a:cubicBezTo>
                    <a:pt x="372" y="480"/>
                    <a:pt x="367" y="495"/>
                    <a:pt x="361" y="510"/>
                  </a:cubicBezTo>
                  <a:cubicBezTo>
                    <a:pt x="351" y="539"/>
                    <a:pt x="341" y="570"/>
                    <a:pt x="332" y="600"/>
                  </a:cubicBezTo>
                  <a:cubicBezTo>
                    <a:pt x="327" y="617"/>
                    <a:pt x="327" y="617"/>
                    <a:pt x="327" y="617"/>
                  </a:cubicBezTo>
                  <a:cubicBezTo>
                    <a:pt x="326" y="622"/>
                    <a:pt x="326" y="622"/>
                    <a:pt x="326" y="622"/>
                  </a:cubicBezTo>
                  <a:cubicBezTo>
                    <a:pt x="325" y="622"/>
                    <a:pt x="325" y="622"/>
                    <a:pt x="325" y="622"/>
                  </a:cubicBezTo>
                  <a:cubicBezTo>
                    <a:pt x="330" y="603"/>
                    <a:pt x="330" y="603"/>
                    <a:pt x="330" y="603"/>
                  </a:cubicBezTo>
                  <a:cubicBezTo>
                    <a:pt x="334" y="592"/>
                    <a:pt x="334" y="592"/>
                    <a:pt x="334" y="592"/>
                  </a:cubicBezTo>
                  <a:cubicBezTo>
                    <a:pt x="342" y="563"/>
                    <a:pt x="352" y="534"/>
                    <a:pt x="362" y="506"/>
                  </a:cubicBezTo>
                  <a:cubicBezTo>
                    <a:pt x="367" y="491"/>
                    <a:pt x="373" y="477"/>
                    <a:pt x="378" y="463"/>
                  </a:cubicBezTo>
                  <a:cubicBezTo>
                    <a:pt x="381" y="456"/>
                    <a:pt x="384" y="449"/>
                    <a:pt x="387" y="442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403" y="418"/>
                    <a:pt x="403" y="418"/>
                    <a:pt x="403" y="418"/>
                  </a:cubicBezTo>
                  <a:cubicBezTo>
                    <a:pt x="404" y="418"/>
                    <a:pt x="405" y="418"/>
                    <a:pt x="406" y="418"/>
                  </a:cubicBezTo>
                  <a:cubicBezTo>
                    <a:pt x="406" y="418"/>
                    <a:pt x="407" y="418"/>
                    <a:pt x="407" y="418"/>
                  </a:cubicBezTo>
                  <a:cubicBezTo>
                    <a:pt x="408" y="418"/>
                    <a:pt x="408" y="418"/>
                    <a:pt x="408" y="418"/>
                  </a:cubicBezTo>
                  <a:cubicBezTo>
                    <a:pt x="410" y="418"/>
                    <a:pt x="411" y="418"/>
                    <a:pt x="413" y="418"/>
                  </a:cubicBezTo>
                  <a:cubicBezTo>
                    <a:pt x="416" y="417"/>
                    <a:pt x="419" y="417"/>
                    <a:pt x="422" y="416"/>
                  </a:cubicBezTo>
                  <a:cubicBezTo>
                    <a:pt x="428" y="414"/>
                    <a:pt x="434" y="411"/>
                    <a:pt x="438" y="406"/>
                  </a:cubicBezTo>
                  <a:cubicBezTo>
                    <a:pt x="440" y="404"/>
                    <a:pt x="442" y="402"/>
                    <a:pt x="443" y="399"/>
                  </a:cubicBezTo>
                  <a:cubicBezTo>
                    <a:pt x="444" y="396"/>
                    <a:pt x="445" y="393"/>
                    <a:pt x="445" y="390"/>
                  </a:cubicBezTo>
                  <a:cubicBezTo>
                    <a:pt x="446" y="384"/>
                    <a:pt x="446" y="377"/>
                    <a:pt x="443" y="372"/>
                  </a:cubicBezTo>
                  <a:cubicBezTo>
                    <a:pt x="441" y="367"/>
                    <a:pt x="436" y="362"/>
                    <a:pt x="432" y="362"/>
                  </a:cubicBezTo>
                  <a:cubicBezTo>
                    <a:pt x="431" y="362"/>
                    <a:pt x="431" y="362"/>
                    <a:pt x="430" y="361"/>
                  </a:cubicBezTo>
                  <a:cubicBezTo>
                    <a:pt x="430" y="361"/>
                    <a:pt x="429" y="362"/>
                    <a:pt x="429" y="362"/>
                  </a:cubicBezTo>
                  <a:cubicBezTo>
                    <a:pt x="428" y="362"/>
                    <a:pt x="426" y="362"/>
                    <a:pt x="425" y="363"/>
                  </a:cubicBezTo>
                  <a:cubicBezTo>
                    <a:pt x="423" y="364"/>
                    <a:pt x="420" y="366"/>
                    <a:pt x="418" y="368"/>
                  </a:cubicBezTo>
                  <a:cubicBezTo>
                    <a:pt x="415" y="370"/>
                    <a:pt x="413" y="373"/>
                    <a:pt x="411" y="375"/>
                  </a:cubicBezTo>
                  <a:cubicBezTo>
                    <a:pt x="411" y="376"/>
                    <a:pt x="410" y="377"/>
                    <a:pt x="410" y="377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06" y="384"/>
                    <a:pt x="406" y="384"/>
                    <a:pt x="406" y="384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394" y="409"/>
                    <a:pt x="394" y="409"/>
                    <a:pt x="394" y="409"/>
                  </a:cubicBezTo>
                  <a:cubicBezTo>
                    <a:pt x="394" y="409"/>
                    <a:pt x="393" y="409"/>
                    <a:pt x="393" y="409"/>
                  </a:cubicBezTo>
                  <a:cubicBezTo>
                    <a:pt x="391" y="408"/>
                    <a:pt x="391" y="408"/>
                    <a:pt x="391" y="408"/>
                  </a:cubicBezTo>
                  <a:cubicBezTo>
                    <a:pt x="388" y="407"/>
                    <a:pt x="388" y="407"/>
                    <a:pt x="388" y="407"/>
                  </a:cubicBezTo>
                  <a:cubicBezTo>
                    <a:pt x="386" y="406"/>
                    <a:pt x="384" y="405"/>
                    <a:pt x="382" y="404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0" y="402"/>
                    <a:pt x="380" y="402"/>
                    <a:pt x="380" y="402"/>
                  </a:cubicBezTo>
                  <a:cubicBezTo>
                    <a:pt x="379" y="402"/>
                    <a:pt x="378" y="402"/>
                    <a:pt x="378" y="401"/>
                  </a:cubicBezTo>
                  <a:cubicBezTo>
                    <a:pt x="377" y="400"/>
                    <a:pt x="376" y="400"/>
                    <a:pt x="375" y="399"/>
                  </a:cubicBezTo>
                  <a:cubicBezTo>
                    <a:pt x="370" y="395"/>
                    <a:pt x="367" y="391"/>
                    <a:pt x="363" y="387"/>
                  </a:cubicBezTo>
                  <a:cubicBezTo>
                    <a:pt x="360" y="383"/>
                    <a:pt x="357" y="378"/>
                    <a:pt x="355" y="374"/>
                  </a:cubicBezTo>
                  <a:cubicBezTo>
                    <a:pt x="354" y="371"/>
                    <a:pt x="352" y="369"/>
                    <a:pt x="351" y="367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0" y="364"/>
                    <a:pt x="350" y="364"/>
                    <a:pt x="350" y="364"/>
                  </a:cubicBezTo>
                  <a:cubicBezTo>
                    <a:pt x="350" y="363"/>
                    <a:pt x="350" y="362"/>
                    <a:pt x="349" y="361"/>
                  </a:cubicBezTo>
                  <a:cubicBezTo>
                    <a:pt x="348" y="359"/>
                    <a:pt x="348" y="357"/>
                    <a:pt x="347" y="355"/>
                  </a:cubicBezTo>
                  <a:cubicBezTo>
                    <a:pt x="350" y="353"/>
                    <a:pt x="352" y="351"/>
                    <a:pt x="355" y="349"/>
                  </a:cubicBezTo>
                  <a:cubicBezTo>
                    <a:pt x="357" y="348"/>
                    <a:pt x="357" y="348"/>
                    <a:pt x="357" y="348"/>
                  </a:cubicBezTo>
                  <a:cubicBezTo>
                    <a:pt x="358" y="348"/>
                    <a:pt x="358" y="348"/>
                    <a:pt x="358" y="348"/>
                  </a:cubicBezTo>
                  <a:cubicBezTo>
                    <a:pt x="358" y="347"/>
                    <a:pt x="359" y="347"/>
                    <a:pt x="359" y="346"/>
                  </a:cubicBezTo>
                  <a:cubicBezTo>
                    <a:pt x="362" y="344"/>
                    <a:pt x="364" y="342"/>
                    <a:pt x="367" y="340"/>
                  </a:cubicBezTo>
                  <a:cubicBezTo>
                    <a:pt x="371" y="335"/>
                    <a:pt x="375" y="330"/>
                    <a:pt x="377" y="325"/>
                  </a:cubicBezTo>
                  <a:cubicBezTo>
                    <a:pt x="379" y="319"/>
                    <a:pt x="379" y="313"/>
                    <a:pt x="377" y="308"/>
                  </a:cubicBezTo>
                  <a:cubicBezTo>
                    <a:pt x="376" y="306"/>
                    <a:pt x="375" y="303"/>
                    <a:pt x="373" y="301"/>
                  </a:cubicBezTo>
                  <a:cubicBezTo>
                    <a:pt x="372" y="301"/>
                    <a:pt x="372" y="300"/>
                    <a:pt x="371" y="299"/>
                  </a:cubicBezTo>
                  <a:cubicBezTo>
                    <a:pt x="371" y="299"/>
                    <a:pt x="371" y="299"/>
                    <a:pt x="370" y="298"/>
                  </a:cubicBezTo>
                  <a:cubicBezTo>
                    <a:pt x="369" y="297"/>
                    <a:pt x="368" y="297"/>
                    <a:pt x="367" y="296"/>
                  </a:cubicBezTo>
                  <a:cubicBezTo>
                    <a:pt x="363" y="295"/>
                    <a:pt x="357" y="295"/>
                    <a:pt x="352" y="298"/>
                  </a:cubicBezTo>
                  <a:cubicBezTo>
                    <a:pt x="351" y="298"/>
                    <a:pt x="350" y="299"/>
                    <a:pt x="349" y="300"/>
                  </a:cubicBezTo>
                  <a:cubicBezTo>
                    <a:pt x="347" y="301"/>
                    <a:pt x="346" y="302"/>
                    <a:pt x="345" y="303"/>
                  </a:cubicBezTo>
                  <a:cubicBezTo>
                    <a:pt x="343" y="305"/>
                    <a:pt x="341" y="307"/>
                    <a:pt x="340" y="310"/>
                  </a:cubicBezTo>
                  <a:cubicBezTo>
                    <a:pt x="337" y="315"/>
                    <a:pt x="335" y="321"/>
                    <a:pt x="335" y="327"/>
                  </a:cubicBezTo>
                  <a:cubicBezTo>
                    <a:pt x="335" y="330"/>
                    <a:pt x="335" y="333"/>
                    <a:pt x="335" y="337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42"/>
                    <a:pt x="336" y="342"/>
                    <a:pt x="336" y="342"/>
                  </a:cubicBezTo>
                  <a:cubicBezTo>
                    <a:pt x="336" y="343"/>
                    <a:pt x="336" y="343"/>
                    <a:pt x="336" y="343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7"/>
                    <a:pt x="337" y="347"/>
                    <a:pt x="337" y="347"/>
                  </a:cubicBezTo>
                  <a:cubicBezTo>
                    <a:pt x="338" y="351"/>
                    <a:pt x="338" y="351"/>
                    <a:pt x="338" y="351"/>
                  </a:cubicBezTo>
                  <a:cubicBezTo>
                    <a:pt x="336" y="352"/>
                    <a:pt x="334" y="353"/>
                    <a:pt x="332" y="354"/>
                  </a:cubicBezTo>
                  <a:cubicBezTo>
                    <a:pt x="331" y="355"/>
                    <a:pt x="330" y="355"/>
                    <a:pt x="329" y="355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26" y="356"/>
                    <a:pt x="326" y="356"/>
                    <a:pt x="326" y="356"/>
                  </a:cubicBezTo>
                  <a:cubicBezTo>
                    <a:pt x="324" y="357"/>
                    <a:pt x="321" y="358"/>
                    <a:pt x="318" y="359"/>
                  </a:cubicBezTo>
                  <a:cubicBezTo>
                    <a:pt x="313" y="360"/>
                    <a:pt x="308" y="360"/>
                    <a:pt x="303" y="360"/>
                  </a:cubicBezTo>
                  <a:cubicBezTo>
                    <a:pt x="297" y="360"/>
                    <a:pt x="292" y="360"/>
                    <a:pt x="287" y="359"/>
                  </a:cubicBezTo>
                  <a:cubicBezTo>
                    <a:pt x="286" y="359"/>
                    <a:pt x="284" y="359"/>
                    <a:pt x="283" y="358"/>
                  </a:cubicBezTo>
                  <a:cubicBezTo>
                    <a:pt x="282" y="358"/>
                    <a:pt x="281" y="358"/>
                    <a:pt x="280" y="358"/>
                  </a:cubicBezTo>
                  <a:cubicBezTo>
                    <a:pt x="279" y="358"/>
                    <a:pt x="278" y="357"/>
                    <a:pt x="277" y="357"/>
                  </a:cubicBezTo>
                  <a:cubicBezTo>
                    <a:pt x="275" y="357"/>
                    <a:pt x="273" y="356"/>
                    <a:pt x="271" y="355"/>
                  </a:cubicBezTo>
                  <a:cubicBezTo>
                    <a:pt x="270" y="355"/>
                    <a:pt x="269" y="354"/>
                    <a:pt x="268" y="354"/>
                  </a:cubicBezTo>
                  <a:cubicBezTo>
                    <a:pt x="268" y="353"/>
                    <a:pt x="267" y="353"/>
                    <a:pt x="267" y="352"/>
                  </a:cubicBezTo>
                  <a:cubicBezTo>
                    <a:pt x="266" y="352"/>
                    <a:pt x="266" y="351"/>
                    <a:pt x="266" y="351"/>
                  </a:cubicBezTo>
                  <a:cubicBezTo>
                    <a:pt x="266" y="350"/>
                    <a:pt x="266" y="350"/>
                    <a:pt x="266" y="350"/>
                  </a:cubicBezTo>
                  <a:cubicBezTo>
                    <a:pt x="266" y="350"/>
                    <a:pt x="266" y="349"/>
                    <a:pt x="265" y="349"/>
                  </a:cubicBezTo>
                  <a:cubicBezTo>
                    <a:pt x="265" y="348"/>
                    <a:pt x="266" y="346"/>
                    <a:pt x="268" y="344"/>
                  </a:cubicBezTo>
                  <a:cubicBezTo>
                    <a:pt x="272" y="339"/>
                    <a:pt x="272" y="339"/>
                    <a:pt x="272" y="339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8" y="331"/>
                    <a:pt x="281" y="327"/>
                    <a:pt x="283" y="323"/>
                  </a:cubicBezTo>
                  <a:cubicBezTo>
                    <a:pt x="285" y="319"/>
                    <a:pt x="287" y="315"/>
                    <a:pt x="288" y="311"/>
                  </a:cubicBezTo>
                  <a:cubicBezTo>
                    <a:pt x="289" y="307"/>
                    <a:pt x="289" y="304"/>
                    <a:pt x="288" y="300"/>
                  </a:cubicBezTo>
                  <a:cubicBezTo>
                    <a:pt x="286" y="297"/>
                    <a:pt x="284" y="294"/>
                    <a:pt x="281" y="292"/>
                  </a:cubicBezTo>
                  <a:cubicBezTo>
                    <a:pt x="277" y="289"/>
                    <a:pt x="274" y="288"/>
                    <a:pt x="270" y="287"/>
                  </a:cubicBezTo>
                  <a:cubicBezTo>
                    <a:pt x="267" y="287"/>
                    <a:pt x="264" y="288"/>
                    <a:pt x="260" y="290"/>
                  </a:cubicBezTo>
                  <a:cubicBezTo>
                    <a:pt x="257" y="292"/>
                    <a:pt x="254" y="295"/>
                    <a:pt x="252" y="299"/>
                  </a:cubicBezTo>
                  <a:cubicBezTo>
                    <a:pt x="247" y="306"/>
                    <a:pt x="243" y="315"/>
                    <a:pt x="242" y="323"/>
                  </a:cubicBezTo>
                  <a:cubicBezTo>
                    <a:pt x="242" y="326"/>
                    <a:pt x="242" y="328"/>
                    <a:pt x="242" y="330"/>
                  </a:cubicBezTo>
                  <a:cubicBezTo>
                    <a:pt x="242" y="330"/>
                    <a:pt x="242" y="331"/>
                    <a:pt x="242" y="331"/>
                  </a:cubicBezTo>
                  <a:cubicBezTo>
                    <a:pt x="242" y="332"/>
                    <a:pt x="242" y="332"/>
                    <a:pt x="242" y="333"/>
                  </a:cubicBezTo>
                  <a:cubicBezTo>
                    <a:pt x="242" y="334"/>
                    <a:pt x="243" y="335"/>
                    <a:pt x="243" y="336"/>
                  </a:cubicBezTo>
                  <a:cubicBezTo>
                    <a:pt x="243" y="338"/>
                    <a:pt x="244" y="340"/>
                    <a:pt x="245" y="342"/>
                  </a:cubicBezTo>
                  <a:cubicBezTo>
                    <a:pt x="245" y="342"/>
                    <a:pt x="245" y="343"/>
                    <a:pt x="246" y="343"/>
                  </a:cubicBezTo>
                  <a:cubicBezTo>
                    <a:pt x="246" y="343"/>
                    <a:pt x="246" y="343"/>
                    <a:pt x="246" y="344"/>
                  </a:cubicBezTo>
                  <a:cubicBezTo>
                    <a:pt x="247" y="346"/>
                    <a:pt x="247" y="346"/>
                    <a:pt x="247" y="346"/>
                  </a:cubicBezTo>
                  <a:cubicBezTo>
                    <a:pt x="248" y="347"/>
                    <a:pt x="250" y="349"/>
                    <a:pt x="251" y="351"/>
                  </a:cubicBezTo>
                  <a:cubicBezTo>
                    <a:pt x="250" y="353"/>
                    <a:pt x="248" y="355"/>
                    <a:pt x="247" y="356"/>
                  </a:cubicBezTo>
                  <a:cubicBezTo>
                    <a:pt x="246" y="357"/>
                    <a:pt x="245" y="358"/>
                    <a:pt x="244" y="359"/>
                  </a:cubicBezTo>
                  <a:cubicBezTo>
                    <a:pt x="243" y="361"/>
                    <a:pt x="243" y="361"/>
                    <a:pt x="243" y="361"/>
                  </a:cubicBezTo>
                  <a:cubicBezTo>
                    <a:pt x="241" y="363"/>
                    <a:pt x="239" y="365"/>
                    <a:pt x="237" y="366"/>
                  </a:cubicBezTo>
                  <a:cubicBezTo>
                    <a:pt x="234" y="370"/>
                    <a:pt x="230" y="374"/>
                    <a:pt x="226" y="377"/>
                  </a:cubicBezTo>
                  <a:cubicBezTo>
                    <a:pt x="222" y="380"/>
                    <a:pt x="217" y="384"/>
                    <a:pt x="213" y="387"/>
                  </a:cubicBezTo>
                  <a:cubicBezTo>
                    <a:pt x="212" y="387"/>
                    <a:pt x="211" y="388"/>
                    <a:pt x="210" y="389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07" y="390"/>
                    <a:pt x="207" y="390"/>
                    <a:pt x="207" y="390"/>
                  </a:cubicBezTo>
                  <a:cubicBezTo>
                    <a:pt x="206" y="391"/>
                    <a:pt x="206" y="391"/>
                    <a:pt x="206" y="391"/>
                  </a:cubicBezTo>
                  <a:cubicBezTo>
                    <a:pt x="205" y="392"/>
                    <a:pt x="204" y="392"/>
                    <a:pt x="203" y="393"/>
                  </a:cubicBezTo>
                  <a:cubicBezTo>
                    <a:pt x="202" y="393"/>
                    <a:pt x="201" y="394"/>
                    <a:pt x="200" y="394"/>
                  </a:cubicBezTo>
                  <a:cubicBezTo>
                    <a:pt x="198" y="395"/>
                    <a:pt x="196" y="396"/>
                    <a:pt x="194" y="397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2" y="374"/>
                    <a:pt x="179" y="370"/>
                    <a:pt x="177" y="367"/>
                  </a:cubicBezTo>
                  <a:cubicBezTo>
                    <a:pt x="174" y="363"/>
                    <a:pt x="170" y="360"/>
                    <a:pt x="167" y="358"/>
                  </a:cubicBezTo>
                  <a:cubicBezTo>
                    <a:pt x="163" y="356"/>
                    <a:pt x="159" y="355"/>
                    <a:pt x="155" y="355"/>
                  </a:cubicBezTo>
                  <a:cubicBezTo>
                    <a:pt x="152" y="355"/>
                    <a:pt x="148" y="356"/>
                    <a:pt x="144" y="358"/>
                  </a:cubicBezTo>
                  <a:cubicBezTo>
                    <a:pt x="141" y="361"/>
                    <a:pt x="138" y="363"/>
                    <a:pt x="137" y="367"/>
                  </a:cubicBezTo>
                  <a:cubicBezTo>
                    <a:pt x="136" y="370"/>
                    <a:pt x="135" y="374"/>
                    <a:pt x="136" y="378"/>
                  </a:cubicBezTo>
                  <a:cubicBezTo>
                    <a:pt x="137" y="382"/>
                    <a:pt x="139" y="386"/>
                    <a:pt x="141" y="389"/>
                  </a:cubicBezTo>
                  <a:cubicBezTo>
                    <a:pt x="141" y="388"/>
                    <a:pt x="139" y="386"/>
                    <a:pt x="139" y="386"/>
                  </a:cubicBezTo>
                  <a:cubicBezTo>
                    <a:pt x="139" y="385"/>
                    <a:pt x="139" y="386"/>
                    <a:pt x="139" y="387"/>
                  </a:cubicBezTo>
                  <a:cubicBezTo>
                    <a:pt x="140" y="388"/>
                    <a:pt x="141" y="389"/>
                    <a:pt x="142" y="392"/>
                  </a:cubicBezTo>
                  <a:cubicBezTo>
                    <a:pt x="140" y="388"/>
                    <a:pt x="137" y="384"/>
                    <a:pt x="136" y="380"/>
                  </a:cubicBezTo>
                  <a:close/>
                  <a:moveTo>
                    <a:pt x="183" y="623"/>
                  </a:moveTo>
                  <a:cubicBezTo>
                    <a:pt x="180" y="624"/>
                    <a:pt x="177" y="625"/>
                    <a:pt x="175" y="626"/>
                  </a:cubicBezTo>
                  <a:cubicBezTo>
                    <a:pt x="172" y="628"/>
                    <a:pt x="170" y="630"/>
                    <a:pt x="169" y="632"/>
                  </a:cubicBezTo>
                  <a:cubicBezTo>
                    <a:pt x="166" y="637"/>
                    <a:pt x="165" y="642"/>
                    <a:pt x="165" y="648"/>
                  </a:cubicBezTo>
                  <a:cubicBezTo>
                    <a:pt x="165" y="653"/>
                    <a:pt x="167" y="658"/>
                    <a:pt x="171" y="662"/>
                  </a:cubicBezTo>
                  <a:cubicBezTo>
                    <a:pt x="173" y="664"/>
                    <a:pt x="175" y="666"/>
                    <a:pt x="178" y="667"/>
                  </a:cubicBezTo>
                  <a:cubicBezTo>
                    <a:pt x="179" y="668"/>
                    <a:pt x="181" y="668"/>
                    <a:pt x="182" y="668"/>
                  </a:cubicBezTo>
                  <a:cubicBezTo>
                    <a:pt x="183" y="669"/>
                    <a:pt x="184" y="669"/>
                    <a:pt x="184" y="669"/>
                  </a:cubicBezTo>
                  <a:cubicBezTo>
                    <a:pt x="185" y="669"/>
                    <a:pt x="185" y="669"/>
                    <a:pt x="185" y="669"/>
                  </a:cubicBezTo>
                  <a:cubicBezTo>
                    <a:pt x="186" y="669"/>
                    <a:pt x="186" y="669"/>
                    <a:pt x="186" y="669"/>
                  </a:cubicBezTo>
                  <a:cubicBezTo>
                    <a:pt x="199" y="669"/>
                    <a:pt x="199" y="669"/>
                    <a:pt x="199" y="669"/>
                  </a:cubicBezTo>
                  <a:cubicBezTo>
                    <a:pt x="224" y="669"/>
                    <a:pt x="224" y="669"/>
                    <a:pt x="224" y="669"/>
                  </a:cubicBezTo>
                  <a:cubicBezTo>
                    <a:pt x="257" y="669"/>
                    <a:pt x="290" y="670"/>
                    <a:pt x="325" y="669"/>
                  </a:cubicBezTo>
                  <a:cubicBezTo>
                    <a:pt x="325" y="670"/>
                    <a:pt x="325" y="670"/>
                    <a:pt x="325" y="670"/>
                  </a:cubicBezTo>
                  <a:cubicBezTo>
                    <a:pt x="311" y="670"/>
                    <a:pt x="311" y="670"/>
                    <a:pt x="311" y="670"/>
                  </a:cubicBezTo>
                  <a:cubicBezTo>
                    <a:pt x="298" y="670"/>
                    <a:pt x="298" y="670"/>
                    <a:pt x="298" y="670"/>
                  </a:cubicBezTo>
                  <a:cubicBezTo>
                    <a:pt x="273" y="670"/>
                    <a:pt x="248" y="670"/>
                    <a:pt x="223" y="670"/>
                  </a:cubicBezTo>
                  <a:cubicBezTo>
                    <a:pt x="198" y="670"/>
                    <a:pt x="198" y="670"/>
                    <a:pt x="198" y="670"/>
                  </a:cubicBezTo>
                  <a:cubicBezTo>
                    <a:pt x="186" y="670"/>
                    <a:pt x="186" y="670"/>
                    <a:pt x="186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183" y="670"/>
                    <a:pt x="182" y="669"/>
                    <a:pt x="181" y="669"/>
                  </a:cubicBezTo>
                  <a:cubicBezTo>
                    <a:pt x="180" y="669"/>
                    <a:pt x="178" y="669"/>
                    <a:pt x="177" y="668"/>
                  </a:cubicBezTo>
                  <a:cubicBezTo>
                    <a:pt x="174" y="667"/>
                    <a:pt x="172" y="665"/>
                    <a:pt x="170" y="663"/>
                  </a:cubicBezTo>
                  <a:cubicBezTo>
                    <a:pt x="166" y="658"/>
                    <a:pt x="164" y="653"/>
                    <a:pt x="164" y="648"/>
                  </a:cubicBezTo>
                  <a:cubicBezTo>
                    <a:pt x="164" y="642"/>
                    <a:pt x="165" y="637"/>
                    <a:pt x="168" y="632"/>
                  </a:cubicBezTo>
                  <a:cubicBezTo>
                    <a:pt x="170" y="630"/>
                    <a:pt x="172" y="627"/>
                    <a:pt x="174" y="626"/>
                  </a:cubicBezTo>
                  <a:cubicBezTo>
                    <a:pt x="176" y="624"/>
                    <a:pt x="179" y="623"/>
                    <a:pt x="182" y="623"/>
                  </a:cubicBezTo>
                  <a:cubicBezTo>
                    <a:pt x="182" y="623"/>
                    <a:pt x="183" y="623"/>
                    <a:pt x="183" y="623"/>
                  </a:cubicBezTo>
                  <a:cubicBezTo>
                    <a:pt x="183" y="623"/>
                    <a:pt x="183" y="623"/>
                    <a:pt x="183" y="623"/>
                  </a:cubicBezTo>
                  <a:close/>
                  <a:moveTo>
                    <a:pt x="248" y="379"/>
                  </a:moveTo>
                  <a:cubicBezTo>
                    <a:pt x="251" y="377"/>
                    <a:pt x="253" y="375"/>
                    <a:pt x="255" y="372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60" y="368"/>
                    <a:pt x="261" y="369"/>
                    <a:pt x="262" y="369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4" y="370"/>
                    <a:pt x="264" y="370"/>
                    <a:pt x="264" y="370"/>
                  </a:cubicBezTo>
                  <a:cubicBezTo>
                    <a:pt x="266" y="371"/>
                    <a:pt x="266" y="371"/>
                    <a:pt x="266" y="371"/>
                  </a:cubicBezTo>
                  <a:cubicBezTo>
                    <a:pt x="270" y="372"/>
                    <a:pt x="273" y="373"/>
                    <a:pt x="276" y="374"/>
                  </a:cubicBezTo>
                  <a:cubicBezTo>
                    <a:pt x="283" y="376"/>
                    <a:pt x="290" y="377"/>
                    <a:pt x="297" y="377"/>
                  </a:cubicBezTo>
                  <a:cubicBezTo>
                    <a:pt x="304" y="377"/>
                    <a:pt x="311" y="377"/>
                    <a:pt x="318" y="376"/>
                  </a:cubicBezTo>
                  <a:cubicBezTo>
                    <a:pt x="321" y="375"/>
                    <a:pt x="324" y="375"/>
                    <a:pt x="328" y="374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32" y="372"/>
                    <a:pt x="332" y="372"/>
                    <a:pt x="332" y="372"/>
                  </a:cubicBezTo>
                  <a:cubicBezTo>
                    <a:pt x="333" y="372"/>
                    <a:pt x="334" y="372"/>
                    <a:pt x="334" y="371"/>
                  </a:cubicBezTo>
                  <a:cubicBezTo>
                    <a:pt x="334" y="372"/>
                    <a:pt x="334" y="372"/>
                    <a:pt x="335" y="372"/>
                  </a:cubicBezTo>
                  <a:cubicBezTo>
                    <a:pt x="335" y="373"/>
                    <a:pt x="335" y="373"/>
                    <a:pt x="335" y="374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6"/>
                    <a:pt x="337" y="377"/>
                    <a:pt x="337" y="378"/>
                  </a:cubicBezTo>
                  <a:cubicBezTo>
                    <a:pt x="338" y="380"/>
                    <a:pt x="340" y="383"/>
                    <a:pt x="341" y="386"/>
                  </a:cubicBezTo>
                  <a:cubicBezTo>
                    <a:pt x="345" y="391"/>
                    <a:pt x="348" y="396"/>
                    <a:pt x="352" y="400"/>
                  </a:cubicBezTo>
                  <a:cubicBezTo>
                    <a:pt x="356" y="405"/>
                    <a:pt x="361" y="409"/>
                    <a:pt x="365" y="413"/>
                  </a:cubicBezTo>
                  <a:cubicBezTo>
                    <a:pt x="368" y="415"/>
                    <a:pt x="370" y="416"/>
                    <a:pt x="373" y="418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6" y="420"/>
                    <a:pt x="376" y="420"/>
                    <a:pt x="376" y="420"/>
                  </a:cubicBezTo>
                  <a:cubicBezTo>
                    <a:pt x="376" y="420"/>
                    <a:pt x="377" y="420"/>
                    <a:pt x="378" y="421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369" y="440"/>
                    <a:pt x="367" y="445"/>
                    <a:pt x="364" y="451"/>
                  </a:cubicBezTo>
                  <a:cubicBezTo>
                    <a:pt x="359" y="462"/>
                    <a:pt x="355" y="473"/>
                    <a:pt x="350" y="484"/>
                  </a:cubicBezTo>
                  <a:cubicBezTo>
                    <a:pt x="355" y="473"/>
                    <a:pt x="359" y="462"/>
                    <a:pt x="364" y="451"/>
                  </a:cubicBezTo>
                  <a:cubicBezTo>
                    <a:pt x="367" y="445"/>
                    <a:pt x="369" y="439"/>
                    <a:pt x="371" y="434"/>
                  </a:cubicBezTo>
                  <a:cubicBezTo>
                    <a:pt x="377" y="421"/>
                    <a:pt x="377" y="421"/>
                    <a:pt x="377" y="421"/>
                  </a:cubicBezTo>
                  <a:cubicBezTo>
                    <a:pt x="377" y="420"/>
                    <a:pt x="376" y="420"/>
                    <a:pt x="376" y="420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3" y="418"/>
                    <a:pt x="373" y="418"/>
                    <a:pt x="373" y="418"/>
                  </a:cubicBezTo>
                  <a:cubicBezTo>
                    <a:pt x="370" y="417"/>
                    <a:pt x="368" y="415"/>
                    <a:pt x="365" y="413"/>
                  </a:cubicBezTo>
                  <a:cubicBezTo>
                    <a:pt x="360" y="409"/>
                    <a:pt x="356" y="405"/>
                    <a:pt x="352" y="400"/>
                  </a:cubicBezTo>
                  <a:cubicBezTo>
                    <a:pt x="348" y="396"/>
                    <a:pt x="344" y="391"/>
                    <a:pt x="341" y="386"/>
                  </a:cubicBezTo>
                  <a:cubicBezTo>
                    <a:pt x="340" y="383"/>
                    <a:pt x="338" y="380"/>
                    <a:pt x="337" y="378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5" y="373"/>
                    <a:pt x="335" y="373"/>
                    <a:pt x="335" y="372"/>
                  </a:cubicBezTo>
                  <a:cubicBezTo>
                    <a:pt x="334" y="372"/>
                    <a:pt x="334" y="372"/>
                    <a:pt x="334" y="371"/>
                  </a:cubicBezTo>
                  <a:cubicBezTo>
                    <a:pt x="334" y="372"/>
                    <a:pt x="333" y="372"/>
                    <a:pt x="332" y="372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28" y="374"/>
                    <a:pt x="328" y="374"/>
                    <a:pt x="328" y="374"/>
                  </a:cubicBezTo>
                  <a:cubicBezTo>
                    <a:pt x="324" y="375"/>
                    <a:pt x="321" y="375"/>
                    <a:pt x="318" y="376"/>
                  </a:cubicBezTo>
                  <a:cubicBezTo>
                    <a:pt x="311" y="377"/>
                    <a:pt x="304" y="378"/>
                    <a:pt x="297" y="377"/>
                  </a:cubicBezTo>
                  <a:cubicBezTo>
                    <a:pt x="290" y="377"/>
                    <a:pt x="283" y="376"/>
                    <a:pt x="276" y="374"/>
                  </a:cubicBezTo>
                  <a:cubicBezTo>
                    <a:pt x="273" y="374"/>
                    <a:pt x="270" y="373"/>
                    <a:pt x="266" y="371"/>
                  </a:cubicBezTo>
                  <a:cubicBezTo>
                    <a:pt x="265" y="371"/>
                    <a:pt x="265" y="371"/>
                    <a:pt x="264" y="370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2" y="370"/>
                    <a:pt x="262" y="370"/>
                    <a:pt x="262" y="370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1" y="369"/>
                    <a:pt x="260" y="369"/>
                    <a:pt x="259" y="368"/>
                  </a:cubicBezTo>
                  <a:cubicBezTo>
                    <a:pt x="258" y="369"/>
                    <a:pt x="257" y="370"/>
                    <a:pt x="255" y="373"/>
                  </a:cubicBezTo>
                  <a:cubicBezTo>
                    <a:pt x="253" y="375"/>
                    <a:pt x="250" y="377"/>
                    <a:pt x="248" y="379"/>
                  </a:cubicBezTo>
                  <a:cubicBezTo>
                    <a:pt x="244" y="384"/>
                    <a:pt x="239" y="388"/>
                    <a:pt x="235" y="392"/>
                  </a:cubicBezTo>
                  <a:cubicBezTo>
                    <a:pt x="234" y="393"/>
                    <a:pt x="235" y="393"/>
                    <a:pt x="236" y="393"/>
                  </a:cubicBezTo>
                  <a:cubicBezTo>
                    <a:pt x="236" y="392"/>
                    <a:pt x="238" y="391"/>
                    <a:pt x="242" y="388"/>
                  </a:cubicBezTo>
                  <a:cubicBezTo>
                    <a:pt x="244" y="386"/>
                    <a:pt x="247" y="384"/>
                    <a:pt x="251" y="380"/>
                  </a:cubicBezTo>
                  <a:cubicBezTo>
                    <a:pt x="252" y="378"/>
                    <a:pt x="254" y="377"/>
                    <a:pt x="256" y="374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59" y="371"/>
                    <a:pt x="259" y="371"/>
                    <a:pt x="260" y="371"/>
                  </a:cubicBezTo>
                  <a:cubicBezTo>
                    <a:pt x="260" y="371"/>
                    <a:pt x="260" y="371"/>
                    <a:pt x="260" y="371"/>
                  </a:cubicBezTo>
                  <a:cubicBezTo>
                    <a:pt x="261" y="371"/>
                    <a:pt x="261" y="371"/>
                    <a:pt x="261" y="371"/>
                  </a:cubicBezTo>
                  <a:cubicBezTo>
                    <a:pt x="262" y="372"/>
                    <a:pt x="262" y="372"/>
                    <a:pt x="262" y="372"/>
                  </a:cubicBezTo>
                  <a:cubicBezTo>
                    <a:pt x="264" y="373"/>
                    <a:pt x="266" y="374"/>
                    <a:pt x="268" y="374"/>
                  </a:cubicBezTo>
                  <a:cubicBezTo>
                    <a:pt x="273" y="376"/>
                    <a:pt x="277" y="377"/>
                    <a:pt x="282" y="378"/>
                  </a:cubicBezTo>
                  <a:cubicBezTo>
                    <a:pt x="291" y="379"/>
                    <a:pt x="299" y="379"/>
                    <a:pt x="307" y="379"/>
                  </a:cubicBezTo>
                  <a:cubicBezTo>
                    <a:pt x="312" y="379"/>
                    <a:pt x="317" y="378"/>
                    <a:pt x="323" y="377"/>
                  </a:cubicBezTo>
                  <a:cubicBezTo>
                    <a:pt x="325" y="377"/>
                    <a:pt x="328" y="376"/>
                    <a:pt x="331" y="375"/>
                  </a:cubicBezTo>
                  <a:cubicBezTo>
                    <a:pt x="332" y="375"/>
                    <a:pt x="332" y="375"/>
                    <a:pt x="332" y="375"/>
                  </a:cubicBezTo>
                  <a:cubicBezTo>
                    <a:pt x="333" y="374"/>
                    <a:pt x="333" y="374"/>
                    <a:pt x="333" y="374"/>
                  </a:cubicBezTo>
                  <a:cubicBezTo>
                    <a:pt x="333" y="375"/>
                    <a:pt x="333" y="375"/>
                    <a:pt x="333" y="375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7"/>
                    <a:pt x="334" y="377"/>
                    <a:pt x="334" y="377"/>
                  </a:cubicBezTo>
                  <a:cubicBezTo>
                    <a:pt x="334" y="378"/>
                    <a:pt x="334" y="378"/>
                    <a:pt x="334" y="378"/>
                  </a:cubicBezTo>
                  <a:cubicBezTo>
                    <a:pt x="336" y="380"/>
                    <a:pt x="337" y="383"/>
                    <a:pt x="339" y="386"/>
                  </a:cubicBezTo>
                  <a:cubicBezTo>
                    <a:pt x="342" y="391"/>
                    <a:pt x="345" y="397"/>
                    <a:pt x="350" y="401"/>
                  </a:cubicBezTo>
                  <a:cubicBezTo>
                    <a:pt x="354" y="406"/>
                    <a:pt x="358" y="411"/>
                    <a:pt x="363" y="415"/>
                  </a:cubicBezTo>
                  <a:cubicBezTo>
                    <a:pt x="366" y="417"/>
                    <a:pt x="369" y="418"/>
                    <a:pt x="371" y="420"/>
                  </a:cubicBezTo>
                  <a:cubicBezTo>
                    <a:pt x="374" y="421"/>
                    <a:pt x="374" y="421"/>
                    <a:pt x="374" y="421"/>
                  </a:cubicBezTo>
                  <a:cubicBezTo>
                    <a:pt x="374" y="422"/>
                    <a:pt x="374" y="422"/>
                    <a:pt x="374" y="422"/>
                  </a:cubicBezTo>
                  <a:cubicBezTo>
                    <a:pt x="374" y="422"/>
                    <a:pt x="374" y="422"/>
                    <a:pt x="374" y="423"/>
                  </a:cubicBezTo>
                  <a:cubicBezTo>
                    <a:pt x="372" y="428"/>
                    <a:pt x="372" y="428"/>
                    <a:pt x="372" y="428"/>
                  </a:cubicBezTo>
                  <a:cubicBezTo>
                    <a:pt x="366" y="440"/>
                    <a:pt x="366" y="440"/>
                    <a:pt x="366" y="440"/>
                  </a:cubicBezTo>
                  <a:cubicBezTo>
                    <a:pt x="363" y="448"/>
                    <a:pt x="360" y="456"/>
                    <a:pt x="356" y="464"/>
                  </a:cubicBezTo>
                  <a:cubicBezTo>
                    <a:pt x="350" y="480"/>
                    <a:pt x="344" y="495"/>
                    <a:pt x="338" y="511"/>
                  </a:cubicBezTo>
                  <a:cubicBezTo>
                    <a:pt x="330" y="534"/>
                    <a:pt x="322" y="557"/>
                    <a:pt x="315" y="580"/>
                  </a:cubicBezTo>
                  <a:cubicBezTo>
                    <a:pt x="314" y="585"/>
                    <a:pt x="312" y="591"/>
                    <a:pt x="310" y="597"/>
                  </a:cubicBezTo>
                  <a:cubicBezTo>
                    <a:pt x="308" y="606"/>
                    <a:pt x="308" y="606"/>
                    <a:pt x="308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6" y="609"/>
                    <a:pt x="306" y="609"/>
                    <a:pt x="306" y="609"/>
                  </a:cubicBezTo>
                  <a:cubicBezTo>
                    <a:pt x="304" y="609"/>
                    <a:pt x="304" y="609"/>
                    <a:pt x="304" y="609"/>
                  </a:cubicBezTo>
                  <a:cubicBezTo>
                    <a:pt x="295" y="609"/>
                    <a:pt x="295" y="609"/>
                    <a:pt x="295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0" y="587"/>
                    <a:pt x="280" y="587"/>
                    <a:pt x="280" y="587"/>
                  </a:cubicBezTo>
                  <a:cubicBezTo>
                    <a:pt x="277" y="579"/>
                    <a:pt x="275" y="571"/>
                    <a:pt x="272" y="563"/>
                  </a:cubicBezTo>
                  <a:cubicBezTo>
                    <a:pt x="267" y="547"/>
                    <a:pt x="262" y="531"/>
                    <a:pt x="256" y="515"/>
                  </a:cubicBezTo>
                  <a:cubicBezTo>
                    <a:pt x="246" y="484"/>
                    <a:pt x="234" y="454"/>
                    <a:pt x="222" y="429"/>
                  </a:cubicBezTo>
                  <a:cubicBezTo>
                    <a:pt x="217" y="418"/>
                    <a:pt x="214" y="411"/>
                    <a:pt x="211" y="408"/>
                  </a:cubicBezTo>
                  <a:cubicBezTo>
                    <a:pt x="210" y="406"/>
                    <a:pt x="210" y="405"/>
                    <a:pt x="209" y="405"/>
                  </a:cubicBezTo>
                  <a:cubicBezTo>
                    <a:pt x="212" y="404"/>
                    <a:pt x="215" y="402"/>
                    <a:pt x="220" y="400"/>
                  </a:cubicBezTo>
                  <a:cubicBezTo>
                    <a:pt x="223" y="398"/>
                    <a:pt x="226" y="395"/>
                    <a:pt x="229" y="393"/>
                  </a:cubicBezTo>
                  <a:cubicBezTo>
                    <a:pt x="232" y="391"/>
                    <a:pt x="234" y="389"/>
                    <a:pt x="234" y="389"/>
                  </a:cubicBezTo>
                  <a:cubicBezTo>
                    <a:pt x="237" y="388"/>
                    <a:pt x="236" y="389"/>
                    <a:pt x="235" y="391"/>
                  </a:cubicBezTo>
                  <a:cubicBezTo>
                    <a:pt x="240" y="387"/>
                    <a:pt x="244" y="383"/>
                    <a:pt x="248" y="379"/>
                  </a:cubicBezTo>
                  <a:close/>
                  <a:moveTo>
                    <a:pt x="318" y="622"/>
                  </a:moveTo>
                  <a:cubicBezTo>
                    <a:pt x="319" y="621"/>
                    <a:pt x="319" y="621"/>
                    <a:pt x="319" y="621"/>
                  </a:cubicBezTo>
                  <a:cubicBezTo>
                    <a:pt x="323" y="606"/>
                    <a:pt x="323" y="606"/>
                    <a:pt x="323" y="606"/>
                  </a:cubicBezTo>
                  <a:cubicBezTo>
                    <a:pt x="325" y="599"/>
                    <a:pt x="327" y="592"/>
                    <a:pt x="329" y="585"/>
                  </a:cubicBezTo>
                  <a:cubicBezTo>
                    <a:pt x="337" y="557"/>
                    <a:pt x="346" y="530"/>
                    <a:pt x="356" y="502"/>
                  </a:cubicBezTo>
                  <a:cubicBezTo>
                    <a:pt x="361" y="489"/>
                    <a:pt x="366" y="475"/>
                    <a:pt x="372" y="462"/>
                  </a:cubicBezTo>
                  <a:cubicBezTo>
                    <a:pt x="374" y="455"/>
                    <a:pt x="377" y="448"/>
                    <a:pt x="380" y="442"/>
                  </a:cubicBezTo>
                  <a:cubicBezTo>
                    <a:pt x="385" y="432"/>
                    <a:pt x="385" y="432"/>
                    <a:pt x="385" y="432"/>
                  </a:cubicBezTo>
                  <a:cubicBezTo>
                    <a:pt x="392" y="416"/>
                    <a:pt x="392" y="416"/>
                    <a:pt x="392" y="416"/>
                  </a:cubicBezTo>
                  <a:cubicBezTo>
                    <a:pt x="386" y="413"/>
                    <a:pt x="386" y="413"/>
                    <a:pt x="386" y="413"/>
                  </a:cubicBezTo>
                  <a:cubicBezTo>
                    <a:pt x="385" y="412"/>
                    <a:pt x="384" y="412"/>
                    <a:pt x="383" y="411"/>
                  </a:cubicBezTo>
                  <a:cubicBezTo>
                    <a:pt x="381" y="410"/>
                    <a:pt x="381" y="410"/>
                    <a:pt x="381" y="410"/>
                  </a:cubicBezTo>
                  <a:cubicBezTo>
                    <a:pt x="381" y="410"/>
                    <a:pt x="381" y="410"/>
                    <a:pt x="380" y="410"/>
                  </a:cubicBezTo>
                  <a:cubicBezTo>
                    <a:pt x="380" y="410"/>
                    <a:pt x="380" y="410"/>
                    <a:pt x="380" y="410"/>
                  </a:cubicBezTo>
                  <a:cubicBezTo>
                    <a:pt x="378" y="409"/>
                    <a:pt x="376" y="407"/>
                    <a:pt x="374" y="406"/>
                  </a:cubicBezTo>
                  <a:cubicBezTo>
                    <a:pt x="371" y="404"/>
                    <a:pt x="367" y="401"/>
                    <a:pt x="364" y="398"/>
                  </a:cubicBezTo>
                  <a:cubicBezTo>
                    <a:pt x="358" y="392"/>
                    <a:pt x="353" y="385"/>
                    <a:pt x="349" y="377"/>
                  </a:cubicBezTo>
                  <a:cubicBezTo>
                    <a:pt x="353" y="385"/>
                    <a:pt x="358" y="392"/>
                    <a:pt x="364" y="398"/>
                  </a:cubicBezTo>
                  <a:cubicBezTo>
                    <a:pt x="367" y="401"/>
                    <a:pt x="371" y="404"/>
                    <a:pt x="374" y="406"/>
                  </a:cubicBezTo>
                  <a:cubicBezTo>
                    <a:pt x="376" y="407"/>
                    <a:pt x="378" y="409"/>
                    <a:pt x="380" y="410"/>
                  </a:cubicBezTo>
                  <a:cubicBezTo>
                    <a:pt x="383" y="412"/>
                    <a:pt x="388" y="414"/>
                    <a:pt x="391" y="416"/>
                  </a:cubicBezTo>
                  <a:cubicBezTo>
                    <a:pt x="384" y="433"/>
                    <a:pt x="384" y="433"/>
                    <a:pt x="384" y="433"/>
                  </a:cubicBezTo>
                  <a:cubicBezTo>
                    <a:pt x="379" y="445"/>
                    <a:pt x="379" y="445"/>
                    <a:pt x="379" y="445"/>
                  </a:cubicBezTo>
                  <a:cubicBezTo>
                    <a:pt x="375" y="452"/>
                    <a:pt x="372" y="460"/>
                    <a:pt x="369" y="468"/>
                  </a:cubicBezTo>
                  <a:cubicBezTo>
                    <a:pt x="363" y="483"/>
                    <a:pt x="357" y="499"/>
                    <a:pt x="351" y="515"/>
                  </a:cubicBezTo>
                  <a:cubicBezTo>
                    <a:pt x="340" y="546"/>
                    <a:pt x="330" y="578"/>
                    <a:pt x="321" y="612"/>
                  </a:cubicBezTo>
                  <a:cubicBezTo>
                    <a:pt x="321" y="611"/>
                    <a:pt x="321" y="609"/>
                    <a:pt x="320" y="612"/>
                  </a:cubicBezTo>
                  <a:cubicBezTo>
                    <a:pt x="329" y="579"/>
                    <a:pt x="339" y="546"/>
                    <a:pt x="350" y="515"/>
                  </a:cubicBezTo>
                  <a:cubicBezTo>
                    <a:pt x="356" y="499"/>
                    <a:pt x="362" y="483"/>
                    <a:pt x="368" y="468"/>
                  </a:cubicBezTo>
                  <a:cubicBezTo>
                    <a:pt x="371" y="460"/>
                    <a:pt x="375" y="452"/>
                    <a:pt x="378" y="444"/>
                  </a:cubicBezTo>
                  <a:cubicBezTo>
                    <a:pt x="383" y="433"/>
                    <a:pt x="383" y="433"/>
                    <a:pt x="383" y="433"/>
                  </a:cubicBezTo>
                  <a:cubicBezTo>
                    <a:pt x="391" y="416"/>
                    <a:pt x="391" y="416"/>
                    <a:pt x="391" y="416"/>
                  </a:cubicBezTo>
                  <a:cubicBezTo>
                    <a:pt x="384" y="413"/>
                    <a:pt x="384" y="413"/>
                    <a:pt x="384" y="413"/>
                  </a:cubicBezTo>
                  <a:cubicBezTo>
                    <a:pt x="383" y="413"/>
                    <a:pt x="383" y="412"/>
                    <a:pt x="382" y="412"/>
                  </a:cubicBezTo>
                  <a:cubicBezTo>
                    <a:pt x="380" y="411"/>
                    <a:pt x="380" y="411"/>
                    <a:pt x="380" y="411"/>
                  </a:cubicBezTo>
                  <a:cubicBezTo>
                    <a:pt x="379" y="410"/>
                    <a:pt x="379" y="410"/>
                    <a:pt x="379" y="410"/>
                  </a:cubicBezTo>
                  <a:cubicBezTo>
                    <a:pt x="377" y="409"/>
                    <a:pt x="375" y="408"/>
                    <a:pt x="373" y="406"/>
                  </a:cubicBezTo>
                  <a:cubicBezTo>
                    <a:pt x="369" y="404"/>
                    <a:pt x="366" y="401"/>
                    <a:pt x="363" y="397"/>
                  </a:cubicBezTo>
                  <a:cubicBezTo>
                    <a:pt x="356" y="391"/>
                    <a:pt x="350" y="383"/>
                    <a:pt x="346" y="374"/>
                  </a:cubicBezTo>
                  <a:cubicBezTo>
                    <a:pt x="347" y="374"/>
                    <a:pt x="347" y="374"/>
                    <a:pt x="347" y="374"/>
                  </a:cubicBezTo>
                  <a:cubicBezTo>
                    <a:pt x="347" y="373"/>
                    <a:pt x="346" y="372"/>
                    <a:pt x="346" y="372"/>
                  </a:cubicBezTo>
                  <a:cubicBezTo>
                    <a:pt x="346" y="371"/>
                    <a:pt x="346" y="371"/>
                    <a:pt x="346" y="371"/>
                  </a:cubicBezTo>
                  <a:cubicBezTo>
                    <a:pt x="345" y="371"/>
                    <a:pt x="345" y="371"/>
                    <a:pt x="345" y="371"/>
                  </a:cubicBezTo>
                  <a:cubicBezTo>
                    <a:pt x="345" y="370"/>
                    <a:pt x="345" y="370"/>
                    <a:pt x="345" y="370"/>
                  </a:cubicBezTo>
                  <a:cubicBezTo>
                    <a:pt x="344" y="368"/>
                    <a:pt x="344" y="368"/>
                    <a:pt x="344" y="368"/>
                  </a:cubicBezTo>
                  <a:cubicBezTo>
                    <a:pt x="343" y="364"/>
                    <a:pt x="342" y="361"/>
                    <a:pt x="340" y="358"/>
                  </a:cubicBezTo>
                  <a:cubicBezTo>
                    <a:pt x="337" y="359"/>
                    <a:pt x="334" y="360"/>
                    <a:pt x="331" y="361"/>
                  </a:cubicBezTo>
                  <a:cubicBezTo>
                    <a:pt x="330" y="362"/>
                    <a:pt x="330" y="362"/>
                    <a:pt x="329" y="362"/>
                  </a:cubicBezTo>
                  <a:cubicBezTo>
                    <a:pt x="327" y="363"/>
                    <a:pt x="327" y="363"/>
                    <a:pt x="327" y="363"/>
                  </a:cubicBezTo>
                  <a:cubicBezTo>
                    <a:pt x="325" y="363"/>
                    <a:pt x="325" y="363"/>
                    <a:pt x="325" y="363"/>
                  </a:cubicBezTo>
                  <a:cubicBezTo>
                    <a:pt x="322" y="364"/>
                    <a:pt x="319" y="365"/>
                    <a:pt x="316" y="365"/>
                  </a:cubicBezTo>
                  <a:cubicBezTo>
                    <a:pt x="310" y="366"/>
                    <a:pt x="304" y="367"/>
                    <a:pt x="297" y="367"/>
                  </a:cubicBezTo>
                  <a:cubicBezTo>
                    <a:pt x="291" y="366"/>
                    <a:pt x="285" y="365"/>
                    <a:pt x="279" y="364"/>
                  </a:cubicBezTo>
                  <a:cubicBezTo>
                    <a:pt x="276" y="363"/>
                    <a:pt x="273" y="362"/>
                    <a:pt x="270" y="361"/>
                  </a:cubicBezTo>
                  <a:cubicBezTo>
                    <a:pt x="269" y="361"/>
                    <a:pt x="269" y="361"/>
                    <a:pt x="268" y="360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6" y="360"/>
                    <a:pt x="266" y="360"/>
                    <a:pt x="266" y="360"/>
                  </a:cubicBezTo>
                  <a:cubicBezTo>
                    <a:pt x="265" y="359"/>
                    <a:pt x="265" y="359"/>
                    <a:pt x="265" y="359"/>
                  </a:cubicBezTo>
                  <a:cubicBezTo>
                    <a:pt x="263" y="358"/>
                    <a:pt x="263" y="358"/>
                    <a:pt x="263" y="358"/>
                  </a:cubicBezTo>
                  <a:cubicBezTo>
                    <a:pt x="261" y="357"/>
                    <a:pt x="261" y="357"/>
                    <a:pt x="261" y="357"/>
                  </a:cubicBezTo>
                  <a:cubicBezTo>
                    <a:pt x="256" y="354"/>
                    <a:pt x="256" y="354"/>
                    <a:pt x="256" y="354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8" y="364"/>
                    <a:pt x="248" y="364"/>
                    <a:pt x="248" y="364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3" y="369"/>
                    <a:pt x="243" y="369"/>
                    <a:pt x="243" y="369"/>
                  </a:cubicBezTo>
                  <a:cubicBezTo>
                    <a:pt x="241" y="371"/>
                    <a:pt x="239" y="373"/>
                    <a:pt x="237" y="375"/>
                  </a:cubicBezTo>
                  <a:cubicBezTo>
                    <a:pt x="233" y="379"/>
                    <a:pt x="230" y="383"/>
                    <a:pt x="226" y="386"/>
                  </a:cubicBezTo>
                  <a:cubicBezTo>
                    <a:pt x="231" y="383"/>
                    <a:pt x="236" y="378"/>
                    <a:pt x="241" y="374"/>
                  </a:cubicBezTo>
                  <a:cubicBezTo>
                    <a:pt x="243" y="372"/>
                    <a:pt x="245" y="370"/>
                    <a:pt x="247" y="367"/>
                  </a:cubicBezTo>
                  <a:cubicBezTo>
                    <a:pt x="249" y="366"/>
                    <a:pt x="249" y="366"/>
                    <a:pt x="249" y="366"/>
                  </a:cubicBezTo>
                  <a:cubicBezTo>
                    <a:pt x="250" y="365"/>
                    <a:pt x="250" y="365"/>
                    <a:pt x="250" y="365"/>
                  </a:cubicBezTo>
                  <a:cubicBezTo>
                    <a:pt x="251" y="363"/>
                    <a:pt x="251" y="363"/>
                    <a:pt x="251" y="363"/>
                  </a:cubicBezTo>
                  <a:cubicBezTo>
                    <a:pt x="257" y="357"/>
                    <a:pt x="257" y="357"/>
                    <a:pt x="257" y="357"/>
                  </a:cubicBezTo>
                  <a:cubicBezTo>
                    <a:pt x="261" y="359"/>
                    <a:pt x="261" y="359"/>
                    <a:pt x="261" y="359"/>
                  </a:cubicBezTo>
                  <a:cubicBezTo>
                    <a:pt x="263" y="360"/>
                    <a:pt x="263" y="360"/>
                    <a:pt x="263" y="360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66" y="362"/>
                    <a:pt x="266" y="362"/>
                    <a:pt x="267" y="362"/>
                  </a:cubicBezTo>
                  <a:cubicBezTo>
                    <a:pt x="269" y="363"/>
                    <a:pt x="269" y="363"/>
                    <a:pt x="269" y="363"/>
                  </a:cubicBezTo>
                  <a:cubicBezTo>
                    <a:pt x="272" y="364"/>
                    <a:pt x="275" y="365"/>
                    <a:pt x="278" y="366"/>
                  </a:cubicBezTo>
                  <a:cubicBezTo>
                    <a:pt x="284" y="367"/>
                    <a:pt x="291" y="368"/>
                    <a:pt x="297" y="369"/>
                  </a:cubicBezTo>
                  <a:cubicBezTo>
                    <a:pt x="303" y="369"/>
                    <a:pt x="310" y="369"/>
                    <a:pt x="316" y="368"/>
                  </a:cubicBezTo>
                  <a:cubicBezTo>
                    <a:pt x="319" y="367"/>
                    <a:pt x="322" y="367"/>
                    <a:pt x="325" y="366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9" y="365"/>
                    <a:pt x="329" y="365"/>
                    <a:pt x="329" y="365"/>
                  </a:cubicBezTo>
                  <a:cubicBezTo>
                    <a:pt x="330" y="364"/>
                    <a:pt x="331" y="364"/>
                    <a:pt x="331" y="364"/>
                  </a:cubicBezTo>
                  <a:cubicBezTo>
                    <a:pt x="334" y="363"/>
                    <a:pt x="336" y="362"/>
                    <a:pt x="339" y="361"/>
                  </a:cubicBezTo>
                  <a:cubicBezTo>
                    <a:pt x="342" y="368"/>
                    <a:pt x="342" y="368"/>
                    <a:pt x="342" y="368"/>
                  </a:cubicBezTo>
                  <a:cubicBezTo>
                    <a:pt x="342" y="369"/>
                    <a:pt x="342" y="370"/>
                    <a:pt x="343" y="371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4" y="373"/>
                    <a:pt x="344" y="373"/>
                    <a:pt x="344" y="373"/>
                  </a:cubicBezTo>
                  <a:cubicBezTo>
                    <a:pt x="345" y="376"/>
                    <a:pt x="346" y="378"/>
                    <a:pt x="348" y="381"/>
                  </a:cubicBezTo>
                  <a:cubicBezTo>
                    <a:pt x="351" y="386"/>
                    <a:pt x="354" y="390"/>
                    <a:pt x="358" y="394"/>
                  </a:cubicBezTo>
                  <a:cubicBezTo>
                    <a:pt x="361" y="399"/>
                    <a:pt x="366" y="403"/>
                    <a:pt x="370" y="406"/>
                  </a:cubicBezTo>
                  <a:cubicBezTo>
                    <a:pt x="372" y="408"/>
                    <a:pt x="375" y="409"/>
                    <a:pt x="377" y="411"/>
                  </a:cubicBezTo>
                  <a:cubicBezTo>
                    <a:pt x="378" y="411"/>
                    <a:pt x="378" y="411"/>
                    <a:pt x="378" y="411"/>
                  </a:cubicBezTo>
                  <a:cubicBezTo>
                    <a:pt x="379" y="412"/>
                    <a:pt x="379" y="412"/>
                    <a:pt x="379" y="412"/>
                  </a:cubicBezTo>
                  <a:cubicBezTo>
                    <a:pt x="380" y="413"/>
                    <a:pt x="381" y="413"/>
                    <a:pt x="382" y="414"/>
                  </a:cubicBezTo>
                  <a:cubicBezTo>
                    <a:pt x="384" y="415"/>
                    <a:pt x="386" y="416"/>
                    <a:pt x="388" y="417"/>
                  </a:cubicBezTo>
                  <a:cubicBezTo>
                    <a:pt x="381" y="433"/>
                    <a:pt x="381" y="433"/>
                    <a:pt x="381" y="433"/>
                  </a:cubicBezTo>
                  <a:cubicBezTo>
                    <a:pt x="376" y="445"/>
                    <a:pt x="376" y="445"/>
                    <a:pt x="376" y="445"/>
                  </a:cubicBezTo>
                  <a:cubicBezTo>
                    <a:pt x="372" y="454"/>
                    <a:pt x="369" y="462"/>
                    <a:pt x="365" y="471"/>
                  </a:cubicBezTo>
                  <a:cubicBezTo>
                    <a:pt x="359" y="488"/>
                    <a:pt x="352" y="504"/>
                    <a:pt x="346" y="521"/>
                  </a:cubicBezTo>
                  <a:cubicBezTo>
                    <a:pt x="352" y="505"/>
                    <a:pt x="358" y="488"/>
                    <a:pt x="365" y="471"/>
                  </a:cubicBezTo>
                  <a:cubicBezTo>
                    <a:pt x="368" y="462"/>
                    <a:pt x="372" y="454"/>
                    <a:pt x="375" y="445"/>
                  </a:cubicBezTo>
                  <a:cubicBezTo>
                    <a:pt x="377" y="441"/>
                    <a:pt x="379" y="437"/>
                    <a:pt x="381" y="433"/>
                  </a:cubicBezTo>
                  <a:cubicBezTo>
                    <a:pt x="388" y="417"/>
                    <a:pt x="388" y="417"/>
                    <a:pt x="388" y="417"/>
                  </a:cubicBezTo>
                  <a:cubicBezTo>
                    <a:pt x="385" y="416"/>
                    <a:pt x="382" y="414"/>
                    <a:pt x="380" y="413"/>
                  </a:cubicBezTo>
                  <a:cubicBezTo>
                    <a:pt x="380" y="413"/>
                    <a:pt x="379" y="413"/>
                    <a:pt x="379" y="412"/>
                  </a:cubicBezTo>
                  <a:cubicBezTo>
                    <a:pt x="378" y="412"/>
                    <a:pt x="378" y="412"/>
                    <a:pt x="378" y="412"/>
                  </a:cubicBezTo>
                  <a:cubicBezTo>
                    <a:pt x="377" y="411"/>
                    <a:pt x="377" y="411"/>
                    <a:pt x="377" y="411"/>
                  </a:cubicBezTo>
                  <a:cubicBezTo>
                    <a:pt x="376" y="411"/>
                    <a:pt x="375" y="410"/>
                    <a:pt x="375" y="410"/>
                  </a:cubicBezTo>
                  <a:cubicBezTo>
                    <a:pt x="372" y="408"/>
                    <a:pt x="369" y="406"/>
                    <a:pt x="366" y="403"/>
                  </a:cubicBezTo>
                  <a:cubicBezTo>
                    <a:pt x="360" y="398"/>
                    <a:pt x="355" y="392"/>
                    <a:pt x="351" y="386"/>
                  </a:cubicBezTo>
                  <a:cubicBezTo>
                    <a:pt x="349" y="382"/>
                    <a:pt x="347" y="379"/>
                    <a:pt x="345" y="376"/>
                  </a:cubicBezTo>
                  <a:cubicBezTo>
                    <a:pt x="345" y="375"/>
                    <a:pt x="344" y="374"/>
                    <a:pt x="344" y="373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2" y="370"/>
                    <a:pt x="342" y="370"/>
                    <a:pt x="342" y="370"/>
                  </a:cubicBezTo>
                  <a:cubicBezTo>
                    <a:pt x="341" y="367"/>
                    <a:pt x="340" y="364"/>
                    <a:pt x="339" y="361"/>
                  </a:cubicBezTo>
                  <a:cubicBezTo>
                    <a:pt x="336" y="362"/>
                    <a:pt x="334" y="363"/>
                    <a:pt x="331" y="364"/>
                  </a:cubicBezTo>
                  <a:cubicBezTo>
                    <a:pt x="330" y="364"/>
                    <a:pt x="330" y="365"/>
                    <a:pt x="329" y="365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5" y="366"/>
                    <a:pt x="325" y="366"/>
                    <a:pt x="325" y="366"/>
                  </a:cubicBezTo>
                  <a:cubicBezTo>
                    <a:pt x="322" y="367"/>
                    <a:pt x="319" y="368"/>
                    <a:pt x="316" y="368"/>
                  </a:cubicBezTo>
                  <a:cubicBezTo>
                    <a:pt x="309" y="369"/>
                    <a:pt x="303" y="369"/>
                    <a:pt x="297" y="369"/>
                  </a:cubicBezTo>
                  <a:cubicBezTo>
                    <a:pt x="290" y="369"/>
                    <a:pt x="284" y="368"/>
                    <a:pt x="278" y="366"/>
                  </a:cubicBezTo>
                  <a:cubicBezTo>
                    <a:pt x="275" y="366"/>
                    <a:pt x="272" y="365"/>
                    <a:pt x="269" y="364"/>
                  </a:cubicBezTo>
                  <a:cubicBezTo>
                    <a:pt x="268" y="363"/>
                    <a:pt x="267" y="363"/>
                    <a:pt x="267" y="363"/>
                  </a:cubicBezTo>
                  <a:cubicBezTo>
                    <a:pt x="266" y="362"/>
                    <a:pt x="266" y="362"/>
                    <a:pt x="264" y="362"/>
                  </a:cubicBezTo>
                  <a:cubicBezTo>
                    <a:pt x="262" y="361"/>
                    <a:pt x="262" y="361"/>
                    <a:pt x="262" y="361"/>
                  </a:cubicBezTo>
                  <a:cubicBezTo>
                    <a:pt x="261" y="360"/>
                    <a:pt x="261" y="360"/>
                    <a:pt x="261" y="360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2" y="364"/>
                    <a:pt x="252" y="364"/>
                    <a:pt x="252" y="364"/>
                  </a:cubicBezTo>
                  <a:cubicBezTo>
                    <a:pt x="250" y="366"/>
                    <a:pt x="250" y="366"/>
                    <a:pt x="250" y="366"/>
                  </a:cubicBezTo>
                  <a:cubicBezTo>
                    <a:pt x="248" y="368"/>
                    <a:pt x="248" y="368"/>
                    <a:pt x="248" y="368"/>
                  </a:cubicBezTo>
                  <a:cubicBezTo>
                    <a:pt x="246" y="370"/>
                    <a:pt x="244" y="372"/>
                    <a:pt x="241" y="375"/>
                  </a:cubicBezTo>
                  <a:cubicBezTo>
                    <a:pt x="237" y="379"/>
                    <a:pt x="232" y="383"/>
                    <a:pt x="227" y="387"/>
                  </a:cubicBezTo>
                  <a:cubicBezTo>
                    <a:pt x="225" y="389"/>
                    <a:pt x="222" y="391"/>
                    <a:pt x="220" y="392"/>
                  </a:cubicBezTo>
                  <a:cubicBezTo>
                    <a:pt x="217" y="395"/>
                    <a:pt x="215" y="397"/>
                    <a:pt x="212" y="398"/>
                  </a:cubicBezTo>
                  <a:cubicBezTo>
                    <a:pt x="208" y="402"/>
                    <a:pt x="204" y="405"/>
                    <a:pt x="204" y="406"/>
                  </a:cubicBezTo>
                  <a:cubicBezTo>
                    <a:pt x="205" y="406"/>
                    <a:pt x="206" y="406"/>
                    <a:pt x="208" y="405"/>
                  </a:cubicBezTo>
                  <a:cubicBezTo>
                    <a:pt x="208" y="405"/>
                    <a:pt x="208" y="406"/>
                    <a:pt x="208" y="406"/>
                  </a:cubicBezTo>
                  <a:cubicBezTo>
                    <a:pt x="209" y="411"/>
                    <a:pt x="214" y="426"/>
                    <a:pt x="223" y="449"/>
                  </a:cubicBezTo>
                  <a:cubicBezTo>
                    <a:pt x="222" y="449"/>
                    <a:pt x="222" y="449"/>
                    <a:pt x="222" y="449"/>
                  </a:cubicBezTo>
                  <a:cubicBezTo>
                    <a:pt x="217" y="438"/>
                    <a:pt x="214" y="431"/>
                    <a:pt x="212" y="427"/>
                  </a:cubicBezTo>
                  <a:cubicBezTo>
                    <a:pt x="210" y="423"/>
                    <a:pt x="209" y="422"/>
                    <a:pt x="209" y="422"/>
                  </a:cubicBezTo>
                  <a:cubicBezTo>
                    <a:pt x="207" y="421"/>
                    <a:pt x="208" y="426"/>
                    <a:pt x="206" y="423"/>
                  </a:cubicBezTo>
                  <a:cubicBezTo>
                    <a:pt x="216" y="445"/>
                    <a:pt x="225" y="467"/>
                    <a:pt x="232" y="490"/>
                  </a:cubicBezTo>
                  <a:cubicBezTo>
                    <a:pt x="234" y="496"/>
                    <a:pt x="238" y="507"/>
                    <a:pt x="240" y="513"/>
                  </a:cubicBezTo>
                  <a:cubicBezTo>
                    <a:pt x="251" y="541"/>
                    <a:pt x="260" y="569"/>
                    <a:pt x="268" y="598"/>
                  </a:cubicBezTo>
                  <a:cubicBezTo>
                    <a:pt x="271" y="608"/>
                    <a:pt x="271" y="608"/>
                    <a:pt x="271" y="608"/>
                  </a:cubicBezTo>
                  <a:cubicBezTo>
                    <a:pt x="273" y="614"/>
                    <a:pt x="273" y="614"/>
                    <a:pt x="273" y="614"/>
                  </a:cubicBezTo>
                  <a:cubicBezTo>
                    <a:pt x="274" y="619"/>
                    <a:pt x="274" y="619"/>
                    <a:pt x="274" y="619"/>
                  </a:cubicBezTo>
                  <a:cubicBezTo>
                    <a:pt x="275" y="622"/>
                    <a:pt x="275" y="622"/>
                    <a:pt x="275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8" y="621"/>
                    <a:pt x="268" y="621"/>
                    <a:pt x="268" y="621"/>
                  </a:cubicBezTo>
                  <a:cubicBezTo>
                    <a:pt x="263" y="604"/>
                    <a:pt x="263" y="604"/>
                    <a:pt x="263" y="604"/>
                  </a:cubicBezTo>
                  <a:cubicBezTo>
                    <a:pt x="261" y="595"/>
                    <a:pt x="261" y="595"/>
                    <a:pt x="261" y="595"/>
                  </a:cubicBezTo>
                  <a:cubicBezTo>
                    <a:pt x="257" y="582"/>
                    <a:pt x="253" y="570"/>
                    <a:pt x="249" y="557"/>
                  </a:cubicBezTo>
                  <a:cubicBezTo>
                    <a:pt x="241" y="532"/>
                    <a:pt x="232" y="507"/>
                    <a:pt x="223" y="483"/>
                  </a:cubicBezTo>
                  <a:cubicBezTo>
                    <a:pt x="218" y="471"/>
                    <a:pt x="213" y="459"/>
                    <a:pt x="208" y="447"/>
                  </a:cubicBezTo>
                  <a:cubicBezTo>
                    <a:pt x="206" y="441"/>
                    <a:pt x="203" y="435"/>
                    <a:pt x="201" y="429"/>
                  </a:cubicBezTo>
                  <a:cubicBezTo>
                    <a:pt x="196" y="420"/>
                    <a:pt x="196" y="420"/>
                    <a:pt x="196" y="420"/>
                  </a:cubicBezTo>
                  <a:cubicBezTo>
                    <a:pt x="190" y="406"/>
                    <a:pt x="190" y="406"/>
                    <a:pt x="190" y="406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1" y="408"/>
                    <a:pt x="181" y="408"/>
                  </a:cubicBezTo>
                  <a:cubicBezTo>
                    <a:pt x="180" y="408"/>
                    <a:pt x="180" y="408"/>
                    <a:pt x="180" y="408"/>
                  </a:cubicBezTo>
                  <a:cubicBezTo>
                    <a:pt x="178" y="408"/>
                    <a:pt x="177" y="408"/>
                    <a:pt x="175" y="408"/>
                  </a:cubicBezTo>
                  <a:cubicBezTo>
                    <a:pt x="172" y="408"/>
                    <a:pt x="169" y="407"/>
                    <a:pt x="166" y="407"/>
                  </a:cubicBezTo>
                  <a:cubicBezTo>
                    <a:pt x="159" y="405"/>
                    <a:pt x="154" y="402"/>
                    <a:pt x="149" y="397"/>
                  </a:cubicBezTo>
                  <a:cubicBezTo>
                    <a:pt x="144" y="393"/>
                    <a:pt x="140" y="388"/>
                    <a:pt x="138" y="382"/>
                  </a:cubicBezTo>
                  <a:cubicBezTo>
                    <a:pt x="136" y="376"/>
                    <a:pt x="136" y="370"/>
                    <a:pt x="138" y="366"/>
                  </a:cubicBezTo>
                  <a:cubicBezTo>
                    <a:pt x="139" y="364"/>
                    <a:pt x="141" y="362"/>
                    <a:pt x="143" y="360"/>
                  </a:cubicBezTo>
                  <a:cubicBezTo>
                    <a:pt x="145" y="358"/>
                    <a:pt x="148" y="357"/>
                    <a:pt x="151" y="356"/>
                  </a:cubicBezTo>
                  <a:cubicBezTo>
                    <a:pt x="156" y="355"/>
                    <a:pt x="162" y="356"/>
                    <a:pt x="167" y="359"/>
                  </a:cubicBezTo>
                  <a:cubicBezTo>
                    <a:pt x="172" y="362"/>
                    <a:pt x="177" y="367"/>
                    <a:pt x="180" y="373"/>
                  </a:cubicBezTo>
                  <a:cubicBezTo>
                    <a:pt x="181" y="374"/>
                    <a:pt x="182" y="375"/>
                    <a:pt x="183" y="377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193" y="398"/>
                    <a:pt x="193" y="398"/>
                    <a:pt x="193" y="398"/>
                  </a:cubicBezTo>
                  <a:cubicBezTo>
                    <a:pt x="195" y="397"/>
                    <a:pt x="197" y="396"/>
                    <a:pt x="200" y="395"/>
                  </a:cubicBezTo>
                  <a:cubicBezTo>
                    <a:pt x="201" y="394"/>
                    <a:pt x="202" y="394"/>
                    <a:pt x="203" y="393"/>
                  </a:cubicBezTo>
                  <a:cubicBezTo>
                    <a:pt x="204" y="393"/>
                    <a:pt x="205" y="392"/>
                    <a:pt x="206" y="392"/>
                  </a:cubicBezTo>
                  <a:cubicBezTo>
                    <a:pt x="207" y="391"/>
                    <a:pt x="207" y="391"/>
                    <a:pt x="207" y="391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1" y="388"/>
                    <a:pt x="212" y="388"/>
                    <a:pt x="213" y="387"/>
                  </a:cubicBezTo>
                  <a:cubicBezTo>
                    <a:pt x="218" y="384"/>
                    <a:pt x="222" y="381"/>
                    <a:pt x="226" y="378"/>
                  </a:cubicBezTo>
                  <a:cubicBezTo>
                    <a:pt x="230" y="374"/>
                    <a:pt x="234" y="371"/>
                    <a:pt x="238" y="367"/>
                  </a:cubicBezTo>
                  <a:cubicBezTo>
                    <a:pt x="240" y="365"/>
                    <a:pt x="242" y="363"/>
                    <a:pt x="243" y="361"/>
                  </a:cubicBezTo>
                  <a:cubicBezTo>
                    <a:pt x="244" y="360"/>
                    <a:pt x="244" y="360"/>
                    <a:pt x="244" y="360"/>
                  </a:cubicBezTo>
                  <a:cubicBezTo>
                    <a:pt x="245" y="359"/>
                    <a:pt x="245" y="359"/>
                    <a:pt x="245" y="359"/>
                  </a:cubicBezTo>
                  <a:cubicBezTo>
                    <a:pt x="246" y="358"/>
                    <a:pt x="246" y="358"/>
                    <a:pt x="247" y="357"/>
                  </a:cubicBezTo>
                  <a:cubicBezTo>
                    <a:pt x="249" y="355"/>
                    <a:pt x="250" y="353"/>
                    <a:pt x="252" y="351"/>
                  </a:cubicBezTo>
                  <a:cubicBezTo>
                    <a:pt x="250" y="349"/>
                    <a:pt x="249" y="347"/>
                    <a:pt x="248" y="345"/>
                  </a:cubicBezTo>
                  <a:cubicBezTo>
                    <a:pt x="247" y="344"/>
                    <a:pt x="247" y="344"/>
                    <a:pt x="247" y="344"/>
                  </a:cubicBezTo>
                  <a:cubicBezTo>
                    <a:pt x="247" y="344"/>
                    <a:pt x="246" y="343"/>
                    <a:pt x="246" y="343"/>
                  </a:cubicBezTo>
                  <a:cubicBezTo>
                    <a:pt x="246" y="343"/>
                    <a:pt x="246" y="343"/>
                    <a:pt x="246" y="343"/>
                  </a:cubicBezTo>
                  <a:cubicBezTo>
                    <a:pt x="246" y="342"/>
                    <a:pt x="246" y="342"/>
                    <a:pt x="245" y="341"/>
                  </a:cubicBezTo>
                  <a:cubicBezTo>
                    <a:pt x="245" y="340"/>
                    <a:pt x="244" y="338"/>
                    <a:pt x="243" y="336"/>
                  </a:cubicBezTo>
                  <a:cubicBezTo>
                    <a:pt x="243" y="335"/>
                    <a:pt x="243" y="334"/>
                    <a:pt x="243" y="333"/>
                  </a:cubicBezTo>
                  <a:cubicBezTo>
                    <a:pt x="243" y="332"/>
                    <a:pt x="243" y="332"/>
                    <a:pt x="242" y="331"/>
                  </a:cubicBezTo>
                  <a:cubicBezTo>
                    <a:pt x="242" y="331"/>
                    <a:pt x="242" y="330"/>
                    <a:pt x="242" y="330"/>
                  </a:cubicBezTo>
                  <a:cubicBezTo>
                    <a:pt x="242" y="328"/>
                    <a:pt x="242" y="326"/>
                    <a:pt x="243" y="324"/>
                  </a:cubicBezTo>
                  <a:cubicBezTo>
                    <a:pt x="244" y="315"/>
                    <a:pt x="247" y="306"/>
                    <a:pt x="252" y="299"/>
                  </a:cubicBezTo>
                  <a:cubicBezTo>
                    <a:pt x="254" y="296"/>
                    <a:pt x="257" y="293"/>
                    <a:pt x="260" y="291"/>
                  </a:cubicBezTo>
                  <a:cubicBezTo>
                    <a:pt x="263" y="289"/>
                    <a:pt x="267" y="288"/>
                    <a:pt x="270" y="288"/>
                  </a:cubicBezTo>
                  <a:cubicBezTo>
                    <a:pt x="274" y="288"/>
                    <a:pt x="277" y="290"/>
                    <a:pt x="280" y="292"/>
                  </a:cubicBezTo>
                  <a:cubicBezTo>
                    <a:pt x="283" y="294"/>
                    <a:pt x="286" y="297"/>
                    <a:pt x="287" y="300"/>
                  </a:cubicBezTo>
                  <a:cubicBezTo>
                    <a:pt x="288" y="304"/>
                    <a:pt x="288" y="307"/>
                    <a:pt x="287" y="311"/>
                  </a:cubicBezTo>
                  <a:cubicBezTo>
                    <a:pt x="287" y="315"/>
                    <a:pt x="285" y="319"/>
                    <a:pt x="283" y="323"/>
                  </a:cubicBezTo>
                  <a:cubicBezTo>
                    <a:pt x="280" y="327"/>
                    <a:pt x="278" y="330"/>
                    <a:pt x="275" y="334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2" y="338"/>
                    <a:pt x="272" y="338"/>
                    <a:pt x="272" y="338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66" y="346"/>
                    <a:pt x="265" y="347"/>
                    <a:pt x="265" y="349"/>
                  </a:cubicBezTo>
                  <a:cubicBezTo>
                    <a:pt x="265" y="349"/>
                    <a:pt x="265" y="350"/>
                    <a:pt x="265" y="350"/>
                  </a:cubicBezTo>
                  <a:cubicBezTo>
                    <a:pt x="265" y="351"/>
                    <a:pt x="266" y="351"/>
                    <a:pt x="266" y="351"/>
                  </a:cubicBezTo>
                  <a:cubicBezTo>
                    <a:pt x="266" y="351"/>
                    <a:pt x="266" y="351"/>
                    <a:pt x="266" y="351"/>
                  </a:cubicBezTo>
                  <a:cubicBezTo>
                    <a:pt x="266" y="352"/>
                    <a:pt x="266" y="352"/>
                    <a:pt x="266" y="352"/>
                  </a:cubicBezTo>
                  <a:cubicBezTo>
                    <a:pt x="267" y="354"/>
                    <a:pt x="268" y="354"/>
                    <a:pt x="270" y="355"/>
                  </a:cubicBezTo>
                  <a:cubicBezTo>
                    <a:pt x="272" y="356"/>
                    <a:pt x="274" y="357"/>
                    <a:pt x="276" y="357"/>
                  </a:cubicBezTo>
                  <a:cubicBezTo>
                    <a:pt x="277" y="358"/>
                    <a:pt x="278" y="358"/>
                    <a:pt x="280" y="358"/>
                  </a:cubicBezTo>
                  <a:cubicBezTo>
                    <a:pt x="281" y="358"/>
                    <a:pt x="282" y="359"/>
                    <a:pt x="283" y="359"/>
                  </a:cubicBezTo>
                  <a:cubicBezTo>
                    <a:pt x="285" y="359"/>
                    <a:pt x="285" y="359"/>
                    <a:pt x="285" y="359"/>
                  </a:cubicBezTo>
                  <a:cubicBezTo>
                    <a:pt x="287" y="360"/>
                    <a:pt x="287" y="360"/>
                    <a:pt x="287" y="360"/>
                  </a:cubicBezTo>
                  <a:cubicBezTo>
                    <a:pt x="292" y="360"/>
                    <a:pt x="297" y="361"/>
                    <a:pt x="302" y="361"/>
                  </a:cubicBezTo>
                  <a:cubicBezTo>
                    <a:pt x="308" y="361"/>
                    <a:pt x="313" y="360"/>
                    <a:pt x="318" y="359"/>
                  </a:cubicBezTo>
                  <a:cubicBezTo>
                    <a:pt x="321" y="359"/>
                    <a:pt x="324" y="358"/>
                    <a:pt x="327" y="357"/>
                  </a:cubicBezTo>
                  <a:cubicBezTo>
                    <a:pt x="327" y="357"/>
                    <a:pt x="328" y="356"/>
                    <a:pt x="329" y="356"/>
                  </a:cubicBezTo>
                  <a:cubicBezTo>
                    <a:pt x="330" y="355"/>
                    <a:pt x="331" y="355"/>
                    <a:pt x="332" y="355"/>
                  </a:cubicBezTo>
                  <a:cubicBezTo>
                    <a:pt x="338" y="352"/>
                    <a:pt x="338" y="352"/>
                    <a:pt x="338" y="352"/>
                  </a:cubicBezTo>
                  <a:cubicBezTo>
                    <a:pt x="338" y="347"/>
                    <a:pt x="338" y="347"/>
                    <a:pt x="338" y="347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3"/>
                    <a:pt x="337" y="343"/>
                    <a:pt x="337" y="343"/>
                  </a:cubicBezTo>
                  <a:cubicBezTo>
                    <a:pt x="337" y="342"/>
                    <a:pt x="337" y="342"/>
                    <a:pt x="337" y="342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36"/>
                    <a:pt x="336" y="336"/>
                    <a:pt x="336" y="336"/>
                  </a:cubicBezTo>
                  <a:cubicBezTo>
                    <a:pt x="336" y="333"/>
                    <a:pt x="335" y="330"/>
                    <a:pt x="335" y="327"/>
                  </a:cubicBezTo>
                  <a:cubicBezTo>
                    <a:pt x="336" y="321"/>
                    <a:pt x="337" y="315"/>
                    <a:pt x="340" y="310"/>
                  </a:cubicBezTo>
                  <a:cubicBezTo>
                    <a:pt x="342" y="307"/>
                    <a:pt x="343" y="305"/>
                    <a:pt x="345" y="303"/>
                  </a:cubicBezTo>
                  <a:cubicBezTo>
                    <a:pt x="347" y="302"/>
                    <a:pt x="348" y="301"/>
                    <a:pt x="349" y="300"/>
                  </a:cubicBezTo>
                  <a:cubicBezTo>
                    <a:pt x="350" y="299"/>
                    <a:pt x="351" y="299"/>
                    <a:pt x="352" y="298"/>
                  </a:cubicBezTo>
                  <a:cubicBezTo>
                    <a:pt x="357" y="296"/>
                    <a:pt x="363" y="295"/>
                    <a:pt x="367" y="297"/>
                  </a:cubicBezTo>
                  <a:cubicBezTo>
                    <a:pt x="368" y="297"/>
                    <a:pt x="369" y="298"/>
                    <a:pt x="370" y="299"/>
                  </a:cubicBezTo>
                  <a:cubicBezTo>
                    <a:pt x="370" y="299"/>
                    <a:pt x="371" y="299"/>
                    <a:pt x="371" y="300"/>
                  </a:cubicBezTo>
                  <a:cubicBezTo>
                    <a:pt x="372" y="300"/>
                    <a:pt x="372" y="301"/>
                    <a:pt x="373" y="301"/>
                  </a:cubicBezTo>
                  <a:cubicBezTo>
                    <a:pt x="374" y="304"/>
                    <a:pt x="376" y="306"/>
                    <a:pt x="377" y="308"/>
                  </a:cubicBezTo>
                  <a:cubicBezTo>
                    <a:pt x="378" y="311"/>
                    <a:pt x="378" y="313"/>
                    <a:pt x="378" y="316"/>
                  </a:cubicBezTo>
                  <a:cubicBezTo>
                    <a:pt x="378" y="319"/>
                    <a:pt x="377" y="322"/>
                    <a:pt x="376" y="324"/>
                  </a:cubicBezTo>
                  <a:cubicBezTo>
                    <a:pt x="374" y="330"/>
                    <a:pt x="371" y="335"/>
                    <a:pt x="366" y="339"/>
                  </a:cubicBezTo>
                  <a:cubicBezTo>
                    <a:pt x="364" y="342"/>
                    <a:pt x="362" y="344"/>
                    <a:pt x="359" y="346"/>
                  </a:cubicBezTo>
                  <a:cubicBezTo>
                    <a:pt x="359" y="346"/>
                    <a:pt x="358" y="347"/>
                    <a:pt x="357" y="347"/>
                  </a:cubicBezTo>
                  <a:cubicBezTo>
                    <a:pt x="356" y="348"/>
                    <a:pt x="356" y="348"/>
                    <a:pt x="356" y="348"/>
                  </a:cubicBezTo>
                  <a:cubicBezTo>
                    <a:pt x="355" y="349"/>
                    <a:pt x="355" y="349"/>
                    <a:pt x="355" y="349"/>
                  </a:cubicBezTo>
                  <a:cubicBezTo>
                    <a:pt x="352" y="351"/>
                    <a:pt x="349" y="353"/>
                    <a:pt x="346" y="355"/>
                  </a:cubicBezTo>
                  <a:cubicBezTo>
                    <a:pt x="347" y="357"/>
                    <a:pt x="348" y="359"/>
                    <a:pt x="349" y="361"/>
                  </a:cubicBezTo>
                  <a:cubicBezTo>
                    <a:pt x="349" y="362"/>
                    <a:pt x="350" y="363"/>
                    <a:pt x="350" y="364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1" y="367"/>
                    <a:pt x="351" y="367"/>
                    <a:pt x="351" y="367"/>
                  </a:cubicBezTo>
                  <a:cubicBezTo>
                    <a:pt x="352" y="369"/>
                    <a:pt x="353" y="372"/>
                    <a:pt x="354" y="374"/>
                  </a:cubicBezTo>
                  <a:cubicBezTo>
                    <a:pt x="357" y="378"/>
                    <a:pt x="360" y="383"/>
                    <a:pt x="363" y="387"/>
                  </a:cubicBezTo>
                  <a:cubicBezTo>
                    <a:pt x="366" y="392"/>
                    <a:pt x="370" y="396"/>
                    <a:pt x="374" y="399"/>
                  </a:cubicBezTo>
                  <a:cubicBezTo>
                    <a:pt x="375" y="400"/>
                    <a:pt x="377" y="401"/>
                    <a:pt x="378" y="401"/>
                  </a:cubicBezTo>
                  <a:cubicBezTo>
                    <a:pt x="378" y="402"/>
                    <a:pt x="379" y="402"/>
                    <a:pt x="379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2" y="404"/>
                    <a:pt x="382" y="404"/>
                    <a:pt x="382" y="404"/>
                  </a:cubicBezTo>
                  <a:cubicBezTo>
                    <a:pt x="384" y="405"/>
                    <a:pt x="386" y="406"/>
                    <a:pt x="388" y="407"/>
                  </a:cubicBezTo>
                  <a:cubicBezTo>
                    <a:pt x="390" y="408"/>
                    <a:pt x="392" y="409"/>
                    <a:pt x="394" y="410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10" y="378"/>
                    <a:pt x="410" y="378"/>
                    <a:pt x="410" y="378"/>
                  </a:cubicBezTo>
                  <a:cubicBezTo>
                    <a:pt x="410" y="377"/>
                    <a:pt x="410" y="377"/>
                    <a:pt x="410" y="377"/>
                  </a:cubicBezTo>
                  <a:cubicBezTo>
                    <a:pt x="411" y="377"/>
                    <a:pt x="411" y="376"/>
                    <a:pt x="412" y="375"/>
                  </a:cubicBezTo>
                  <a:cubicBezTo>
                    <a:pt x="414" y="373"/>
                    <a:pt x="416" y="370"/>
                    <a:pt x="418" y="368"/>
                  </a:cubicBezTo>
                  <a:cubicBezTo>
                    <a:pt x="420" y="366"/>
                    <a:pt x="423" y="364"/>
                    <a:pt x="425" y="363"/>
                  </a:cubicBezTo>
                  <a:cubicBezTo>
                    <a:pt x="426" y="362"/>
                    <a:pt x="428" y="362"/>
                    <a:pt x="429" y="362"/>
                  </a:cubicBezTo>
                  <a:cubicBezTo>
                    <a:pt x="429" y="362"/>
                    <a:pt x="430" y="362"/>
                    <a:pt x="430" y="362"/>
                  </a:cubicBezTo>
                  <a:cubicBezTo>
                    <a:pt x="431" y="362"/>
                    <a:pt x="431" y="362"/>
                    <a:pt x="432" y="362"/>
                  </a:cubicBezTo>
                  <a:cubicBezTo>
                    <a:pt x="436" y="363"/>
                    <a:pt x="441" y="367"/>
                    <a:pt x="443" y="372"/>
                  </a:cubicBezTo>
                  <a:cubicBezTo>
                    <a:pt x="445" y="377"/>
                    <a:pt x="446" y="384"/>
                    <a:pt x="445" y="390"/>
                  </a:cubicBezTo>
                  <a:cubicBezTo>
                    <a:pt x="445" y="393"/>
                    <a:pt x="444" y="396"/>
                    <a:pt x="442" y="399"/>
                  </a:cubicBezTo>
                  <a:cubicBezTo>
                    <a:pt x="441" y="402"/>
                    <a:pt x="440" y="404"/>
                    <a:pt x="438" y="406"/>
                  </a:cubicBezTo>
                  <a:cubicBezTo>
                    <a:pt x="434" y="411"/>
                    <a:pt x="428" y="414"/>
                    <a:pt x="422" y="416"/>
                  </a:cubicBezTo>
                  <a:cubicBezTo>
                    <a:pt x="419" y="417"/>
                    <a:pt x="416" y="417"/>
                    <a:pt x="413" y="417"/>
                  </a:cubicBezTo>
                  <a:cubicBezTo>
                    <a:pt x="411" y="418"/>
                    <a:pt x="410" y="418"/>
                    <a:pt x="408" y="418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7"/>
                    <a:pt x="404" y="417"/>
                    <a:pt x="403" y="417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2"/>
                    <a:pt x="387" y="442"/>
                    <a:pt x="387" y="442"/>
                  </a:cubicBezTo>
                  <a:cubicBezTo>
                    <a:pt x="384" y="449"/>
                    <a:pt x="381" y="456"/>
                    <a:pt x="378" y="463"/>
                  </a:cubicBezTo>
                  <a:cubicBezTo>
                    <a:pt x="372" y="477"/>
                    <a:pt x="367" y="492"/>
                    <a:pt x="362" y="506"/>
                  </a:cubicBezTo>
                  <a:cubicBezTo>
                    <a:pt x="351" y="535"/>
                    <a:pt x="342" y="564"/>
                    <a:pt x="333" y="593"/>
                  </a:cubicBezTo>
                  <a:cubicBezTo>
                    <a:pt x="330" y="604"/>
                    <a:pt x="330" y="604"/>
                    <a:pt x="330" y="604"/>
                  </a:cubicBezTo>
                  <a:cubicBezTo>
                    <a:pt x="327" y="613"/>
                    <a:pt x="327" y="613"/>
                    <a:pt x="327" y="613"/>
                  </a:cubicBezTo>
                  <a:cubicBezTo>
                    <a:pt x="326" y="619"/>
                    <a:pt x="326" y="619"/>
                    <a:pt x="326" y="619"/>
                  </a:cubicBezTo>
                  <a:cubicBezTo>
                    <a:pt x="325" y="621"/>
                    <a:pt x="325" y="621"/>
                    <a:pt x="325" y="621"/>
                  </a:cubicBezTo>
                  <a:cubicBezTo>
                    <a:pt x="325" y="622"/>
                    <a:pt x="325" y="622"/>
                    <a:pt x="325" y="622"/>
                  </a:cubicBezTo>
                  <a:lnTo>
                    <a:pt x="318" y="6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sp>
        <p:nvSpPr>
          <p:cNvPr id="234" name="TextBox 233">
            <a:extLst>
              <a:ext uri="{FF2B5EF4-FFF2-40B4-BE49-F238E27FC236}">
                <a16:creationId xmlns:a16="http://schemas.microsoft.com/office/drawing/2014/main" id="{BBE72E53-9686-4F93-A5FE-C2ED56B0EFB0}"/>
              </a:ext>
            </a:extLst>
          </p:cNvPr>
          <p:cNvSpPr txBox="1"/>
          <p:nvPr/>
        </p:nvSpPr>
        <p:spPr>
          <a:xfrm>
            <a:off x="2198770" y="360321"/>
            <a:ext cx="85618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【苹果】迟暮朝朝醉晚灯" panose="02000500000000000000"/>
                <a:cs typeface="Times New Roman" pitchFamily="18" charset="0"/>
                <a:sym typeface="+mn-lt"/>
              </a:rPr>
              <a:t>TRÒ CHƠI : AI NHANH  - AI GIỎI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02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B6E761C-C8D6-4D13-BAE7-1C1FF426A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2224579" cy="3955199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57CB3B7-A31F-4C67-B588-B30ACA6FE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00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B2D29C-F8EE-4D1B-8A27-15FDB0E1026E}"/>
              </a:ext>
            </a:extLst>
          </p:cNvPr>
          <p:cNvSpPr txBox="1"/>
          <p:nvPr/>
        </p:nvSpPr>
        <p:spPr>
          <a:xfrm>
            <a:off x="1542658" y="365100"/>
            <a:ext cx="10136724" cy="4413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  <a:buClr>
                <a:srgbClr val="000000"/>
              </a:buClr>
              <a:buSzPts val="1100"/>
              <a:tabLst>
                <a:tab pos="499745" algn="l"/>
              </a:tabLst>
            </a:pPr>
            <a:r>
              <a:rPr lang="vi-VN" sz="3600" b="1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vi-VN" sz="3600" b="1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2</a:t>
            </a:r>
            <a:r>
              <a:rPr lang="en-US" sz="3600" b="1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vi-VN" sz="3600" b="1" u="none" strike="noStrike" spc="0" dirty="0">
              <a:solidFill>
                <a:srgbClr val="FF0000"/>
              </a:solidFill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800"/>
              </a:spcAft>
              <a:buClr>
                <a:srgbClr val="000000"/>
              </a:buClr>
              <a:buSzPts val="1100"/>
              <a:tabLst>
                <a:tab pos="499745" algn="l"/>
              </a:tabLst>
            </a:pP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biệt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cấu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Hán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ừ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800" u="none" strike="noStrike" spc="0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950"/>
              <a:tabLst>
                <a:tab pos="765175" algn="l"/>
              </a:tabLst>
            </a:pP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u="none" strike="noStrike" spc="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i="1" u="none" strike="noStrike" spc="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u="none" strike="noStrike" spc="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u="none" strike="noStrike" spc="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u="none" strike="noStrike" spc="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u="none" strike="noStrike" spc="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u="none" strike="noStrike" spc="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u="none" strike="noStrike" spc="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u="none" strike="noStrike" spc="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800" i="1" u="none" strike="noStrike" spc="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diễm</a:t>
            </a:r>
            <a:r>
              <a:rPr lang="en-US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u="none" strike="noStrike" spc="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u="none" strike="noStrike" spc="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u="none" strike="noStrike" spc="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u="none" strike="noStrike" spc="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u="none" strike="noStrike" spc="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u="none" strike="noStrike" spc="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tráng</a:t>
            </a:r>
            <a:r>
              <a:rPr lang="en-US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u="none" strike="noStrike" spc="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u="none" strike="noStrike" spc="0" dirty="0"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950"/>
              <a:tabLst>
                <a:tab pos="746125" algn="l"/>
              </a:tabLst>
            </a:pP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u="none" strike="noStrike" spc="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i="1" u="none" strike="noStrike" spc="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thiê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mã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niên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vi-VN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950"/>
              <a:tabLst>
                <a:tab pos="746125" algn="l"/>
              </a:tabLst>
            </a:pP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c, Tr</a:t>
            </a:r>
            <a:r>
              <a:rPr lang="vi-VN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ca, tr</a:t>
            </a:r>
            <a:r>
              <a:rPr lang="vi-VN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tr</a:t>
            </a:r>
            <a:r>
              <a:rPr lang="vi-VN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tr</a:t>
            </a:r>
            <a:r>
              <a:rPr lang="vi-VN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phi tr</a:t>
            </a:r>
            <a:r>
              <a:rPr lang="vi-VN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tr</a:t>
            </a:r>
            <a:r>
              <a:rPr lang="vi-VN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u="none" strike="noStrike" spc="0" dirty="0"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663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B6E761C-C8D6-4D13-BAE7-1C1FF426A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1" y="3531644"/>
            <a:ext cx="1788818" cy="3216491"/>
          </a:xfrm>
          <a:prstGeom prst="rect">
            <a:avLst/>
          </a:prstGeom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FFE99B26-B51D-4F7B-8B21-28D0AC9C0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668" y="5036233"/>
            <a:ext cx="2869752" cy="171190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57CB3B7-A31F-4C67-B588-B30ACA6FE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022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011E1504-3C29-4E22-BF62-C8AC9D8599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724" y="-112051"/>
            <a:ext cx="1694696" cy="2161906"/>
          </a:xfrm>
          <a:prstGeom prst="rect">
            <a:avLst/>
          </a:prstGeom>
        </p:spPr>
      </p:pic>
      <p:sp>
        <p:nvSpPr>
          <p:cNvPr id="6" name="Google Shape;5447;p37">
            <a:extLst>
              <a:ext uri="{FF2B5EF4-FFF2-40B4-BE49-F238E27FC236}">
                <a16:creationId xmlns:a16="http://schemas.microsoft.com/office/drawing/2014/main" id="{4F891511-A8FE-4340-8A54-1A1254B4F4CA}"/>
              </a:ext>
            </a:extLst>
          </p:cNvPr>
          <p:cNvSpPr txBox="1">
            <a:spLocks/>
          </p:cNvSpPr>
          <p:nvPr/>
        </p:nvSpPr>
        <p:spPr>
          <a:xfrm>
            <a:off x="1472359" y="1606730"/>
            <a:ext cx="9469064" cy="64125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just">
              <a:buSzPts val="1100"/>
              <a:tabLst>
                <a:tab pos="499745" algn="l"/>
              </a:tabLst>
            </a:pP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âm</a:t>
            </a: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42737F9-8FF1-43DF-AA4D-AC5F519E5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5244"/>
              </p:ext>
            </p:extLst>
          </p:nvPr>
        </p:nvGraphicFramePr>
        <p:xfrm>
          <a:off x="1320170" y="2564098"/>
          <a:ext cx="9597212" cy="2444165"/>
        </p:xfrm>
        <a:graphic>
          <a:graphicData uri="http://schemas.openxmlformats.org/drawingml/2006/table">
            <a:tbl>
              <a:tblPr firstRow="1" bandRow="1"/>
              <a:tblGrid>
                <a:gridCol w="785721">
                  <a:extLst>
                    <a:ext uri="{9D8B030D-6E8A-4147-A177-3AD203B41FA5}">
                      <a16:colId xmlns:a16="http://schemas.microsoft.com/office/drawing/2014/main" val="4181233400"/>
                    </a:ext>
                  </a:extLst>
                </a:gridCol>
                <a:gridCol w="1336963">
                  <a:extLst>
                    <a:ext uri="{9D8B030D-6E8A-4147-A177-3AD203B41FA5}">
                      <a16:colId xmlns:a16="http://schemas.microsoft.com/office/drawing/2014/main" val="868066482"/>
                    </a:ext>
                  </a:extLst>
                </a:gridCol>
                <a:gridCol w="2230582">
                  <a:extLst>
                    <a:ext uri="{9D8B030D-6E8A-4147-A177-3AD203B41FA5}">
                      <a16:colId xmlns:a16="http://schemas.microsoft.com/office/drawing/2014/main" val="2054819045"/>
                    </a:ext>
                  </a:extLst>
                </a:gridCol>
                <a:gridCol w="2798618">
                  <a:extLst>
                    <a:ext uri="{9D8B030D-6E8A-4147-A177-3AD203B41FA5}">
                      <a16:colId xmlns:a16="http://schemas.microsoft.com/office/drawing/2014/main" val="3038017313"/>
                    </a:ext>
                  </a:extLst>
                </a:gridCol>
                <a:gridCol w="2445328">
                  <a:extLst>
                    <a:ext uri="{9D8B030D-6E8A-4147-A177-3AD203B41FA5}">
                      <a16:colId xmlns:a16="http://schemas.microsoft.com/office/drawing/2014/main" val="1559872656"/>
                    </a:ext>
                  </a:extLst>
                </a:gridCol>
              </a:tblGrid>
              <a:tr h="772160"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vi-VN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endParaRPr lang="en-US" sz="21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Yếu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tố</a:t>
                      </a:r>
                      <a:endParaRPr lang="en-US" sz="21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Nhóm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1</a:t>
                      </a: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Nhóm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2</a:t>
                      </a:r>
                      <a:endParaRPr lang="vi-VN" sz="21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Nhóm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3</a:t>
                      </a:r>
                      <a:endParaRPr lang="vi-VN" sz="21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128500"/>
                  </a:ext>
                </a:extLst>
              </a:tr>
              <a:tr h="557335"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vi-VN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Lệ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169531"/>
                  </a:ext>
                </a:extLst>
              </a:tr>
              <a:tr h="557335"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vi-VN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Thiên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2826841"/>
                  </a:ext>
                </a:extLst>
              </a:tr>
              <a:tr h="557335"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vi-VN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</a:t>
                      </a:r>
                      <a:r>
                        <a:rPr lang="vi-VN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ư</a:t>
                      </a:r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ờng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1084650"/>
                  </a:ext>
                </a:extLst>
              </a:tr>
            </a:tbl>
          </a:graphicData>
        </a:graphic>
      </p:graphicFrame>
      <p:sp>
        <p:nvSpPr>
          <p:cNvPr id="8" name="Google Shape;5398;p36">
            <a:extLst>
              <a:ext uri="{FF2B5EF4-FFF2-40B4-BE49-F238E27FC236}">
                <a16:creationId xmlns:a16="http://schemas.microsoft.com/office/drawing/2014/main" id="{B62CBEAF-3DF8-4EA9-9C75-E4B54972EC63}"/>
              </a:ext>
            </a:extLst>
          </p:cNvPr>
          <p:cNvSpPr txBox="1">
            <a:spLocks/>
          </p:cNvSpPr>
          <p:nvPr/>
        </p:nvSpPr>
        <p:spPr>
          <a:xfrm>
            <a:off x="1070891" y="916749"/>
            <a:ext cx="10272000" cy="641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4267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arcellus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Marcellus"/>
              </a:rPr>
              <a:t>PHIẾU HỌC TẬP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Marcellus"/>
              </a:rPr>
              <a:t> SỐ 2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Marcellus"/>
            </a:endParaRPr>
          </a:p>
        </p:txBody>
      </p:sp>
    </p:spTree>
    <p:extLst>
      <p:ext uri="{BB962C8B-B14F-4D97-AF65-F5344CB8AC3E}">
        <p14:creationId xmlns:p14="http://schemas.microsoft.com/office/powerpoint/2010/main" val="3664755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B6E761C-C8D6-4D13-BAE7-1C1FF426A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1" y="3531644"/>
            <a:ext cx="1788818" cy="3216491"/>
          </a:xfrm>
          <a:prstGeom prst="rect">
            <a:avLst/>
          </a:prstGeom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FFE99B26-B51D-4F7B-8B21-28D0AC9C0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668" y="5036233"/>
            <a:ext cx="2869752" cy="171190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57CB3B7-A31F-4C67-B588-B30ACA6FE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022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011E1504-3C29-4E22-BF62-C8AC9D8599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724" y="-112051"/>
            <a:ext cx="1694696" cy="2161906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42737F9-8FF1-43DF-AA4D-AC5F519E5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929225"/>
              </p:ext>
            </p:extLst>
          </p:nvPr>
        </p:nvGraphicFramePr>
        <p:xfrm>
          <a:off x="1320170" y="2564098"/>
          <a:ext cx="9597212" cy="2444165"/>
        </p:xfrm>
        <a:graphic>
          <a:graphicData uri="http://schemas.openxmlformats.org/drawingml/2006/table">
            <a:tbl>
              <a:tblPr firstRow="1" bandRow="1"/>
              <a:tblGrid>
                <a:gridCol w="785721">
                  <a:extLst>
                    <a:ext uri="{9D8B030D-6E8A-4147-A177-3AD203B41FA5}">
                      <a16:colId xmlns:a16="http://schemas.microsoft.com/office/drawing/2014/main" val="4181233400"/>
                    </a:ext>
                  </a:extLst>
                </a:gridCol>
                <a:gridCol w="1336963">
                  <a:extLst>
                    <a:ext uri="{9D8B030D-6E8A-4147-A177-3AD203B41FA5}">
                      <a16:colId xmlns:a16="http://schemas.microsoft.com/office/drawing/2014/main" val="868066482"/>
                    </a:ext>
                  </a:extLst>
                </a:gridCol>
                <a:gridCol w="2230582">
                  <a:extLst>
                    <a:ext uri="{9D8B030D-6E8A-4147-A177-3AD203B41FA5}">
                      <a16:colId xmlns:a16="http://schemas.microsoft.com/office/drawing/2014/main" val="2054819045"/>
                    </a:ext>
                  </a:extLst>
                </a:gridCol>
                <a:gridCol w="2798618">
                  <a:extLst>
                    <a:ext uri="{9D8B030D-6E8A-4147-A177-3AD203B41FA5}">
                      <a16:colId xmlns:a16="http://schemas.microsoft.com/office/drawing/2014/main" val="3038017313"/>
                    </a:ext>
                  </a:extLst>
                </a:gridCol>
                <a:gridCol w="2445328">
                  <a:extLst>
                    <a:ext uri="{9D8B030D-6E8A-4147-A177-3AD203B41FA5}">
                      <a16:colId xmlns:a16="http://schemas.microsoft.com/office/drawing/2014/main" val="1559872656"/>
                    </a:ext>
                  </a:extLst>
                </a:gridCol>
              </a:tblGrid>
              <a:tr h="772160"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vi-VN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endParaRPr lang="en-US" sz="21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Yếu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tố</a:t>
                      </a:r>
                      <a:endParaRPr lang="en-US" sz="21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Nhóm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1</a:t>
                      </a: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Nhóm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2</a:t>
                      </a:r>
                      <a:endParaRPr lang="vi-VN" sz="21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Nhóm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3</a:t>
                      </a:r>
                      <a:endParaRPr lang="vi-VN" sz="21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128500"/>
                  </a:ext>
                </a:extLst>
              </a:tr>
              <a:tr h="557335"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vi-VN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Lệ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Tục</a:t>
                      </a:r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lệ</a:t>
                      </a:r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lề</a:t>
                      </a:r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lối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Đẹp</a:t>
                      </a:r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lộng</a:t>
                      </a:r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lẫy</a:t>
                      </a:r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169531"/>
                  </a:ext>
                </a:extLst>
              </a:tr>
              <a:tr h="557335"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vi-VN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Thiên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Trời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Dời</a:t>
                      </a:r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dời</a:t>
                      </a:r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2826841"/>
                  </a:ext>
                </a:extLst>
              </a:tr>
              <a:tr h="557335"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vi-VN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</a:t>
                      </a:r>
                      <a:r>
                        <a:rPr lang="vi-VN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ư</a:t>
                      </a:r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ờng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Dài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</a:t>
                      </a:r>
                      <a:r>
                        <a:rPr lang="vi-VN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ơ</a:t>
                      </a:r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</a:t>
                      </a:r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n</a:t>
                      </a:r>
                      <a:r>
                        <a:rPr lang="vi-VN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ơ</a:t>
                      </a:r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</a:t>
                      </a:r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chốn</a:t>
                      </a:r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1084650"/>
                  </a:ext>
                </a:extLst>
              </a:tr>
            </a:tbl>
          </a:graphicData>
        </a:graphic>
      </p:graphicFrame>
      <p:sp>
        <p:nvSpPr>
          <p:cNvPr id="8" name="Google Shape;5398;p36">
            <a:extLst>
              <a:ext uri="{FF2B5EF4-FFF2-40B4-BE49-F238E27FC236}">
                <a16:creationId xmlns:a16="http://schemas.microsoft.com/office/drawing/2014/main" id="{B62CBEAF-3DF8-4EA9-9C75-E4B54972EC63}"/>
              </a:ext>
            </a:extLst>
          </p:cNvPr>
          <p:cNvSpPr txBox="1">
            <a:spLocks/>
          </p:cNvSpPr>
          <p:nvPr/>
        </p:nvSpPr>
        <p:spPr>
          <a:xfrm>
            <a:off x="1182241" y="750282"/>
            <a:ext cx="10272000" cy="641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4267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arcellus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Marcellus"/>
              </a:rPr>
              <a:t>PHIẾU HỌC TẬP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Marcellus"/>
              </a:rPr>
              <a:t> SỐ 2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Marcellus"/>
            </a:endParaRPr>
          </a:p>
        </p:txBody>
      </p:sp>
      <p:sp>
        <p:nvSpPr>
          <p:cNvPr id="9" name="Google Shape;5447;p37">
            <a:extLst>
              <a:ext uri="{FF2B5EF4-FFF2-40B4-BE49-F238E27FC236}">
                <a16:creationId xmlns:a16="http://schemas.microsoft.com/office/drawing/2014/main" id="{D4165B84-6A48-4969-87A1-0F4C31C6092A}"/>
              </a:ext>
            </a:extLst>
          </p:cNvPr>
          <p:cNvSpPr txBox="1">
            <a:spLocks/>
          </p:cNvSpPr>
          <p:nvPr/>
        </p:nvSpPr>
        <p:spPr>
          <a:xfrm>
            <a:off x="1509480" y="1408600"/>
            <a:ext cx="9469064" cy="64125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just">
              <a:buSzPts val="1100"/>
              <a:tabLst>
                <a:tab pos="499745" algn="l"/>
              </a:tabLst>
            </a:pP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âm</a:t>
            </a: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7887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3188719" cy="3955199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12B4AFD8-2B92-4929-9BBB-BD3D388C9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693" y="4854694"/>
            <a:ext cx="3624121" cy="216190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28" y="922352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DB62CEBD-6534-409D-B545-34C538096D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338" y="-223597"/>
            <a:ext cx="1694696" cy="2161906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88457758-3E05-40C1-980A-486906877A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042" y="259334"/>
            <a:ext cx="9875980" cy="56763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D99BB56-331A-445F-9989-6B5E02D0C5F9}"/>
              </a:ext>
            </a:extLst>
          </p:cNvPr>
          <p:cNvSpPr/>
          <p:nvPr/>
        </p:nvSpPr>
        <p:spPr>
          <a:xfrm>
            <a:off x="3441303" y="1254621"/>
            <a:ext cx="5762383" cy="2339102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(SGK/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62,63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20715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B6E761C-C8D6-4D13-BAE7-1C1FF426A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1774413" cy="3955199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011E1504-3C29-4E22-BF62-C8AC9D859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111" y="-99664"/>
            <a:ext cx="1694696" cy="1346220"/>
          </a:xfrm>
          <a:prstGeom prst="rect">
            <a:avLst/>
          </a:prstGeom>
        </p:spPr>
      </p:pic>
      <p:pic>
        <p:nvPicPr>
          <p:cNvPr id="6" name="图片 66">
            <a:extLst>
              <a:ext uri="{FF2B5EF4-FFF2-40B4-BE49-F238E27FC236}">
                <a16:creationId xmlns:a16="http://schemas.microsoft.com/office/drawing/2014/main" id="{E0106C5C-2049-42A2-8771-7304C6CFF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275" y="-20430"/>
            <a:ext cx="7990800" cy="97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5697CD6-7DF4-44E7-A44F-772C763BBCBC}"/>
              </a:ext>
            </a:extLst>
          </p:cNvPr>
          <p:cNvSpPr txBox="1"/>
          <p:nvPr/>
        </p:nvSpPr>
        <p:spPr>
          <a:xfrm>
            <a:off x="3941725" y="988827"/>
            <a:ext cx="8173439" cy="5949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40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74168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ừ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ngoặc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ơ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chỗ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trống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533400" marR="0" lvl="0" indent="0" algn="just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>
                <a:tab pos="741680" algn="l"/>
              </a:tabLst>
              <a:defRPr/>
            </a:pP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33400" marR="0" lvl="0" indent="0" algn="just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>
                <a:tab pos="741680" algn="l"/>
              </a:tabLst>
              <a:defRPr/>
            </a:pP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dự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buổi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chiêu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…</a:t>
            </a:r>
          </a:p>
          <a:p>
            <a:pPr marL="533400" marR="0" lvl="0" indent="0" algn="just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>
                <a:tab pos="741680" algn="l"/>
              </a:tabLst>
              <a:defRPr/>
            </a:pP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lão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đem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…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nghe</a:t>
            </a:r>
            <a:endParaRPr lang="en-US" sz="2600" dirty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33400" marR="0" lvl="0" indent="0" algn="just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>
                <a:tab pos="741680" algn="l"/>
              </a:tabLst>
              <a:defRPr/>
            </a:pP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</a:t>
            </a:r>
          </a:p>
          <a:p>
            <a:pPr marL="533400" marR="0" lvl="0" indent="0" algn="just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>
                <a:tab pos="741680" algn="l"/>
              </a:tabLst>
              <a:defRPr/>
            </a:pPr>
            <a:endParaRPr lang="en-US" sz="2600" b="1" dirty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33400" marR="0" lvl="0" algn="just" defTabSz="914400" rtl="0" eaLnBrk="1" fontAlgn="auto" latinLnBrk="0" hangingPunct="1">
              <a:spcBef>
                <a:spcPts val="0"/>
              </a:spcBef>
              <a:buClrTx/>
              <a:buSzTx/>
              <a:tabLst>
                <a:tab pos="741680" algn="l"/>
              </a:tabLst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-…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khuất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33400" marR="0" lvl="0" algn="just" defTabSz="914400" rtl="0" eaLnBrk="1" fontAlgn="auto" latinLnBrk="0" hangingPunct="1">
              <a:spcBef>
                <a:spcPts val="0"/>
              </a:spcBef>
              <a:buClrTx/>
              <a:buSzTx/>
              <a:tabLst>
                <a:tab pos="741680" algn="l"/>
              </a:tabLst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Giặc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33400" marR="0" lvl="0" algn="just" defTabSz="914400" rtl="0" eaLnBrk="1" fontAlgn="auto" latinLnBrk="0" hangingPunct="1">
              <a:spcBef>
                <a:spcPts val="0"/>
              </a:spcBef>
              <a:buClrTx/>
              <a:buSzTx/>
              <a:tabLst>
                <a:tab pos="741680" algn="l"/>
              </a:tabLst>
              <a:defRPr/>
            </a:pPr>
            <a:endParaRPr lang="en-US" sz="2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marR="0" lvl="0" algn="just" defTabSz="914400" rtl="0" eaLnBrk="1" fontAlgn="auto" latinLnBrk="0" hangingPunct="1">
              <a:spcBef>
                <a:spcPts val="0"/>
              </a:spcBef>
              <a:buClrTx/>
              <a:buSzTx/>
              <a:tabLst>
                <a:tab pos="741680" algn="l"/>
              </a:tabLst>
              <a:defRPr/>
            </a:pPr>
            <a:endParaRPr lang="en-US" sz="2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marR="0" lvl="0" algn="just" defTabSz="914400" rtl="0" eaLnBrk="1" fontAlgn="auto" latinLnBrk="0" hangingPunct="1">
              <a:spcBef>
                <a:spcPts val="0"/>
              </a:spcBef>
              <a:buClrTx/>
              <a:buSzTx/>
              <a:tabLst>
                <a:tab pos="741680" algn="l"/>
              </a:tabLst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….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đùa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marR="0" lvl="0" algn="just" defTabSz="914400" rtl="0" eaLnBrk="1" fontAlgn="auto" latinLnBrk="0" hangingPunct="1">
              <a:spcBef>
                <a:spcPts val="0"/>
              </a:spcBef>
              <a:buClrTx/>
              <a:buSzTx/>
              <a:tabLst>
                <a:tab pos="741680" algn="l"/>
              </a:tabLst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</a:t>
            </a:r>
            <a:r>
              <a:rPr lang="vi-VN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ợc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AutoShape 3">
            <a:extLst>
              <a:ext uri="{FF2B5EF4-FFF2-40B4-BE49-F238E27FC236}">
                <a16:creationId xmlns:a16="http://schemas.microsoft.com/office/drawing/2014/main" id="{A8DE758D-A47B-40E7-9086-2A848BF6EA6B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30639" y="1841100"/>
            <a:ext cx="2934489" cy="424490"/>
          </a:xfrm>
          <a:prstGeom prst="roundRect">
            <a:avLst>
              <a:gd name="adj" fmla="val 50000"/>
            </a:avLst>
          </a:prstGeom>
          <a:solidFill>
            <a:srgbClr val="5B9BD5"/>
          </a:soli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20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0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AutoShape 3">
            <a:extLst>
              <a:ext uri="{FF2B5EF4-FFF2-40B4-BE49-F238E27FC236}">
                <a16:creationId xmlns:a16="http://schemas.microsoft.com/office/drawing/2014/main" id="{D9794821-3927-41C7-9C7A-2CC602F52ADB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93510" y="3233236"/>
            <a:ext cx="2934489" cy="424490"/>
          </a:xfrm>
          <a:prstGeom prst="roundRect">
            <a:avLst>
              <a:gd name="adj" fmla="val 50000"/>
            </a:avLst>
          </a:prstGeom>
          <a:solidFill>
            <a:srgbClr val="5B9BD5"/>
          </a:soli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(Ph</a:t>
            </a:r>
            <a:r>
              <a:rPr lang="en-US" sz="20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ụ </a:t>
            </a:r>
            <a:r>
              <a:rPr lang="en-US" sz="2000" b="1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0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0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AutoShape 3">
            <a:extLst>
              <a:ext uri="{FF2B5EF4-FFF2-40B4-BE49-F238E27FC236}">
                <a16:creationId xmlns:a16="http://schemas.microsoft.com/office/drawing/2014/main" id="{9A21C53E-2D25-4C90-996D-BD3D277E235B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75629" y="4852975"/>
            <a:ext cx="2934489" cy="424490"/>
          </a:xfrm>
          <a:prstGeom prst="roundRect">
            <a:avLst>
              <a:gd name="adj" fmla="val 50000"/>
            </a:avLst>
          </a:prstGeom>
          <a:solidFill>
            <a:srgbClr val="5B9BD5"/>
          </a:soli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đồng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62464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B6E761C-C8D6-4D13-BAE7-1C1FF426A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1774413" cy="3955199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011E1504-3C29-4E22-BF62-C8AC9D859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111" y="-99664"/>
            <a:ext cx="1694696" cy="1346220"/>
          </a:xfrm>
          <a:prstGeom prst="rect">
            <a:avLst/>
          </a:prstGeom>
        </p:spPr>
      </p:pic>
      <p:pic>
        <p:nvPicPr>
          <p:cNvPr id="6" name="图片 66">
            <a:extLst>
              <a:ext uri="{FF2B5EF4-FFF2-40B4-BE49-F238E27FC236}">
                <a16:creationId xmlns:a16="http://schemas.microsoft.com/office/drawing/2014/main" id="{E0106C5C-2049-42A2-8771-7304C6CFF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275" y="-20430"/>
            <a:ext cx="7990800" cy="97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F8A9EDE8-E157-499D-A393-DEEED3A61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8169" y="154860"/>
            <a:ext cx="5869355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 LUẬN THEO BÀN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697CD6-7DF4-44E7-A44F-772C763BBCBC}"/>
              </a:ext>
            </a:extLst>
          </p:cNvPr>
          <p:cNvSpPr txBox="1"/>
          <p:nvPr/>
        </p:nvSpPr>
        <p:spPr>
          <a:xfrm>
            <a:off x="1295401" y="988827"/>
            <a:ext cx="10819764" cy="5022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40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74168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ừ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ngoặc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ơ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chỗ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trống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533400" marR="0" lvl="0" indent="0" algn="just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>
                <a:tab pos="741680" algn="l"/>
              </a:tabLst>
              <a:defRPr/>
            </a:pP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33400" marR="0" lvl="0" indent="0" algn="just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>
                <a:tab pos="741680" algn="l"/>
              </a:tabLst>
              <a:defRPr/>
            </a:pP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dự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buổi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chiêu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phu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533400" marR="0" lvl="0" indent="0" algn="just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>
                <a:tab pos="741680" algn="l"/>
              </a:tabLst>
              <a:defRPr/>
            </a:pP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lão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đem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vợ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533400" marR="0" lvl="0" indent="0" algn="just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>
                <a:tab pos="741680" algn="l"/>
              </a:tabLst>
              <a:defRPr/>
            </a:pP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</a:t>
            </a:r>
          </a:p>
          <a:p>
            <a:pPr marL="533400" marR="0" lvl="0" indent="0" algn="just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>
                <a:tab pos="741680" algn="l"/>
              </a:tabLst>
              <a:defRPr/>
            </a:pPr>
            <a:endParaRPr lang="en-US" sz="2600" b="1" dirty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33400" marR="0" lvl="0" algn="just" defTabSz="914400" rtl="0" eaLnBrk="1" fontAlgn="auto" latinLnBrk="0" hangingPunct="1">
              <a:spcBef>
                <a:spcPts val="0"/>
              </a:spcBef>
              <a:buClrTx/>
              <a:buSzTx/>
              <a:tabLst>
                <a:tab pos="741680" algn="l"/>
              </a:tabLst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ữ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khuất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33400" marR="0" lvl="0" algn="just" defTabSz="914400" rtl="0" eaLnBrk="1" fontAlgn="auto" latinLnBrk="0" hangingPunct="1">
              <a:spcBef>
                <a:spcPts val="0"/>
              </a:spcBef>
              <a:buClrTx/>
              <a:buSzTx/>
              <a:tabLst>
                <a:tab pos="741680" algn="l"/>
              </a:tabLst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Giặc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33400" marR="0" lvl="0" algn="just" defTabSz="914400" rtl="0" eaLnBrk="1" fontAlgn="auto" latinLnBrk="0" hangingPunct="1">
              <a:spcBef>
                <a:spcPts val="0"/>
              </a:spcBef>
              <a:buClrTx/>
              <a:buSzTx/>
              <a:tabLst>
                <a:tab pos="741680" algn="l"/>
              </a:tabLst>
              <a:defRPr/>
            </a:pPr>
            <a:endParaRPr lang="en-US" sz="2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marR="0" lvl="0" algn="just" defTabSz="914400" rtl="0" eaLnBrk="1" fontAlgn="auto" latinLnBrk="0" hangingPunct="1">
              <a:spcBef>
                <a:spcPts val="0"/>
              </a:spcBef>
              <a:buClrTx/>
              <a:buSzTx/>
              <a:tabLst>
                <a:tab pos="741680" algn="l"/>
              </a:tabLst>
              <a:defRPr/>
            </a:pPr>
            <a:endParaRPr lang="en-US" sz="2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marR="0" lvl="0" algn="just" defTabSz="914400" rtl="0" eaLnBrk="1" fontAlgn="auto" latinLnBrk="0" hangingPunct="1">
              <a:spcBef>
                <a:spcPts val="0"/>
              </a:spcBef>
              <a:buClrTx/>
              <a:buSzTx/>
              <a:tabLst>
                <a:tab pos="741680" algn="l"/>
              </a:tabLst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đùa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33400" marR="0" lvl="0" algn="just" defTabSz="914400" rtl="0" eaLnBrk="1" fontAlgn="auto" latinLnBrk="0" hangingPunct="1">
              <a:spcBef>
                <a:spcPts val="0"/>
              </a:spcBef>
              <a:buClrTx/>
              <a:buSzTx/>
              <a:tabLst>
                <a:tab pos="741680" algn="l"/>
              </a:tabLst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</a:t>
            </a:r>
            <a:r>
              <a:rPr lang="vi-VN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ợc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AutoShape 3">
            <a:extLst>
              <a:ext uri="{FF2B5EF4-FFF2-40B4-BE49-F238E27FC236}">
                <a16:creationId xmlns:a16="http://schemas.microsoft.com/office/drawing/2014/main" id="{A8DE758D-A47B-40E7-9086-2A848BF6EA6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45275" y="1480068"/>
            <a:ext cx="2934489" cy="424490"/>
          </a:xfrm>
          <a:prstGeom prst="roundRect">
            <a:avLst>
              <a:gd name="adj" fmla="val 50000"/>
            </a:avLst>
          </a:prstGeom>
          <a:solidFill>
            <a:srgbClr val="5B9BD5"/>
          </a:soli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20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0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AutoShape 3">
            <a:extLst>
              <a:ext uri="{FF2B5EF4-FFF2-40B4-BE49-F238E27FC236}">
                <a16:creationId xmlns:a16="http://schemas.microsoft.com/office/drawing/2014/main" id="{D9794821-3927-41C7-9C7A-2CC602F52AD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08146" y="2872204"/>
            <a:ext cx="2934489" cy="424490"/>
          </a:xfrm>
          <a:prstGeom prst="roundRect">
            <a:avLst>
              <a:gd name="adj" fmla="val 50000"/>
            </a:avLst>
          </a:prstGeom>
          <a:solidFill>
            <a:srgbClr val="5B9BD5"/>
          </a:soli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(Ph</a:t>
            </a:r>
            <a:r>
              <a:rPr lang="en-US" sz="20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ụ </a:t>
            </a:r>
            <a:r>
              <a:rPr lang="en-US" sz="2000" b="1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0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0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AutoShape 3">
            <a:extLst>
              <a:ext uri="{FF2B5EF4-FFF2-40B4-BE49-F238E27FC236}">
                <a16:creationId xmlns:a16="http://schemas.microsoft.com/office/drawing/2014/main" id="{9A21C53E-2D25-4C90-996D-BD3D277E235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90265" y="4491943"/>
            <a:ext cx="2934489" cy="424490"/>
          </a:xfrm>
          <a:prstGeom prst="roundRect">
            <a:avLst>
              <a:gd name="adj" fmla="val 50000"/>
            </a:avLst>
          </a:prstGeom>
          <a:solidFill>
            <a:srgbClr val="5B9BD5"/>
          </a:soli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đồng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5166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3051F3-E880-4952-91DA-FDA44B044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871" y="196949"/>
            <a:ext cx="4100412" cy="11083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43E95E-6A10-4D7B-880F-67B002357E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2278" t="22290" r="4343" b="29902"/>
          <a:stretch/>
        </p:blipFill>
        <p:spPr>
          <a:xfrm>
            <a:off x="1421957" y="1681317"/>
            <a:ext cx="9618439" cy="45766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6E8597-29B7-49A9-8B00-AD4052A6A3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0018" y="1308121"/>
            <a:ext cx="4439265" cy="13484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1819A5-A0C4-456F-A08C-C5D6B9AB5A5C}"/>
              </a:ext>
            </a:extLst>
          </p:cNvPr>
          <p:cNvSpPr/>
          <p:nvPr/>
        </p:nvSpPr>
        <p:spPr>
          <a:xfrm>
            <a:off x="2562653" y="3179951"/>
            <a:ext cx="7905135" cy="255454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457189" marR="0" lvl="0" indent="-457189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thẻ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đỏ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457189" marR="0" lvl="0" indent="-457189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GV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giơ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thẻ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457189" marR="0" lvl="0" indent="-457189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312C5C-1F40-4E58-A1D9-B521C10F4C12}"/>
              </a:ext>
            </a:extLst>
          </p:cNvPr>
          <p:cNvSpPr/>
          <p:nvPr/>
        </p:nvSpPr>
        <p:spPr>
          <a:xfrm>
            <a:off x="4574312" y="246804"/>
            <a:ext cx="3313728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TRÒ CHƠI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图片 6">
            <a:extLst>
              <a:ext uri="{FF2B5EF4-FFF2-40B4-BE49-F238E27FC236}">
                <a16:creationId xmlns:a16="http://schemas.microsoft.com/office/drawing/2014/main" id="{38A1EA0F-E257-45C6-B3D9-54846E7E50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1" y="3531644"/>
            <a:ext cx="1788818" cy="3216491"/>
          </a:xfrm>
          <a:prstGeom prst="rect">
            <a:avLst/>
          </a:prstGeom>
        </p:spPr>
      </p:pic>
      <p:pic>
        <p:nvPicPr>
          <p:cNvPr id="9" name="图片 11">
            <a:extLst>
              <a:ext uri="{FF2B5EF4-FFF2-40B4-BE49-F238E27FC236}">
                <a16:creationId xmlns:a16="http://schemas.microsoft.com/office/drawing/2014/main" id="{D797067A-1A36-48A6-AD58-D579408ACE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668" y="5036233"/>
            <a:ext cx="2869752" cy="1711901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B7408EA7-C35D-4207-BA6C-19A01E011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022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图片 2">
            <a:extLst>
              <a:ext uri="{FF2B5EF4-FFF2-40B4-BE49-F238E27FC236}">
                <a16:creationId xmlns:a16="http://schemas.microsoft.com/office/drawing/2014/main" id="{24DA8D31-04BE-4BAE-A9B6-BD2A69B2F0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649" y="412346"/>
            <a:ext cx="1694696" cy="216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55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B6E761C-C8D6-4D13-BAE7-1C1FF426A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717" y="3158051"/>
            <a:ext cx="3188719" cy="3955199"/>
          </a:xfrm>
          <a:prstGeom prst="rect">
            <a:avLst/>
          </a:prstGeom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FFE99B26-B51D-4F7B-8B21-28D0AC9C0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572" y="5274731"/>
            <a:ext cx="2869752" cy="171190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57CB3B7-A31F-4C67-B588-B30ACA6FE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88" y="1870711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011E1504-3C29-4E22-BF62-C8AC9D8599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79" y="1735972"/>
            <a:ext cx="1194680" cy="1364624"/>
          </a:xfrm>
          <a:prstGeom prst="rect">
            <a:avLst/>
          </a:prstGeom>
        </p:spPr>
      </p:pic>
      <p:sp>
        <p:nvSpPr>
          <p:cNvPr id="6" name="文本框 41">
            <a:extLst>
              <a:ext uri="{FF2B5EF4-FFF2-40B4-BE49-F238E27FC236}">
                <a16:creationId xmlns:a16="http://schemas.microsoft.com/office/drawing/2014/main" id="{95501525-0E0B-4180-9782-2DEDECCCA3F3}"/>
              </a:ext>
            </a:extLst>
          </p:cNvPr>
          <p:cNvSpPr txBox="1"/>
          <p:nvPr/>
        </p:nvSpPr>
        <p:spPr>
          <a:xfrm>
            <a:off x="1378802" y="155628"/>
            <a:ext cx="7469558" cy="8308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HOẠT</a:t>
            </a:r>
            <a:r>
              <a:rPr kumimoji="0" lang="en-US" altLang="zh-CN" sz="4800" b="1" i="0" u="none" strike="noStrike" kern="1200" cap="none" spc="0" normalizeH="0" noProof="0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ĐỘNG DỰ ÁN</a:t>
            </a:r>
            <a:endParaRPr kumimoji="0" lang="en-US" altLang="zh-CN" sz="4800" b="1" i="0" u="none" strike="noStrike" kern="1200" cap="none" spc="0" normalizeH="0" baseline="0" noProof="0" dirty="0">
              <a:ln w="12700">
                <a:noFill/>
              </a:ln>
              <a:solidFill>
                <a:srgbClr val="FFBF53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135">
            <a:extLst>
              <a:ext uri="{FF2B5EF4-FFF2-40B4-BE49-F238E27FC236}">
                <a16:creationId xmlns:a16="http://schemas.microsoft.com/office/drawing/2014/main" id="{6C0FC162-424B-420B-A8C3-6CAA2E3F04AA}"/>
              </a:ext>
            </a:extLst>
          </p:cNvPr>
          <p:cNvGrpSpPr/>
          <p:nvPr/>
        </p:nvGrpSpPr>
        <p:grpSpPr>
          <a:xfrm>
            <a:off x="1209595" y="3399127"/>
            <a:ext cx="3685160" cy="2730533"/>
            <a:chOff x="3246438" y="1068388"/>
            <a:chExt cx="5711825" cy="4678363"/>
          </a:xfrm>
          <a:solidFill>
            <a:schemeClr val="tx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8D34742B-C3E7-40B4-9722-782555B434B7}"/>
                </a:ext>
              </a:extLst>
            </p:cNvPr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EBAD1F9-53CF-4AD3-9644-68571AF32FD2}"/>
                </a:ext>
              </a:extLst>
            </p:cNvPr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1B3C153-F5AF-4DCA-A695-78ADF26E9691}"/>
                </a:ext>
              </a:extLst>
            </p:cNvPr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92AFCAC-4D6E-4ADF-BA10-35C33B0C4E27}"/>
                </a:ext>
              </a:extLst>
            </p:cNvPr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D8409273-EC66-42C0-9302-9092C3915EAF}"/>
                </a:ext>
              </a:extLst>
            </p:cNvPr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99392C0-D8F0-4AA1-A1C5-1E6CCBAECD42}"/>
                </a:ext>
              </a:extLst>
            </p:cNvPr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AE6D859-40FE-4C8E-91D2-8465B3289090}"/>
                </a:ext>
              </a:extLst>
            </p:cNvPr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grpSp>
          <p:nvGrpSpPr>
            <p:cNvPr id="18" name="组合 143">
              <a:extLst>
                <a:ext uri="{FF2B5EF4-FFF2-40B4-BE49-F238E27FC236}">
                  <a16:creationId xmlns:a16="http://schemas.microsoft.com/office/drawing/2014/main" id="{9D9EF6A0-E113-4106-ACA8-DE78950D4E23}"/>
                </a:ext>
              </a:extLst>
            </p:cNvPr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9" name="Freeform 12">
                <a:extLst>
                  <a:ext uri="{FF2B5EF4-FFF2-40B4-BE49-F238E27FC236}">
                    <a16:creationId xmlns:a16="http://schemas.microsoft.com/office/drawing/2014/main" id="{B2ECD311-F1A9-4CA8-A495-70ACD968708B}"/>
                  </a:ext>
                </a:extLst>
              </p:cNvPr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0" name="Freeform 13">
                <a:extLst>
                  <a:ext uri="{FF2B5EF4-FFF2-40B4-BE49-F238E27FC236}">
                    <a16:creationId xmlns:a16="http://schemas.microsoft.com/office/drawing/2014/main" id="{4DDA6725-89D6-44E0-8CB4-507FD75CDBD3}"/>
                  </a:ext>
                </a:extLst>
              </p:cNvPr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1" name="Freeform 14">
                <a:extLst>
                  <a:ext uri="{FF2B5EF4-FFF2-40B4-BE49-F238E27FC236}">
                    <a16:creationId xmlns:a16="http://schemas.microsoft.com/office/drawing/2014/main" id="{995676E8-49F0-49B1-86A7-6D8543D192C3}"/>
                  </a:ext>
                </a:extLst>
              </p:cNvPr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870F795E-5B08-40A9-AD7E-18820FFE5279}"/>
                  </a:ext>
                </a:extLst>
              </p:cNvPr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3" name="Freeform 16">
                <a:extLst>
                  <a:ext uri="{FF2B5EF4-FFF2-40B4-BE49-F238E27FC236}">
                    <a16:creationId xmlns:a16="http://schemas.microsoft.com/office/drawing/2014/main" id="{6B0FF678-838A-47DB-B105-E696095A37A4}"/>
                  </a:ext>
                </a:extLst>
              </p:cNvPr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4" name="Freeform 17">
                <a:extLst>
                  <a:ext uri="{FF2B5EF4-FFF2-40B4-BE49-F238E27FC236}">
                    <a16:creationId xmlns:a16="http://schemas.microsoft.com/office/drawing/2014/main" id="{2F9161FE-044B-4B8E-AF0D-BDBF260C6FD9}"/>
                  </a:ext>
                </a:extLst>
              </p:cNvPr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5" name="Freeform 18">
                <a:extLst>
                  <a:ext uri="{FF2B5EF4-FFF2-40B4-BE49-F238E27FC236}">
                    <a16:creationId xmlns:a16="http://schemas.microsoft.com/office/drawing/2014/main" id="{16A9DE78-ABB2-4C67-AEFC-2B6A01CCC62C}"/>
                  </a:ext>
                </a:extLst>
              </p:cNvPr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6" name="Freeform 19">
                <a:extLst>
                  <a:ext uri="{FF2B5EF4-FFF2-40B4-BE49-F238E27FC236}">
                    <a16:creationId xmlns:a16="http://schemas.microsoft.com/office/drawing/2014/main" id="{24E6CB34-68A4-4D2E-A0CA-1D4B2DC57A3E}"/>
                  </a:ext>
                </a:extLst>
              </p:cNvPr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7" name="Freeform 20">
                <a:extLst>
                  <a:ext uri="{FF2B5EF4-FFF2-40B4-BE49-F238E27FC236}">
                    <a16:creationId xmlns:a16="http://schemas.microsoft.com/office/drawing/2014/main" id="{EC2CB833-3684-471D-8455-70484EDCFF03}"/>
                  </a:ext>
                </a:extLst>
              </p:cNvPr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8" name="Freeform 21">
                <a:extLst>
                  <a:ext uri="{FF2B5EF4-FFF2-40B4-BE49-F238E27FC236}">
                    <a16:creationId xmlns:a16="http://schemas.microsoft.com/office/drawing/2014/main" id="{3614D8E4-7901-4BA5-B72F-A8963DBBEED7}"/>
                  </a:ext>
                </a:extLst>
              </p:cNvPr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9" name="Freeform 22">
                <a:extLst>
                  <a:ext uri="{FF2B5EF4-FFF2-40B4-BE49-F238E27FC236}">
                    <a16:creationId xmlns:a16="http://schemas.microsoft.com/office/drawing/2014/main" id="{5A6DFEC1-8679-4975-88CC-781ED499F93C}"/>
                  </a:ext>
                </a:extLst>
              </p:cNvPr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0" name="Freeform 23">
                <a:extLst>
                  <a:ext uri="{FF2B5EF4-FFF2-40B4-BE49-F238E27FC236}">
                    <a16:creationId xmlns:a16="http://schemas.microsoft.com/office/drawing/2014/main" id="{654E3A45-0049-4A82-A8E1-B68C4DC0B68C}"/>
                  </a:ext>
                </a:extLst>
              </p:cNvPr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1" name="Freeform 24">
                <a:extLst>
                  <a:ext uri="{FF2B5EF4-FFF2-40B4-BE49-F238E27FC236}">
                    <a16:creationId xmlns:a16="http://schemas.microsoft.com/office/drawing/2014/main" id="{A2301446-175C-49AA-A778-F588E80813BC}"/>
                  </a:ext>
                </a:extLst>
              </p:cNvPr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2" name="Freeform 25">
                <a:extLst>
                  <a:ext uri="{FF2B5EF4-FFF2-40B4-BE49-F238E27FC236}">
                    <a16:creationId xmlns:a16="http://schemas.microsoft.com/office/drawing/2014/main" id="{457C1558-95EE-4027-BE7E-81317A22C4A4}"/>
                  </a:ext>
                </a:extLst>
              </p:cNvPr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3" name="Freeform 26">
                <a:extLst>
                  <a:ext uri="{FF2B5EF4-FFF2-40B4-BE49-F238E27FC236}">
                    <a16:creationId xmlns:a16="http://schemas.microsoft.com/office/drawing/2014/main" id="{D6EC957C-0FF6-47CF-99BE-61FB8E7C8891}"/>
                  </a:ext>
                </a:extLst>
              </p:cNvPr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4" name="Freeform 27">
                <a:extLst>
                  <a:ext uri="{FF2B5EF4-FFF2-40B4-BE49-F238E27FC236}">
                    <a16:creationId xmlns:a16="http://schemas.microsoft.com/office/drawing/2014/main" id="{0EF369D9-4157-4F86-BCF6-51A6747CF853}"/>
                  </a:ext>
                </a:extLst>
              </p:cNvPr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5" name="Freeform 28">
                <a:extLst>
                  <a:ext uri="{FF2B5EF4-FFF2-40B4-BE49-F238E27FC236}">
                    <a16:creationId xmlns:a16="http://schemas.microsoft.com/office/drawing/2014/main" id="{0132238E-52BB-47F6-BD10-4EB67530F984}"/>
                  </a:ext>
                </a:extLst>
              </p:cNvPr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6" name="Freeform 29">
                <a:extLst>
                  <a:ext uri="{FF2B5EF4-FFF2-40B4-BE49-F238E27FC236}">
                    <a16:creationId xmlns:a16="http://schemas.microsoft.com/office/drawing/2014/main" id="{D505E6E0-0CA7-4409-8197-67511258D63F}"/>
                  </a:ext>
                </a:extLst>
              </p:cNvPr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7" name="Freeform 30">
                <a:extLst>
                  <a:ext uri="{FF2B5EF4-FFF2-40B4-BE49-F238E27FC236}">
                    <a16:creationId xmlns:a16="http://schemas.microsoft.com/office/drawing/2014/main" id="{3E797998-C620-4D8B-9C4E-CCCB0E9FB350}"/>
                  </a:ext>
                </a:extLst>
              </p:cNvPr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8" name="Freeform 31">
                <a:extLst>
                  <a:ext uri="{FF2B5EF4-FFF2-40B4-BE49-F238E27FC236}">
                    <a16:creationId xmlns:a16="http://schemas.microsoft.com/office/drawing/2014/main" id="{4680B546-1DAC-4976-9A13-3B6A4D8A41B2}"/>
                  </a:ext>
                </a:extLst>
              </p:cNvPr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9" name="Freeform 32">
                <a:extLst>
                  <a:ext uri="{FF2B5EF4-FFF2-40B4-BE49-F238E27FC236}">
                    <a16:creationId xmlns:a16="http://schemas.microsoft.com/office/drawing/2014/main" id="{448293E7-F557-4081-B41B-27D7ACC51AA3}"/>
                  </a:ext>
                </a:extLst>
              </p:cNvPr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0" name="Freeform 33">
                <a:extLst>
                  <a:ext uri="{FF2B5EF4-FFF2-40B4-BE49-F238E27FC236}">
                    <a16:creationId xmlns:a16="http://schemas.microsoft.com/office/drawing/2014/main" id="{85846CE4-BDCC-4848-BB0E-F5548CD1E662}"/>
                  </a:ext>
                </a:extLst>
              </p:cNvPr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1" name="Freeform 34">
                <a:extLst>
                  <a:ext uri="{FF2B5EF4-FFF2-40B4-BE49-F238E27FC236}">
                    <a16:creationId xmlns:a16="http://schemas.microsoft.com/office/drawing/2014/main" id="{1C92D3CC-D094-458F-8EB0-41ADA171EF7E}"/>
                  </a:ext>
                </a:extLst>
              </p:cNvPr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2" name="Freeform 35">
                <a:extLst>
                  <a:ext uri="{FF2B5EF4-FFF2-40B4-BE49-F238E27FC236}">
                    <a16:creationId xmlns:a16="http://schemas.microsoft.com/office/drawing/2014/main" id="{855BE32B-FD64-46DC-B3AA-C4803BCB7A64}"/>
                  </a:ext>
                </a:extLst>
              </p:cNvPr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0195D5C4-5D6C-4F73-8850-09D731B8672E}"/>
                  </a:ext>
                </a:extLst>
              </p:cNvPr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AF4D7360-90CC-45D3-9EB9-9418A8920963}"/>
                  </a:ext>
                </a:extLst>
              </p:cNvPr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5" name="Freeform 38">
                <a:extLst>
                  <a:ext uri="{FF2B5EF4-FFF2-40B4-BE49-F238E27FC236}">
                    <a16:creationId xmlns:a16="http://schemas.microsoft.com/office/drawing/2014/main" id="{DC7E6BFA-3CBD-41E0-801D-EED0334E205C}"/>
                  </a:ext>
                </a:extLst>
              </p:cNvPr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6" name="Freeform 39">
                <a:extLst>
                  <a:ext uri="{FF2B5EF4-FFF2-40B4-BE49-F238E27FC236}">
                    <a16:creationId xmlns:a16="http://schemas.microsoft.com/office/drawing/2014/main" id="{921169B5-CED9-43C1-9168-B9426A8299AF}"/>
                  </a:ext>
                </a:extLst>
              </p:cNvPr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7" name="Freeform 40">
                <a:extLst>
                  <a:ext uri="{FF2B5EF4-FFF2-40B4-BE49-F238E27FC236}">
                    <a16:creationId xmlns:a16="http://schemas.microsoft.com/office/drawing/2014/main" id="{61836BF8-AECF-4F7F-A036-9C2A411203F9}"/>
                  </a:ext>
                </a:extLst>
              </p:cNvPr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8" name="Freeform 41">
                <a:extLst>
                  <a:ext uri="{FF2B5EF4-FFF2-40B4-BE49-F238E27FC236}">
                    <a16:creationId xmlns:a16="http://schemas.microsoft.com/office/drawing/2014/main" id="{44CCD800-4D93-44C8-8305-214F4648C382}"/>
                  </a:ext>
                </a:extLst>
              </p:cNvPr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9" name="Freeform 42">
                <a:extLst>
                  <a:ext uri="{FF2B5EF4-FFF2-40B4-BE49-F238E27FC236}">
                    <a16:creationId xmlns:a16="http://schemas.microsoft.com/office/drawing/2014/main" id="{224920AD-E732-4951-8050-5F66967A6011}"/>
                  </a:ext>
                </a:extLst>
              </p:cNvPr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0" name="Freeform 43">
                <a:extLst>
                  <a:ext uri="{FF2B5EF4-FFF2-40B4-BE49-F238E27FC236}">
                    <a16:creationId xmlns:a16="http://schemas.microsoft.com/office/drawing/2014/main" id="{B9C8C363-D02C-45A5-AE69-14D82330FD43}"/>
                  </a:ext>
                </a:extLst>
              </p:cNvPr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1" name="Freeform 44">
                <a:extLst>
                  <a:ext uri="{FF2B5EF4-FFF2-40B4-BE49-F238E27FC236}">
                    <a16:creationId xmlns:a16="http://schemas.microsoft.com/office/drawing/2014/main" id="{B1485BFE-C051-4714-8A5B-7FB3A39AB6AF}"/>
                  </a:ext>
                </a:extLst>
              </p:cNvPr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2" name="Freeform 45">
                <a:extLst>
                  <a:ext uri="{FF2B5EF4-FFF2-40B4-BE49-F238E27FC236}">
                    <a16:creationId xmlns:a16="http://schemas.microsoft.com/office/drawing/2014/main" id="{1D9D7E51-E9CD-4479-B0D9-F54D11BCB604}"/>
                  </a:ext>
                </a:extLst>
              </p:cNvPr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3" name="Freeform 46">
                <a:extLst>
                  <a:ext uri="{FF2B5EF4-FFF2-40B4-BE49-F238E27FC236}">
                    <a16:creationId xmlns:a16="http://schemas.microsoft.com/office/drawing/2014/main" id="{291D7E99-097B-4908-AA99-82EE018DA8CA}"/>
                  </a:ext>
                </a:extLst>
              </p:cNvPr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4" name="Freeform 47">
                <a:extLst>
                  <a:ext uri="{FF2B5EF4-FFF2-40B4-BE49-F238E27FC236}">
                    <a16:creationId xmlns:a16="http://schemas.microsoft.com/office/drawing/2014/main" id="{450B2B48-6324-432F-8293-2BCEA393CABC}"/>
                  </a:ext>
                </a:extLst>
              </p:cNvPr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5" name="Freeform 48">
                <a:extLst>
                  <a:ext uri="{FF2B5EF4-FFF2-40B4-BE49-F238E27FC236}">
                    <a16:creationId xmlns:a16="http://schemas.microsoft.com/office/drawing/2014/main" id="{3A978224-6A13-4FDE-8E1A-10F60DD586D7}"/>
                  </a:ext>
                </a:extLst>
              </p:cNvPr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6" name="Freeform 49">
                <a:extLst>
                  <a:ext uri="{FF2B5EF4-FFF2-40B4-BE49-F238E27FC236}">
                    <a16:creationId xmlns:a16="http://schemas.microsoft.com/office/drawing/2014/main" id="{35657158-53A3-450F-9586-205B36858504}"/>
                  </a:ext>
                </a:extLst>
              </p:cNvPr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7" name="Freeform 50">
                <a:extLst>
                  <a:ext uri="{FF2B5EF4-FFF2-40B4-BE49-F238E27FC236}">
                    <a16:creationId xmlns:a16="http://schemas.microsoft.com/office/drawing/2014/main" id="{7AD5DC7D-F8C6-4A5A-B5E5-CEC36A268593}"/>
                  </a:ext>
                </a:extLst>
              </p:cNvPr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8" name="Freeform 51">
                <a:extLst>
                  <a:ext uri="{FF2B5EF4-FFF2-40B4-BE49-F238E27FC236}">
                    <a16:creationId xmlns:a16="http://schemas.microsoft.com/office/drawing/2014/main" id="{8D57390C-4A4E-466A-B262-C8B15754DABA}"/>
                  </a:ext>
                </a:extLst>
              </p:cNvPr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9" name="Freeform 52">
                <a:extLst>
                  <a:ext uri="{FF2B5EF4-FFF2-40B4-BE49-F238E27FC236}">
                    <a16:creationId xmlns:a16="http://schemas.microsoft.com/office/drawing/2014/main" id="{09285813-5E7F-41D1-8AAB-DB4A478CCC82}"/>
                  </a:ext>
                </a:extLst>
              </p:cNvPr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0" name="Freeform 53">
                <a:extLst>
                  <a:ext uri="{FF2B5EF4-FFF2-40B4-BE49-F238E27FC236}">
                    <a16:creationId xmlns:a16="http://schemas.microsoft.com/office/drawing/2014/main" id="{E78BC257-6BFA-4050-A472-67B070946161}"/>
                  </a:ext>
                </a:extLst>
              </p:cNvPr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1" name="Freeform 54">
                <a:extLst>
                  <a:ext uri="{FF2B5EF4-FFF2-40B4-BE49-F238E27FC236}">
                    <a16:creationId xmlns:a16="http://schemas.microsoft.com/office/drawing/2014/main" id="{19E95F34-D5AE-462D-B1F0-7B6B794D83BA}"/>
                  </a:ext>
                </a:extLst>
              </p:cNvPr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2" name="Freeform 55">
                <a:extLst>
                  <a:ext uri="{FF2B5EF4-FFF2-40B4-BE49-F238E27FC236}">
                    <a16:creationId xmlns:a16="http://schemas.microsoft.com/office/drawing/2014/main" id="{2BFF3B64-83C4-447F-AE26-4DA442410803}"/>
                  </a:ext>
                </a:extLst>
              </p:cNvPr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3" name="Freeform 56">
                <a:extLst>
                  <a:ext uri="{FF2B5EF4-FFF2-40B4-BE49-F238E27FC236}">
                    <a16:creationId xmlns:a16="http://schemas.microsoft.com/office/drawing/2014/main" id="{2F00FED1-B58E-4079-A252-888250F406C6}"/>
                  </a:ext>
                </a:extLst>
              </p:cNvPr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4" name="Freeform 57">
                <a:extLst>
                  <a:ext uri="{FF2B5EF4-FFF2-40B4-BE49-F238E27FC236}">
                    <a16:creationId xmlns:a16="http://schemas.microsoft.com/office/drawing/2014/main" id="{56831C1A-2278-473F-8F82-858735C9C092}"/>
                  </a:ext>
                </a:extLst>
              </p:cNvPr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5" name="Freeform 58">
                <a:extLst>
                  <a:ext uri="{FF2B5EF4-FFF2-40B4-BE49-F238E27FC236}">
                    <a16:creationId xmlns:a16="http://schemas.microsoft.com/office/drawing/2014/main" id="{F532194D-CE4D-4211-BC30-E9E01F7B4653}"/>
                  </a:ext>
                </a:extLst>
              </p:cNvPr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6" name="Freeform 59">
                <a:extLst>
                  <a:ext uri="{FF2B5EF4-FFF2-40B4-BE49-F238E27FC236}">
                    <a16:creationId xmlns:a16="http://schemas.microsoft.com/office/drawing/2014/main" id="{3B7F1972-ACB9-4BD7-8013-6639C15D7A6B}"/>
                  </a:ext>
                </a:extLst>
              </p:cNvPr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7" name="Freeform 60">
                <a:extLst>
                  <a:ext uri="{FF2B5EF4-FFF2-40B4-BE49-F238E27FC236}">
                    <a16:creationId xmlns:a16="http://schemas.microsoft.com/office/drawing/2014/main" id="{97B81C13-C11D-4883-A0E3-C1F6A61A4913}"/>
                  </a:ext>
                </a:extLst>
              </p:cNvPr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8" name="Freeform 61">
                <a:extLst>
                  <a:ext uri="{FF2B5EF4-FFF2-40B4-BE49-F238E27FC236}">
                    <a16:creationId xmlns:a16="http://schemas.microsoft.com/office/drawing/2014/main" id="{E98465D5-B675-4812-9D81-503856011F76}"/>
                  </a:ext>
                </a:extLst>
              </p:cNvPr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9" name="Freeform 62">
                <a:extLst>
                  <a:ext uri="{FF2B5EF4-FFF2-40B4-BE49-F238E27FC236}">
                    <a16:creationId xmlns:a16="http://schemas.microsoft.com/office/drawing/2014/main" id="{BCF3986D-8D61-40D9-AE13-39C0649772EB}"/>
                  </a:ext>
                </a:extLst>
              </p:cNvPr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0" name="Freeform 63">
                <a:extLst>
                  <a:ext uri="{FF2B5EF4-FFF2-40B4-BE49-F238E27FC236}">
                    <a16:creationId xmlns:a16="http://schemas.microsoft.com/office/drawing/2014/main" id="{213FD2CE-F912-417A-A430-0D3F8B79CC2E}"/>
                  </a:ext>
                </a:extLst>
              </p:cNvPr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1" name="Freeform 64">
                <a:extLst>
                  <a:ext uri="{FF2B5EF4-FFF2-40B4-BE49-F238E27FC236}">
                    <a16:creationId xmlns:a16="http://schemas.microsoft.com/office/drawing/2014/main" id="{9AB539B5-4F21-4608-A7AD-5EC9568E7BA7}"/>
                  </a:ext>
                </a:extLst>
              </p:cNvPr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2" name="Freeform 65">
                <a:extLst>
                  <a:ext uri="{FF2B5EF4-FFF2-40B4-BE49-F238E27FC236}">
                    <a16:creationId xmlns:a16="http://schemas.microsoft.com/office/drawing/2014/main" id="{9A0165E5-4854-48FB-8B2E-44F13C4EF4A6}"/>
                  </a:ext>
                </a:extLst>
              </p:cNvPr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3" name="Freeform 66">
                <a:extLst>
                  <a:ext uri="{FF2B5EF4-FFF2-40B4-BE49-F238E27FC236}">
                    <a16:creationId xmlns:a16="http://schemas.microsoft.com/office/drawing/2014/main" id="{47FE7F2A-DF8E-4498-9836-C228FA4E13AA}"/>
                  </a:ext>
                </a:extLst>
              </p:cNvPr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4" name="Freeform 67">
                <a:extLst>
                  <a:ext uri="{FF2B5EF4-FFF2-40B4-BE49-F238E27FC236}">
                    <a16:creationId xmlns:a16="http://schemas.microsoft.com/office/drawing/2014/main" id="{A5514F76-F28E-43B3-ABC4-D5A235505548}"/>
                  </a:ext>
                </a:extLst>
              </p:cNvPr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5" name="Freeform 68">
                <a:extLst>
                  <a:ext uri="{FF2B5EF4-FFF2-40B4-BE49-F238E27FC236}">
                    <a16:creationId xmlns:a16="http://schemas.microsoft.com/office/drawing/2014/main" id="{3E5881B6-450A-4ACA-A677-FDC61BD9FBBF}"/>
                  </a:ext>
                </a:extLst>
              </p:cNvPr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6" name="Freeform 69">
                <a:extLst>
                  <a:ext uri="{FF2B5EF4-FFF2-40B4-BE49-F238E27FC236}">
                    <a16:creationId xmlns:a16="http://schemas.microsoft.com/office/drawing/2014/main" id="{9EE3BB40-BD4D-4958-8DD4-01FE295D1F57}"/>
                  </a:ext>
                </a:extLst>
              </p:cNvPr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7" name="Freeform 70">
                <a:extLst>
                  <a:ext uri="{FF2B5EF4-FFF2-40B4-BE49-F238E27FC236}">
                    <a16:creationId xmlns:a16="http://schemas.microsoft.com/office/drawing/2014/main" id="{817BE2F3-E260-4E44-AEA4-62614B7875FE}"/>
                  </a:ext>
                </a:extLst>
              </p:cNvPr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8" name="Freeform 71">
                <a:extLst>
                  <a:ext uri="{FF2B5EF4-FFF2-40B4-BE49-F238E27FC236}">
                    <a16:creationId xmlns:a16="http://schemas.microsoft.com/office/drawing/2014/main" id="{08656B81-97EC-45CB-9EB8-C87A04BC073A}"/>
                  </a:ext>
                </a:extLst>
              </p:cNvPr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9" name="Freeform 72">
                <a:extLst>
                  <a:ext uri="{FF2B5EF4-FFF2-40B4-BE49-F238E27FC236}">
                    <a16:creationId xmlns:a16="http://schemas.microsoft.com/office/drawing/2014/main" id="{E62DDFB8-3741-404F-9013-0DD039CC3144}"/>
                  </a:ext>
                </a:extLst>
              </p:cNvPr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0" name="Freeform 73">
                <a:extLst>
                  <a:ext uri="{FF2B5EF4-FFF2-40B4-BE49-F238E27FC236}">
                    <a16:creationId xmlns:a16="http://schemas.microsoft.com/office/drawing/2014/main" id="{3B8BE99B-B4B0-46D8-A362-248B63C2E93D}"/>
                  </a:ext>
                </a:extLst>
              </p:cNvPr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1" name="Freeform 74">
                <a:extLst>
                  <a:ext uri="{FF2B5EF4-FFF2-40B4-BE49-F238E27FC236}">
                    <a16:creationId xmlns:a16="http://schemas.microsoft.com/office/drawing/2014/main" id="{EA19621C-237A-4897-B761-11AC37DB5E68}"/>
                  </a:ext>
                </a:extLst>
              </p:cNvPr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2" name="Freeform 75">
                <a:extLst>
                  <a:ext uri="{FF2B5EF4-FFF2-40B4-BE49-F238E27FC236}">
                    <a16:creationId xmlns:a16="http://schemas.microsoft.com/office/drawing/2014/main" id="{F6910387-AF67-4B11-B5CE-2B932C77B746}"/>
                  </a:ext>
                </a:extLst>
              </p:cNvPr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3" name="Freeform 76">
                <a:extLst>
                  <a:ext uri="{FF2B5EF4-FFF2-40B4-BE49-F238E27FC236}">
                    <a16:creationId xmlns:a16="http://schemas.microsoft.com/office/drawing/2014/main" id="{84367379-0EEF-4695-ACCA-AA09C1C563E4}"/>
                  </a:ext>
                </a:extLst>
              </p:cNvPr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4" name="Freeform 77">
                <a:extLst>
                  <a:ext uri="{FF2B5EF4-FFF2-40B4-BE49-F238E27FC236}">
                    <a16:creationId xmlns:a16="http://schemas.microsoft.com/office/drawing/2014/main" id="{943FF8D3-6E7E-4A4A-98B6-EAD7A0836889}"/>
                  </a:ext>
                </a:extLst>
              </p:cNvPr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5" name="Freeform 78">
                <a:extLst>
                  <a:ext uri="{FF2B5EF4-FFF2-40B4-BE49-F238E27FC236}">
                    <a16:creationId xmlns:a16="http://schemas.microsoft.com/office/drawing/2014/main" id="{FADC3170-4216-4271-A562-9043530348DA}"/>
                  </a:ext>
                </a:extLst>
              </p:cNvPr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6" name="Freeform 79">
                <a:extLst>
                  <a:ext uri="{FF2B5EF4-FFF2-40B4-BE49-F238E27FC236}">
                    <a16:creationId xmlns:a16="http://schemas.microsoft.com/office/drawing/2014/main" id="{598F0C86-51EC-4F6B-8B0C-97E7D747F409}"/>
                  </a:ext>
                </a:extLst>
              </p:cNvPr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7" name="Freeform 80">
                <a:extLst>
                  <a:ext uri="{FF2B5EF4-FFF2-40B4-BE49-F238E27FC236}">
                    <a16:creationId xmlns:a16="http://schemas.microsoft.com/office/drawing/2014/main" id="{253846E8-1E01-46DB-ACAA-35672ACEE5DD}"/>
                  </a:ext>
                </a:extLst>
              </p:cNvPr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8" name="Freeform 81">
                <a:extLst>
                  <a:ext uri="{FF2B5EF4-FFF2-40B4-BE49-F238E27FC236}">
                    <a16:creationId xmlns:a16="http://schemas.microsoft.com/office/drawing/2014/main" id="{2BB8DB37-4649-4ADA-937D-1435D1843677}"/>
                  </a:ext>
                </a:extLst>
              </p:cNvPr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9" name="Freeform 82">
                <a:extLst>
                  <a:ext uri="{FF2B5EF4-FFF2-40B4-BE49-F238E27FC236}">
                    <a16:creationId xmlns:a16="http://schemas.microsoft.com/office/drawing/2014/main" id="{AEB26102-0A33-476A-981C-10AB333F44E2}"/>
                  </a:ext>
                </a:extLst>
              </p:cNvPr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0" name="Freeform 83">
                <a:extLst>
                  <a:ext uri="{FF2B5EF4-FFF2-40B4-BE49-F238E27FC236}">
                    <a16:creationId xmlns:a16="http://schemas.microsoft.com/office/drawing/2014/main" id="{D7E3E69D-5A35-4E05-8986-804DB9DCEFA9}"/>
                  </a:ext>
                </a:extLst>
              </p:cNvPr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1" name="Freeform 84">
                <a:extLst>
                  <a:ext uri="{FF2B5EF4-FFF2-40B4-BE49-F238E27FC236}">
                    <a16:creationId xmlns:a16="http://schemas.microsoft.com/office/drawing/2014/main" id="{67922EF6-F40A-498F-AB8D-A09B80C83FC7}"/>
                  </a:ext>
                </a:extLst>
              </p:cNvPr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2" name="Freeform 85">
                <a:extLst>
                  <a:ext uri="{FF2B5EF4-FFF2-40B4-BE49-F238E27FC236}">
                    <a16:creationId xmlns:a16="http://schemas.microsoft.com/office/drawing/2014/main" id="{9DD1DA60-967D-4CF4-A1B9-FA5FA2BFB85B}"/>
                  </a:ext>
                </a:extLst>
              </p:cNvPr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3" name="Freeform 86">
                <a:extLst>
                  <a:ext uri="{FF2B5EF4-FFF2-40B4-BE49-F238E27FC236}">
                    <a16:creationId xmlns:a16="http://schemas.microsoft.com/office/drawing/2014/main" id="{5D205D08-38A8-473E-AE24-C9561FD1D26F}"/>
                  </a:ext>
                </a:extLst>
              </p:cNvPr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4" name="Freeform 87">
                <a:extLst>
                  <a:ext uri="{FF2B5EF4-FFF2-40B4-BE49-F238E27FC236}">
                    <a16:creationId xmlns:a16="http://schemas.microsoft.com/office/drawing/2014/main" id="{68E19812-4EF2-4D9C-A5BA-303B579A0135}"/>
                  </a:ext>
                </a:extLst>
              </p:cNvPr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5" name="Freeform 88">
                <a:extLst>
                  <a:ext uri="{FF2B5EF4-FFF2-40B4-BE49-F238E27FC236}">
                    <a16:creationId xmlns:a16="http://schemas.microsoft.com/office/drawing/2014/main" id="{55C8073F-2305-45B9-BFCC-A50AEC134E70}"/>
                  </a:ext>
                </a:extLst>
              </p:cNvPr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6" name="Freeform 89">
                <a:extLst>
                  <a:ext uri="{FF2B5EF4-FFF2-40B4-BE49-F238E27FC236}">
                    <a16:creationId xmlns:a16="http://schemas.microsoft.com/office/drawing/2014/main" id="{6EF7B010-01F9-43BA-844B-E40B328D2CAC}"/>
                  </a:ext>
                </a:extLst>
              </p:cNvPr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7" name="Freeform 90">
                <a:extLst>
                  <a:ext uri="{FF2B5EF4-FFF2-40B4-BE49-F238E27FC236}">
                    <a16:creationId xmlns:a16="http://schemas.microsoft.com/office/drawing/2014/main" id="{6F3810AC-6B3D-4416-8DD0-D596BCDED3A8}"/>
                  </a:ext>
                </a:extLst>
              </p:cNvPr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8" name="Freeform 91">
                <a:extLst>
                  <a:ext uri="{FF2B5EF4-FFF2-40B4-BE49-F238E27FC236}">
                    <a16:creationId xmlns:a16="http://schemas.microsoft.com/office/drawing/2014/main" id="{BD6CEA04-B975-4B80-A3DF-2455159FB9BD}"/>
                  </a:ext>
                </a:extLst>
              </p:cNvPr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9" name="Freeform 92">
                <a:extLst>
                  <a:ext uri="{FF2B5EF4-FFF2-40B4-BE49-F238E27FC236}">
                    <a16:creationId xmlns:a16="http://schemas.microsoft.com/office/drawing/2014/main" id="{8882E258-9103-41F4-9F42-AF8725627848}"/>
                  </a:ext>
                </a:extLst>
              </p:cNvPr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00" name="组合 3">
            <a:extLst>
              <a:ext uri="{FF2B5EF4-FFF2-40B4-BE49-F238E27FC236}">
                <a16:creationId xmlns:a16="http://schemas.microsoft.com/office/drawing/2014/main" id="{3A2A1C2F-C909-4230-9DBA-2BF9EBE81916}"/>
              </a:ext>
            </a:extLst>
          </p:cNvPr>
          <p:cNvGrpSpPr/>
          <p:nvPr/>
        </p:nvGrpSpPr>
        <p:grpSpPr>
          <a:xfrm>
            <a:off x="4750568" y="1698830"/>
            <a:ext cx="2833241" cy="2417481"/>
            <a:chOff x="7522624" y="1711467"/>
            <a:chExt cx="2698523" cy="1980244"/>
          </a:xfrm>
        </p:grpSpPr>
        <p:grpSp>
          <p:nvGrpSpPr>
            <p:cNvPr id="101" name="组合 225">
              <a:extLst>
                <a:ext uri="{FF2B5EF4-FFF2-40B4-BE49-F238E27FC236}">
                  <a16:creationId xmlns:a16="http://schemas.microsoft.com/office/drawing/2014/main" id="{BA01EB8E-D7FB-4794-8C33-4EB35BA3118B}"/>
                </a:ext>
              </a:extLst>
            </p:cNvPr>
            <p:cNvGrpSpPr/>
            <p:nvPr/>
          </p:nvGrpSpPr>
          <p:grpSpPr>
            <a:xfrm flipH="1">
              <a:off x="7522624" y="1711467"/>
              <a:ext cx="2698523" cy="1980244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103" name="Freeform 5">
                <a:extLst>
                  <a:ext uri="{FF2B5EF4-FFF2-40B4-BE49-F238E27FC236}">
                    <a16:creationId xmlns:a16="http://schemas.microsoft.com/office/drawing/2014/main" id="{584D060F-47E8-45DD-9010-656C50B27529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4" name="Freeform 6">
                <a:extLst>
                  <a:ext uri="{FF2B5EF4-FFF2-40B4-BE49-F238E27FC236}">
                    <a16:creationId xmlns:a16="http://schemas.microsoft.com/office/drawing/2014/main" id="{EC370CD3-0550-402B-AE2F-1980FDD11B9A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5" name="Freeform 7">
                <a:extLst>
                  <a:ext uri="{FF2B5EF4-FFF2-40B4-BE49-F238E27FC236}">
                    <a16:creationId xmlns:a16="http://schemas.microsoft.com/office/drawing/2014/main" id="{0E62BB73-51CA-49E4-8112-CC7457DFEDA7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6" name="Freeform 8">
                <a:extLst>
                  <a:ext uri="{FF2B5EF4-FFF2-40B4-BE49-F238E27FC236}">
                    <a16:creationId xmlns:a16="http://schemas.microsoft.com/office/drawing/2014/main" id="{FEC1CD0D-BA49-4B7A-A1EB-9A527B698275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7" name="Freeform 9">
                <a:extLst>
                  <a:ext uri="{FF2B5EF4-FFF2-40B4-BE49-F238E27FC236}">
                    <a16:creationId xmlns:a16="http://schemas.microsoft.com/office/drawing/2014/main" id="{5C1F7F1C-1343-4DF1-A1F8-82FB3C79FBAA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8" name="Freeform 10">
                <a:extLst>
                  <a:ext uri="{FF2B5EF4-FFF2-40B4-BE49-F238E27FC236}">
                    <a16:creationId xmlns:a16="http://schemas.microsoft.com/office/drawing/2014/main" id="{BC6DE368-A860-4D3E-B1EF-5CF6D7BB5582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9" name="Freeform 11">
                <a:extLst>
                  <a:ext uri="{FF2B5EF4-FFF2-40B4-BE49-F238E27FC236}">
                    <a16:creationId xmlns:a16="http://schemas.microsoft.com/office/drawing/2014/main" id="{F932D5A0-F2DB-45E0-8373-E1F5F57E953F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10" name="组合 233">
                <a:extLst>
                  <a:ext uri="{FF2B5EF4-FFF2-40B4-BE49-F238E27FC236}">
                    <a16:creationId xmlns:a16="http://schemas.microsoft.com/office/drawing/2014/main" id="{C18956A7-3692-4C7A-80E6-50E3975C0C80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11" name="Freeform 12">
                  <a:extLst>
                    <a:ext uri="{FF2B5EF4-FFF2-40B4-BE49-F238E27FC236}">
                      <a16:creationId xmlns:a16="http://schemas.microsoft.com/office/drawing/2014/main" id="{5A90528A-4CE9-4C25-B3DB-6902068B3D25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2" name="Freeform 13">
                  <a:extLst>
                    <a:ext uri="{FF2B5EF4-FFF2-40B4-BE49-F238E27FC236}">
                      <a16:creationId xmlns:a16="http://schemas.microsoft.com/office/drawing/2014/main" id="{BC595F40-331D-4315-8185-7829459314B4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3" name="Freeform 14">
                  <a:extLst>
                    <a:ext uri="{FF2B5EF4-FFF2-40B4-BE49-F238E27FC236}">
                      <a16:creationId xmlns:a16="http://schemas.microsoft.com/office/drawing/2014/main" id="{F5D95358-2DC3-4EFD-AE12-0A8BA0A3311B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4" name="Freeform 15">
                  <a:extLst>
                    <a:ext uri="{FF2B5EF4-FFF2-40B4-BE49-F238E27FC236}">
                      <a16:creationId xmlns:a16="http://schemas.microsoft.com/office/drawing/2014/main" id="{C804A956-0C9E-4649-A55A-C120EC62E3B2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5" name="Freeform 16">
                  <a:extLst>
                    <a:ext uri="{FF2B5EF4-FFF2-40B4-BE49-F238E27FC236}">
                      <a16:creationId xmlns:a16="http://schemas.microsoft.com/office/drawing/2014/main" id="{8F2B2F17-08FE-41B2-AAAF-5937696D181B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6" name="Freeform 17">
                  <a:extLst>
                    <a:ext uri="{FF2B5EF4-FFF2-40B4-BE49-F238E27FC236}">
                      <a16:creationId xmlns:a16="http://schemas.microsoft.com/office/drawing/2014/main" id="{B5FD2CEC-84CB-4D8A-880C-44B7AAB7AA3E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7" name="Freeform 18">
                  <a:extLst>
                    <a:ext uri="{FF2B5EF4-FFF2-40B4-BE49-F238E27FC236}">
                      <a16:creationId xmlns:a16="http://schemas.microsoft.com/office/drawing/2014/main" id="{4BEAC501-1696-47A4-89A1-924665AB38FB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8" name="Freeform 19">
                  <a:extLst>
                    <a:ext uri="{FF2B5EF4-FFF2-40B4-BE49-F238E27FC236}">
                      <a16:creationId xmlns:a16="http://schemas.microsoft.com/office/drawing/2014/main" id="{5DEE6C77-1023-4FAA-A269-D3B18F7A4DCC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9" name="Freeform 20">
                  <a:extLst>
                    <a:ext uri="{FF2B5EF4-FFF2-40B4-BE49-F238E27FC236}">
                      <a16:creationId xmlns:a16="http://schemas.microsoft.com/office/drawing/2014/main" id="{C55EA972-5A28-4F81-84C5-47656932A049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0" name="Freeform 21">
                  <a:extLst>
                    <a:ext uri="{FF2B5EF4-FFF2-40B4-BE49-F238E27FC236}">
                      <a16:creationId xmlns:a16="http://schemas.microsoft.com/office/drawing/2014/main" id="{C6565AB0-2B95-4BDA-ACE4-F2626F6B2EB4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1" name="Freeform 22">
                  <a:extLst>
                    <a:ext uri="{FF2B5EF4-FFF2-40B4-BE49-F238E27FC236}">
                      <a16:creationId xmlns:a16="http://schemas.microsoft.com/office/drawing/2014/main" id="{C609B70B-2EB5-4F17-927D-F83D4030F81D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2" name="Freeform 23">
                  <a:extLst>
                    <a:ext uri="{FF2B5EF4-FFF2-40B4-BE49-F238E27FC236}">
                      <a16:creationId xmlns:a16="http://schemas.microsoft.com/office/drawing/2014/main" id="{D6104FFD-22BD-4BE1-9892-DE898CE31CFC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3" name="Freeform 24">
                  <a:extLst>
                    <a:ext uri="{FF2B5EF4-FFF2-40B4-BE49-F238E27FC236}">
                      <a16:creationId xmlns:a16="http://schemas.microsoft.com/office/drawing/2014/main" id="{A1D78F91-5FD7-4859-91DA-4D8FFDCF746A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4" name="Freeform 25">
                  <a:extLst>
                    <a:ext uri="{FF2B5EF4-FFF2-40B4-BE49-F238E27FC236}">
                      <a16:creationId xmlns:a16="http://schemas.microsoft.com/office/drawing/2014/main" id="{2B390133-D55B-4A10-93EC-1BE8089F308E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5" name="Freeform 26">
                  <a:extLst>
                    <a:ext uri="{FF2B5EF4-FFF2-40B4-BE49-F238E27FC236}">
                      <a16:creationId xmlns:a16="http://schemas.microsoft.com/office/drawing/2014/main" id="{A38A2FC2-EF14-4B3D-ADB1-DF86C905A19E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6" name="Freeform 27">
                  <a:extLst>
                    <a:ext uri="{FF2B5EF4-FFF2-40B4-BE49-F238E27FC236}">
                      <a16:creationId xmlns:a16="http://schemas.microsoft.com/office/drawing/2014/main" id="{D7A1F06B-5E8A-472D-A870-73953AD04DB7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7" name="Freeform 28">
                  <a:extLst>
                    <a:ext uri="{FF2B5EF4-FFF2-40B4-BE49-F238E27FC236}">
                      <a16:creationId xmlns:a16="http://schemas.microsoft.com/office/drawing/2014/main" id="{8F6F07E9-BBE9-4067-B7DE-E6C100100D7C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8" name="Freeform 29">
                  <a:extLst>
                    <a:ext uri="{FF2B5EF4-FFF2-40B4-BE49-F238E27FC236}">
                      <a16:creationId xmlns:a16="http://schemas.microsoft.com/office/drawing/2014/main" id="{21BA0828-A20C-46C7-AD66-FD2EB527893B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9" name="Freeform 30">
                  <a:extLst>
                    <a:ext uri="{FF2B5EF4-FFF2-40B4-BE49-F238E27FC236}">
                      <a16:creationId xmlns:a16="http://schemas.microsoft.com/office/drawing/2014/main" id="{DAEF71D3-B17E-4A61-B542-52DD73FA2386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0" name="Freeform 31">
                  <a:extLst>
                    <a:ext uri="{FF2B5EF4-FFF2-40B4-BE49-F238E27FC236}">
                      <a16:creationId xmlns:a16="http://schemas.microsoft.com/office/drawing/2014/main" id="{67300066-651F-4CB5-9AC1-A0BC61F0881C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1" name="Freeform 32">
                  <a:extLst>
                    <a:ext uri="{FF2B5EF4-FFF2-40B4-BE49-F238E27FC236}">
                      <a16:creationId xmlns:a16="http://schemas.microsoft.com/office/drawing/2014/main" id="{2426367E-4D04-437B-909D-C4072433FDDF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2" name="Freeform 33">
                  <a:extLst>
                    <a:ext uri="{FF2B5EF4-FFF2-40B4-BE49-F238E27FC236}">
                      <a16:creationId xmlns:a16="http://schemas.microsoft.com/office/drawing/2014/main" id="{06529C31-2393-46FE-AFF4-2D6FF5067391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3" name="Freeform 34">
                  <a:extLst>
                    <a:ext uri="{FF2B5EF4-FFF2-40B4-BE49-F238E27FC236}">
                      <a16:creationId xmlns:a16="http://schemas.microsoft.com/office/drawing/2014/main" id="{14649F66-1F8E-47E4-BCE9-2D2D4BF4FA3A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4" name="Freeform 35">
                  <a:extLst>
                    <a:ext uri="{FF2B5EF4-FFF2-40B4-BE49-F238E27FC236}">
                      <a16:creationId xmlns:a16="http://schemas.microsoft.com/office/drawing/2014/main" id="{9BFFB767-1AA8-4C66-AC49-79E88DF63676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5" name="Freeform 36">
                  <a:extLst>
                    <a:ext uri="{FF2B5EF4-FFF2-40B4-BE49-F238E27FC236}">
                      <a16:creationId xmlns:a16="http://schemas.microsoft.com/office/drawing/2014/main" id="{AA9C34BD-2AAA-4F7D-84A9-05E4ED48AE73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6" name="Freeform 37">
                  <a:extLst>
                    <a:ext uri="{FF2B5EF4-FFF2-40B4-BE49-F238E27FC236}">
                      <a16:creationId xmlns:a16="http://schemas.microsoft.com/office/drawing/2014/main" id="{D96E9EA3-71F4-4B56-8537-29CA8FE05A69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7" name="Freeform 38">
                  <a:extLst>
                    <a:ext uri="{FF2B5EF4-FFF2-40B4-BE49-F238E27FC236}">
                      <a16:creationId xmlns:a16="http://schemas.microsoft.com/office/drawing/2014/main" id="{7206001C-4D32-4C8B-8062-77EBD43EB365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8" name="Freeform 39">
                  <a:extLst>
                    <a:ext uri="{FF2B5EF4-FFF2-40B4-BE49-F238E27FC236}">
                      <a16:creationId xmlns:a16="http://schemas.microsoft.com/office/drawing/2014/main" id="{195C2B9E-3823-41D3-A5F7-B0903089509C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9" name="Freeform 40">
                  <a:extLst>
                    <a:ext uri="{FF2B5EF4-FFF2-40B4-BE49-F238E27FC236}">
                      <a16:creationId xmlns:a16="http://schemas.microsoft.com/office/drawing/2014/main" id="{6B5FB11C-DF31-40ED-8F64-DF1952C1BA37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0" name="Freeform 41">
                  <a:extLst>
                    <a:ext uri="{FF2B5EF4-FFF2-40B4-BE49-F238E27FC236}">
                      <a16:creationId xmlns:a16="http://schemas.microsoft.com/office/drawing/2014/main" id="{80A37422-23CB-445E-84B4-869898A07869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1" name="Freeform 42">
                  <a:extLst>
                    <a:ext uri="{FF2B5EF4-FFF2-40B4-BE49-F238E27FC236}">
                      <a16:creationId xmlns:a16="http://schemas.microsoft.com/office/drawing/2014/main" id="{FD5BE816-023A-479C-B0A1-F54D499ACF12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2" name="Freeform 43">
                  <a:extLst>
                    <a:ext uri="{FF2B5EF4-FFF2-40B4-BE49-F238E27FC236}">
                      <a16:creationId xmlns:a16="http://schemas.microsoft.com/office/drawing/2014/main" id="{93345EF5-8B8C-4E88-B16E-B94D1B00AE81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3" name="Freeform 44">
                  <a:extLst>
                    <a:ext uri="{FF2B5EF4-FFF2-40B4-BE49-F238E27FC236}">
                      <a16:creationId xmlns:a16="http://schemas.microsoft.com/office/drawing/2014/main" id="{61B0D032-CAAB-4425-B1AC-3CE204139505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4" name="Freeform 45">
                  <a:extLst>
                    <a:ext uri="{FF2B5EF4-FFF2-40B4-BE49-F238E27FC236}">
                      <a16:creationId xmlns:a16="http://schemas.microsoft.com/office/drawing/2014/main" id="{36CBDF25-1F2F-4B7D-A989-3380ECA0130F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5" name="Freeform 46">
                  <a:extLst>
                    <a:ext uri="{FF2B5EF4-FFF2-40B4-BE49-F238E27FC236}">
                      <a16:creationId xmlns:a16="http://schemas.microsoft.com/office/drawing/2014/main" id="{05E9033A-3CB0-4661-9AA5-C5E1A7963509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6" name="Freeform 47">
                  <a:extLst>
                    <a:ext uri="{FF2B5EF4-FFF2-40B4-BE49-F238E27FC236}">
                      <a16:creationId xmlns:a16="http://schemas.microsoft.com/office/drawing/2014/main" id="{B63597F0-82B1-447B-BCFD-22AE371A53DD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7" name="Freeform 48">
                  <a:extLst>
                    <a:ext uri="{FF2B5EF4-FFF2-40B4-BE49-F238E27FC236}">
                      <a16:creationId xmlns:a16="http://schemas.microsoft.com/office/drawing/2014/main" id="{ACB7B8CD-9B28-4B93-B742-0A819E930854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8" name="Freeform 49">
                  <a:extLst>
                    <a:ext uri="{FF2B5EF4-FFF2-40B4-BE49-F238E27FC236}">
                      <a16:creationId xmlns:a16="http://schemas.microsoft.com/office/drawing/2014/main" id="{EF297A71-045A-43AA-A9CA-6D22F00B3A6A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9" name="Freeform 50">
                  <a:extLst>
                    <a:ext uri="{FF2B5EF4-FFF2-40B4-BE49-F238E27FC236}">
                      <a16:creationId xmlns:a16="http://schemas.microsoft.com/office/drawing/2014/main" id="{0B7FD910-AE1A-4B2F-ADF5-A0A025A4FB0F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0" name="Freeform 51">
                  <a:extLst>
                    <a:ext uri="{FF2B5EF4-FFF2-40B4-BE49-F238E27FC236}">
                      <a16:creationId xmlns:a16="http://schemas.microsoft.com/office/drawing/2014/main" id="{2651A401-87E8-4F06-9D64-FCDB5DB9F997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1" name="Freeform 52">
                  <a:extLst>
                    <a:ext uri="{FF2B5EF4-FFF2-40B4-BE49-F238E27FC236}">
                      <a16:creationId xmlns:a16="http://schemas.microsoft.com/office/drawing/2014/main" id="{FBB2A3B6-964F-428F-BFE6-8437A8C91C40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2" name="Freeform 53">
                  <a:extLst>
                    <a:ext uri="{FF2B5EF4-FFF2-40B4-BE49-F238E27FC236}">
                      <a16:creationId xmlns:a16="http://schemas.microsoft.com/office/drawing/2014/main" id="{FE7D5697-2BE5-42D5-9898-19215D4DA614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3" name="Freeform 54">
                  <a:extLst>
                    <a:ext uri="{FF2B5EF4-FFF2-40B4-BE49-F238E27FC236}">
                      <a16:creationId xmlns:a16="http://schemas.microsoft.com/office/drawing/2014/main" id="{1672FE5C-38CA-4AA7-95A8-3F8F39C99335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4" name="Freeform 55">
                  <a:extLst>
                    <a:ext uri="{FF2B5EF4-FFF2-40B4-BE49-F238E27FC236}">
                      <a16:creationId xmlns:a16="http://schemas.microsoft.com/office/drawing/2014/main" id="{AF90AC16-714A-4045-A321-81B83DDD4394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5" name="Freeform 56">
                  <a:extLst>
                    <a:ext uri="{FF2B5EF4-FFF2-40B4-BE49-F238E27FC236}">
                      <a16:creationId xmlns:a16="http://schemas.microsoft.com/office/drawing/2014/main" id="{DDFECD38-0527-4E9E-B301-D5EF3E43FFC1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6" name="Freeform 57">
                  <a:extLst>
                    <a:ext uri="{FF2B5EF4-FFF2-40B4-BE49-F238E27FC236}">
                      <a16:creationId xmlns:a16="http://schemas.microsoft.com/office/drawing/2014/main" id="{D430D22C-A732-4B19-A0F2-9FAADC45674E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7" name="Freeform 58">
                  <a:extLst>
                    <a:ext uri="{FF2B5EF4-FFF2-40B4-BE49-F238E27FC236}">
                      <a16:creationId xmlns:a16="http://schemas.microsoft.com/office/drawing/2014/main" id="{17F45D59-2F0D-4D0F-8E7E-0CD8E89E462C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8" name="Freeform 59">
                  <a:extLst>
                    <a:ext uri="{FF2B5EF4-FFF2-40B4-BE49-F238E27FC236}">
                      <a16:creationId xmlns:a16="http://schemas.microsoft.com/office/drawing/2014/main" id="{DFAD2AE1-7F6D-4ABB-A124-7EF366D643EB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9" name="Freeform 60">
                  <a:extLst>
                    <a:ext uri="{FF2B5EF4-FFF2-40B4-BE49-F238E27FC236}">
                      <a16:creationId xmlns:a16="http://schemas.microsoft.com/office/drawing/2014/main" id="{BB74E642-5CDA-4E45-9C3D-42E18C6B58EF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0" name="Freeform 61">
                  <a:extLst>
                    <a:ext uri="{FF2B5EF4-FFF2-40B4-BE49-F238E27FC236}">
                      <a16:creationId xmlns:a16="http://schemas.microsoft.com/office/drawing/2014/main" id="{DFA365FD-B1B1-452E-B660-0823E8192393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1" name="Freeform 62">
                  <a:extLst>
                    <a:ext uri="{FF2B5EF4-FFF2-40B4-BE49-F238E27FC236}">
                      <a16:creationId xmlns:a16="http://schemas.microsoft.com/office/drawing/2014/main" id="{6F6982D0-FCA1-4AE6-B329-3999A38DBDC4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2" name="Freeform 63">
                  <a:extLst>
                    <a:ext uri="{FF2B5EF4-FFF2-40B4-BE49-F238E27FC236}">
                      <a16:creationId xmlns:a16="http://schemas.microsoft.com/office/drawing/2014/main" id="{E22D8B50-812F-4130-9CE4-A60C8D2A094D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3" name="Freeform 64">
                  <a:extLst>
                    <a:ext uri="{FF2B5EF4-FFF2-40B4-BE49-F238E27FC236}">
                      <a16:creationId xmlns:a16="http://schemas.microsoft.com/office/drawing/2014/main" id="{EEDE2300-5905-49C6-8100-AB29AD8841A5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4" name="Freeform 65">
                  <a:extLst>
                    <a:ext uri="{FF2B5EF4-FFF2-40B4-BE49-F238E27FC236}">
                      <a16:creationId xmlns:a16="http://schemas.microsoft.com/office/drawing/2014/main" id="{BF261551-E8F0-4C9B-B9E2-FF84414240BD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5" name="Freeform 66">
                  <a:extLst>
                    <a:ext uri="{FF2B5EF4-FFF2-40B4-BE49-F238E27FC236}">
                      <a16:creationId xmlns:a16="http://schemas.microsoft.com/office/drawing/2014/main" id="{6F850A7F-1CEA-47F3-B777-E47A8EEA3D15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6" name="Freeform 67">
                  <a:extLst>
                    <a:ext uri="{FF2B5EF4-FFF2-40B4-BE49-F238E27FC236}">
                      <a16:creationId xmlns:a16="http://schemas.microsoft.com/office/drawing/2014/main" id="{9ACB8FA7-A555-4124-B183-27F748DAA559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7" name="Freeform 68">
                  <a:extLst>
                    <a:ext uri="{FF2B5EF4-FFF2-40B4-BE49-F238E27FC236}">
                      <a16:creationId xmlns:a16="http://schemas.microsoft.com/office/drawing/2014/main" id="{46B1F642-8895-4EAC-939F-1572EA95ABC9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8" name="Freeform 69">
                  <a:extLst>
                    <a:ext uri="{FF2B5EF4-FFF2-40B4-BE49-F238E27FC236}">
                      <a16:creationId xmlns:a16="http://schemas.microsoft.com/office/drawing/2014/main" id="{A587AD20-147E-4829-80F4-814D66BC6D29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9" name="Freeform 70">
                  <a:extLst>
                    <a:ext uri="{FF2B5EF4-FFF2-40B4-BE49-F238E27FC236}">
                      <a16:creationId xmlns:a16="http://schemas.microsoft.com/office/drawing/2014/main" id="{CB3A5157-84D0-41E6-B5FB-AE690C43535F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0" name="Freeform 71">
                  <a:extLst>
                    <a:ext uri="{FF2B5EF4-FFF2-40B4-BE49-F238E27FC236}">
                      <a16:creationId xmlns:a16="http://schemas.microsoft.com/office/drawing/2014/main" id="{B5F5EFF9-A1BA-45BA-AC71-BD32D6E11399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1" name="Freeform 72">
                  <a:extLst>
                    <a:ext uri="{FF2B5EF4-FFF2-40B4-BE49-F238E27FC236}">
                      <a16:creationId xmlns:a16="http://schemas.microsoft.com/office/drawing/2014/main" id="{89673FF9-0E50-4E62-9FC9-F6C07B7AC677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2" name="Freeform 73">
                  <a:extLst>
                    <a:ext uri="{FF2B5EF4-FFF2-40B4-BE49-F238E27FC236}">
                      <a16:creationId xmlns:a16="http://schemas.microsoft.com/office/drawing/2014/main" id="{C0B5CCBC-A449-41FE-959B-A43036216330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3" name="Freeform 74">
                  <a:extLst>
                    <a:ext uri="{FF2B5EF4-FFF2-40B4-BE49-F238E27FC236}">
                      <a16:creationId xmlns:a16="http://schemas.microsoft.com/office/drawing/2014/main" id="{6BD06F72-02C7-4C10-B978-C8AE079CD645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4" name="Freeform 75">
                  <a:extLst>
                    <a:ext uri="{FF2B5EF4-FFF2-40B4-BE49-F238E27FC236}">
                      <a16:creationId xmlns:a16="http://schemas.microsoft.com/office/drawing/2014/main" id="{2466BF4D-E61F-4FAF-8FF3-6820A338E27B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5" name="Freeform 76">
                  <a:extLst>
                    <a:ext uri="{FF2B5EF4-FFF2-40B4-BE49-F238E27FC236}">
                      <a16:creationId xmlns:a16="http://schemas.microsoft.com/office/drawing/2014/main" id="{DC9EB3E4-CC3B-479E-97E1-43B100ADE785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6" name="Freeform 77">
                  <a:extLst>
                    <a:ext uri="{FF2B5EF4-FFF2-40B4-BE49-F238E27FC236}">
                      <a16:creationId xmlns:a16="http://schemas.microsoft.com/office/drawing/2014/main" id="{9A57B04D-78D2-4A9D-BE44-E57A44723FE6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7" name="Freeform 78">
                  <a:extLst>
                    <a:ext uri="{FF2B5EF4-FFF2-40B4-BE49-F238E27FC236}">
                      <a16:creationId xmlns:a16="http://schemas.microsoft.com/office/drawing/2014/main" id="{9DFAA9D2-C105-4D0C-9D70-C5DB44E91538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8" name="Freeform 79">
                  <a:extLst>
                    <a:ext uri="{FF2B5EF4-FFF2-40B4-BE49-F238E27FC236}">
                      <a16:creationId xmlns:a16="http://schemas.microsoft.com/office/drawing/2014/main" id="{AB1361E2-96E5-4878-9D6A-61A5B4EB64C5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9" name="Freeform 80">
                  <a:extLst>
                    <a:ext uri="{FF2B5EF4-FFF2-40B4-BE49-F238E27FC236}">
                      <a16:creationId xmlns:a16="http://schemas.microsoft.com/office/drawing/2014/main" id="{2C6E6582-84B1-43F2-9A5F-E117BDD414F6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0" name="Freeform 81">
                  <a:extLst>
                    <a:ext uri="{FF2B5EF4-FFF2-40B4-BE49-F238E27FC236}">
                      <a16:creationId xmlns:a16="http://schemas.microsoft.com/office/drawing/2014/main" id="{D588FB24-456E-41E6-933A-8C16537D5D3A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1" name="Freeform 82">
                  <a:extLst>
                    <a:ext uri="{FF2B5EF4-FFF2-40B4-BE49-F238E27FC236}">
                      <a16:creationId xmlns:a16="http://schemas.microsoft.com/office/drawing/2014/main" id="{BAD6BA30-6501-491F-ADE1-82FDD8258887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2" name="Freeform 83">
                  <a:extLst>
                    <a:ext uri="{FF2B5EF4-FFF2-40B4-BE49-F238E27FC236}">
                      <a16:creationId xmlns:a16="http://schemas.microsoft.com/office/drawing/2014/main" id="{67680393-D73D-4AE8-8B18-F79CF1EB2557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3" name="Freeform 84">
                  <a:extLst>
                    <a:ext uri="{FF2B5EF4-FFF2-40B4-BE49-F238E27FC236}">
                      <a16:creationId xmlns:a16="http://schemas.microsoft.com/office/drawing/2014/main" id="{17ED65CD-6252-49AF-A30F-404E6B4E78D2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4" name="Freeform 85">
                  <a:extLst>
                    <a:ext uri="{FF2B5EF4-FFF2-40B4-BE49-F238E27FC236}">
                      <a16:creationId xmlns:a16="http://schemas.microsoft.com/office/drawing/2014/main" id="{D865F3C0-AB20-4382-94C1-8C9CBC765C2F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5" name="Freeform 86">
                  <a:extLst>
                    <a:ext uri="{FF2B5EF4-FFF2-40B4-BE49-F238E27FC236}">
                      <a16:creationId xmlns:a16="http://schemas.microsoft.com/office/drawing/2014/main" id="{98696DF0-B27B-46B4-B3C6-DCD6719EFDB9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6" name="Freeform 87">
                  <a:extLst>
                    <a:ext uri="{FF2B5EF4-FFF2-40B4-BE49-F238E27FC236}">
                      <a16:creationId xmlns:a16="http://schemas.microsoft.com/office/drawing/2014/main" id="{E406AB27-B0FC-484A-9380-B2DF962D2DE8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7" name="Freeform 88">
                  <a:extLst>
                    <a:ext uri="{FF2B5EF4-FFF2-40B4-BE49-F238E27FC236}">
                      <a16:creationId xmlns:a16="http://schemas.microsoft.com/office/drawing/2014/main" id="{FDCE5A19-82F2-4085-BE08-7E48949B5F2F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8" name="Freeform 89">
                  <a:extLst>
                    <a:ext uri="{FF2B5EF4-FFF2-40B4-BE49-F238E27FC236}">
                      <a16:creationId xmlns:a16="http://schemas.microsoft.com/office/drawing/2014/main" id="{7B3F0D92-1638-461C-8162-23E36FBA9A5B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9" name="Freeform 90">
                  <a:extLst>
                    <a:ext uri="{FF2B5EF4-FFF2-40B4-BE49-F238E27FC236}">
                      <a16:creationId xmlns:a16="http://schemas.microsoft.com/office/drawing/2014/main" id="{8750230A-4CC3-4056-8344-0C245159C091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0" name="Freeform 91">
                  <a:extLst>
                    <a:ext uri="{FF2B5EF4-FFF2-40B4-BE49-F238E27FC236}">
                      <a16:creationId xmlns:a16="http://schemas.microsoft.com/office/drawing/2014/main" id="{8E5D0976-4DFA-4D76-AD07-F0AE07CA2AA6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1" name="Freeform 92">
                  <a:extLst>
                    <a:ext uri="{FF2B5EF4-FFF2-40B4-BE49-F238E27FC236}">
                      <a16:creationId xmlns:a16="http://schemas.microsoft.com/office/drawing/2014/main" id="{4DB52593-0C77-48D9-8BE8-4FEC679553C6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02" name="文本框 49">
              <a:extLst>
                <a:ext uri="{FF2B5EF4-FFF2-40B4-BE49-F238E27FC236}">
                  <a16:creationId xmlns:a16="http://schemas.microsoft.com/office/drawing/2014/main" id="{38B41072-D90D-4BF7-89B4-B04149E520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2428" y="2423369"/>
              <a:ext cx="2095630" cy="393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lvl="0" algn="ctr">
                <a:buNone/>
                <a:defRPr/>
              </a:pPr>
              <a:r>
                <a:rPr lang="en-US" altLang="zh-CN" b="1" dirty="0" err="1">
                  <a:ln w="12700">
                    <a:noFill/>
                  </a:ln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Từ</a:t>
              </a:r>
              <a:r>
                <a:rPr lang="en-US" altLang="zh-CN" b="1" dirty="0">
                  <a:ln w="12700">
                    <a:noFill/>
                  </a:ln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>
                  <a:ln w="12700">
                    <a:noFill/>
                  </a:ln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Hán</a:t>
              </a:r>
              <a:r>
                <a:rPr lang="en-US" altLang="zh-CN" b="1" dirty="0">
                  <a:ln w="12700">
                    <a:noFill/>
                  </a:ln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>
                  <a:ln w="12700">
                    <a:noFill/>
                  </a:ln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Việt</a:t>
              </a:r>
              <a:r>
                <a:rPr lang="en-US" altLang="zh-CN" b="1" dirty="0">
                  <a:ln w="12700">
                    <a:noFill/>
                  </a:ln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endParaRPr kumimoji="0" lang="en-US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SVNVery Berry" panose="00000500000000000000" pitchFamily="2" charset="0"/>
              </a:endParaRPr>
            </a:p>
          </p:txBody>
        </p:sp>
      </p:grpSp>
      <p:grpSp>
        <p:nvGrpSpPr>
          <p:cNvPr id="193" name="组合 315">
            <a:extLst>
              <a:ext uri="{FF2B5EF4-FFF2-40B4-BE49-F238E27FC236}">
                <a16:creationId xmlns:a16="http://schemas.microsoft.com/office/drawing/2014/main" id="{EAA3BBCF-9A2F-4F0D-BAAD-0BB140C2C68E}"/>
              </a:ext>
            </a:extLst>
          </p:cNvPr>
          <p:cNvGrpSpPr/>
          <p:nvPr/>
        </p:nvGrpSpPr>
        <p:grpSpPr>
          <a:xfrm rot="626096" flipH="1">
            <a:off x="7304264" y="2965404"/>
            <a:ext cx="4320399" cy="3002913"/>
            <a:chOff x="3246438" y="1068388"/>
            <a:chExt cx="5711825" cy="4678363"/>
          </a:xfrm>
          <a:solidFill>
            <a:schemeClr val="tx1"/>
          </a:solidFill>
        </p:grpSpPr>
        <p:sp>
          <p:nvSpPr>
            <p:cNvPr id="195" name="Freeform 5">
              <a:extLst>
                <a:ext uri="{FF2B5EF4-FFF2-40B4-BE49-F238E27FC236}">
                  <a16:creationId xmlns:a16="http://schemas.microsoft.com/office/drawing/2014/main" id="{81BD6CA6-4BF6-4F9B-8974-7371EC89FC7F}"/>
                </a:ext>
              </a:extLst>
            </p:cNvPr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96" name="Freeform 6">
              <a:extLst>
                <a:ext uri="{FF2B5EF4-FFF2-40B4-BE49-F238E27FC236}">
                  <a16:creationId xmlns:a16="http://schemas.microsoft.com/office/drawing/2014/main" id="{8C6485E8-2FD1-46EA-A433-86424ABFA2D0}"/>
                </a:ext>
              </a:extLst>
            </p:cNvPr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97" name="Freeform 7">
              <a:extLst>
                <a:ext uri="{FF2B5EF4-FFF2-40B4-BE49-F238E27FC236}">
                  <a16:creationId xmlns:a16="http://schemas.microsoft.com/office/drawing/2014/main" id="{944355DD-2D4F-4561-B076-89A3485A67F3}"/>
                </a:ext>
              </a:extLst>
            </p:cNvPr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98" name="Freeform 8">
              <a:extLst>
                <a:ext uri="{FF2B5EF4-FFF2-40B4-BE49-F238E27FC236}">
                  <a16:creationId xmlns:a16="http://schemas.microsoft.com/office/drawing/2014/main" id="{07B97300-4974-454E-B510-A3598D509EA7}"/>
                </a:ext>
              </a:extLst>
            </p:cNvPr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99" name="Freeform 9">
              <a:extLst>
                <a:ext uri="{FF2B5EF4-FFF2-40B4-BE49-F238E27FC236}">
                  <a16:creationId xmlns:a16="http://schemas.microsoft.com/office/drawing/2014/main" id="{727AFEA5-D1D8-4EE3-BA9E-A5911BF46FB2}"/>
                </a:ext>
              </a:extLst>
            </p:cNvPr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200" name="Freeform 10">
              <a:extLst>
                <a:ext uri="{FF2B5EF4-FFF2-40B4-BE49-F238E27FC236}">
                  <a16:creationId xmlns:a16="http://schemas.microsoft.com/office/drawing/2014/main" id="{43AB4B9D-1B17-490F-AA91-B540137EB503}"/>
                </a:ext>
              </a:extLst>
            </p:cNvPr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201" name="Freeform 11">
              <a:extLst>
                <a:ext uri="{FF2B5EF4-FFF2-40B4-BE49-F238E27FC236}">
                  <a16:creationId xmlns:a16="http://schemas.microsoft.com/office/drawing/2014/main" id="{D3E078BA-76BD-4D75-8CE1-1649241944BF}"/>
                </a:ext>
              </a:extLst>
            </p:cNvPr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grpSp>
          <p:nvGrpSpPr>
            <p:cNvPr id="202" name="组合 323">
              <a:extLst>
                <a:ext uri="{FF2B5EF4-FFF2-40B4-BE49-F238E27FC236}">
                  <a16:creationId xmlns:a16="http://schemas.microsoft.com/office/drawing/2014/main" id="{B2329BB4-63AA-4D96-9344-0CC1BFC9052D}"/>
                </a:ext>
              </a:extLst>
            </p:cNvPr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203" name="Freeform 12">
                <a:extLst>
                  <a:ext uri="{FF2B5EF4-FFF2-40B4-BE49-F238E27FC236}">
                    <a16:creationId xmlns:a16="http://schemas.microsoft.com/office/drawing/2014/main" id="{42583770-DCFC-4DB3-BA2F-6EBCA30D6FF8}"/>
                  </a:ext>
                </a:extLst>
              </p:cNvPr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04" name="Freeform 13">
                <a:extLst>
                  <a:ext uri="{FF2B5EF4-FFF2-40B4-BE49-F238E27FC236}">
                    <a16:creationId xmlns:a16="http://schemas.microsoft.com/office/drawing/2014/main" id="{80E7A632-D530-4255-8E63-44133DE1EB76}"/>
                  </a:ext>
                </a:extLst>
              </p:cNvPr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05" name="Freeform 14">
                <a:extLst>
                  <a:ext uri="{FF2B5EF4-FFF2-40B4-BE49-F238E27FC236}">
                    <a16:creationId xmlns:a16="http://schemas.microsoft.com/office/drawing/2014/main" id="{0A4EE4DC-3443-4585-8499-454BAB58E8B2}"/>
                  </a:ext>
                </a:extLst>
              </p:cNvPr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06" name="Freeform 15">
                <a:extLst>
                  <a:ext uri="{FF2B5EF4-FFF2-40B4-BE49-F238E27FC236}">
                    <a16:creationId xmlns:a16="http://schemas.microsoft.com/office/drawing/2014/main" id="{FC93356C-CDA1-492B-B63A-A3A979F04A51}"/>
                  </a:ext>
                </a:extLst>
              </p:cNvPr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07" name="Freeform 16">
                <a:extLst>
                  <a:ext uri="{FF2B5EF4-FFF2-40B4-BE49-F238E27FC236}">
                    <a16:creationId xmlns:a16="http://schemas.microsoft.com/office/drawing/2014/main" id="{6A6D3D96-0178-4A8F-A3BD-F9DE0D6E6CCC}"/>
                  </a:ext>
                </a:extLst>
              </p:cNvPr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08" name="Freeform 17">
                <a:extLst>
                  <a:ext uri="{FF2B5EF4-FFF2-40B4-BE49-F238E27FC236}">
                    <a16:creationId xmlns:a16="http://schemas.microsoft.com/office/drawing/2014/main" id="{D3D3E775-BBAD-420E-9C7B-6F4F3D170A42}"/>
                  </a:ext>
                </a:extLst>
              </p:cNvPr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09" name="Freeform 18">
                <a:extLst>
                  <a:ext uri="{FF2B5EF4-FFF2-40B4-BE49-F238E27FC236}">
                    <a16:creationId xmlns:a16="http://schemas.microsoft.com/office/drawing/2014/main" id="{7172A75E-AAD7-4D53-8DC3-C19A1A2FDBEA}"/>
                  </a:ext>
                </a:extLst>
              </p:cNvPr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10" name="Freeform 19">
                <a:extLst>
                  <a:ext uri="{FF2B5EF4-FFF2-40B4-BE49-F238E27FC236}">
                    <a16:creationId xmlns:a16="http://schemas.microsoft.com/office/drawing/2014/main" id="{1CBF3AA3-B0F0-423C-8859-156A49CAF28C}"/>
                  </a:ext>
                </a:extLst>
              </p:cNvPr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11" name="Freeform 20">
                <a:extLst>
                  <a:ext uri="{FF2B5EF4-FFF2-40B4-BE49-F238E27FC236}">
                    <a16:creationId xmlns:a16="http://schemas.microsoft.com/office/drawing/2014/main" id="{E574749F-40D0-48CA-AFAA-1688C686AD77}"/>
                  </a:ext>
                </a:extLst>
              </p:cNvPr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12" name="Freeform 21">
                <a:extLst>
                  <a:ext uri="{FF2B5EF4-FFF2-40B4-BE49-F238E27FC236}">
                    <a16:creationId xmlns:a16="http://schemas.microsoft.com/office/drawing/2014/main" id="{C1172D10-E6BD-49E3-AB69-8928A0341661}"/>
                  </a:ext>
                </a:extLst>
              </p:cNvPr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13" name="Freeform 22">
                <a:extLst>
                  <a:ext uri="{FF2B5EF4-FFF2-40B4-BE49-F238E27FC236}">
                    <a16:creationId xmlns:a16="http://schemas.microsoft.com/office/drawing/2014/main" id="{9451747B-0154-44C2-A8A5-01DE8B98B380}"/>
                  </a:ext>
                </a:extLst>
              </p:cNvPr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14" name="Freeform 23">
                <a:extLst>
                  <a:ext uri="{FF2B5EF4-FFF2-40B4-BE49-F238E27FC236}">
                    <a16:creationId xmlns:a16="http://schemas.microsoft.com/office/drawing/2014/main" id="{B1304080-E017-44CF-A3CA-9ED02BFC873C}"/>
                  </a:ext>
                </a:extLst>
              </p:cNvPr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15" name="Freeform 24">
                <a:extLst>
                  <a:ext uri="{FF2B5EF4-FFF2-40B4-BE49-F238E27FC236}">
                    <a16:creationId xmlns:a16="http://schemas.microsoft.com/office/drawing/2014/main" id="{F35F1F9E-7ED6-401F-81BC-DAEB3EB2D707}"/>
                  </a:ext>
                </a:extLst>
              </p:cNvPr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16" name="Freeform 25">
                <a:extLst>
                  <a:ext uri="{FF2B5EF4-FFF2-40B4-BE49-F238E27FC236}">
                    <a16:creationId xmlns:a16="http://schemas.microsoft.com/office/drawing/2014/main" id="{2F734BE0-C696-4EB5-8CD2-E4A7FC7C07F7}"/>
                  </a:ext>
                </a:extLst>
              </p:cNvPr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17" name="Freeform 26">
                <a:extLst>
                  <a:ext uri="{FF2B5EF4-FFF2-40B4-BE49-F238E27FC236}">
                    <a16:creationId xmlns:a16="http://schemas.microsoft.com/office/drawing/2014/main" id="{CF996400-5056-4FE1-9E64-3FC542771BC9}"/>
                  </a:ext>
                </a:extLst>
              </p:cNvPr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18" name="Freeform 27">
                <a:extLst>
                  <a:ext uri="{FF2B5EF4-FFF2-40B4-BE49-F238E27FC236}">
                    <a16:creationId xmlns:a16="http://schemas.microsoft.com/office/drawing/2014/main" id="{9EE49A4B-F419-49B3-90D8-BEE22B6E8C4C}"/>
                  </a:ext>
                </a:extLst>
              </p:cNvPr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19" name="Freeform 28">
                <a:extLst>
                  <a:ext uri="{FF2B5EF4-FFF2-40B4-BE49-F238E27FC236}">
                    <a16:creationId xmlns:a16="http://schemas.microsoft.com/office/drawing/2014/main" id="{00BA5D5E-17CC-4DB2-AFA3-DFB535170D5F}"/>
                  </a:ext>
                </a:extLst>
              </p:cNvPr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20" name="Freeform 29">
                <a:extLst>
                  <a:ext uri="{FF2B5EF4-FFF2-40B4-BE49-F238E27FC236}">
                    <a16:creationId xmlns:a16="http://schemas.microsoft.com/office/drawing/2014/main" id="{E794047A-EC0C-45A0-B240-F7621DDCBB01}"/>
                  </a:ext>
                </a:extLst>
              </p:cNvPr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21" name="Freeform 30">
                <a:extLst>
                  <a:ext uri="{FF2B5EF4-FFF2-40B4-BE49-F238E27FC236}">
                    <a16:creationId xmlns:a16="http://schemas.microsoft.com/office/drawing/2014/main" id="{E093A313-205D-4D2E-A09E-A4BEA09780F1}"/>
                  </a:ext>
                </a:extLst>
              </p:cNvPr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22" name="Freeform 31">
                <a:extLst>
                  <a:ext uri="{FF2B5EF4-FFF2-40B4-BE49-F238E27FC236}">
                    <a16:creationId xmlns:a16="http://schemas.microsoft.com/office/drawing/2014/main" id="{4C7421FA-6735-4DE9-B8B9-4697F0CA74A3}"/>
                  </a:ext>
                </a:extLst>
              </p:cNvPr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23" name="Freeform 32">
                <a:extLst>
                  <a:ext uri="{FF2B5EF4-FFF2-40B4-BE49-F238E27FC236}">
                    <a16:creationId xmlns:a16="http://schemas.microsoft.com/office/drawing/2014/main" id="{0553726B-8E65-44C4-B82E-B97FDF3F3EF3}"/>
                  </a:ext>
                </a:extLst>
              </p:cNvPr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24" name="Freeform 33">
                <a:extLst>
                  <a:ext uri="{FF2B5EF4-FFF2-40B4-BE49-F238E27FC236}">
                    <a16:creationId xmlns:a16="http://schemas.microsoft.com/office/drawing/2014/main" id="{54BF1DA0-0533-463C-BC32-F878EA81AAB2}"/>
                  </a:ext>
                </a:extLst>
              </p:cNvPr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25" name="Freeform 34">
                <a:extLst>
                  <a:ext uri="{FF2B5EF4-FFF2-40B4-BE49-F238E27FC236}">
                    <a16:creationId xmlns:a16="http://schemas.microsoft.com/office/drawing/2014/main" id="{1B84D498-5F08-4F5F-AF59-FE6FD3F1DEEF}"/>
                  </a:ext>
                </a:extLst>
              </p:cNvPr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26" name="Freeform 35">
                <a:extLst>
                  <a:ext uri="{FF2B5EF4-FFF2-40B4-BE49-F238E27FC236}">
                    <a16:creationId xmlns:a16="http://schemas.microsoft.com/office/drawing/2014/main" id="{CF413DD0-75E8-4F8B-8C2B-9342919AB20B}"/>
                  </a:ext>
                </a:extLst>
              </p:cNvPr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27" name="Freeform 36">
                <a:extLst>
                  <a:ext uri="{FF2B5EF4-FFF2-40B4-BE49-F238E27FC236}">
                    <a16:creationId xmlns:a16="http://schemas.microsoft.com/office/drawing/2014/main" id="{B0532EB1-8732-4A10-B037-36EF3416C1AF}"/>
                  </a:ext>
                </a:extLst>
              </p:cNvPr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28" name="Freeform 37">
                <a:extLst>
                  <a:ext uri="{FF2B5EF4-FFF2-40B4-BE49-F238E27FC236}">
                    <a16:creationId xmlns:a16="http://schemas.microsoft.com/office/drawing/2014/main" id="{60CA7D5F-D0E1-43BB-B89C-167337858401}"/>
                  </a:ext>
                </a:extLst>
              </p:cNvPr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29" name="Freeform 38">
                <a:extLst>
                  <a:ext uri="{FF2B5EF4-FFF2-40B4-BE49-F238E27FC236}">
                    <a16:creationId xmlns:a16="http://schemas.microsoft.com/office/drawing/2014/main" id="{A982DB79-F3B1-457B-B614-4C941FBF089E}"/>
                  </a:ext>
                </a:extLst>
              </p:cNvPr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30" name="Freeform 39">
                <a:extLst>
                  <a:ext uri="{FF2B5EF4-FFF2-40B4-BE49-F238E27FC236}">
                    <a16:creationId xmlns:a16="http://schemas.microsoft.com/office/drawing/2014/main" id="{52305AF6-7E69-4711-9941-C4A47D309380}"/>
                  </a:ext>
                </a:extLst>
              </p:cNvPr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31" name="Freeform 40">
                <a:extLst>
                  <a:ext uri="{FF2B5EF4-FFF2-40B4-BE49-F238E27FC236}">
                    <a16:creationId xmlns:a16="http://schemas.microsoft.com/office/drawing/2014/main" id="{D6E98414-255B-4A21-9C04-68F0B0CDE13C}"/>
                  </a:ext>
                </a:extLst>
              </p:cNvPr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32" name="Freeform 41">
                <a:extLst>
                  <a:ext uri="{FF2B5EF4-FFF2-40B4-BE49-F238E27FC236}">
                    <a16:creationId xmlns:a16="http://schemas.microsoft.com/office/drawing/2014/main" id="{300E12D8-8E9C-49C5-8499-8282BFCA9D5C}"/>
                  </a:ext>
                </a:extLst>
              </p:cNvPr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33" name="Freeform 42">
                <a:extLst>
                  <a:ext uri="{FF2B5EF4-FFF2-40B4-BE49-F238E27FC236}">
                    <a16:creationId xmlns:a16="http://schemas.microsoft.com/office/drawing/2014/main" id="{B0446E80-8663-4FD8-AAF8-E07D9B30E3ED}"/>
                  </a:ext>
                </a:extLst>
              </p:cNvPr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34" name="Freeform 43">
                <a:extLst>
                  <a:ext uri="{FF2B5EF4-FFF2-40B4-BE49-F238E27FC236}">
                    <a16:creationId xmlns:a16="http://schemas.microsoft.com/office/drawing/2014/main" id="{7866C447-7D3B-42DC-BD95-07FB4B859B35}"/>
                  </a:ext>
                </a:extLst>
              </p:cNvPr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35" name="Freeform 44">
                <a:extLst>
                  <a:ext uri="{FF2B5EF4-FFF2-40B4-BE49-F238E27FC236}">
                    <a16:creationId xmlns:a16="http://schemas.microsoft.com/office/drawing/2014/main" id="{C5E4A38D-4131-42F0-968D-D80D304B9D8C}"/>
                  </a:ext>
                </a:extLst>
              </p:cNvPr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36" name="Freeform 45">
                <a:extLst>
                  <a:ext uri="{FF2B5EF4-FFF2-40B4-BE49-F238E27FC236}">
                    <a16:creationId xmlns:a16="http://schemas.microsoft.com/office/drawing/2014/main" id="{9338C59B-49E0-4A8D-83CF-5820CDA465CB}"/>
                  </a:ext>
                </a:extLst>
              </p:cNvPr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37" name="Freeform 46">
                <a:extLst>
                  <a:ext uri="{FF2B5EF4-FFF2-40B4-BE49-F238E27FC236}">
                    <a16:creationId xmlns:a16="http://schemas.microsoft.com/office/drawing/2014/main" id="{F41638B7-CE57-4589-B2AE-6CE6655F953F}"/>
                  </a:ext>
                </a:extLst>
              </p:cNvPr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38" name="Freeform 47">
                <a:extLst>
                  <a:ext uri="{FF2B5EF4-FFF2-40B4-BE49-F238E27FC236}">
                    <a16:creationId xmlns:a16="http://schemas.microsoft.com/office/drawing/2014/main" id="{489CFA68-8452-4969-8B6B-2ED879A37528}"/>
                  </a:ext>
                </a:extLst>
              </p:cNvPr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39" name="Freeform 48">
                <a:extLst>
                  <a:ext uri="{FF2B5EF4-FFF2-40B4-BE49-F238E27FC236}">
                    <a16:creationId xmlns:a16="http://schemas.microsoft.com/office/drawing/2014/main" id="{10D85339-9F94-47B8-B3B7-9FBC6A477210}"/>
                  </a:ext>
                </a:extLst>
              </p:cNvPr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40" name="Freeform 49">
                <a:extLst>
                  <a:ext uri="{FF2B5EF4-FFF2-40B4-BE49-F238E27FC236}">
                    <a16:creationId xmlns:a16="http://schemas.microsoft.com/office/drawing/2014/main" id="{9204A180-FCCA-468E-A455-F30B8C53083C}"/>
                  </a:ext>
                </a:extLst>
              </p:cNvPr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41" name="Freeform 50">
                <a:extLst>
                  <a:ext uri="{FF2B5EF4-FFF2-40B4-BE49-F238E27FC236}">
                    <a16:creationId xmlns:a16="http://schemas.microsoft.com/office/drawing/2014/main" id="{A01E5CCA-F4C2-4DF9-9B1B-77C400F7D60B}"/>
                  </a:ext>
                </a:extLst>
              </p:cNvPr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42" name="Freeform 51">
                <a:extLst>
                  <a:ext uri="{FF2B5EF4-FFF2-40B4-BE49-F238E27FC236}">
                    <a16:creationId xmlns:a16="http://schemas.microsoft.com/office/drawing/2014/main" id="{6A6E100E-5DDC-4090-90AB-11048D71FA46}"/>
                  </a:ext>
                </a:extLst>
              </p:cNvPr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43" name="Freeform 52">
                <a:extLst>
                  <a:ext uri="{FF2B5EF4-FFF2-40B4-BE49-F238E27FC236}">
                    <a16:creationId xmlns:a16="http://schemas.microsoft.com/office/drawing/2014/main" id="{F19D549C-21D0-4010-AFA0-4EAFA5737B60}"/>
                  </a:ext>
                </a:extLst>
              </p:cNvPr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44" name="Freeform 53">
                <a:extLst>
                  <a:ext uri="{FF2B5EF4-FFF2-40B4-BE49-F238E27FC236}">
                    <a16:creationId xmlns:a16="http://schemas.microsoft.com/office/drawing/2014/main" id="{0400F547-7BBA-4678-AC3B-8C389A8759F5}"/>
                  </a:ext>
                </a:extLst>
              </p:cNvPr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45" name="Freeform 54">
                <a:extLst>
                  <a:ext uri="{FF2B5EF4-FFF2-40B4-BE49-F238E27FC236}">
                    <a16:creationId xmlns:a16="http://schemas.microsoft.com/office/drawing/2014/main" id="{2FC8CD9E-2DB0-432F-BD68-01981BEFD316}"/>
                  </a:ext>
                </a:extLst>
              </p:cNvPr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46" name="Freeform 55">
                <a:extLst>
                  <a:ext uri="{FF2B5EF4-FFF2-40B4-BE49-F238E27FC236}">
                    <a16:creationId xmlns:a16="http://schemas.microsoft.com/office/drawing/2014/main" id="{4F3CE8D9-1B52-4726-9D52-06509DF3C8F4}"/>
                  </a:ext>
                </a:extLst>
              </p:cNvPr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47" name="Freeform 56">
                <a:extLst>
                  <a:ext uri="{FF2B5EF4-FFF2-40B4-BE49-F238E27FC236}">
                    <a16:creationId xmlns:a16="http://schemas.microsoft.com/office/drawing/2014/main" id="{5EFA807C-2E36-4324-AC47-A3A09A7FF586}"/>
                  </a:ext>
                </a:extLst>
              </p:cNvPr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48" name="Freeform 57">
                <a:extLst>
                  <a:ext uri="{FF2B5EF4-FFF2-40B4-BE49-F238E27FC236}">
                    <a16:creationId xmlns:a16="http://schemas.microsoft.com/office/drawing/2014/main" id="{F9191EA0-1295-46F1-BA35-82820F68DE2A}"/>
                  </a:ext>
                </a:extLst>
              </p:cNvPr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49" name="Freeform 58">
                <a:extLst>
                  <a:ext uri="{FF2B5EF4-FFF2-40B4-BE49-F238E27FC236}">
                    <a16:creationId xmlns:a16="http://schemas.microsoft.com/office/drawing/2014/main" id="{F3BE6618-8B40-4550-81D0-02818C8CCECC}"/>
                  </a:ext>
                </a:extLst>
              </p:cNvPr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50" name="Freeform 59">
                <a:extLst>
                  <a:ext uri="{FF2B5EF4-FFF2-40B4-BE49-F238E27FC236}">
                    <a16:creationId xmlns:a16="http://schemas.microsoft.com/office/drawing/2014/main" id="{DB203555-F777-40F1-A560-57E62336699A}"/>
                  </a:ext>
                </a:extLst>
              </p:cNvPr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51" name="Freeform 60">
                <a:extLst>
                  <a:ext uri="{FF2B5EF4-FFF2-40B4-BE49-F238E27FC236}">
                    <a16:creationId xmlns:a16="http://schemas.microsoft.com/office/drawing/2014/main" id="{7DAA1156-A30B-4E6C-B281-1D8F75D9E981}"/>
                  </a:ext>
                </a:extLst>
              </p:cNvPr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52" name="Freeform 61">
                <a:extLst>
                  <a:ext uri="{FF2B5EF4-FFF2-40B4-BE49-F238E27FC236}">
                    <a16:creationId xmlns:a16="http://schemas.microsoft.com/office/drawing/2014/main" id="{1847735F-5FC5-4C04-88E6-0AAFF4364AEB}"/>
                  </a:ext>
                </a:extLst>
              </p:cNvPr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53" name="Freeform 62">
                <a:extLst>
                  <a:ext uri="{FF2B5EF4-FFF2-40B4-BE49-F238E27FC236}">
                    <a16:creationId xmlns:a16="http://schemas.microsoft.com/office/drawing/2014/main" id="{64162187-5D87-406E-80D3-7B9190635B02}"/>
                  </a:ext>
                </a:extLst>
              </p:cNvPr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54" name="Freeform 63">
                <a:extLst>
                  <a:ext uri="{FF2B5EF4-FFF2-40B4-BE49-F238E27FC236}">
                    <a16:creationId xmlns:a16="http://schemas.microsoft.com/office/drawing/2014/main" id="{86C18816-9BE6-46F9-97B2-E08D29331B52}"/>
                  </a:ext>
                </a:extLst>
              </p:cNvPr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55" name="Freeform 64">
                <a:extLst>
                  <a:ext uri="{FF2B5EF4-FFF2-40B4-BE49-F238E27FC236}">
                    <a16:creationId xmlns:a16="http://schemas.microsoft.com/office/drawing/2014/main" id="{B6F99EC2-4E96-4766-AABD-458E76FBE554}"/>
                  </a:ext>
                </a:extLst>
              </p:cNvPr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56" name="Freeform 65">
                <a:extLst>
                  <a:ext uri="{FF2B5EF4-FFF2-40B4-BE49-F238E27FC236}">
                    <a16:creationId xmlns:a16="http://schemas.microsoft.com/office/drawing/2014/main" id="{ACD440BF-3C5B-4740-B435-0ADDFE0A5061}"/>
                  </a:ext>
                </a:extLst>
              </p:cNvPr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57" name="Freeform 66">
                <a:extLst>
                  <a:ext uri="{FF2B5EF4-FFF2-40B4-BE49-F238E27FC236}">
                    <a16:creationId xmlns:a16="http://schemas.microsoft.com/office/drawing/2014/main" id="{E00EECCD-29F4-447B-B801-6ADB4202E283}"/>
                  </a:ext>
                </a:extLst>
              </p:cNvPr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58" name="Freeform 67">
                <a:extLst>
                  <a:ext uri="{FF2B5EF4-FFF2-40B4-BE49-F238E27FC236}">
                    <a16:creationId xmlns:a16="http://schemas.microsoft.com/office/drawing/2014/main" id="{E5EF6935-B6B8-4A0B-8FDC-9DB68FE8067D}"/>
                  </a:ext>
                </a:extLst>
              </p:cNvPr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59" name="Freeform 68">
                <a:extLst>
                  <a:ext uri="{FF2B5EF4-FFF2-40B4-BE49-F238E27FC236}">
                    <a16:creationId xmlns:a16="http://schemas.microsoft.com/office/drawing/2014/main" id="{94ED1691-BBBD-4E0F-B4BE-47E201E3D81B}"/>
                  </a:ext>
                </a:extLst>
              </p:cNvPr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60" name="Freeform 69">
                <a:extLst>
                  <a:ext uri="{FF2B5EF4-FFF2-40B4-BE49-F238E27FC236}">
                    <a16:creationId xmlns:a16="http://schemas.microsoft.com/office/drawing/2014/main" id="{41428634-542E-40CD-B951-334228A3C358}"/>
                  </a:ext>
                </a:extLst>
              </p:cNvPr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61" name="Freeform 70">
                <a:extLst>
                  <a:ext uri="{FF2B5EF4-FFF2-40B4-BE49-F238E27FC236}">
                    <a16:creationId xmlns:a16="http://schemas.microsoft.com/office/drawing/2014/main" id="{9B91BF3C-C3EC-4C1B-AA68-A27B038D6031}"/>
                  </a:ext>
                </a:extLst>
              </p:cNvPr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62" name="Freeform 71">
                <a:extLst>
                  <a:ext uri="{FF2B5EF4-FFF2-40B4-BE49-F238E27FC236}">
                    <a16:creationId xmlns:a16="http://schemas.microsoft.com/office/drawing/2014/main" id="{E178BE90-AFF3-481A-AE55-B42A5CC0DFCC}"/>
                  </a:ext>
                </a:extLst>
              </p:cNvPr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63" name="Freeform 72">
                <a:extLst>
                  <a:ext uri="{FF2B5EF4-FFF2-40B4-BE49-F238E27FC236}">
                    <a16:creationId xmlns:a16="http://schemas.microsoft.com/office/drawing/2014/main" id="{6DC573EA-F025-46F3-8FFE-5EDCB6E550C6}"/>
                  </a:ext>
                </a:extLst>
              </p:cNvPr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64" name="Freeform 73">
                <a:extLst>
                  <a:ext uri="{FF2B5EF4-FFF2-40B4-BE49-F238E27FC236}">
                    <a16:creationId xmlns:a16="http://schemas.microsoft.com/office/drawing/2014/main" id="{5C0475F9-A13E-4067-B8B6-DEADEA2D7364}"/>
                  </a:ext>
                </a:extLst>
              </p:cNvPr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65" name="Freeform 74">
                <a:extLst>
                  <a:ext uri="{FF2B5EF4-FFF2-40B4-BE49-F238E27FC236}">
                    <a16:creationId xmlns:a16="http://schemas.microsoft.com/office/drawing/2014/main" id="{F6782EE6-110B-4E55-8AAC-A6CCB623E164}"/>
                  </a:ext>
                </a:extLst>
              </p:cNvPr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66" name="Freeform 75">
                <a:extLst>
                  <a:ext uri="{FF2B5EF4-FFF2-40B4-BE49-F238E27FC236}">
                    <a16:creationId xmlns:a16="http://schemas.microsoft.com/office/drawing/2014/main" id="{19A1704B-4B7B-4E87-9727-921056FD5EC4}"/>
                  </a:ext>
                </a:extLst>
              </p:cNvPr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67" name="Freeform 76">
                <a:extLst>
                  <a:ext uri="{FF2B5EF4-FFF2-40B4-BE49-F238E27FC236}">
                    <a16:creationId xmlns:a16="http://schemas.microsoft.com/office/drawing/2014/main" id="{B72B8B71-44E2-4F9C-978B-1E6B264AA617}"/>
                  </a:ext>
                </a:extLst>
              </p:cNvPr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68" name="Freeform 77">
                <a:extLst>
                  <a:ext uri="{FF2B5EF4-FFF2-40B4-BE49-F238E27FC236}">
                    <a16:creationId xmlns:a16="http://schemas.microsoft.com/office/drawing/2014/main" id="{60E4F3DA-0D7E-438F-BB04-3501CE952C99}"/>
                  </a:ext>
                </a:extLst>
              </p:cNvPr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69" name="Freeform 78">
                <a:extLst>
                  <a:ext uri="{FF2B5EF4-FFF2-40B4-BE49-F238E27FC236}">
                    <a16:creationId xmlns:a16="http://schemas.microsoft.com/office/drawing/2014/main" id="{7E78754A-995B-4821-AFAD-8028A1C17242}"/>
                  </a:ext>
                </a:extLst>
              </p:cNvPr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70" name="Freeform 79">
                <a:extLst>
                  <a:ext uri="{FF2B5EF4-FFF2-40B4-BE49-F238E27FC236}">
                    <a16:creationId xmlns:a16="http://schemas.microsoft.com/office/drawing/2014/main" id="{D3F5204A-8BDD-4761-9B17-439C47B1F028}"/>
                  </a:ext>
                </a:extLst>
              </p:cNvPr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71" name="Freeform 80">
                <a:extLst>
                  <a:ext uri="{FF2B5EF4-FFF2-40B4-BE49-F238E27FC236}">
                    <a16:creationId xmlns:a16="http://schemas.microsoft.com/office/drawing/2014/main" id="{EE616133-1984-4A1E-8482-76AFD2985464}"/>
                  </a:ext>
                </a:extLst>
              </p:cNvPr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72" name="Freeform 81">
                <a:extLst>
                  <a:ext uri="{FF2B5EF4-FFF2-40B4-BE49-F238E27FC236}">
                    <a16:creationId xmlns:a16="http://schemas.microsoft.com/office/drawing/2014/main" id="{5B257319-5BDD-43D9-97F8-F4B05C2C911A}"/>
                  </a:ext>
                </a:extLst>
              </p:cNvPr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73" name="Freeform 82">
                <a:extLst>
                  <a:ext uri="{FF2B5EF4-FFF2-40B4-BE49-F238E27FC236}">
                    <a16:creationId xmlns:a16="http://schemas.microsoft.com/office/drawing/2014/main" id="{81D73E5D-59E7-4099-B187-1FE3A3BC9836}"/>
                  </a:ext>
                </a:extLst>
              </p:cNvPr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74" name="Freeform 83">
                <a:extLst>
                  <a:ext uri="{FF2B5EF4-FFF2-40B4-BE49-F238E27FC236}">
                    <a16:creationId xmlns:a16="http://schemas.microsoft.com/office/drawing/2014/main" id="{CC00D37F-A56D-450F-84BE-7D097B62C2CD}"/>
                  </a:ext>
                </a:extLst>
              </p:cNvPr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75" name="Freeform 84">
                <a:extLst>
                  <a:ext uri="{FF2B5EF4-FFF2-40B4-BE49-F238E27FC236}">
                    <a16:creationId xmlns:a16="http://schemas.microsoft.com/office/drawing/2014/main" id="{DBDCCA84-F285-4D46-93AE-979F10F51900}"/>
                  </a:ext>
                </a:extLst>
              </p:cNvPr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76" name="Freeform 85">
                <a:extLst>
                  <a:ext uri="{FF2B5EF4-FFF2-40B4-BE49-F238E27FC236}">
                    <a16:creationId xmlns:a16="http://schemas.microsoft.com/office/drawing/2014/main" id="{AAC7E3DF-0BD3-49B8-BCE8-F4D41663F185}"/>
                  </a:ext>
                </a:extLst>
              </p:cNvPr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77" name="Freeform 86">
                <a:extLst>
                  <a:ext uri="{FF2B5EF4-FFF2-40B4-BE49-F238E27FC236}">
                    <a16:creationId xmlns:a16="http://schemas.microsoft.com/office/drawing/2014/main" id="{25402E03-2040-4586-BD0A-4A572ACCCDF8}"/>
                  </a:ext>
                </a:extLst>
              </p:cNvPr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78" name="Freeform 87">
                <a:extLst>
                  <a:ext uri="{FF2B5EF4-FFF2-40B4-BE49-F238E27FC236}">
                    <a16:creationId xmlns:a16="http://schemas.microsoft.com/office/drawing/2014/main" id="{CA0E904C-AD60-4F8A-8DD3-1295D6C11F93}"/>
                  </a:ext>
                </a:extLst>
              </p:cNvPr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79" name="Freeform 88">
                <a:extLst>
                  <a:ext uri="{FF2B5EF4-FFF2-40B4-BE49-F238E27FC236}">
                    <a16:creationId xmlns:a16="http://schemas.microsoft.com/office/drawing/2014/main" id="{23B94033-64B6-4D4C-AB32-01BFB315FD6D}"/>
                  </a:ext>
                </a:extLst>
              </p:cNvPr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80" name="Freeform 89">
                <a:extLst>
                  <a:ext uri="{FF2B5EF4-FFF2-40B4-BE49-F238E27FC236}">
                    <a16:creationId xmlns:a16="http://schemas.microsoft.com/office/drawing/2014/main" id="{9C89211E-6FC1-4F6E-B3F4-F3D03BFE1754}"/>
                  </a:ext>
                </a:extLst>
              </p:cNvPr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81" name="Freeform 90">
                <a:extLst>
                  <a:ext uri="{FF2B5EF4-FFF2-40B4-BE49-F238E27FC236}">
                    <a16:creationId xmlns:a16="http://schemas.microsoft.com/office/drawing/2014/main" id="{6150DFC2-C870-4A93-88BD-D24DD0005FCC}"/>
                  </a:ext>
                </a:extLst>
              </p:cNvPr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82" name="Freeform 91">
                <a:extLst>
                  <a:ext uri="{FF2B5EF4-FFF2-40B4-BE49-F238E27FC236}">
                    <a16:creationId xmlns:a16="http://schemas.microsoft.com/office/drawing/2014/main" id="{7A718AA4-C48E-4830-BDA1-B23C4DD06129}"/>
                  </a:ext>
                </a:extLst>
              </p:cNvPr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83" name="Freeform 92">
                <a:extLst>
                  <a:ext uri="{FF2B5EF4-FFF2-40B4-BE49-F238E27FC236}">
                    <a16:creationId xmlns:a16="http://schemas.microsoft.com/office/drawing/2014/main" id="{1450C542-66F2-4E13-B7B3-922749631FD6}"/>
                  </a:ext>
                </a:extLst>
              </p:cNvPr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</p:grpSp>
      </p:grpSp>
      <p:sp>
        <p:nvSpPr>
          <p:cNvPr id="284" name="文本框 49">
            <a:extLst>
              <a:ext uri="{FF2B5EF4-FFF2-40B4-BE49-F238E27FC236}">
                <a16:creationId xmlns:a16="http://schemas.microsoft.com/office/drawing/2014/main" id="{C84670DF-AF4C-4A20-AAAC-A3D54133C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8547" y="3805544"/>
            <a:ext cx="3277203" cy="86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3" rIns="91407" bIns="4570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lvl="0">
              <a:buNone/>
              <a:defRPr/>
            </a:pPr>
            <a:r>
              <a:rPr lang="en-US" altLang="zh-CN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Công</a:t>
            </a:r>
            <a:r>
              <a:rPr lang="en-US" altLang="zh-CN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dụng</a:t>
            </a:r>
            <a:r>
              <a:rPr lang="en-US" altLang="zh-CN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việc</a:t>
            </a:r>
            <a:r>
              <a:rPr lang="en-US" altLang="zh-CN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dùng</a:t>
            </a:r>
            <a:r>
              <a:rPr lang="en-US" altLang="zh-CN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Hán</a:t>
            </a:r>
            <a:r>
              <a:rPr lang="en-US" altLang="zh-CN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Việt</a:t>
            </a:r>
            <a:r>
              <a:rPr lang="en-US" altLang="zh-CN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?</a:t>
            </a:r>
            <a:r>
              <a:rPr kumimoji="0" lang="vi-VN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85" name="文本框 49">
            <a:extLst>
              <a:ext uri="{FF2B5EF4-FFF2-40B4-BE49-F238E27FC236}">
                <a16:creationId xmlns:a16="http://schemas.microsoft.com/office/drawing/2014/main" id="{84F565CF-0FCB-4689-B4F0-5BD3B5B8C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5097" y="4417621"/>
            <a:ext cx="2200250" cy="48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3" rIns="91407" bIns="4570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lvl="0" algn="ctr">
              <a:buNone/>
              <a:defRPr/>
            </a:pPr>
            <a:r>
              <a:rPr kumimoji="0" lang="en-US" b="1" u="none" strike="noStrike" kern="1200" cap="none" spc="0" normalizeH="0" baseline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</a:t>
            </a:r>
            <a:r>
              <a:rPr lang="en-US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ái</a:t>
            </a:r>
            <a:r>
              <a:rPr lang="en-US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niệm</a:t>
            </a:r>
            <a:r>
              <a:rPr lang="en-US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?</a:t>
            </a:r>
            <a:endParaRPr kumimoji="0" lang="en-US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5 SVNVery Berry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362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3">
            <a:extLst>
              <a:ext uri="{FF2B5EF4-FFF2-40B4-BE49-F238E27FC236}">
                <a16:creationId xmlns:a16="http://schemas.microsoft.com/office/drawing/2014/main" id="{E00B26D5-A246-473A-8E0E-E99D14713B8A}"/>
              </a:ext>
            </a:extLst>
          </p:cNvPr>
          <p:cNvSpPr/>
          <p:nvPr/>
        </p:nvSpPr>
        <p:spPr>
          <a:xfrm>
            <a:off x="754743" y="146756"/>
            <a:ext cx="10682515" cy="2069971"/>
          </a:xfrm>
          <a:prstGeom prst="snip2DiagRect">
            <a:avLst/>
          </a:prstGeom>
          <a:solidFill>
            <a:sysClr val="window" lastClr="FFFFFF">
              <a:alpha val="75000"/>
            </a:sysClr>
          </a:solidFill>
          <a:ln w="762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lvl="0" defTabSz="1219170">
              <a:tabLst>
                <a:tab pos="1386805" algn="l"/>
              </a:tabLst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lang="vi-VN" sz="3600" b="1" dirty="0"/>
              <a:t>Từ Hán Việt là những từ như thế nào?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nip Diagonal Corner Rectangle 4">
            <a:extLst>
              <a:ext uri="{FF2B5EF4-FFF2-40B4-BE49-F238E27FC236}">
                <a16:creationId xmlns:a16="http://schemas.microsoft.com/office/drawing/2014/main" id="{B3AB2411-C63B-4CAE-9F5D-61E050F8FA92}"/>
              </a:ext>
            </a:extLst>
          </p:cNvPr>
          <p:cNvSpPr/>
          <p:nvPr/>
        </p:nvSpPr>
        <p:spPr>
          <a:xfrm>
            <a:off x="1409866" y="2387932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lvl="0" algn="ctr" defTabSz="1219170">
              <a:tabLst>
                <a:tab pos="1386805" algn="l"/>
              </a:tabLst>
              <a:defRPr/>
            </a:pPr>
            <a:r>
              <a:rPr lang="vi-VN" sz="3600" dirty="0"/>
              <a:t>Là từ được mượn từ tiếng Hán, trong đó tiếng để cấu tạo từ Hán Việt được gọi là yếu tố Hán Việt</a:t>
            </a:r>
            <a:r>
              <a:rPr lang="en-US" sz="3600" dirty="0"/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328D28-BBBB-4196-A2D8-97F88C4CAC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33"/>
            <a:ext cx="754744" cy="104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51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3">
            <a:extLst>
              <a:ext uri="{FF2B5EF4-FFF2-40B4-BE49-F238E27FC236}">
                <a16:creationId xmlns:a16="http://schemas.microsoft.com/office/drawing/2014/main" id="{E88D3EB8-DE0D-46B8-86A1-EB1728D9824D}"/>
              </a:ext>
            </a:extLst>
          </p:cNvPr>
          <p:cNvSpPr/>
          <p:nvPr/>
        </p:nvSpPr>
        <p:spPr>
          <a:xfrm>
            <a:off x="768598" y="751600"/>
            <a:ext cx="10487879" cy="2670628"/>
          </a:xfrm>
          <a:prstGeom prst="snip2DiagRect">
            <a:avLst/>
          </a:prstGeom>
          <a:solidFill>
            <a:sysClr val="window" lastClr="FFFFFF">
              <a:alpha val="75000"/>
            </a:sysClr>
          </a:solidFill>
          <a:ln w="762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2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lang="vi-VN" sz="3600" b="1" dirty="0"/>
              <a:t>Từ nào trong các câu dưới đây có sử dụng từ Hán Việt?</a:t>
            </a:r>
            <a:endParaRPr lang="en-US" sz="3600" dirty="0"/>
          </a:p>
          <a:p>
            <a:r>
              <a:rPr lang="en-US" sz="3600" i="1" dirty="0"/>
              <a:t>             </a:t>
            </a:r>
            <a:r>
              <a:rPr lang="vi-VN" sz="3600" i="1" dirty="0"/>
              <a:t>Xã tắc hai phen chồn ngựa đá</a:t>
            </a:r>
            <a:endParaRPr lang="vi-VN" sz="3600" dirty="0"/>
          </a:p>
          <a:p>
            <a:pPr algn="ctr"/>
            <a:r>
              <a:rPr lang="vi-VN" sz="3600" i="1" dirty="0"/>
              <a:t>Non sông nghìn thuở vững âu vàng</a:t>
            </a:r>
            <a:endParaRPr lang="vi-VN" sz="3600" dirty="0"/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05" algn="l"/>
              </a:tabLst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Snip Diagonal Corner Rectangle 4">
            <a:extLst>
              <a:ext uri="{FF2B5EF4-FFF2-40B4-BE49-F238E27FC236}">
                <a16:creationId xmlns:a16="http://schemas.microsoft.com/office/drawing/2014/main" id="{C7927EA3-E32B-4958-93EB-F5A1E8681B26}"/>
              </a:ext>
            </a:extLst>
          </p:cNvPr>
          <p:cNvSpPr/>
          <p:nvPr/>
        </p:nvSpPr>
        <p:spPr>
          <a:xfrm>
            <a:off x="699655" y="3600205"/>
            <a:ext cx="11145981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r>
              <a:rPr lang="en-US" sz="3600" dirty="0"/>
              <a:t>- “</a:t>
            </a:r>
            <a:r>
              <a:rPr lang="vi-VN" sz="3600" dirty="0"/>
              <a:t>Xã tắc</a:t>
            </a:r>
            <a:r>
              <a:rPr lang="en-US" sz="3600" dirty="0"/>
              <a:t>”  </a:t>
            </a:r>
            <a:r>
              <a:rPr lang="vi-VN" sz="3600" dirty="0"/>
              <a:t>( non sông, đất nước, quốc gia, dân tộc)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5B1281-C6C8-4B47-BC5D-D7A55AD382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600"/>
            <a:ext cx="934892" cy="109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61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3">
            <a:extLst>
              <a:ext uri="{FF2B5EF4-FFF2-40B4-BE49-F238E27FC236}">
                <a16:creationId xmlns:a16="http://schemas.microsoft.com/office/drawing/2014/main" id="{6F7F8798-08D4-42D3-A399-F7B8C17F2691}"/>
              </a:ext>
            </a:extLst>
          </p:cNvPr>
          <p:cNvSpPr/>
          <p:nvPr/>
        </p:nvSpPr>
        <p:spPr>
          <a:xfrm>
            <a:off x="754745" y="151558"/>
            <a:ext cx="11219543" cy="2586799"/>
          </a:xfrm>
          <a:prstGeom prst="snip2DiagRect">
            <a:avLst/>
          </a:prstGeom>
          <a:solidFill>
            <a:sysClr val="window" lastClr="FFFFFF">
              <a:alpha val="75000"/>
            </a:sysClr>
          </a:solidFill>
          <a:ln w="762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lvl="0" defTabSz="1219170">
              <a:tabLst>
                <a:tab pos="1386805" algn="l"/>
              </a:tabLst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3: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3600" b="1" dirty="0" err="1"/>
              <a:t>Nghĩa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từ</a:t>
            </a:r>
            <a:r>
              <a:rPr lang="en-US" sz="3600" b="1" dirty="0"/>
              <a:t> “</a:t>
            </a:r>
            <a:r>
              <a:rPr lang="en-US" sz="3600" b="1" dirty="0" err="1"/>
              <a:t>tân</a:t>
            </a:r>
            <a:r>
              <a:rPr lang="en-US" sz="3600" b="1" dirty="0"/>
              <a:t> </a:t>
            </a:r>
            <a:r>
              <a:rPr lang="en-US" sz="3600" b="1" dirty="0" err="1"/>
              <a:t>binh</a:t>
            </a:r>
            <a:r>
              <a:rPr lang="en-US" sz="3600" b="1" dirty="0"/>
              <a:t>” </a:t>
            </a:r>
            <a:r>
              <a:rPr lang="en-US" sz="3600" b="1" dirty="0" err="1"/>
              <a:t>là</a:t>
            </a:r>
            <a:r>
              <a:rPr lang="en-US" sz="3600" b="1" dirty="0"/>
              <a:t> </a:t>
            </a:r>
            <a:r>
              <a:rPr lang="en-US" sz="3600" b="1" dirty="0" err="1"/>
              <a:t>gì</a:t>
            </a:r>
            <a:r>
              <a:rPr lang="en-US" sz="3600" b="1" dirty="0"/>
              <a:t>?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nip Diagonal Corner Rectangle 4">
            <a:extLst>
              <a:ext uri="{FF2B5EF4-FFF2-40B4-BE49-F238E27FC236}">
                <a16:creationId xmlns:a16="http://schemas.microsoft.com/office/drawing/2014/main" id="{D4224D37-B9D9-4F72-8F14-ACF87E2355DC}"/>
              </a:ext>
            </a:extLst>
          </p:cNvPr>
          <p:cNvSpPr/>
          <p:nvPr/>
        </p:nvSpPr>
        <p:spPr>
          <a:xfrm>
            <a:off x="1368303" y="2483944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lvl="0" algn="ctr" defTabSz="1219170">
              <a:tabLst>
                <a:tab pos="1386805" algn="l"/>
              </a:tabLst>
              <a:defRPr/>
            </a:pPr>
            <a:r>
              <a:rPr lang="vi-VN" sz="4800" dirty="0"/>
              <a:t>Người lính mới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87FACC-B0E8-44DC-AF6B-D1521F4B2F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600"/>
            <a:ext cx="957469" cy="119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76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3">
            <a:extLst>
              <a:ext uri="{FF2B5EF4-FFF2-40B4-BE49-F238E27FC236}">
                <a16:creationId xmlns:a16="http://schemas.microsoft.com/office/drawing/2014/main" id="{7ADF8C0C-5848-41E4-8C2F-96439C860B9F}"/>
              </a:ext>
            </a:extLst>
          </p:cNvPr>
          <p:cNvSpPr/>
          <p:nvPr/>
        </p:nvSpPr>
        <p:spPr>
          <a:xfrm>
            <a:off x="754743" y="156755"/>
            <a:ext cx="11219543" cy="2644503"/>
          </a:xfrm>
          <a:prstGeom prst="snip2DiagRect">
            <a:avLst/>
          </a:prstGeom>
          <a:solidFill>
            <a:sysClr val="window" lastClr="FFFFFF">
              <a:alpha val="75000"/>
            </a:sysClr>
          </a:solidFill>
          <a:ln w="762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lvl="0" defTabSz="1219170">
              <a:tabLst>
                <a:tab pos="1386805" algn="l"/>
              </a:tabLst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4: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vi-VN" sz="3200" b="1" dirty="0"/>
              <a:t>Khi sử dụng từ mượn Hán Việt cần chú ý tới ngữ cảnh sử dụng, mục đích và đối tượng giao tiếp, tránh việc lạm dụng từ Hán Việt, đúng hay sai?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nip Diagonal Corner Rectangle 4">
            <a:extLst>
              <a:ext uri="{FF2B5EF4-FFF2-40B4-BE49-F238E27FC236}">
                <a16:creationId xmlns:a16="http://schemas.microsoft.com/office/drawing/2014/main" id="{7F9F6BFB-2586-466E-BEE5-C0EC78FBCA41}"/>
              </a:ext>
            </a:extLst>
          </p:cNvPr>
          <p:cNvSpPr/>
          <p:nvPr/>
        </p:nvSpPr>
        <p:spPr>
          <a:xfrm>
            <a:off x="1299028" y="2799281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lvl="0" defTabSz="1219170">
              <a:tabLst>
                <a:tab pos="1386805" algn="l"/>
              </a:tabLst>
              <a:defRPr/>
            </a:pPr>
            <a:r>
              <a:rPr lang="en-US" sz="3200" dirty="0" err="1"/>
              <a:t>Đúng</a:t>
            </a:r>
            <a:r>
              <a:rPr lang="en-US" sz="3200" dirty="0"/>
              <a:t>.</a:t>
            </a:r>
          </a:p>
          <a:p>
            <a:pPr lvl="0" defTabSz="1219170">
              <a:tabLst>
                <a:tab pos="1386805" algn="l"/>
              </a:tabLst>
              <a:defRPr/>
            </a:pPr>
            <a:r>
              <a:rPr lang="vi-VN" sz="3200" dirty="0"/>
              <a:t>Khi sử dụng từ Hán Việt cần chú ý tới hoàn cảnh giao tiếp, đối tượng cũng như mục đích giao tiếp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7E5541-FA02-406F-9E7C-C904464599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600"/>
            <a:ext cx="933177" cy="108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93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3">
            <a:extLst>
              <a:ext uri="{FF2B5EF4-FFF2-40B4-BE49-F238E27FC236}">
                <a16:creationId xmlns:a16="http://schemas.microsoft.com/office/drawing/2014/main" id="{E3AED0A6-2D1D-4525-8EAE-2D81080B6BAB}"/>
              </a:ext>
            </a:extLst>
          </p:cNvPr>
          <p:cNvSpPr/>
          <p:nvPr/>
        </p:nvSpPr>
        <p:spPr>
          <a:xfrm>
            <a:off x="1106893" y="865908"/>
            <a:ext cx="10253834" cy="2563091"/>
          </a:xfrm>
          <a:prstGeom prst="snip2DiagRect">
            <a:avLst/>
          </a:prstGeom>
          <a:solidFill>
            <a:sysClr val="window" lastClr="FFFFFF">
              <a:alpha val="75000"/>
            </a:sysClr>
          </a:solidFill>
          <a:ln w="762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lvl="0" defTabSz="1219170">
              <a:tabLst>
                <a:tab pos="1386805" algn="l"/>
              </a:tabLst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5: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3200" b="1" dirty="0" err="1"/>
              <a:t>Chữ</a:t>
            </a:r>
            <a:r>
              <a:rPr lang="en-US" sz="3200" b="1" dirty="0"/>
              <a:t> “</a:t>
            </a:r>
            <a:r>
              <a:rPr lang="en-US" sz="3200" b="1" dirty="0" err="1"/>
              <a:t>thiên</a:t>
            </a:r>
            <a:r>
              <a:rPr lang="en-US" sz="3200" b="1" dirty="0"/>
              <a:t>”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đây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nghĩa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 “</a:t>
            </a:r>
            <a:r>
              <a:rPr lang="en-US" sz="3200" b="1" dirty="0" err="1"/>
              <a:t>trời</a:t>
            </a:r>
            <a:r>
              <a:rPr lang="en-US" sz="3200" b="1" dirty="0"/>
              <a:t>”?</a:t>
            </a:r>
          </a:p>
          <a:p>
            <a:r>
              <a:rPr lang="en-US" sz="3200" dirty="0"/>
              <a:t>                               A. </a:t>
            </a:r>
            <a:r>
              <a:rPr lang="en-US" sz="3200" dirty="0" err="1"/>
              <a:t>Thiên</a:t>
            </a:r>
            <a:r>
              <a:rPr lang="en-US" sz="3200" dirty="0"/>
              <a:t> </a:t>
            </a:r>
            <a:r>
              <a:rPr lang="en-US" sz="3200" dirty="0" err="1"/>
              <a:t>lí</a:t>
            </a:r>
            <a:endParaRPr lang="en-US" sz="3200" dirty="0"/>
          </a:p>
          <a:p>
            <a:r>
              <a:rPr lang="en-US" sz="3200" dirty="0"/>
              <a:t>                               B. </a:t>
            </a:r>
            <a:r>
              <a:rPr lang="en-US" sz="3200" dirty="0" err="1"/>
              <a:t>Thiên</a:t>
            </a:r>
            <a:r>
              <a:rPr lang="en-US" sz="3200" dirty="0"/>
              <a:t> </a:t>
            </a:r>
            <a:r>
              <a:rPr lang="en-US" sz="3200" dirty="0" err="1"/>
              <a:t>kiến</a:t>
            </a:r>
            <a:endParaRPr lang="en-US" sz="3200" dirty="0"/>
          </a:p>
          <a:p>
            <a:r>
              <a:rPr lang="en-US" sz="3200" dirty="0"/>
              <a:t>                               C. </a:t>
            </a:r>
            <a:r>
              <a:rPr lang="en-US" sz="3200" dirty="0" err="1"/>
              <a:t>Thiên</a:t>
            </a:r>
            <a:r>
              <a:rPr lang="en-US" sz="3200" dirty="0"/>
              <a:t> </a:t>
            </a:r>
            <a:r>
              <a:rPr lang="en-US" sz="3200" dirty="0" err="1"/>
              <a:t>hạ</a:t>
            </a:r>
            <a:endParaRPr lang="en-US" sz="3200" dirty="0"/>
          </a:p>
          <a:p>
            <a:r>
              <a:rPr lang="en-US" sz="3200" dirty="0"/>
              <a:t>                               D. </a:t>
            </a:r>
            <a:r>
              <a:rPr lang="en-US" sz="3200" dirty="0" err="1"/>
              <a:t>Thiên</a:t>
            </a:r>
            <a:r>
              <a:rPr lang="en-US" sz="3200" dirty="0"/>
              <a:t> </a:t>
            </a:r>
            <a:r>
              <a:rPr lang="en-US" sz="3200" dirty="0" err="1"/>
              <a:t>thanh</a:t>
            </a:r>
            <a:endParaRPr lang="en-US" sz="3200" dirty="0"/>
          </a:p>
          <a:p>
            <a:pPr lvl="0" defTabSz="1219170">
              <a:tabLst>
                <a:tab pos="1386805" algn="l"/>
              </a:tabLst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nip Diagonal Corner Rectangle 4">
            <a:extLst>
              <a:ext uri="{FF2B5EF4-FFF2-40B4-BE49-F238E27FC236}">
                <a16:creationId xmlns:a16="http://schemas.microsoft.com/office/drawing/2014/main" id="{793B5674-6FCF-4453-B342-526172128241}"/>
              </a:ext>
            </a:extLst>
          </p:cNvPr>
          <p:cNvSpPr/>
          <p:nvPr/>
        </p:nvSpPr>
        <p:spPr>
          <a:xfrm>
            <a:off x="893618" y="3614190"/>
            <a:ext cx="10974629" cy="1595119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r>
              <a:rPr lang="en-US" sz="3600" b="1" dirty="0" err="1"/>
              <a:t>Đáp</a:t>
            </a:r>
            <a:r>
              <a:rPr lang="en-US" sz="3600" b="1" dirty="0"/>
              <a:t> </a:t>
            </a:r>
            <a:r>
              <a:rPr lang="en-US" sz="3600" b="1" dirty="0" err="1"/>
              <a:t>án</a:t>
            </a:r>
            <a:r>
              <a:rPr lang="en-US" sz="3600" b="1" dirty="0"/>
              <a:t>: B</a:t>
            </a:r>
            <a:endParaRPr lang="en-US" sz="3600" dirty="0"/>
          </a:p>
          <a:p>
            <a:r>
              <a:rPr lang="en-US" sz="3600" dirty="0"/>
              <a:t>→ </a:t>
            </a:r>
            <a:r>
              <a:rPr lang="en-US" sz="3600" dirty="0" err="1"/>
              <a:t>Thiên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“</a:t>
            </a:r>
            <a:r>
              <a:rPr lang="en-US" sz="3600" dirty="0" err="1"/>
              <a:t>thiên</a:t>
            </a:r>
            <a:r>
              <a:rPr lang="en-US" sz="3600" dirty="0"/>
              <a:t> </a:t>
            </a:r>
            <a:r>
              <a:rPr lang="en-US" sz="3600" dirty="0" err="1"/>
              <a:t>kiến</a:t>
            </a:r>
            <a:r>
              <a:rPr lang="en-US" sz="3600" dirty="0"/>
              <a:t>”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nghĩa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lệch</a:t>
            </a:r>
            <a:r>
              <a:rPr lang="en-US" sz="3600" dirty="0"/>
              <a:t>, </a:t>
            </a:r>
            <a:r>
              <a:rPr lang="en-US" sz="3600" dirty="0" err="1"/>
              <a:t>nghiêng</a:t>
            </a:r>
            <a:r>
              <a:rPr lang="en-US" sz="3600" dirty="0"/>
              <a:t> </a:t>
            </a:r>
            <a:r>
              <a:rPr lang="en-US" sz="3600" dirty="0" err="1"/>
              <a:t>ngả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6A35B1-9085-4855-B2B2-F23DC1C254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668" y="943511"/>
            <a:ext cx="928411" cy="124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31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3">
            <a:extLst>
              <a:ext uri="{FF2B5EF4-FFF2-40B4-BE49-F238E27FC236}">
                <a16:creationId xmlns:a16="http://schemas.microsoft.com/office/drawing/2014/main" id="{8453E44D-15B3-4E38-8B2E-B57E96227FEC}"/>
              </a:ext>
            </a:extLst>
          </p:cNvPr>
          <p:cNvSpPr/>
          <p:nvPr/>
        </p:nvSpPr>
        <p:spPr>
          <a:xfrm>
            <a:off x="706252" y="797560"/>
            <a:ext cx="11219543" cy="2631440"/>
          </a:xfrm>
          <a:prstGeom prst="snip2DiagRect">
            <a:avLst/>
          </a:prstGeom>
          <a:solidFill>
            <a:sysClr val="window" lastClr="FFFFFF">
              <a:alpha val="75000"/>
            </a:sysClr>
          </a:solidFill>
          <a:ln w="762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6: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vi-VN" sz="3200" b="1" dirty="0"/>
              <a:t>Từ nào dưới đây có yếu tố “gia” cùng nghĩa với từ “gia” trong gia đình?</a:t>
            </a:r>
            <a:endParaRPr lang="vi-VN" sz="3200" dirty="0"/>
          </a:p>
          <a:p>
            <a:r>
              <a:rPr lang="en-US" sz="3200" dirty="0"/>
              <a:t>                                         </a:t>
            </a:r>
            <a:r>
              <a:rPr lang="vi-VN" sz="3200" dirty="0"/>
              <a:t>A. Gia vị</a:t>
            </a:r>
          </a:p>
          <a:p>
            <a:r>
              <a:rPr lang="en-US" sz="3200" dirty="0"/>
              <a:t>                                         </a:t>
            </a:r>
            <a:r>
              <a:rPr lang="vi-VN" sz="3200" dirty="0"/>
              <a:t>B. Gia tăng</a:t>
            </a:r>
          </a:p>
          <a:p>
            <a:r>
              <a:rPr lang="en-US" sz="3200" dirty="0"/>
              <a:t>                                         </a:t>
            </a:r>
            <a:r>
              <a:rPr lang="vi-VN" sz="3200" dirty="0"/>
              <a:t>C. Gia sản</a:t>
            </a:r>
          </a:p>
          <a:p>
            <a:r>
              <a:rPr lang="en-US" sz="3200" dirty="0"/>
              <a:t>                                         </a:t>
            </a:r>
            <a:r>
              <a:rPr lang="vi-VN" sz="3200" dirty="0"/>
              <a:t>D. Tham gia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05" algn="l"/>
              </a:tabLst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nip Diagonal Corner Rectangle 4">
            <a:extLst>
              <a:ext uri="{FF2B5EF4-FFF2-40B4-BE49-F238E27FC236}">
                <a16:creationId xmlns:a16="http://schemas.microsoft.com/office/drawing/2014/main" id="{C75FD63F-CD3F-4F9D-B276-3B4506B1194B}"/>
              </a:ext>
            </a:extLst>
          </p:cNvPr>
          <p:cNvSpPr/>
          <p:nvPr/>
        </p:nvSpPr>
        <p:spPr>
          <a:xfrm>
            <a:off x="1299028" y="3819568"/>
            <a:ext cx="9593943" cy="1953788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/>
            <a:r>
              <a:rPr lang="en-US" sz="3600" b="1" dirty="0" err="1"/>
              <a:t>Đáp</a:t>
            </a:r>
            <a:r>
              <a:rPr lang="en-US" sz="3600" b="1" dirty="0"/>
              <a:t> </a:t>
            </a:r>
            <a:r>
              <a:rPr lang="en-US" sz="3600" b="1" dirty="0" err="1"/>
              <a:t>án</a:t>
            </a:r>
            <a:r>
              <a:rPr lang="en-US" sz="3600" b="1" dirty="0"/>
              <a:t>: C</a:t>
            </a:r>
            <a:endParaRPr lang="en-US" sz="3600" dirty="0"/>
          </a:p>
          <a:p>
            <a:pPr algn="ctr"/>
            <a:r>
              <a:rPr lang="en-US" sz="3600" dirty="0"/>
              <a:t>→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sản</a:t>
            </a:r>
            <a:r>
              <a:rPr lang="en-US" sz="3600" dirty="0"/>
              <a:t> (</a:t>
            </a:r>
            <a:r>
              <a:rPr lang="en-US" sz="3600" dirty="0" err="1"/>
              <a:t>tài</a:t>
            </a:r>
            <a:r>
              <a:rPr lang="en-US" sz="3600" dirty="0"/>
              <a:t> </a:t>
            </a:r>
            <a:r>
              <a:rPr lang="en-US" sz="3600" dirty="0" err="1"/>
              <a:t>sản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đình</a:t>
            </a:r>
            <a:r>
              <a:rPr lang="en-US" sz="3600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6CBF0E-9048-43FD-B8DE-40EDC51AE8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420"/>
            <a:ext cx="928411" cy="124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0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2">
            <a:extLst>
              <a:ext uri="{FF2B5EF4-FFF2-40B4-BE49-F238E27FC236}">
                <a16:creationId xmlns:a16="http://schemas.microsoft.com/office/drawing/2014/main" id="{9213FB7F-15E1-46E0-832A-89A82B9AC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56659">
            <a:off x="3434584" y="-1664880"/>
            <a:ext cx="5861547" cy="99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6">
            <a:extLst>
              <a:ext uri="{FF2B5EF4-FFF2-40B4-BE49-F238E27FC236}">
                <a16:creationId xmlns:a16="http://schemas.microsoft.com/office/drawing/2014/main" id="{FB6E761C-C8D6-4D13-BAE7-1C1FF426A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3188719" cy="3955199"/>
          </a:xfrm>
          <a:prstGeom prst="rect">
            <a:avLst/>
          </a:prstGeom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FFE99B26-B51D-4F7B-8B21-28D0AC9C0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668" y="5036233"/>
            <a:ext cx="2869752" cy="171190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57CB3B7-A31F-4C67-B588-B30ACA6FE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50" y="636022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011E1504-3C29-4E22-BF62-C8AC9D8599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668" y="160790"/>
            <a:ext cx="1694696" cy="21619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FBFEBC-0A8C-4575-B73B-5AA36078A926}"/>
              </a:ext>
            </a:extLst>
          </p:cNvPr>
          <p:cNvSpPr txBox="1"/>
          <p:nvPr/>
        </p:nvSpPr>
        <p:spPr>
          <a:xfrm>
            <a:off x="2848576" y="2812349"/>
            <a:ext cx="6385479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140" marR="0" lvl="0" indent="-17399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Liberation Serif"/>
                <a:cs typeface="Liberation Serif"/>
              </a:rPr>
              <a:t>3: 3 từ khoá kiến thức trong tiết 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Liberation Serif"/>
                <a:cs typeface="Liberation Serif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Brannboll Ny" panose="02000000000000000000" pitchFamily="2" charset="0"/>
              <a:ea typeface="Liberation Serif"/>
              <a:cs typeface="Liberation Serif"/>
            </a:endParaRPr>
          </a:p>
          <a:p>
            <a:pPr marL="231140" marR="0" lvl="0" indent="-17399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Liberation Serif"/>
                <a:cs typeface="Liberation Serif"/>
              </a:rPr>
              <a:t>2: 2 bài học </a:t>
            </a:r>
            <a:r>
              <a:rPr lang="en-US" sz="2800" b="1" dirty="0" err="1">
                <a:solidFill>
                  <a:prstClr val="black"/>
                </a:solidFill>
                <a:latin typeface="#9Slide05 Brannboll Ny" panose="02000000000000000000" pitchFamily="2" charset="0"/>
                <a:ea typeface="Liberation Serif"/>
                <a:cs typeface="Liberation Serif"/>
              </a:rPr>
              <a:t>em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Liberation Serif"/>
                <a:cs typeface="Liberation Serif"/>
              </a:rPr>
              <a:t> học 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Liberation Serif"/>
                <a:cs typeface="Liberation Serif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Brannboll Ny" panose="02000000000000000000" pitchFamily="2" charset="0"/>
              <a:ea typeface="Liberation Serif"/>
              <a:cs typeface="Liberation Serif"/>
            </a:endParaRPr>
          </a:p>
          <a:p>
            <a:pPr marL="231140" marR="0" lvl="0" indent="-17399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Liberation Serif"/>
                <a:cs typeface="Liberation Serif"/>
              </a:rPr>
              <a:t>1: 1 câu hỏi/ thắc mắc cần được giải đáp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Liberation Serif"/>
                <a:cs typeface="Liberation Serif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Brannboll Ny" panose="02000000000000000000" pitchFamily="2" charset="0"/>
              <a:ea typeface="Liberation Serif"/>
              <a:cs typeface="Liberation Serif"/>
            </a:endParaRPr>
          </a:p>
        </p:txBody>
      </p:sp>
      <p:pic>
        <p:nvPicPr>
          <p:cNvPr id="8" name="图片 66">
            <a:extLst>
              <a:ext uri="{FF2B5EF4-FFF2-40B4-BE49-F238E27FC236}">
                <a16:creationId xmlns:a16="http://schemas.microsoft.com/office/drawing/2014/main" id="{256D0A20-D92B-4F44-9C60-4244A12F4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473" y="163996"/>
            <a:ext cx="6043430" cy="138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454E85D9-DD07-4EBE-AB6A-8A5FEB7DA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8576" y="621186"/>
            <a:ext cx="7033562" cy="84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GÓC CHIA SẺ: Kĩ thuật 3-2-1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623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3188719" cy="3955199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12B4AFD8-2B92-4929-9BBB-BD3D388C9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693" y="4854694"/>
            <a:ext cx="3624121" cy="216190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28" y="922352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DB62CEBD-6534-409D-B545-34C538096D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204" y="-174426"/>
            <a:ext cx="1694696" cy="2161906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88457758-3E05-40C1-980A-486906877A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10" y="259333"/>
            <a:ext cx="9875980" cy="56763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D99BB56-331A-445F-9989-6B5E02D0C5F9}"/>
              </a:ext>
            </a:extLst>
          </p:cNvPr>
          <p:cNvSpPr/>
          <p:nvPr/>
        </p:nvSpPr>
        <p:spPr>
          <a:xfrm>
            <a:off x="3441303" y="1254621"/>
            <a:ext cx="5762383" cy="2339102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(SGK/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97757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3188719" cy="3955199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12B4AFD8-2B92-4929-9BBB-BD3D388C9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693" y="4854694"/>
            <a:ext cx="3624121" cy="216190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28" y="922352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DB62CEBD-6534-409D-B545-34C538096D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679" y="2442374"/>
            <a:ext cx="1694696" cy="21619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686F83-B7C2-4C1B-8199-68821E6533E0}"/>
              </a:ext>
            </a:extLst>
          </p:cNvPr>
          <p:cNvSpPr txBox="1"/>
          <p:nvPr/>
        </p:nvSpPr>
        <p:spPr>
          <a:xfrm>
            <a:off x="1810497" y="210462"/>
            <a:ext cx="9744193" cy="2174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>
              <a:lnSpc>
                <a:spcPct val="107000"/>
              </a:lnSpc>
              <a:spcAft>
                <a:spcPts val="800"/>
              </a:spcAft>
              <a:tabLst>
                <a:tab pos="746125" algn="l"/>
              </a:tabLst>
            </a:pPr>
            <a:r>
              <a:rPr lang="vi-VN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 một đoạn văn (khoảng 5 -7 dòng) phát biểu cảm nghĩ của em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tre</a:t>
            </a:r>
            <a:r>
              <a:rPr lang="vi-VN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sau khi 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vi-VN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ọ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 </a:t>
            </a:r>
            <a:r>
              <a:rPr lang="vi-VN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 bản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tre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Nam (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ới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vi-VN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vi-VN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trong đó có sử dụng ít nhất 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vi-VN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Giỏi Văn - Tác phẩm: Cây tre Việt Nam">
            <a:extLst>
              <a:ext uri="{FF2B5EF4-FFF2-40B4-BE49-F238E27FC236}">
                <a16:creationId xmlns:a16="http://schemas.microsoft.com/office/drawing/2014/main" id="{6486EAAB-0B48-46AE-A382-821C1E257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95598"/>
            <a:ext cx="3765840" cy="295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ài 26. Cây tre Việt Nam - Ngữ văn 6 - Cao Thi Mo - Thư viện Bài giảng điện  tử">
            <a:extLst>
              <a:ext uri="{FF2B5EF4-FFF2-40B4-BE49-F238E27FC236}">
                <a16:creationId xmlns:a16="http://schemas.microsoft.com/office/drawing/2014/main" id="{7A337ACF-F811-45A3-BA65-E916CF95A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263" y="2895599"/>
            <a:ext cx="3624121" cy="311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267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3542939-6F13-481C-B814-D97DC9EDD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1" y="2792936"/>
            <a:ext cx="1995412" cy="3955199"/>
          </a:xfrm>
          <a:prstGeom prst="rect">
            <a:avLst/>
          </a:prstGeom>
        </p:spPr>
      </p:pic>
      <p:grpSp>
        <p:nvGrpSpPr>
          <p:cNvPr id="5" name="组合 2">
            <a:extLst>
              <a:ext uri="{FF2B5EF4-FFF2-40B4-BE49-F238E27FC236}">
                <a16:creationId xmlns:a16="http://schemas.microsoft.com/office/drawing/2014/main" id="{CE967747-E8E3-41BD-B10C-9EF8AF4A9A22}"/>
              </a:ext>
            </a:extLst>
          </p:cNvPr>
          <p:cNvGrpSpPr/>
          <p:nvPr/>
        </p:nvGrpSpPr>
        <p:grpSpPr>
          <a:xfrm>
            <a:off x="1007368" y="4013288"/>
            <a:ext cx="3685160" cy="2056681"/>
            <a:chOff x="1949253" y="1627716"/>
            <a:chExt cx="3271491" cy="2309600"/>
          </a:xfrm>
        </p:grpSpPr>
        <p:grpSp>
          <p:nvGrpSpPr>
            <p:cNvPr id="6" name="组合 135">
              <a:extLst>
                <a:ext uri="{FF2B5EF4-FFF2-40B4-BE49-F238E27FC236}">
                  <a16:creationId xmlns:a16="http://schemas.microsoft.com/office/drawing/2014/main" id="{7060A98C-E035-4065-B63B-266A6F30B681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8" name="Freeform 5">
                <a:extLst>
                  <a:ext uri="{FF2B5EF4-FFF2-40B4-BE49-F238E27FC236}">
                    <a16:creationId xmlns:a16="http://schemas.microsoft.com/office/drawing/2014/main" id="{68E8766D-D9DC-4769-B077-51FC5868BF91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21274E88-BEB4-4949-BA75-9F8E53DDF95D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id="{090826AF-081A-4248-8EB1-281DF8F9B297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id="{5BDD37C7-5DA4-4A32-B51B-9462A2FF8D7C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549EB9F8-CACD-4CF4-95BA-444D96B5F49D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DFB59F0E-E5DC-48BA-B23A-2CB02A6BCC85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4" name="Freeform 11">
                <a:extLst>
                  <a:ext uri="{FF2B5EF4-FFF2-40B4-BE49-F238E27FC236}">
                    <a16:creationId xmlns:a16="http://schemas.microsoft.com/office/drawing/2014/main" id="{2D5031D8-38B7-4F96-8C29-B8267F401A4A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5" name="组合 143">
                <a:extLst>
                  <a:ext uri="{FF2B5EF4-FFF2-40B4-BE49-F238E27FC236}">
                    <a16:creationId xmlns:a16="http://schemas.microsoft.com/office/drawing/2014/main" id="{6E99B57B-493F-4450-8DC2-D7C00B562CAD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6" name="Freeform 12">
                  <a:extLst>
                    <a:ext uri="{FF2B5EF4-FFF2-40B4-BE49-F238E27FC236}">
                      <a16:creationId xmlns:a16="http://schemas.microsoft.com/office/drawing/2014/main" id="{B0262414-8370-4E93-91F9-323DA5AF0F77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" name="Freeform 13">
                  <a:extLst>
                    <a:ext uri="{FF2B5EF4-FFF2-40B4-BE49-F238E27FC236}">
                      <a16:creationId xmlns:a16="http://schemas.microsoft.com/office/drawing/2014/main" id="{D7AF79DB-47D5-4B47-878B-5D163755F8D2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" name="Freeform 14">
                  <a:extLst>
                    <a:ext uri="{FF2B5EF4-FFF2-40B4-BE49-F238E27FC236}">
                      <a16:creationId xmlns:a16="http://schemas.microsoft.com/office/drawing/2014/main" id="{414619E6-727E-4ADD-A2C8-2214110CE167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" name="Freeform 15">
                  <a:extLst>
                    <a:ext uri="{FF2B5EF4-FFF2-40B4-BE49-F238E27FC236}">
                      <a16:creationId xmlns:a16="http://schemas.microsoft.com/office/drawing/2014/main" id="{E1D29140-EDC4-46E6-8174-125894751BE7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" name="Freeform 16">
                  <a:extLst>
                    <a:ext uri="{FF2B5EF4-FFF2-40B4-BE49-F238E27FC236}">
                      <a16:creationId xmlns:a16="http://schemas.microsoft.com/office/drawing/2014/main" id="{1FF97521-A671-4271-B7FA-DCE82272D305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" name="Freeform 17">
                  <a:extLst>
                    <a:ext uri="{FF2B5EF4-FFF2-40B4-BE49-F238E27FC236}">
                      <a16:creationId xmlns:a16="http://schemas.microsoft.com/office/drawing/2014/main" id="{7BE47125-8DE5-4359-BF21-DF4027739A7F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" name="Freeform 18">
                  <a:extLst>
                    <a:ext uri="{FF2B5EF4-FFF2-40B4-BE49-F238E27FC236}">
                      <a16:creationId xmlns:a16="http://schemas.microsoft.com/office/drawing/2014/main" id="{8DA3B6C8-A1D9-4830-ADBF-BEBDD6FF960E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" name="Freeform 19">
                  <a:extLst>
                    <a:ext uri="{FF2B5EF4-FFF2-40B4-BE49-F238E27FC236}">
                      <a16:creationId xmlns:a16="http://schemas.microsoft.com/office/drawing/2014/main" id="{20279BE6-68C1-4C4A-8D46-7A96A1B4E024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" name="Freeform 20">
                  <a:extLst>
                    <a:ext uri="{FF2B5EF4-FFF2-40B4-BE49-F238E27FC236}">
                      <a16:creationId xmlns:a16="http://schemas.microsoft.com/office/drawing/2014/main" id="{3DE5D2E0-6E07-4117-A700-812E7F54EAC6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" name="Freeform 21">
                  <a:extLst>
                    <a:ext uri="{FF2B5EF4-FFF2-40B4-BE49-F238E27FC236}">
                      <a16:creationId xmlns:a16="http://schemas.microsoft.com/office/drawing/2014/main" id="{414B3093-4642-4D38-811E-E3642A2EB97A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" name="Freeform 22">
                  <a:extLst>
                    <a:ext uri="{FF2B5EF4-FFF2-40B4-BE49-F238E27FC236}">
                      <a16:creationId xmlns:a16="http://schemas.microsoft.com/office/drawing/2014/main" id="{A74A1753-643F-4287-B1B0-2F60BCC68300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" name="Freeform 23">
                  <a:extLst>
                    <a:ext uri="{FF2B5EF4-FFF2-40B4-BE49-F238E27FC236}">
                      <a16:creationId xmlns:a16="http://schemas.microsoft.com/office/drawing/2014/main" id="{186D2B71-D1E6-4644-B989-F40C663684C8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" name="Freeform 24">
                  <a:extLst>
                    <a:ext uri="{FF2B5EF4-FFF2-40B4-BE49-F238E27FC236}">
                      <a16:creationId xmlns:a16="http://schemas.microsoft.com/office/drawing/2014/main" id="{02E5AC90-9C36-45DC-A793-F9DC0B11FF70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" name="Freeform 25">
                  <a:extLst>
                    <a:ext uri="{FF2B5EF4-FFF2-40B4-BE49-F238E27FC236}">
                      <a16:creationId xmlns:a16="http://schemas.microsoft.com/office/drawing/2014/main" id="{B66F2418-4243-4686-9F3D-D3261EAE5A9C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" name="Freeform 26">
                  <a:extLst>
                    <a:ext uri="{FF2B5EF4-FFF2-40B4-BE49-F238E27FC236}">
                      <a16:creationId xmlns:a16="http://schemas.microsoft.com/office/drawing/2014/main" id="{3E32B10E-6FAB-4526-A9CD-C3D096CDE683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" name="Freeform 27">
                  <a:extLst>
                    <a:ext uri="{FF2B5EF4-FFF2-40B4-BE49-F238E27FC236}">
                      <a16:creationId xmlns:a16="http://schemas.microsoft.com/office/drawing/2014/main" id="{30A56580-1F1A-4FB7-B6AF-737EC3D9EA6C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" name="Freeform 28">
                  <a:extLst>
                    <a:ext uri="{FF2B5EF4-FFF2-40B4-BE49-F238E27FC236}">
                      <a16:creationId xmlns:a16="http://schemas.microsoft.com/office/drawing/2014/main" id="{88DF8AB3-B908-4B3F-88DB-AB899F341FC3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" name="Freeform 29">
                  <a:extLst>
                    <a:ext uri="{FF2B5EF4-FFF2-40B4-BE49-F238E27FC236}">
                      <a16:creationId xmlns:a16="http://schemas.microsoft.com/office/drawing/2014/main" id="{4F34111A-4EE6-4302-9B9E-10DB45CA9C4E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" name="Freeform 30">
                  <a:extLst>
                    <a:ext uri="{FF2B5EF4-FFF2-40B4-BE49-F238E27FC236}">
                      <a16:creationId xmlns:a16="http://schemas.microsoft.com/office/drawing/2014/main" id="{7A9DE2F8-8244-4127-A78A-9A3B4C8E0320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" name="Freeform 31">
                  <a:extLst>
                    <a:ext uri="{FF2B5EF4-FFF2-40B4-BE49-F238E27FC236}">
                      <a16:creationId xmlns:a16="http://schemas.microsoft.com/office/drawing/2014/main" id="{581A01D8-9E87-4AC4-AC2C-C082B057DEFE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" name="Freeform 32">
                  <a:extLst>
                    <a:ext uri="{FF2B5EF4-FFF2-40B4-BE49-F238E27FC236}">
                      <a16:creationId xmlns:a16="http://schemas.microsoft.com/office/drawing/2014/main" id="{831CFA94-0D3C-460C-96E8-E365E19D2D3F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" name="Freeform 33">
                  <a:extLst>
                    <a:ext uri="{FF2B5EF4-FFF2-40B4-BE49-F238E27FC236}">
                      <a16:creationId xmlns:a16="http://schemas.microsoft.com/office/drawing/2014/main" id="{858EBFEB-41FA-4343-96C9-3F583EBEA32E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" name="Freeform 34">
                  <a:extLst>
                    <a:ext uri="{FF2B5EF4-FFF2-40B4-BE49-F238E27FC236}">
                      <a16:creationId xmlns:a16="http://schemas.microsoft.com/office/drawing/2014/main" id="{E57C9CC5-8A38-4E8A-A347-3254F684DDF7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" name="Freeform 35">
                  <a:extLst>
                    <a:ext uri="{FF2B5EF4-FFF2-40B4-BE49-F238E27FC236}">
                      <a16:creationId xmlns:a16="http://schemas.microsoft.com/office/drawing/2014/main" id="{5E6A6CD6-401E-4CE1-A46F-AE18F55265CB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" name="Freeform 36">
                  <a:extLst>
                    <a:ext uri="{FF2B5EF4-FFF2-40B4-BE49-F238E27FC236}">
                      <a16:creationId xmlns:a16="http://schemas.microsoft.com/office/drawing/2014/main" id="{C551F3C7-2393-404B-98A6-C4515F85F369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" name="Freeform 37">
                  <a:extLst>
                    <a:ext uri="{FF2B5EF4-FFF2-40B4-BE49-F238E27FC236}">
                      <a16:creationId xmlns:a16="http://schemas.microsoft.com/office/drawing/2014/main" id="{E51DCE57-A3C1-447E-BED7-CF35E70C32A7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38">
                  <a:extLst>
                    <a:ext uri="{FF2B5EF4-FFF2-40B4-BE49-F238E27FC236}">
                      <a16:creationId xmlns:a16="http://schemas.microsoft.com/office/drawing/2014/main" id="{8222DDC0-B8B7-404A-8EE5-F80A61999F3E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39">
                  <a:extLst>
                    <a:ext uri="{FF2B5EF4-FFF2-40B4-BE49-F238E27FC236}">
                      <a16:creationId xmlns:a16="http://schemas.microsoft.com/office/drawing/2014/main" id="{85735E34-31A3-44EF-BCA2-8725BA3BA904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40">
                  <a:extLst>
                    <a:ext uri="{FF2B5EF4-FFF2-40B4-BE49-F238E27FC236}">
                      <a16:creationId xmlns:a16="http://schemas.microsoft.com/office/drawing/2014/main" id="{6BC055C6-7527-471F-962C-42E522ACBC59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41">
                  <a:extLst>
                    <a:ext uri="{FF2B5EF4-FFF2-40B4-BE49-F238E27FC236}">
                      <a16:creationId xmlns:a16="http://schemas.microsoft.com/office/drawing/2014/main" id="{94830414-2723-4D2A-81C4-F6BF9C5873C2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42">
                  <a:extLst>
                    <a:ext uri="{FF2B5EF4-FFF2-40B4-BE49-F238E27FC236}">
                      <a16:creationId xmlns:a16="http://schemas.microsoft.com/office/drawing/2014/main" id="{4DD378ED-B423-4A58-B5DC-10E29B0D0F69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43">
                  <a:extLst>
                    <a:ext uri="{FF2B5EF4-FFF2-40B4-BE49-F238E27FC236}">
                      <a16:creationId xmlns:a16="http://schemas.microsoft.com/office/drawing/2014/main" id="{43D76EA1-1008-4A0E-AD69-59A1BAAA69FB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44">
                  <a:extLst>
                    <a:ext uri="{FF2B5EF4-FFF2-40B4-BE49-F238E27FC236}">
                      <a16:creationId xmlns:a16="http://schemas.microsoft.com/office/drawing/2014/main" id="{C126053E-A74E-4275-86BD-0A8D6C61578A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45">
                  <a:extLst>
                    <a:ext uri="{FF2B5EF4-FFF2-40B4-BE49-F238E27FC236}">
                      <a16:creationId xmlns:a16="http://schemas.microsoft.com/office/drawing/2014/main" id="{638C2CA2-4C1F-4ED5-BB5B-340E409E5ECF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46">
                  <a:extLst>
                    <a:ext uri="{FF2B5EF4-FFF2-40B4-BE49-F238E27FC236}">
                      <a16:creationId xmlns:a16="http://schemas.microsoft.com/office/drawing/2014/main" id="{67464368-0240-4227-9D00-8A3B94478F33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47">
                  <a:extLst>
                    <a:ext uri="{FF2B5EF4-FFF2-40B4-BE49-F238E27FC236}">
                      <a16:creationId xmlns:a16="http://schemas.microsoft.com/office/drawing/2014/main" id="{80CD12E7-7746-4005-B13B-2716EFC800A1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48">
                  <a:extLst>
                    <a:ext uri="{FF2B5EF4-FFF2-40B4-BE49-F238E27FC236}">
                      <a16:creationId xmlns:a16="http://schemas.microsoft.com/office/drawing/2014/main" id="{65477BAA-FF51-4536-9907-B964C3BF22AE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49">
                  <a:extLst>
                    <a:ext uri="{FF2B5EF4-FFF2-40B4-BE49-F238E27FC236}">
                      <a16:creationId xmlns:a16="http://schemas.microsoft.com/office/drawing/2014/main" id="{FC5E9D7C-0F6C-4679-A7CD-C59DD086EB78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50">
                  <a:extLst>
                    <a:ext uri="{FF2B5EF4-FFF2-40B4-BE49-F238E27FC236}">
                      <a16:creationId xmlns:a16="http://schemas.microsoft.com/office/drawing/2014/main" id="{C32DB960-EFAF-4A4F-9C85-D183F546F798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51">
                  <a:extLst>
                    <a:ext uri="{FF2B5EF4-FFF2-40B4-BE49-F238E27FC236}">
                      <a16:creationId xmlns:a16="http://schemas.microsoft.com/office/drawing/2014/main" id="{8F04FD4C-14E3-4652-BDCE-3D9D5A696EB2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52">
                  <a:extLst>
                    <a:ext uri="{FF2B5EF4-FFF2-40B4-BE49-F238E27FC236}">
                      <a16:creationId xmlns:a16="http://schemas.microsoft.com/office/drawing/2014/main" id="{98FE01EC-904B-44F9-A32A-FF1544C0AA6A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53">
                  <a:extLst>
                    <a:ext uri="{FF2B5EF4-FFF2-40B4-BE49-F238E27FC236}">
                      <a16:creationId xmlns:a16="http://schemas.microsoft.com/office/drawing/2014/main" id="{CC804FD3-2C1D-4A7A-9752-092367A24F20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54">
                  <a:extLst>
                    <a:ext uri="{FF2B5EF4-FFF2-40B4-BE49-F238E27FC236}">
                      <a16:creationId xmlns:a16="http://schemas.microsoft.com/office/drawing/2014/main" id="{7CBDBC5E-EB2D-447D-8275-9F1DEE3707DC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55">
                  <a:extLst>
                    <a:ext uri="{FF2B5EF4-FFF2-40B4-BE49-F238E27FC236}">
                      <a16:creationId xmlns:a16="http://schemas.microsoft.com/office/drawing/2014/main" id="{1F4C4460-82A6-42CE-97EA-059AFD9152AC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56">
                  <a:extLst>
                    <a:ext uri="{FF2B5EF4-FFF2-40B4-BE49-F238E27FC236}">
                      <a16:creationId xmlns:a16="http://schemas.microsoft.com/office/drawing/2014/main" id="{FE84517C-81A0-4690-BCE9-842BC26DC490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57">
                  <a:extLst>
                    <a:ext uri="{FF2B5EF4-FFF2-40B4-BE49-F238E27FC236}">
                      <a16:creationId xmlns:a16="http://schemas.microsoft.com/office/drawing/2014/main" id="{F3C6967E-A1A6-46AB-8B03-66E33C266728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58">
                  <a:extLst>
                    <a:ext uri="{FF2B5EF4-FFF2-40B4-BE49-F238E27FC236}">
                      <a16:creationId xmlns:a16="http://schemas.microsoft.com/office/drawing/2014/main" id="{87037B5F-8847-43E4-8EC1-285ECA256335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59">
                  <a:extLst>
                    <a:ext uri="{FF2B5EF4-FFF2-40B4-BE49-F238E27FC236}">
                      <a16:creationId xmlns:a16="http://schemas.microsoft.com/office/drawing/2014/main" id="{6714746B-78DE-4683-AA13-6C5786340E55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60">
                  <a:extLst>
                    <a:ext uri="{FF2B5EF4-FFF2-40B4-BE49-F238E27FC236}">
                      <a16:creationId xmlns:a16="http://schemas.microsoft.com/office/drawing/2014/main" id="{C9BA9609-191B-439C-A170-ED575F91BC55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61">
                  <a:extLst>
                    <a:ext uri="{FF2B5EF4-FFF2-40B4-BE49-F238E27FC236}">
                      <a16:creationId xmlns:a16="http://schemas.microsoft.com/office/drawing/2014/main" id="{CCF34365-54E0-4510-9FB8-D5BCF540FDE5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62">
                  <a:extLst>
                    <a:ext uri="{FF2B5EF4-FFF2-40B4-BE49-F238E27FC236}">
                      <a16:creationId xmlns:a16="http://schemas.microsoft.com/office/drawing/2014/main" id="{76ACBF2B-3D20-45A4-B39D-02F052EBD672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63">
                  <a:extLst>
                    <a:ext uri="{FF2B5EF4-FFF2-40B4-BE49-F238E27FC236}">
                      <a16:creationId xmlns:a16="http://schemas.microsoft.com/office/drawing/2014/main" id="{E9C1DC8B-B972-42C3-A3ED-6DE65203CE8B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64">
                  <a:extLst>
                    <a:ext uri="{FF2B5EF4-FFF2-40B4-BE49-F238E27FC236}">
                      <a16:creationId xmlns:a16="http://schemas.microsoft.com/office/drawing/2014/main" id="{04716DA4-EB53-4E3C-BC0B-DBE95731E6B4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65">
                  <a:extLst>
                    <a:ext uri="{FF2B5EF4-FFF2-40B4-BE49-F238E27FC236}">
                      <a16:creationId xmlns:a16="http://schemas.microsoft.com/office/drawing/2014/main" id="{61F39A64-52A1-469D-8BCF-52682C738907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66">
                  <a:extLst>
                    <a:ext uri="{FF2B5EF4-FFF2-40B4-BE49-F238E27FC236}">
                      <a16:creationId xmlns:a16="http://schemas.microsoft.com/office/drawing/2014/main" id="{4D4BA46B-9925-426F-BA81-D0669F9F0926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67">
                  <a:extLst>
                    <a:ext uri="{FF2B5EF4-FFF2-40B4-BE49-F238E27FC236}">
                      <a16:creationId xmlns:a16="http://schemas.microsoft.com/office/drawing/2014/main" id="{45978B15-7788-4314-9FF2-9F6704079B26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2" name="Freeform 68">
                  <a:extLst>
                    <a:ext uri="{FF2B5EF4-FFF2-40B4-BE49-F238E27FC236}">
                      <a16:creationId xmlns:a16="http://schemas.microsoft.com/office/drawing/2014/main" id="{DE0852F0-BBE2-45CB-B823-F928792FC8CC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3" name="Freeform 69">
                  <a:extLst>
                    <a:ext uri="{FF2B5EF4-FFF2-40B4-BE49-F238E27FC236}">
                      <a16:creationId xmlns:a16="http://schemas.microsoft.com/office/drawing/2014/main" id="{50F57F8F-8132-443B-93FF-A6A3A5433812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4" name="Freeform 70">
                  <a:extLst>
                    <a:ext uri="{FF2B5EF4-FFF2-40B4-BE49-F238E27FC236}">
                      <a16:creationId xmlns:a16="http://schemas.microsoft.com/office/drawing/2014/main" id="{7FB9F459-693E-4FA1-A220-EE79246D45C9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71">
                  <a:extLst>
                    <a:ext uri="{FF2B5EF4-FFF2-40B4-BE49-F238E27FC236}">
                      <a16:creationId xmlns:a16="http://schemas.microsoft.com/office/drawing/2014/main" id="{4CDD0F92-AD2B-40D1-B827-C8AAC0D1B498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72">
                  <a:extLst>
                    <a:ext uri="{FF2B5EF4-FFF2-40B4-BE49-F238E27FC236}">
                      <a16:creationId xmlns:a16="http://schemas.microsoft.com/office/drawing/2014/main" id="{BDC60D7C-670F-47CE-A17D-E24DCB426C79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73">
                  <a:extLst>
                    <a:ext uri="{FF2B5EF4-FFF2-40B4-BE49-F238E27FC236}">
                      <a16:creationId xmlns:a16="http://schemas.microsoft.com/office/drawing/2014/main" id="{ED62BC57-EDFF-4C6A-A146-BC8AA8232D16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74">
                  <a:extLst>
                    <a:ext uri="{FF2B5EF4-FFF2-40B4-BE49-F238E27FC236}">
                      <a16:creationId xmlns:a16="http://schemas.microsoft.com/office/drawing/2014/main" id="{8403E5AA-BA9B-4F1B-A2DB-4EBCDA342B3B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75">
                  <a:extLst>
                    <a:ext uri="{FF2B5EF4-FFF2-40B4-BE49-F238E27FC236}">
                      <a16:creationId xmlns:a16="http://schemas.microsoft.com/office/drawing/2014/main" id="{D1E4ECB7-41F8-4A23-8B9D-3D74E7693DB2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76">
                  <a:extLst>
                    <a:ext uri="{FF2B5EF4-FFF2-40B4-BE49-F238E27FC236}">
                      <a16:creationId xmlns:a16="http://schemas.microsoft.com/office/drawing/2014/main" id="{7837A9E0-AD6F-49CE-9D04-39E94ABFFC04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77">
                  <a:extLst>
                    <a:ext uri="{FF2B5EF4-FFF2-40B4-BE49-F238E27FC236}">
                      <a16:creationId xmlns:a16="http://schemas.microsoft.com/office/drawing/2014/main" id="{DC1E0AB7-0051-45DE-A7B8-6CCD9CCCA129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78">
                  <a:extLst>
                    <a:ext uri="{FF2B5EF4-FFF2-40B4-BE49-F238E27FC236}">
                      <a16:creationId xmlns:a16="http://schemas.microsoft.com/office/drawing/2014/main" id="{8FD903E0-245D-4CEC-A2FB-AFA089BF9202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79">
                  <a:extLst>
                    <a:ext uri="{FF2B5EF4-FFF2-40B4-BE49-F238E27FC236}">
                      <a16:creationId xmlns:a16="http://schemas.microsoft.com/office/drawing/2014/main" id="{7DD796E4-855F-4629-A7CE-C1462B464215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80">
                  <a:extLst>
                    <a:ext uri="{FF2B5EF4-FFF2-40B4-BE49-F238E27FC236}">
                      <a16:creationId xmlns:a16="http://schemas.microsoft.com/office/drawing/2014/main" id="{00F6CED3-B9F9-4907-8191-46A892C85021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81">
                  <a:extLst>
                    <a:ext uri="{FF2B5EF4-FFF2-40B4-BE49-F238E27FC236}">
                      <a16:creationId xmlns:a16="http://schemas.microsoft.com/office/drawing/2014/main" id="{8991CEBA-3336-4A9B-8E6E-F83C261BD5E7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82">
                  <a:extLst>
                    <a:ext uri="{FF2B5EF4-FFF2-40B4-BE49-F238E27FC236}">
                      <a16:creationId xmlns:a16="http://schemas.microsoft.com/office/drawing/2014/main" id="{0987EDE7-AC41-4AA0-90A6-8F14513AB73C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83">
                  <a:extLst>
                    <a:ext uri="{FF2B5EF4-FFF2-40B4-BE49-F238E27FC236}">
                      <a16:creationId xmlns:a16="http://schemas.microsoft.com/office/drawing/2014/main" id="{80CC9121-BB7E-4542-BD0B-2A3D48CF858E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84">
                  <a:extLst>
                    <a:ext uri="{FF2B5EF4-FFF2-40B4-BE49-F238E27FC236}">
                      <a16:creationId xmlns:a16="http://schemas.microsoft.com/office/drawing/2014/main" id="{DE18315F-E30F-4977-BF9A-A87FEBC78FD7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85">
                  <a:extLst>
                    <a:ext uri="{FF2B5EF4-FFF2-40B4-BE49-F238E27FC236}">
                      <a16:creationId xmlns:a16="http://schemas.microsoft.com/office/drawing/2014/main" id="{CFEAA688-85F4-4CB7-9E00-3FB9C2F5A34D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86">
                  <a:extLst>
                    <a:ext uri="{FF2B5EF4-FFF2-40B4-BE49-F238E27FC236}">
                      <a16:creationId xmlns:a16="http://schemas.microsoft.com/office/drawing/2014/main" id="{7265E054-2521-4EFF-B862-4642948321A6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87">
                  <a:extLst>
                    <a:ext uri="{FF2B5EF4-FFF2-40B4-BE49-F238E27FC236}">
                      <a16:creationId xmlns:a16="http://schemas.microsoft.com/office/drawing/2014/main" id="{FF0ADE1E-33AF-465F-BF8E-7583D28F0FB2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88">
                  <a:extLst>
                    <a:ext uri="{FF2B5EF4-FFF2-40B4-BE49-F238E27FC236}">
                      <a16:creationId xmlns:a16="http://schemas.microsoft.com/office/drawing/2014/main" id="{38FFA6D1-BCDD-4508-BDF5-D9B658EA79B9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89">
                  <a:extLst>
                    <a:ext uri="{FF2B5EF4-FFF2-40B4-BE49-F238E27FC236}">
                      <a16:creationId xmlns:a16="http://schemas.microsoft.com/office/drawing/2014/main" id="{ABB579AF-912A-49E1-BA9E-BCE7C5D9A0CC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90">
                  <a:extLst>
                    <a:ext uri="{FF2B5EF4-FFF2-40B4-BE49-F238E27FC236}">
                      <a16:creationId xmlns:a16="http://schemas.microsoft.com/office/drawing/2014/main" id="{3196D643-15DF-4D17-9690-833B0DCEAB52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91">
                  <a:extLst>
                    <a:ext uri="{FF2B5EF4-FFF2-40B4-BE49-F238E27FC236}">
                      <a16:creationId xmlns:a16="http://schemas.microsoft.com/office/drawing/2014/main" id="{8AEABD54-282E-42F9-B15B-F2F4CB55173C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92">
                  <a:extLst>
                    <a:ext uri="{FF2B5EF4-FFF2-40B4-BE49-F238E27FC236}">
                      <a16:creationId xmlns:a16="http://schemas.microsoft.com/office/drawing/2014/main" id="{FDFD3F2A-AA06-4F04-B6C8-A5B943AE4D1C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7" name="文本框 49">
              <a:extLst>
                <a:ext uri="{FF2B5EF4-FFF2-40B4-BE49-F238E27FC236}">
                  <a16:creationId xmlns:a16="http://schemas.microsoft.com/office/drawing/2014/main" id="{BDB9D46B-CE94-4EEB-8C38-7296EC491C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8014" y="2361269"/>
              <a:ext cx="2909328" cy="414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defTabSz="1088490">
                <a:buNone/>
                <a:defRPr/>
              </a:pPr>
              <a:r>
                <a:rPr lang="vi-VN" sz="2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*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2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endParaRPr lang="vi-VN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7" name="组合 3">
            <a:extLst>
              <a:ext uri="{FF2B5EF4-FFF2-40B4-BE49-F238E27FC236}">
                <a16:creationId xmlns:a16="http://schemas.microsoft.com/office/drawing/2014/main" id="{2BE33141-F0D4-4E80-9783-B9E424E513D1}"/>
              </a:ext>
            </a:extLst>
          </p:cNvPr>
          <p:cNvGrpSpPr/>
          <p:nvPr/>
        </p:nvGrpSpPr>
        <p:grpSpPr>
          <a:xfrm>
            <a:off x="5780516" y="1404608"/>
            <a:ext cx="3944750" cy="2111087"/>
            <a:chOff x="7522624" y="1711467"/>
            <a:chExt cx="2698523" cy="2157017"/>
          </a:xfrm>
        </p:grpSpPr>
        <p:grpSp>
          <p:nvGrpSpPr>
            <p:cNvPr id="98" name="组合 225">
              <a:extLst>
                <a:ext uri="{FF2B5EF4-FFF2-40B4-BE49-F238E27FC236}">
                  <a16:creationId xmlns:a16="http://schemas.microsoft.com/office/drawing/2014/main" id="{E85E0CEB-0322-4243-98C1-790C636DD042}"/>
                </a:ext>
              </a:extLst>
            </p:cNvPr>
            <p:cNvGrpSpPr/>
            <p:nvPr/>
          </p:nvGrpSpPr>
          <p:grpSpPr>
            <a:xfrm flipH="1">
              <a:off x="7522624" y="1711467"/>
              <a:ext cx="2698523" cy="2157017"/>
              <a:chOff x="3246438" y="1068388"/>
              <a:chExt cx="5711825" cy="5095993"/>
            </a:xfrm>
            <a:solidFill>
              <a:schemeClr val="tx1"/>
            </a:solidFill>
          </p:grpSpPr>
          <p:sp>
            <p:nvSpPr>
              <p:cNvPr id="100" name="Freeform 5">
                <a:extLst>
                  <a:ext uri="{FF2B5EF4-FFF2-40B4-BE49-F238E27FC236}">
                    <a16:creationId xmlns:a16="http://schemas.microsoft.com/office/drawing/2014/main" id="{E321637B-438D-4B0B-AD07-D71970FA76E3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1" name="Freeform 6">
                <a:extLst>
                  <a:ext uri="{FF2B5EF4-FFF2-40B4-BE49-F238E27FC236}">
                    <a16:creationId xmlns:a16="http://schemas.microsoft.com/office/drawing/2014/main" id="{BECF8B5F-A0CE-4F92-9DCB-1D7015DEF7C4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2" name="Freeform 7">
                <a:extLst>
                  <a:ext uri="{FF2B5EF4-FFF2-40B4-BE49-F238E27FC236}">
                    <a16:creationId xmlns:a16="http://schemas.microsoft.com/office/drawing/2014/main" id="{384BB9B1-B589-4E24-9E5F-22C69BDFD1DF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3" name="Freeform 8">
                <a:extLst>
                  <a:ext uri="{FF2B5EF4-FFF2-40B4-BE49-F238E27FC236}">
                    <a16:creationId xmlns:a16="http://schemas.microsoft.com/office/drawing/2014/main" id="{91FFEDF3-36F3-4A0B-9E0D-990271FE3FFB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4" name="Freeform 9">
                <a:extLst>
                  <a:ext uri="{FF2B5EF4-FFF2-40B4-BE49-F238E27FC236}">
                    <a16:creationId xmlns:a16="http://schemas.microsoft.com/office/drawing/2014/main" id="{1CE245DD-E90A-4C06-B837-4048E88CD37C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5" name="Freeform 10">
                <a:extLst>
                  <a:ext uri="{FF2B5EF4-FFF2-40B4-BE49-F238E27FC236}">
                    <a16:creationId xmlns:a16="http://schemas.microsoft.com/office/drawing/2014/main" id="{11129A99-7659-4C00-B453-E2E2BE20A339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6" name="Freeform 11">
                <a:extLst>
                  <a:ext uri="{FF2B5EF4-FFF2-40B4-BE49-F238E27FC236}">
                    <a16:creationId xmlns:a16="http://schemas.microsoft.com/office/drawing/2014/main" id="{C81A4C14-A910-4730-BFF5-53F1C554E87A}"/>
                  </a:ext>
                </a:extLst>
              </p:cNvPr>
              <p:cNvSpPr/>
              <p:nvPr/>
            </p:nvSpPr>
            <p:spPr bwMode="auto">
              <a:xfrm>
                <a:off x="6142537" y="545794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07" name="组合 233">
                <a:extLst>
                  <a:ext uri="{FF2B5EF4-FFF2-40B4-BE49-F238E27FC236}">
                    <a16:creationId xmlns:a16="http://schemas.microsoft.com/office/drawing/2014/main" id="{675E7797-1799-4FAB-976E-8A396A0FFF1F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08" name="Freeform 12">
                  <a:extLst>
                    <a:ext uri="{FF2B5EF4-FFF2-40B4-BE49-F238E27FC236}">
                      <a16:creationId xmlns:a16="http://schemas.microsoft.com/office/drawing/2014/main" id="{D6EE2AD5-1263-44C0-B36D-A955BDFC6492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9" name="Freeform 13">
                  <a:extLst>
                    <a:ext uri="{FF2B5EF4-FFF2-40B4-BE49-F238E27FC236}">
                      <a16:creationId xmlns:a16="http://schemas.microsoft.com/office/drawing/2014/main" id="{D0146BBD-000D-4C62-944B-B02FA5F56936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0" name="Freeform 14">
                  <a:extLst>
                    <a:ext uri="{FF2B5EF4-FFF2-40B4-BE49-F238E27FC236}">
                      <a16:creationId xmlns:a16="http://schemas.microsoft.com/office/drawing/2014/main" id="{BBC9C645-72C4-4308-9BE0-570024740167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1" name="Freeform 15">
                  <a:extLst>
                    <a:ext uri="{FF2B5EF4-FFF2-40B4-BE49-F238E27FC236}">
                      <a16:creationId xmlns:a16="http://schemas.microsoft.com/office/drawing/2014/main" id="{ADAD2D01-C474-4393-9715-0A24C33AE650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2" name="Freeform 16">
                  <a:extLst>
                    <a:ext uri="{FF2B5EF4-FFF2-40B4-BE49-F238E27FC236}">
                      <a16:creationId xmlns:a16="http://schemas.microsoft.com/office/drawing/2014/main" id="{C253F8D5-2A70-4E8B-837A-66437D446EA5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3" name="Freeform 17">
                  <a:extLst>
                    <a:ext uri="{FF2B5EF4-FFF2-40B4-BE49-F238E27FC236}">
                      <a16:creationId xmlns:a16="http://schemas.microsoft.com/office/drawing/2014/main" id="{817AE77B-7BA6-423D-8FD4-68E01F93FE92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4" name="Freeform 18">
                  <a:extLst>
                    <a:ext uri="{FF2B5EF4-FFF2-40B4-BE49-F238E27FC236}">
                      <a16:creationId xmlns:a16="http://schemas.microsoft.com/office/drawing/2014/main" id="{A2651311-7DAA-40DC-9F63-AF3665FEA6D1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5" name="Freeform 19">
                  <a:extLst>
                    <a:ext uri="{FF2B5EF4-FFF2-40B4-BE49-F238E27FC236}">
                      <a16:creationId xmlns:a16="http://schemas.microsoft.com/office/drawing/2014/main" id="{7008E2FB-C77D-4BA9-B6ED-541B7406D0EB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6" name="Freeform 20">
                  <a:extLst>
                    <a:ext uri="{FF2B5EF4-FFF2-40B4-BE49-F238E27FC236}">
                      <a16:creationId xmlns:a16="http://schemas.microsoft.com/office/drawing/2014/main" id="{57BA7078-E533-476F-9040-845519A944CC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7" name="Freeform 21">
                  <a:extLst>
                    <a:ext uri="{FF2B5EF4-FFF2-40B4-BE49-F238E27FC236}">
                      <a16:creationId xmlns:a16="http://schemas.microsoft.com/office/drawing/2014/main" id="{AC5EA4F6-8C21-4682-897E-079A0DDAE0D5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8" name="Freeform 22">
                  <a:extLst>
                    <a:ext uri="{FF2B5EF4-FFF2-40B4-BE49-F238E27FC236}">
                      <a16:creationId xmlns:a16="http://schemas.microsoft.com/office/drawing/2014/main" id="{07425B22-3613-43BE-886A-46C230CAD85B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9" name="Freeform 23">
                  <a:extLst>
                    <a:ext uri="{FF2B5EF4-FFF2-40B4-BE49-F238E27FC236}">
                      <a16:creationId xmlns:a16="http://schemas.microsoft.com/office/drawing/2014/main" id="{094656EB-F263-44BB-8219-63FC893DF86F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0" name="Freeform 24">
                  <a:extLst>
                    <a:ext uri="{FF2B5EF4-FFF2-40B4-BE49-F238E27FC236}">
                      <a16:creationId xmlns:a16="http://schemas.microsoft.com/office/drawing/2014/main" id="{5DF7FEA3-06BE-483B-9F5E-B36AE8DC4E7F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1" name="Freeform 25">
                  <a:extLst>
                    <a:ext uri="{FF2B5EF4-FFF2-40B4-BE49-F238E27FC236}">
                      <a16:creationId xmlns:a16="http://schemas.microsoft.com/office/drawing/2014/main" id="{AD1FA841-3486-4527-97A3-B7F0094447EF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2" name="Freeform 26">
                  <a:extLst>
                    <a:ext uri="{FF2B5EF4-FFF2-40B4-BE49-F238E27FC236}">
                      <a16:creationId xmlns:a16="http://schemas.microsoft.com/office/drawing/2014/main" id="{80E87414-55F7-4912-8E8B-ED7777638737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3" name="Freeform 27">
                  <a:extLst>
                    <a:ext uri="{FF2B5EF4-FFF2-40B4-BE49-F238E27FC236}">
                      <a16:creationId xmlns:a16="http://schemas.microsoft.com/office/drawing/2014/main" id="{F9D51D49-B4F1-4D7F-811F-EE5E0971FECC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4" name="Freeform 28">
                  <a:extLst>
                    <a:ext uri="{FF2B5EF4-FFF2-40B4-BE49-F238E27FC236}">
                      <a16:creationId xmlns:a16="http://schemas.microsoft.com/office/drawing/2014/main" id="{3D3B30F8-57FB-4859-A90F-FB00581FF847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5" name="Freeform 29">
                  <a:extLst>
                    <a:ext uri="{FF2B5EF4-FFF2-40B4-BE49-F238E27FC236}">
                      <a16:creationId xmlns:a16="http://schemas.microsoft.com/office/drawing/2014/main" id="{A8432CA3-4873-444E-9C66-4476246805D3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6" name="Freeform 30">
                  <a:extLst>
                    <a:ext uri="{FF2B5EF4-FFF2-40B4-BE49-F238E27FC236}">
                      <a16:creationId xmlns:a16="http://schemas.microsoft.com/office/drawing/2014/main" id="{FF54A49B-BA76-433B-8446-E8351B4D899B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7" name="Freeform 31">
                  <a:extLst>
                    <a:ext uri="{FF2B5EF4-FFF2-40B4-BE49-F238E27FC236}">
                      <a16:creationId xmlns:a16="http://schemas.microsoft.com/office/drawing/2014/main" id="{372BC52E-4E9E-433B-AFE8-63DA69F04E60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8" name="Freeform 32">
                  <a:extLst>
                    <a:ext uri="{FF2B5EF4-FFF2-40B4-BE49-F238E27FC236}">
                      <a16:creationId xmlns:a16="http://schemas.microsoft.com/office/drawing/2014/main" id="{C09764AC-DB70-41B1-A210-7773FE82A0B5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9" name="Freeform 33">
                  <a:extLst>
                    <a:ext uri="{FF2B5EF4-FFF2-40B4-BE49-F238E27FC236}">
                      <a16:creationId xmlns:a16="http://schemas.microsoft.com/office/drawing/2014/main" id="{F3FC406C-E378-451C-A5D2-D3D3800DE95F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0" name="Freeform 34">
                  <a:extLst>
                    <a:ext uri="{FF2B5EF4-FFF2-40B4-BE49-F238E27FC236}">
                      <a16:creationId xmlns:a16="http://schemas.microsoft.com/office/drawing/2014/main" id="{E51494C9-186A-4FC1-B4D5-B3A22D64F05F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1" name="Freeform 35">
                  <a:extLst>
                    <a:ext uri="{FF2B5EF4-FFF2-40B4-BE49-F238E27FC236}">
                      <a16:creationId xmlns:a16="http://schemas.microsoft.com/office/drawing/2014/main" id="{90626051-4443-4259-B513-9338B3E42432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2" name="Freeform 36">
                  <a:extLst>
                    <a:ext uri="{FF2B5EF4-FFF2-40B4-BE49-F238E27FC236}">
                      <a16:creationId xmlns:a16="http://schemas.microsoft.com/office/drawing/2014/main" id="{20889C47-63D4-4D7B-8C24-7E863D98AD63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3" name="Freeform 37">
                  <a:extLst>
                    <a:ext uri="{FF2B5EF4-FFF2-40B4-BE49-F238E27FC236}">
                      <a16:creationId xmlns:a16="http://schemas.microsoft.com/office/drawing/2014/main" id="{2B2FADA4-8B97-4135-A219-5FF7B9AFCEE7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4" name="Freeform 38">
                  <a:extLst>
                    <a:ext uri="{FF2B5EF4-FFF2-40B4-BE49-F238E27FC236}">
                      <a16:creationId xmlns:a16="http://schemas.microsoft.com/office/drawing/2014/main" id="{EB16F280-66D3-4CC6-8B99-E1361F05BA96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5" name="Freeform 39">
                  <a:extLst>
                    <a:ext uri="{FF2B5EF4-FFF2-40B4-BE49-F238E27FC236}">
                      <a16:creationId xmlns:a16="http://schemas.microsoft.com/office/drawing/2014/main" id="{502392EF-EF6A-4837-85FF-4B042F3D9B12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6" name="Freeform 40">
                  <a:extLst>
                    <a:ext uri="{FF2B5EF4-FFF2-40B4-BE49-F238E27FC236}">
                      <a16:creationId xmlns:a16="http://schemas.microsoft.com/office/drawing/2014/main" id="{C18BFB28-E333-4C2A-A0B0-D7D2A471476A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7" name="Freeform 41">
                  <a:extLst>
                    <a:ext uri="{FF2B5EF4-FFF2-40B4-BE49-F238E27FC236}">
                      <a16:creationId xmlns:a16="http://schemas.microsoft.com/office/drawing/2014/main" id="{B4A71AE3-25F9-454C-9D09-6FEF1469668B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8" name="Freeform 42">
                  <a:extLst>
                    <a:ext uri="{FF2B5EF4-FFF2-40B4-BE49-F238E27FC236}">
                      <a16:creationId xmlns:a16="http://schemas.microsoft.com/office/drawing/2014/main" id="{C061097F-B744-4FE4-BAA1-C61E703DCE62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9" name="Freeform 43">
                  <a:extLst>
                    <a:ext uri="{FF2B5EF4-FFF2-40B4-BE49-F238E27FC236}">
                      <a16:creationId xmlns:a16="http://schemas.microsoft.com/office/drawing/2014/main" id="{6E1B1FBC-2F65-4FF9-BB34-55A777D151EA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0" name="Freeform 44">
                  <a:extLst>
                    <a:ext uri="{FF2B5EF4-FFF2-40B4-BE49-F238E27FC236}">
                      <a16:creationId xmlns:a16="http://schemas.microsoft.com/office/drawing/2014/main" id="{0E3AB6D2-A7C9-4120-A360-256AABD84546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1" name="Freeform 45">
                  <a:extLst>
                    <a:ext uri="{FF2B5EF4-FFF2-40B4-BE49-F238E27FC236}">
                      <a16:creationId xmlns:a16="http://schemas.microsoft.com/office/drawing/2014/main" id="{4C118F21-9315-4726-A061-2A97914E0706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2" name="Freeform 46">
                  <a:extLst>
                    <a:ext uri="{FF2B5EF4-FFF2-40B4-BE49-F238E27FC236}">
                      <a16:creationId xmlns:a16="http://schemas.microsoft.com/office/drawing/2014/main" id="{04F25593-0533-4DC8-BE98-F27EC510E8BF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3" name="Freeform 47">
                  <a:extLst>
                    <a:ext uri="{FF2B5EF4-FFF2-40B4-BE49-F238E27FC236}">
                      <a16:creationId xmlns:a16="http://schemas.microsoft.com/office/drawing/2014/main" id="{F86F3707-D9EE-447B-9DC7-952769B0A8B1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4" name="Freeform 48">
                  <a:extLst>
                    <a:ext uri="{FF2B5EF4-FFF2-40B4-BE49-F238E27FC236}">
                      <a16:creationId xmlns:a16="http://schemas.microsoft.com/office/drawing/2014/main" id="{ED570496-8C62-45B8-BB13-988E515F1359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5" name="Freeform 49">
                  <a:extLst>
                    <a:ext uri="{FF2B5EF4-FFF2-40B4-BE49-F238E27FC236}">
                      <a16:creationId xmlns:a16="http://schemas.microsoft.com/office/drawing/2014/main" id="{E9D77C52-174D-448F-9424-6A5793ABECAE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6" name="Freeform 50">
                  <a:extLst>
                    <a:ext uri="{FF2B5EF4-FFF2-40B4-BE49-F238E27FC236}">
                      <a16:creationId xmlns:a16="http://schemas.microsoft.com/office/drawing/2014/main" id="{ADE40779-EC8C-4139-8545-A57C1B56F424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7" name="Freeform 51">
                  <a:extLst>
                    <a:ext uri="{FF2B5EF4-FFF2-40B4-BE49-F238E27FC236}">
                      <a16:creationId xmlns:a16="http://schemas.microsoft.com/office/drawing/2014/main" id="{714EF1F4-8149-40C4-A95D-40CEA229325A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8" name="Freeform 52">
                  <a:extLst>
                    <a:ext uri="{FF2B5EF4-FFF2-40B4-BE49-F238E27FC236}">
                      <a16:creationId xmlns:a16="http://schemas.microsoft.com/office/drawing/2014/main" id="{E8B40B76-D793-4A74-AD54-4EF3542F8955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9" name="Freeform 53">
                  <a:extLst>
                    <a:ext uri="{FF2B5EF4-FFF2-40B4-BE49-F238E27FC236}">
                      <a16:creationId xmlns:a16="http://schemas.microsoft.com/office/drawing/2014/main" id="{12B43BD3-5158-4676-A0E0-1A09D4C75BAD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0" name="Freeform 54">
                  <a:extLst>
                    <a:ext uri="{FF2B5EF4-FFF2-40B4-BE49-F238E27FC236}">
                      <a16:creationId xmlns:a16="http://schemas.microsoft.com/office/drawing/2014/main" id="{55735844-CD2E-40C0-9BCE-B92E354A0DE5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1" name="Freeform 55">
                  <a:extLst>
                    <a:ext uri="{FF2B5EF4-FFF2-40B4-BE49-F238E27FC236}">
                      <a16:creationId xmlns:a16="http://schemas.microsoft.com/office/drawing/2014/main" id="{2BA32B06-6D41-49FC-BB80-64EEDEE26E29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2" name="Freeform 56">
                  <a:extLst>
                    <a:ext uri="{FF2B5EF4-FFF2-40B4-BE49-F238E27FC236}">
                      <a16:creationId xmlns:a16="http://schemas.microsoft.com/office/drawing/2014/main" id="{36E8D5F8-7F2D-427F-9151-075BA006433E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3" name="Freeform 57">
                  <a:extLst>
                    <a:ext uri="{FF2B5EF4-FFF2-40B4-BE49-F238E27FC236}">
                      <a16:creationId xmlns:a16="http://schemas.microsoft.com/office/drawing/2014/main" id="{27C79AB3-A635-4DAB-B70D-94E3E55EF1F7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4" name="Freeform 58">
                  <a:extLst>
                    <a:ext uri="{FF2B5EF4-FFF2-40B4-BE49-F238E27FC236}">
                      <a16:creationId xmlns:a16="http://schemas.microsoft.com/office/drawing/2014/main" id="{F41CF8F8-0940-4CBE-A89C-847C80B978C2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5" name="Freeform 59">
                  <a:extLst>
                    <a:ext uri="{FF2B5EF4-FFF2-40B4-BE49-F238E27FC236}">
                      <a16:creationId xmlns:a16="http://schemas.microsoft.com/office/drawing/2014/main" id="{231CEFF0-9117-4B9B-9B23-C7F33E42BF92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6" name="Freeform 60">
                  <a:extLst>
                    <a:ext uri="{FF2B5EF4-FFF2-40B4-BE49-F238E27FC236}">
                      <a16:creationId xmlns:a16="http://schemas.microsoft.com/office/drawing/2014/main" id="{2FA33651-674D-4586-9ECC-C62ADD087001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7" name="Freeform 61">
                  <a:extLst>
                    <a:ext uri="{FF2B5EF4-FFF2-40B4-BE49-F238E27FC236}">
                      <a16:creationId xmlns:a16="http://schemas.microsoft.com/office/drawing/2014/main" id="{8883C7BA-125F-4F8E-BA70-9E2535A782B5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8" name="Freeform 62">
                  <a:extLst>
                    <a:ext uri="{FF2B5EF4-FFF2-40B4-BE49-F238E27FC236}">
                      <a16:creationId xmlns:a16="http://schemas.microsoft.com/office/drawing/2014/main" id="{E408FEC8-A527-45D6-83E0-807739077108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9" name="Freeform 63">
                  <a:extLst>
                    <a:ext uri="{FF2B5EF4-FFF2-40B4-BE49-F238E27FC236}">
                      <a16:creationId xmlns:a16="http://schemas.microsoft.com/office/drawing/2014/main" id="{3A7A42E9-A8FB-4DEF-9481-7D02B0E9BC25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0" name="Freeform 64">
                  <a:extLst>
                    <a:ext uri="{FF2B5EF4-FFF2-40B4-BE49-F238E27FC236}">
                      <a16:creationId xmlns:a16="http://schemas.microsoft.com/office/drawing/2014/main" id="{32B78B7F-C562-47DF-8CBA-36537A5A6977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1" name="Freeform 65">
                  <a:extLst>
                    <a:ext uri="{FF2B5EF4-FFF2-40B4-BE49-F238E27FC236}">
                      <a16:creationId xmlns:a16="http://schemas.microsoft.com/office/drawing/2014/main" id="{3A9ED73C-C703-4243-B76E-D52165DD7E68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2" name="Freeform 66">
                  <a:extLst>
                    <a:ext uri="{FF2B5EF4-FFF2-40B4-BE49-F238E27FC236}">
                      <a16:creationId xmlns:a16="http://schemas.microsoft.com/office/drawing/2014/main" id="{02001565-5F6F-4572-9FCE-09BC6FAA4EB5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3" name="Freeform 67">
                  <a:extLst>
                    <a:ext uri="{FF2B5EF4-FFF2-40B4-BE49-F238E27FC236}">
                      <a16:creationId xmlns:a16="http://schemas.microsoft.com/office/drawing/2014/main" id="{99462638-BABF-4A39-9688-4327C8C4E240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4" name="Freeform 68">
                  <a:extLst>
                    <a:ext uri="{FF2B5EF4-FFF2-40B4-BE49-F238E27FC236}">
                      <a16:creationId xmlns:a16="http://schemas.microsoft.com/office/drawing/2014/main" id="{FF5D5212-666B-4109-8A37-35C8A8B5971A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5" name="Freeform 69">
                  <a:extLst>
                    <a:ext uri="{FF2B5EF4-FFF2-40B4-BE49-F238E27FC236}">
                      <a16:creationId xmlns:a16="http://schemas.microsoft.com/office/drawing/2014/main" id="{D9337542-EE0D-48D3-94A8-6A897FECDDA7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6" name="Freeform 70">
                  <a:extLst>
                    <a:ext uri="{FF2B5EF4-FFF2-40B4-BE49-F238E27FC236}">
                      <a16:creationId xmlns:a16="http://schemas.microsoft.com/office/drawing/2014/main" id="{0DEAF69D-9830-49DE-86B1-59566698893B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7" name="Freeform 71">
                  <a:extLst>
                    <a:ext uri="{FF2B5EF4-FFF2-40B4-BE49-F238E27FC236}">
                      <a16:creationId xmlns:a16="http://schemas.microsoft.com/office/drawing/2014/main" id="{AC4297EC-D399-4B3F-BC77-331D5D26E3F9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8" name="Freeform 72">
                  <a:extLst>
                    <a:ext uri="{FF2B5EF4-FFF2-40B4-BE49-F238E27FC236}">
                      <a16:creationId xmlns:a16="http://schemas.microsoft.com/office/drawing/2014/main" id="{9AB97662-22CD-4AC8-966E-7F0F5AD899D6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9" name="Freeform 73">
                  <a:extLst>
                    <a:ext uri="{FF2B5EF4-FFF2-40B4-BE49-F238E27FC236}">
                      <a16:creationId xmlns:a16="http://schemas.microsoft.com/office/drawing/2014/main" id="{D70F11EF-2518-4222-92AF-503292315601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0" name="Freeform 74">
                  <a:extLst>
                    <a:ext uri="{FF2B5EF4-FFF2-40B4-BE49-F238E27FC236}">
                      <a16:creationId xmlns:a16="http://schemas.microsoft.com/office/drawing/2014/main" id="{D9E3E3B1-7DC8-46E9-8CF1-BFA20FCECF55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1" name="Freeform 75">
                  <a:extLst>
                    <a:ext uri="{FF2B5EF4-FFF2-40B4-BE49-F238E27FC236}">
                      <a16:creationId xmlns:a16="http://schemas.microsoft.com/office/drawing/2014/main" id="{451DBACA-31E2-45DC-BCE6-6E63BD2595AF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2" name="Freeform 76">
                  <a:extLst>
                    <a:ext uri="{FF2B5EF4-FFF2-40B4-BE49-F238E27FC236}">
                      <a16:creationId xmlns:a16="http://schemas.microsoft.com/office/drawing/2014/main" id="{83B85530-32E1-4F01-8F23-278CBFEADF25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3" name="Freeform 77">
                  <a:extLst>
                    <a:ext uri="{FF2B5EF4-FFF2-40B4-BE49-F238E27FC236}">
                      <a16:creationId xmlns:a16="http://schemas.microsoft.com/office/drawing/2014/main" id="{A83F6F74-1CC8-4C1D-93BF-052228930382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4" name="Freeform 78">
                  <a:extLst>
                    <a:ext uri="{FF2B5EF4-FFF2-40B4-BE49-F238E27FC236}">
                      <a16:creationId xmlns:a16="http://schemas.microsoft.com/office/drawing/2014/main" id="{E4BD00E9-C36F-40CC-8109-D08B36672B03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5" name="Freeform 79">
                  <a:extLst>
                    <a:ext uri="{FF2B5EF4-FFF2-40B4-BE49-F238E27FC236}">
                      <a16:creationId xmlns:a16="http://schemas.microsoft.com/office/drawing/2014/main" id="{2ADFD208-6EE9-40A1-8EAE-320702CAA773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6" name="Freeform 80">
                  <a:extLst>
                    <a:ext uri="{FF2B5EF4-FFF2-40B4-BE49-F238E27FC236}">
                      <a16:creationId xmlns:a16="http://schemas.microsoft.com/office/drawing/2014/main" id="{F2122DE0-3F47-46DC-B7CC-6B373B9CB005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7" name="Freeform 81">
                  <a:extLst>
                    <a:ext uri="{FF2B5EF4-FFF2-40B4-BE49-F238E27FC236}">
                      <a16:creationId xmlns:a16="http://schemas.microsoft.com/office/drawing/2014/main" id="{04A5F10C-A46B-42DD-A759-135715693064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8" name="Freeform 82">
                  <a:extLst>
                    <a:ext uri="{FF2B5EF4-FFF2-40B4-BE49-F238E27FC236}">
                      <a16:creationId xmlns:a16="http://schemas.microsoft.com/office/drawing/2014/main" id="{917C0D6F-5E4D-4115-BE46-9C35E6E2327D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9" name="Freeform 83">
                  <a:extLst>
                    <a:ext uri="{FF2B5EF4-FFF2-40B4-BE49-F238E27FC236}">
                      <a16:creationId xmlns:a16="http://schemas.microsoft.com/office/drawing/2014/main" id="{2153AFA0-34A3-4209-BA2D-F3D230010C4A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0" name="Freeform 84">
                  <a:extLst>
                    <a:ext uri="{FF2B5EF4-FFF2-40B4-BE49-F238E27FC236}">
                      <a16:creationId xmlns:a16="http://schemas.microsoft.com/office/drawing/2014/main" id="{4A279888-9428-4991-B098-F8C4D5FA4267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1" name="Freeform 85">
                  <a:extLst>
                    <a:ext uri="{FF2B5EF4-FFF2-40B4-BE49-F238E27FC236}">
                      <a16:creationId xmlns:a16="http://schemas.microsoft.com/office/drawing/2014/main" id="{B6D39486-6CE1-4D72-9FCB-D0677BAF7D4B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2" name="Freeform 86">
                  <a:extLst>
                    <a:ext uri="{FF2B5EF4-FFF2-40B4-BE49-F238E27FC236}">
                      <a16:creationId xmlns:a16="http://schemas.microsoft.com/office/drawing/2014/main" id="{30BF8A52-90B7-48FF-846C-D26EB9EB63EC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3" name="Freeform 87">
                  <a:extLst>
                    <a:ext uri="{FF2B5EF4-FFF2-40B4-BE49-F238E27FC236}">
                      <a16:creationId xmlns:a16="http://schemas.microsoft.com/office/drawing/2014/main" id="{1DF5D98F-4F9A-4048-97AC-D71EB028D997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4" name="Freeform 88">
                  <a:extLst>
                    <a:ext uri="{FF2B5EF4-FFF2-40B4-BE49-F238E27FC236}">
                      <a16:creationId xmlns:a16="http://schemas.microsoft.com/office/drawing/2014/main" id="{6E09A8C2-52C9-4844-B03C-773CC8C475CC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5" name="Freeform 89">
                  <a:extLst>
                    <a:ext uri="{FF2B5EF4-FFF2-40B4-BE49-F238E27FC236}">
                      <a16:creationId xmlns:a16="http://schemas.microsoft.com/office/drawing/2014/main" id="{58B209F8-9B3E-4189-8872-9DB42E22FA99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6" name="Freeform 90">
                  <a:extLst>
                    <a:ext uri="{FF2B5EF4-FFF2-40B4-BE49-F238E27FC236}">
                      <a16:creationId xmlns:a16="http://schemas.microsoft.com/office/drawing/2014/main" id="{86A36C66-47B9-475B-A1F3-43708727049D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7" name="Freeform 91">
                  <a:extLst>
                    <a:ext uri="{FF2B5EF4-FFF2-40B4-BE49-F238E27FC236}">
                      <a16:creationId xmlns:a16="http://schemas.microsoft.com/office/drawing/2014/main" id="{5786C0D7-AA09-4278-801C-DD8C3F9C779E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8" name="Freeform 92">
                  <a:extLst>
                    <a:ext uri="{FF2B5EF4-FFF2-40B4-BE49-F238E27FC236}">
                      <a16:creationId xmlns:a16="http://schemas.microsoft.com/office/drawing/2014/main" id="{B33EA303-A86F-47C1-B383-C86E7C3B52B0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99" name="文本框 49">
              <a:extLst>
                <a:ext uri="{FF2B5EF4-FFF2-40B4-BE49-F238E27FC236}">
                  <a16:creationId xmlns:a16="http://schemas.microsoft.com/office/drawing/2014/main" id="{070CE9CF-0E23-4DD0-B58C-E2F9A54700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8015" y="2052728"/>
              <a:ext cx="2095630" cy="1074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defTabSz="1088490">
                <a:buNone/>
                <a:defRPr/>
              </a:pPr>
              <a:r>
                <a:rPr lang="vi-VN" sz="2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*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Nội</a:t>
              </a:r>
              <a:r>
                <a:rPr lang="en-US" sz="2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dung: </a:t>
              </a:r>
            </a:p>
            <a:p>
              <a:pPr algn="ctr" defTabSz="1088490">
                <a:buNone/>
                <a:defRPr/>
              </a:pPr>
              <a:r>
                <a:rPr lang="en-US" sz="20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Cảm</a:t>
              </a:r>
              <a:r>
                <a:rPr lang="en-US" sz="2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nghĩ</a:t>
              </a:r>
              <a:r>
                <a:rPr lang="en-US" sz="2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ảnh</a:t>
              </a:r>
              <a:r>
                <a:rPr lang="en-US" sz="2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tre</a:t>
              </a:r>
              <a:r>
                <a:rPr lang="en-US" sz="2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vi-VN" sz="20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9" name="组合 4">
            <a:extLst>
              <a:ext uri="{FF2B5EF4-FFF2-40B4-BE49-F238E27FC236}">
                <a16:creationId xmlns:a16="http://schemas.microsoft.com/office/drawing/2014/main" id="{8199AB0F-989A-4164-8CF0-6B2A7F75015E}"/>
              </a:ext>
            </a:extLst>
          </p:cNvPr>
          <p:cNvGrpSpPr/>
          <p:nvPr/>
        </p:nvGrpSpPr>
        <p:grpSpPr>
          <a:xfrm>
            <a:off x="6647529" y="3304542"/>
            <a:ext cx="5440561" cy="3002913"/>
            <a:chOff x="8543412" y="3705249"/>
            <a:chExt cx="2506734" cy="1762160"/>
          </a:xfrm>
        </p:grpSpPr>
        <p:grpSp>
          <p:nvGrpSpPr>
            <p:cNvPr id="190" name="组合 315">
              <a:extLst>
                <a:ext uri="{FF2B5EF4-FFF2-40B4-BE49-F238E27FC236}">
                  <a16:creationId xmlns:a16="http://schemas.microsoft.com/office/drawing/2014/main" id="{CD9F3B90-7809-4C14-8D6A-C6156997757E}"/>
                </a:ext>
              </a:extLst>
            </p:cNvPr>
            <p:cNvGrpSpPr/>
            <p:nvPr/>
          </p:nvGrpSpPr>
          <p:grpSpPr>
            <a:xfrm rot="626096" flipH="1">
              <a:off x="8543412" y="3705249"/>
              <a:ext cx="2506734" cy="176216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192" name="Freeform 5">
                <a:extLst>
                  <a:ext uri="{FF2B5EF4-FFF2-40B4-BE49-F238E27FC236}">
                    <a16:creationId xmlns:a16="http://schemas.microsoft.com/office/drawing/2014/main" id="{128371E5-8DC4-4F30-BE7E-9C96FCE263D3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93" name="Freeform 6">
                <a:extLst>
                  <a:ext uri="{FF2B5EF4-FFF2-40B4-BE49-F238E27FC236}">
                    <a16:creationId xmlns:a16="http://schemas.microsoft.com/office/drawing/2014/main" id="{8994AFDA-F408-4387-9EB1-F5E9BB042DCB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94" name="Freeform 7">
                <a:extLst>
                  <a:ext uri="{FF2B5EF4-FFF2-40B4-BE49-F238E27FC236}">
                    <a16:creationId xmlns:a16="http://schemas.microsoft.com/office/drawing/2014/main" id="{ED389F76-A451-442F-8077-ED859261DC25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95" name="Freeform 8">
                <a:extLst>
                  <a:ext uri="{FF2B5EF4-FFF2-40B4-BE49-F238E27FC236}">
                    <a16:creationId xmlns:a16="http://schemas.microsoft.com/office/drawing/2014/main" id="{F9B0B4DF-631C-4F40-ADD4-4ADBE43762E2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96" name="Freeform 9">
                <a:extLst>
                  <a:ext uri="{FF2B5EF4-FFF2-40B4-BE49-F238E27FC236}">
                    <a16:creationId xmlns:a16="http://schemas.microsoft.com/office/drawing/2014/main" id="{36EC770B-8DDD-4E6C-9544-8BA32B8EC022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97" name="Freeform 10">
                <a:extLst>
                  <a:ext uri="{FF2B5EF4-FFF2-40B4-BE49-F238E27FC236}">
                    <a16:creationId xmlns:a16="http://schemas.microsoft.com/office/drawing/2014/main" id="{E50F97E3-E902-4434-A5E8-D8FF81C00C62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98" name="Freeform 11">
                <a:extLst>
                  <a:ext uri="{FF2B5EF4-FFF2-40B4-BE49-F238E27FC236}">
                    <a16:creationId xmlns:a16="http://schemas.microsoft.com/office/drawing/2014/main" id="{9DC21A28-1373-418C-A098-6284CD55CADC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99" name="组合 323">
                <a:extLst>
                  <a:ext uri="{FF2B5EF4-FFF2-40B4-BE49-F238E27FC236}">
                    <a16:creationId xmlns:a16="http://schemas.microsoft.com/office/drawing/2014/main" id="{40E4E051-6D5F-425D-9129-8D8F8E8543EF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200" name="Freeform 12">
                  <a:extLst>
                    <a:ext uri="{FF2B5EF4-FFF2-40B4-BE49-F238E27FC236}">
                      <a16:creationId xmlns:a16="http://schemas.microsoft.com/office/drawing/2014/main" id="{EDE4EA04-F7F4-4086-9A7A-1E2CF6A39857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1" name="Freeform 13">
                  <a:extLst>
                    <a:ext uri="{FF2B5EF4-FFF2-40B4-BE49-F238E27FC236}">
                      <a16:creationId xmlns:a16="http://schemas.microsoft.com/office/drawing/2014/main" id="{58ACCABB-B322-4450-A343-C860147B104D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2" name="Freeform 14">
                  <a:extLst>
                    <a:ext uri="{FF2B5EF4-FFF2-40B4-BE49-F238E27FC236}">
                      <a16:creationId xmlns:a16="http://schemas.microsoft.com/office/drawing/2014/main" id="{208167A3-1D30-405E-96F3-A41D60A0D20F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3" name="Freeform 15">
                  <a:extLst>
                    <a:ext uri="{FF2B5EF4-FFF2-40B4-BE49-F238E27FC236}">
                      <a16:creationId xmlns:a16="http://schemas.microsoft.com/office/drawing/2014/main" id="{48702F4A-F66F-4FC1-91F0-1A1A5B49E4E7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4" name="Freeform 16">
                  <a:extLst>
                    <a:ext uri="{FF2B5EF4-FFF2-40B4-BE49-F238E27FC236}">
                      <a16:creationId xmlns:a16="http://schemas.microsoft.com/office/drawing/2014/main" id="{841AA6C1-7428-4BD7-BD98-B9FA208181F0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5" name="Freeform 17">
                  <a:extLst>
                    <a:ext uri="{FF2B5EF4-FFF2-40B4-BE49-F238E27FC236}">
                      <a16:creationId xmlns:a16="http://schemas.microsoft.com/office/drawing/2014/main" id="{1403EFE3-408C-41FB-B214-A20A1A7A3C3C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6" name="Freeform 18">
                  <a:extLst>
                    <a:ext uri="{FF2B5EF4-FFF2-40B4-BE49-F238E27FC236}">
                      <a16:creationId xmlns:a16="http://schemas.microsoft.com/office/drawing/2014/main" id="{F84A6C17-9AD6-4E16-987C-50424580A650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7" name="Freeform 19">
                  <a:extLst>
                    <a:ext uri="{FF2B5EF4-FFF2-40B4-BE49-F238E27FC236}">
                      <a16:creationId xmlns:a16="http://schemas.microsoft.com/office/drawing/2014/main" id="{6FE84BCA-4A04-46ED-B732-24DC145B7760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8" name="Freeform 20">
                  <a:extLst>
                    <a:ext uri="{FF2B5EF4-FFF2-40B4-BE49-F238E27FC236}">
                      <a16:creationId xmlns:a16="http://schemas.microsoft.com/office/drawing/2014/main" id="{57B6718B-DA20-4AAC-A8BE-DBFF2F1F601B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9" name="Freeform 21">
                  <a:extLst>
                    <a:ext uri="{FF2B5EF4-FFF2-40B4-BE49-F238E27FC236}">
                      <a16:creationId xmlns:a16="http://schemas.microsoft.com/office/drawing/2014/main" id="{9058A258-6E36-4F9F-9931-4AE5F8981753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0" name="Freeform 22">
                  <a:extLst>
                    <a:ext uri="{FF2B5EF4-FFF2-40B4-BE49-F238E27FC236}">
                      <a16:creationId xmlns:a16="http://schemas.microsoft.com/office/drawing/2014/main" id="{080CC920-A0F4-4594-A91E-EF442FD04E89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1" name="Freeform 23">
                  <a:extLst>
                    <a:ext uri="{FF2B5EF4-FFF2-40B4-BE49-F238E27FC236}">
                      <a16:creationId xmlns:a16="http://schemas.microsoft.com/office/drawing/2014/main" id="{061472E7-8335-497D-BE5B-284CAF0F02C2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2" name="Freeform 24">
                  <a:extLst>
                    <a:ext uri="{FF2B5EF4-FFF2-40B4-BE49-F238E27FC236}">
                      <a16:creationId xmlns:a16="http://schemas.microsoft.com/office/drawing/2014/main" id="{A942D8CE-1C1A-4D59-A90F-FF70676495ED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3" name="Freeform 25">
                  <a:extLst>
                    <a:ext uri="{FF2B5EF4-FFF2-40B4-BE49-F238E27FC236}">
                      <a16:creationId xmlns:a16="http://schemas.microsoft.com/office/drawing/2014/main" id="{12747587-819B-467A-B1BE-9400B77A17E3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4" name="Freeform 26">
                  <a:extLst>
                    <a:ext uri="{FF2B5EF4-FFF2-40B4-BE49-F238E27FC236}">
                      <a16:creationId xmlns:a16="http://schemas.microsoft.com/office/drawing/2014/main" id="{545B8346-2232-4674-8DA1-70E42ADB1DF4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5" name="Freeform 27">
                  <a:extLst>
                    <a:ext uri="{FF2B5EF4-FFF2-40B4-BE49-F238E27FC236}">
                      <a16:creationId xmlns:a16="http://schemas.microsoft.com/office/drawing/2014/main" id="{B0ED2E09-6AD1-4054-B7F8-F5416142B8E5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6" name="Freeform 28">
                  <a:extLst>
                    <a:ext uri="{FF2B5EF4-FFF2-40B4-BE49-F238E27FC236}">
                      <a16:creationId xmlns:a16="http://schemas.microsoft.com/office/drawing/2014/main" id="{E73FF297-469D-4CBD-8765-3264D1171170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7" name="Freeform 29">
                  <a:extLst>
                    <a:ext uri="{FF2B5EF4-FFF2-40B4-BE49-F238E27FC236}">
                      <a16:creationId xmlns:a16="http://schemas.microsoft.com/office/drawing/2014/main" id="{B10DCF71-FFBB-48FD-BB7C-48501BA0D80A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8" name="Freeform 30">
                  <a:extLst>
                    <a:ext uri="{FF2B5EF4-FFF2-40B4-BE49-F238E27FC236}">
                      <a16:creationId xmlns:a16="http://schemas.microsoft.com/office/drawing/2014/main" id="{D5C56B5E-DDF9-46AC-8752-9E4708EA33FE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9" name="Freeform 31">
                  <a:extLst>
                    <a:ext uri="{FF2B5EF4-FFF2-40B4-BE49-F238E27FC236}">
                      <a16:creationId xmlns:a16="http://schemas.microsoft.com/office/drawing/2014/main" id="{E81FA037-1C50-46F4-A4E5-64862F3D9392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0" name="Freeform 32">
                  <a:extLst>
                    <a:ext uri="{FF2B5EF4-FFF2-40B4-BE49-F238E27FC236}">
                      <a16:creationId xmlns:a16="http://schemas.microsoft.com/office/drawing/2014/main" id="{BF557889-CC45-4367-9D9D-3656BF9C1B19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1" name="Freeform 33">
                  <a:extLst>
                    <a:ext uri="{FF2B5EF4-FFF2-40B4-BE49-F238E27FC236}">
                      <a16:creationId xmlns:a16="http://schemas.microsoft.com/office/drawing/2014/main" id="{8E6C3C32-FD88-45E3-81F6-7C983F5E81B5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2" name="Freeform 34">
                  <a:extLst>
                    <a:ext uri="{FF2B5EF4-FFF2-40B4-BE49-F238E27FC236}">
                      <a16:creationId xmlns:a16="http://schemas.microsoft.com/office/drawing/2014/main" id="{80AB562E-1AE6-434D-AC9D-1221EB8CBD83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3" name="Freeform 35">
                  <a:extLst>
                    <a:ext uri="{FF2B5EF4-FFF2-40B4-BE49-F238E27FC236}">
                      <a16:creationId xmlns:a16="http://schemas.microsoft.com/office/drawing/2014/main" id="{8561E184-9030-424D-87AE-651ED51E0AD8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4" name="Freeform 36">
                  <a:extLst>
                    <a:ext uri="{FF2B5EF4-FFF2-40B4-BE49-F238E27FC236}">
                      <a16:creationId xmlns:a16="http://schemas.microsoft.com/office/drawing/2014/main" id="{ECF6FD4D-EE35-4DC1-92C9-E89CDF32A56C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5" name="Freeform 37">
                  <a:extLst>
                    <a:ext uri="{FF2B5EF4-FFF2-40B4-BE49-F238E27FC236}">
                      <a16:creationId xmlns:a16="http://schemas.microsoft.com/office/drawing/2014/main" id="{9944D83E-7876-4AFF-A793-E930C9FD0B7C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6" name="Freeform 38">
                  <a:extLst>
                    <a:ext uri="{FF2B5EF4-FFF2-40B4-BE49-F238E27FC236}">
                      <a16:creationId xmlns:a16="http://schemas.microsoft.com/office/drawing/2014/main" id="{5A7BCF8D-18D2-43A7-A424-C8AC50AA9674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7" name="Freeform 39">
                  <a:extLst>
                    <a:ext uri="{FF2B5EF4-FFF2-40B4-BE49-F238E27FC236}">
                      <a16:creationId xmlns:a16="http://schemas.microsoft.com/office/drawing/2014/main" id="{1B01BB7B-6769-4B9B-BAB2-A8AFAA04E92D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8" name="Freeform 40">
                  <a:extLst>
                    <a:ext uri="{FF2B5EF4-FFF2-40B4-BE49-F238E27FC236}">
                      <a16:creationId xmlns:a16="http://schemas.microsoft.com/office/drawing/2014/main" id="{EC887AE9-4E75-48CF-9B58-3FD9F0F98420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9" name="Freeform 41">
                  <a:extLst>
                    <a:ext uri="{FF2B5EF4-FFF2-40B4-BE49-F238E27FC236}">
                      <a16:creationId xmlns:a16="http://schemas.microsoft.com/office/drawing/2014/main" id="{0AF4726A-4AC1-4BAF-B877-E070E12DD0F4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0" name="Freeform 42">
                  <a:extLst>
                    <a:ext uri="{FF2B5EF4-FFF2-40B4-BE49-F238E27FC236}">
                      <a16:creationId xmlns:a16="http://schemas.microsoft.com/office/drawing/2014/main" id="{D6AF0986-4B06-4D32-87D7-3AA9F8C6848E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1" name="Freeform 43">
                  <a:extLst>
                    <a:ext uri="{FF2B5EF4-FFF2-40B4-BE49-F238E27FC236}">
                      <a16:creationId xmlns:a16="http://schemas.microsoft.com/office/drawing/2014/main" id="{4080C600-93EB-4D14-9603-7D1070B483EF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2" name="Freeform 44">
                  <a:extLst>
                    <a:ext uri="{FF2B5EF4-FFF2-40B4-BE49-F238E27FC236}">
                      <a16:creationId xmlns:a16="http://schemas.microsoft.com/office/drawing/2014/main" id="{48F8B0D4-9272-4F6B-A218-371A2594C455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3" name="Freeform 45">
                  <a:extLst>
                    <a:ext uri="{FF2B5EF4-FFF2-40B4-BE49-F238E27FC236}">
                      <a16:creationId xmlns:a16="http://schemas.microsoft.com/office/drawing/2014/main" id="{0ED8E16A-EEBC-4016-BBF5-E4DAD573E9BC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4" name="Freeform 46">
                  <a:extLst>
                    <a:ext uri="{FF2B5EF4-FFF2-40B4-BE49-F238E27FC236}">
                      <a16:creationId xmlns:a16="http://schemas.microsoft.com/office/drawing/2014/main" id="{CAB64A2C-C968-4B1F-A7D9-462DE450A272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5" name="Freeform 47">
                  <a:extLst>
                    <a:ext uri="{FF2B5EF4-FFF2-40B4-BE49-F238E27FC236}">
                      <a16:creationId xmlns:a16="http://schemas.microsoft.com/office/drawing/2014/main" id="{28005DA7-7E1B-4238-8C41-28CF76706818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6" name="Freeform 48">
                  <a:extLst>
                    <a:ext uri="{FF2B5EF4-FFF2-40B4-BE49-F238E27FC236}">
                      <a16:creationId xmlns:a16="http://schemas.microsoft.com/office/drawing/2014/main" id="{71BF9227-AFD5-4377-A9B9-E529C87F01AA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7" name="Freeform 49">
                  <a:extLst>
                    <a:ext uri="{FF2B5EF4-FFF2-40B4-BE49-F238E27FC236}">
                      <a16:creationId xmlns:a16="http://schemas.microsoft.com/office/drawing/2014/main" id="{AAB99DCA-CBE8-4102-ACA1-ACF523498F58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8" name="Freeform 50">
                  <a:extLst>
                    <a:ext uri="{FF2B5EF4-FFF2-40B4-BE49-F238E27FC236}">
                      <a16:creationId xmlns:a16="http://schemas.microsoft.com/office/drawing/2014/main" id="{3701123D-0B1B-4EB8-B67B-7918351936D5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9" name="Freeform 51">
                  <a:extLst>
                    <a:ext uri="{FF2B5EF4-FFF2-40B4-BE49-F238E27FC236}">
                      <a16:creationId xmlns:a16="http://schemas.microsoft.com/office/drawing/2014/main" id="{7E1DD23B-E5CF-46CF-9C05-906CDF33E0E6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0" name="Freeform 52">
                  <a:extLst>
                    <a:ext uri="{FF2B5EF4-FFF2-40B4-BE49-F238E27FC236}">
                      <a16:creationId xmlns:a16="http://schemas.microsoft.com/office/drawing/2014/main" id="{3A63EBE7-A4B4-4211-90AA-2C758D34E637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1" name="Freeform 53">
                  <a:extLst>
                    <a:ext uri="{FF2B5EF4-FFF2-40B4-BE49-F238E27FC236}">
                      <a16:creationId xmlns:a16="http://schemas.microsoft.com/office/drawing/2014/main" id="{7686771F-74BB-481A-A076-E5D66736CA65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2" name="Freeform 54">
                  <a:extLst>
                    <a:ext uri="{FF2B5EF4-FFF2-40B4-BE49-F238E27FC236}">
                      <a16:creationId xmlns:a16="http://schemas.microsoft.com/office/drawing/2014/main" id="{4DF733DA-46AC-4DF8-99F5-8FB10E6EA442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3" name="Freeform 55">
                  <a:extLst>
                    <a:ext uri="{FF2B5EF4-FFF2-40B4-BE49-F238E27FC236}">
                      <a16:creationId xmlns:a16="http://schemas.microsoft.com/office/drawing/2014/main" id="{5224859B-E66E-413E-996C-52B1D4A8F68B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4" name="Freeform 56">
                  <a:extLst>
                    <a:ext uri="{FF2B5EF4-FFF2-40B4-BE49-F238E27FC236}">
                      <a16:creationId xmlns:a16="http://schemas.microsoft.com/office/drawing/2014/main" id="{9E3DBE01-FE20-465D-8DA8-B65ACAA41D85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5" name="Freeform 57">
                  <a:extLst>
                    <a:ext uri="{FF2B5EF4-FFF2-40B4-BE49-F238E27FC236}">
                      <a16:creationId xmlns:a16="http://schemas.microsoft.com/office/drawing/2014/main" id="{81D3BB9A-73A7-4CFF-8024-72E8D9903DCF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6" name="Freeform 58">
                  <a:extLst>
                    <a:ext uri="{FF2B5EF4-FFF2-40B4-BE49-F238E27FC236}">
                      <a16:creationId xmlns:a16="http://schemas.microsoft.com/office/drawing/2014/main" id="{DEAAD7D6-8678-494A-A14D-BB510CFD79B5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7" name="Freeform 59">
                  <a:extLst>
                    <a:ext uri="{FF2B5EF4-FFF2-40B4-BE49-F238E27FC236}">
                      <a16:creationId xmlns:a16="http://schemas.microsoft.com/office/drawing/2014/main" id="{15F8CAE0-1A0E-4590-82EC-8D54B31BD05E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8" name="Freeform 60">
                  <a:extLst>
                    <a:ext uri="{FF2B5EF4-FFF2-40B4-BE49-F238E27FC236}">
                      <a16:creationId xmlns:a16="http://schemas.microsoft.com/office/drawing/2014/main" id="{F6C26818-501A-4F07-AFBE-A8E9D02EE588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9" name="Freeform 61">
                  <a:extLst>
                    <a:ext uri="{FF2B5EF4-FFF2-40B4-BE49-F238E27FC236}">
                      <a16:creationId xmlns:a16="http://schemas.microsoft.com/office/drawing/2014/main" id="{53C24AB1-24D0-46E7-B00E-C9940D4BCB9D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0" name="Freeform 62">
                  <a:extLst>
                    <a:ext uri="{FF2B5EF4-FFF2-40B4-BE49-F238E27FC236}">
                      <a16:creationId xmlns:a16="http://schemas.microsoft.com/office/drawing/2014/main" id="{17C2708B-B0B6-4160-8FB5-CB5232711490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1" name="Freeform 63">
                  <a:extLst>
                    <a:ext uri="{FF2B5EF4-FFF2-40B4-BE49-F238E27FC236}">
                      <a16:creationId xmlns:a16="http://schemas.microsoft.com/office/drawing/2014/main" id="{80E2F8A2-866E-4B22-B9C8-1F1425F8CBF8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2" name="Freeform 64">
                  <a:extLst>
                    <a:ext uri="{FF2B5EF4-FFF2-40B4-BE49-F238E27FC236}">
                      <a16:creationId xmlns:a16="http://schemas.microsoft.com/office/drawing/2014/main" id="{37C53F12-5F77-4944-949C-3D2B2E9ADBF6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3" name="Freeform 65">
                  <a:extLst>
                    <a:ext uri="{FF2B5EF4-FFF2-40B4-BE49-F238E27FC236}">
                      <a16:creationId xmlns:a16="http://schemas.microsoft.com/office/drawing/2014/main" id="{DEFE4EA2-E49D-4671-A50A-02F09D4EFBDD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4" name="Freeform 66">
                  <a:extLst>
                    <a:ext uri="{FF2B5EF4-FFF2-40B4-BE49-F238E27FC236}">
                      <a16:creationId xmlns:a16="http://schemas.microsoft.com/office/drawing/2014/main" id="{2701FF5C-5BE2-4CB0-BF30-37FFB7853716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5" name="Freeform 67">
                  <a:extLst>
                    <a:ext uri="{FF2B5EF4-FFF2-40B4-BE49-F238E27FC236}">
                      <a16:creationId xmlns:a16="http://schemas.microsoft.com/office/drawing/2014/main" id="{339D69DA-5CE5-4FA5-BFFC-DD862C468FAC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6" name="Freeform 68">
                  <a:extLst>
                    <a:ext uri="{FF2B5EF4-FFF2-40B4-BE49-F238E27FC236}">
                      <a16:creationId xmlns:a16="http://schemas.microsoft.com/office/drawing/2014/main" id="{F5F4CE8E-8688-415F-B441-89835D2A54B6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7" name="Freeform 69">
                  <a:extLst>
                    <a:ext uri="{FF2B5EF4-FFF2-40B4-BE49-F238E27FC236}">
                      <a16:creationId xmlns:a16="http://schemas.microsoft.com/office/drawing/2014/main" id="{27A9EC06-0891-40D5-AAB7-02DAFD2EA9BE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8" name="Freeform 70">
                  <a:extLst>
                    <a:ext uri="{FF2B5EF4-FFF2-40B4-BE49-F238E27FC236}">
                      <a16:creationId xmlns:a16="http://schemas.microsoft.com/office/drawing/2014/main" id="{10CCE599-A4A0-4972-A575-A3E5E140AC64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9" name="Freeform 71">
                  <a:extLst>
                    <a:ext uri="{FF2B5EF4-FFF2-40B4-BE49-F238E27FC236}">
                      <a16:creationId xmlns:a16="http://schemas.microsoft.com/office/drawing/2014/main" id="{476C5711-E002-4E56-A785-B3EAF39073D3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0" name="Freeform 72">
                  <a:extLst>
                    <a:ext uri="{FF2B5EF4-FFF2-40B4-BE49-F238E27FC236}">
                      <a16:creationId xmlns:a16="http://schemas.microsoft.com/office/drawing/2014/main" id="{04612AC9-AD19-47A8-8638-6556FCBEFBD5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1" name="Freeform 73">
                  <a:extLst>
                    <a:ext uri="{FF2B5EF4-FFF2-40B4-BE49-F238E27FC236}">
                      <a16:creationId xmlns:a16="http://schemas.microsoft.com/office/drawing/2014/main" id="{E147698D-AC90-48F4-B9FC-8C9A8468DC4C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2" name="Freeform 74">
                  <a:extLst>
                    <a:ext uri="{FF2B5EF4-FFF2-40B4-BE49-F238E27FC236}">
                      <a16:creationId xmlns:a16="http://schemas.microsoft.com/office/drawing/2014/main" id="{37F49164-8E05-41BD-A55D-11ED89DB9AE3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3" name="Freeform 75">
                  <a:extLst>
                    <a:ext uri="{FF2B5EF4-FFF2-40B4-BE49-F238E27FC236}">
                      <a16:creationId xmlns:a16="http://schemas.microsoft.com/office/drawing/2014/main" id="{A14195D8-C549-4539-AC71-4B4BD5EDFF53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4" name="Freeform 76">
                  <a:extLst>
                    <a:ext uri="{FF2B5EF4-FFF2-40B4-BE49-F238E27FC236}">
                      <a16:creationId xmlns:a16="http://schemas.microsoft.com/office/drawing/2014/main" id="{92399AFC-BB77-4E4C-BA63-686852D84823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5" name="Freeform 77">
                  <a:extLst>
                    <a:ext uri="{FF2B5EF4-FFF2-40B4-BE49-F238E27FC236}">
                      <a16:creationId xmlns:a16="http://schemas.microsoft.com/office/drawing/2014/main" id="{8FC3A8EC-891A-4424-BF96-BCF9280CAD88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6" name="Freeform 78">
                  <a:extLst>
                    <a:ext uri="{FF2B5EF4-FFF2-40B4-BE49-F238E27FC236}">
                      <a16:creationId xmlns:a16="http://schemas.microsoft.com/office/drawing/2014/main" id="{73FC4764-D640-48EB-B07B-43B31A08BF93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7" name="Freeform 79">
                  <a:extLst>
                    <a:ext uri="{FF2B5EF4-FFF2-40B4-BE49-F238E27FC236}">
                      <a16:creationId xmlns:a16="http://schemas.microsoft.com/office/drawing/2014/main" id="{F454146E-BE8B-4AE4-BB18-9138CFFD1715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8" name="Freeform 80">
                  <a:extLst>
                    <a:ext uri="{FF2B5EF4-FFF2-40B4-BE49-F238E27FC236}">
                      <a16:creationId xmlns:a16="http://schemas.microsoft.com/office/drawing/2014/main" id="{87953897-DD38-4546-A0C9-AF6C13F3372C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9" name="Freeform 81">
                  <a:extLst>
                    <a:ext uri="{FF2B5EF4-FFF2-40B4-BE49-F238E27FC236}">
                      <a16:creationId xmlns:a16="http://schemas.microsoft.com/office/drawing/2014/main" id="{0D487572-F946-4487-AA73-FE7DA80FF195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0" name="Freeform 82">
                  <a:extLst>
                    <a:ext uri="{FF2B5EF4-FFF2-40B4-BE49-F238E27FC236}">
                      <a16:creationId xmlns:a16="http://schemas.microsoft.com/office/drawing/2014/main" id="{4E0A18AC-DCE9-4AA6-943C-10C4933BDE8F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1" name="Freeform 83">
                  <a:extLst>
                    <a:ext uri="{FF2B5EF4-FFF2-40B4-BE49-F238E27FC236}">
                      <a16:creationId xmlns:a16="http://schemas.microsoft.com/office/drawing/2014/main" id="{BB583A03-D598-48B3-92D6-1A7DD220ED7F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2" name="Freeform 84">
                  <a:extLst>
                    <a:ext uri="{FF2B5EF4-FFF2-40B4-BE49-F238E27FC236}">
                      <a16:creationId xmlns:a16="http://schemas.microsoft.com/office/drawing/2014/main" id="{AB2A3429-22C2-459B-94B1-8391BB115805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3" name="Freeform 85">
                  <a:extLst>
                    <a:ext uri="{FF2B5EF4-FFF2-40B4-BE49-F238E27FC236}">
                      <a16:creationId xmlns:a16="http://schemas.microsoft.com/office/drawing/2014/main" id="{AB4B9C78-4C6D-43A1-8734-3AC060CD99F8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4" name="Freeform 86">
                  <a:extLst>
                    <a:ext uri="{FF2B5EF4-FFF2-40B4-BE49-F238E27FC236}">
                      <a16:creationId xmlns:a16="http://schemas.microsoft.com/office/drawing/2014/main" id="{C417CBCB-CAF3-42FB-A53D-A048F5776838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5" name="Freeform 87">
                  <a:extLst>
                    <a:ext uri="{FF2B5EF4-FFF2-40B4-BE49-F238E27FC236}">
                      <a16:creationId xmlns:a16="http://schemas.microsoft.com/office/drawing/2014/main" id="{54279F3C-85C2-441B-A3A1-3CC3473C0E41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6" name="Freeform 88">
                  <a:extLst>
                    <a:ext uri="{FF2B5EF4-FFF2-40B4-BE49-F238E27FC236}">
                      <a16:creationId xmlns:a16="http://schemas.microsoft.com/office/drawing/2014/main" id="{D940A013-5DE0-408B-A16B-6CCC63275F96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7" name="Freeform 89">
                  <a:extLst>
                    <a:ext uri="{FF2B5EF4-FFF2-40B4-BE49-F238E27FC236}">
                      <a16:creationId xmlns:a16="http://schemas.microsoft.com/office/drawing/2014/main" id="{7C77419F-43CC-40B5-AA7B-3B2048EEA671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8" name="Freeform 90">
                  <a:extLst>
                    <a:ext uri="{FF2B5EF4-FFF2-40B4-BE49-F238E27FC236}">
                      <a16:creationId xmlns:a16="http://schemas.microsoft.com/office/drawing/2014/main" id="{8D31E98A-7BD5-4336-A0C9-B680C2513BB9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9" name="Freeform 91">
                  <a:extLst>
                    <a:ext uri="{FF2B5EF4-FFF2-40B4-BE49-F238E27FC236}">
                      <a16:creationId xmlns:a16="http://schemas.microsoft.com/office/drawing/2014/main" id="{B139354A-B099-4E51-ADEA-D6F8D8F79DB3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0" name="Freeform 92">
                  <a:extLst>
                    <a:ext uri="{FF2B5EF4-FFF2-40B4-BE49-F238E27FC236}">
                      <a16:creationId xmlns:a16="http://schemas.microsoft.com/office/drawing/2014/main" id="{004EEAFA-7DCD-4410-805D-357E0ADCDF4C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91" name="文本框 49">
              <a:extLst>
                <a:ext uri="{FF2B5EF4-FFF2-40B4-BE49-F238E27FC236}">
                  <a16:creationId xmlns:a16="http://schemas.microsoft.com/office/drawing/2014/main" id="{CC3FAD67-5FE9-4A93-8834-B4FFC86F41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5754" y="4134936"/>
              <a:ext cx="2229149" cy="692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defTabSz="1088490">
                <a:buNone/>
                <a:defRPr/>
              </a:pPr>
              <a:r>
                <a:rPr lang="vi-VN" sz="2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*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Yêu</a:t>
              </a:r>
              <a:r>
                <a:rPr lang="en-US" sz="2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sz="2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algn="ctr" defTabSz="1088490">
                <a:buNone/>
                <a:defRPr/>
              </a:pPr>
              <a:r>
                <a:rPr lang="en-US" sz="2000" b="1" i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000" b="1" i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000" b="1" i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000" b="1" i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000" b="1" i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ít</a:t>
              </a:r>
              <a:r>
                <a:rPr lang="en-US" sz="2000" b="1" i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2000" b="1" i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2 </a:t>
              </a:r>
              <a:r>
                <a:rPr lang="en-US" sz="2000" b="1" i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000" b="1" i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Hán</a:t>
              </a:r>
              <a:r>
                <a:rPr lang="en-US" sz="2000" b="1" i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2000" b="1" i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ctr" defTabSz="1088490">
                <a:buNone/>
                <a:defRPr/>
              </a:pPr>
              <a:r>
                <a:rPr lang="en-US" sz="2000" b="1" i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000" b="1" i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Giải</a:t>
              </a:r>
              <a:r>
                <a:rPr lang="en-US" sz="2000" b="1" i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2000" b="1" i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nghĩa</a:t>
              </a:r>
              <a:r>
                <a:rPr lang="en-US" sz="2000" b="1" i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000" b="1" i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000" b="1" i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000" b="1" i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HV </a:t>
              </a:r>
              <a:r>
                <a:rPr lang="en-US" sz="2000" b="1" i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000" b="1" i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vi-VN" sz="20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1" name="组合 452">
            <a:extLst>
              <a:ext uri="{FF2B5EF4-FFF2-40B4-BE49-F238E27FC236}">
                <a16:creationId xmlns:a16="http://schemas.microsoft.com/office/drawing/2014/main" id="{ED0F5C9D-1CD5-4282-96EB-2031268750D6}"/>
              </a:ext>
            </a:extLst>
          </p:cNvPr>
          <p:cNvGrpSpPr/>
          <p:nvPr/>
        </p:nvGrpSpPr>
        <p:grpSpPr>
          <a:xfrm>
            <a:off x="4193066" y="3015100"/>
            <a:ext cx="3005355" cy="3217518"/>
            <a:chOff x="4427538" y="954088"/>
            <a:chExt cx="3333750" cy="3729038"/>
          </a:xfrm>
        </p:grpSpPr>
        <p:sp>
          <p:nvSpPr>
            <p:cNvPr id="282" name="Freeform 5">
              <a:extLst>
                <a:ext uri="{FF2B5EF4-FFF2-40B4-BE49-F238E27FC236}">
                  <a16:creationId xmlns:a16="http://schemas.microsoft.com/office/drawing/2014/main" id="{E52AF958-30C0-4C00-89A8-5B2F52C4D497}"/>
                </a:ext>
              </a:extLst>
            </p:cNvPr>
            <p:cNvSpPr/>
            <p:nvPr/>
          </p:nvSpPr>
          <p:spPr bwMode="auto">
            <a:xfrm>
              <a:off x="5026026" y="1547813"/>
              <a:ext cx="2144713" cy="2363788"/>
            </a:xfrm>
            <a:custGeom>
              <a:avLst/>
              <a:gdLst>
                <a:gd name="T0" fmla="*/ 518 w 570"/>
                <a:gd name="T1" fmla="*/ 231 h 629"/>
                <a:gd name="T2" fmla="*/ 454 w 570"/>
                <a:gd name="T3" fmla="*/ 271 h 629"/>
                <a:gd name="T4" fmla="*/ 496 w 570"/>
                <a:gd name="T5" fmla="*/ 135 h 629"/>
                <a:gd name="T6" fmla="*/ 393 w 570"/>
                <a:gd name="T7" fmla="*/ 205 h 629"/>
                <a:gd name="T8" fmla="*/ 326 w 570"/>
                <a:gd name="T9" fmla="*/ 264 h 629"/>
                <a:gd name="T10" fmla="*/ 474 w 570"/>
                <a:gd name="T11" fmla="*/ 89 h 629"/>
                <a:gd name="T12" fmla="*/ 385 w 570"/>
                <a:gd name="T13" fmla="*/ 100 h 629"/>
                <a:gd name="T14" fmla="*/ 322 w 570"/>
                <a:gd name="T15" fmla="*/ 156 h 629"/>
                <a:gd name="T16" fmla="*/ 401 w 570"/>
                <a:gd name="T17" fmla="*/ 66 h 629"/>
                <a:gd name="T18" fmla="*/ 279 w 570"/>
                <a:gd name="T19" fmla="*/ 80 h 629"/>
                <a:gd name="T20" fmla="*/ 223 w 570"/>
                <a:gd name="T21" fmla="*/ 103 h 629"/>
                <a:gd name="T22" fmla="*/ 280 w 570"/>
                <a:gd name="T23" fmla="*/ 61 h 629"/>
                <a:gd name="T24" fmla="*/ 212 w 570"/>
                <a:gd name="T25" fmla="*/ 33 h 629"/>
                <a:gd name="T26" fmla="*/ 78 w 570"/>
                <a:gd name="T27" fmla="*/ 109 h 629"/>
                <a:gd name="T28" fmla="*/ 29 w 570"/>
                <a:gd name="T29" fmla="*/ 198 h 629"/>
                <a:gd name="T30" fmla="*/ 35 w 570"/>
                <a:gd name="T31" fmla="*/ 232 h 629"/>
                <a:gd name="T32" fmla="*/ 42 w 570"/>
                <a:gd name="T33" fmla="*/ 311 h 629"/>
                <a:gd name="T34" fmla="*/ 20 w 570"/>
                <a:gd name="T35" fmla="*/ 366 h 629"/>
                <a:gd name="T36" fmla="*/ 73 w 570"/>
                <a:gd name="T37" fmla="*/ 388 h 629"/>
                <a:gd name="T38" fmla="*/ 178 w 570"/>
                <a:gd name="T39" fmla="*/ 311 h 629"/>
                <a:gd name="T40" fmla="*/ 102 w 570"/>
                <a:gd name="T41" fmla="*/ 390 h 629"/>
                <a:gd name="T42" fmla="*/ 92 w 570"/>
                <a:gd name="T43" fmla="*/ 469 h 629"/>
                <a:gd name="T44" fmla="*/ 196 w 570"/>
                <a:gd name="T45" fmla="*/ 407 h 629"/>
                <a:gd name="T46" fmla="*/ 265 w 570"/>
                <a:gd name="T47" fmla="*/ 373 h 629"/>
                <a:gd name="T48" fmla="*/ 196 w 570"/>
                <a:gd name="T49" fmla="*/ 450 h 629"/>
                <a:gd name="T50" fmla="*/ 179 w 570"/>
                <a:gd name="T51" fmla="*/ 542 h 629"/>
                <a:gd name="T52" fmla="*/ 261 w 570"/>
                <a:gd name="T53" fmla="*/ 489 h 629"/>
                <a:gd name="T54" fmla="*/ 270 w 570"/>
                <a:gd name="T55" fmla="*/ 506 h 629"/>
                <a:gd name="T56" fmla="*/ 208 w 570"/>
                <a:gd name="T57" fmla="*/ 588 h 629"/>
                <a:gd name="T58" fmla="*/ 303 w 570"/>
                <a:gd name="T59" fmla="*/ 597 h 629"/>
                <a:gd name="T60" fmla="*/ 332 w 570"/>
                <a:gd name="T61" fmla="*/ 603 h 629"/>
                <a:gd name="T62" fmla="*/ 406 w 570"/>
                <a:gd name="T63" fmla="*/ 554 h 629"/>
                <a:gd name="T64" fmla="*/ 430 w 570"/>
                <a:gd name="T65" fmla="*/ 535 h 629"/>
                <a:gd name="T66" fmla="*/ 504 w 570"/>
                <a:gd name="T67" fmla="*/ 444 h 629"/>
                <a:gd name="T68" fmla="*/ 549 w 570"/>
                <a:gd name="T69" fmla="*/ 342 h 629"/>
                <a:gd name="T70" fmla="*/ 563 w 570"/>
                <a:gd name="T71" fmla="*/ 266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0" h="629">
                  <a:moveTo>
                    <a:pt x="558" y="231"/>
                  </a:moveTo>
                  <a:cubicBezTo>
                    <a:pt x="547" y="219"/>
                    <a:pt x="530" y="221"/>
                    <a:pt x="518" y="231"/>
                  </a:cubicBezTo>
                  <a:cubicBezTo>
                    <a:pt x="477" y="265"/>
                    <a:pt x="437" y="300"/>
                    <a:pt x="395" y="332"/>
                  </a:cubicBezTo>
                  <a:cubicBezTo>
                    <a:pt x="415" y="313"/>
                    <a:pt x="434" y="292"/>
                    <a:pt x="454" y="271"/>
                  </a:cubicBezTo>
                  <a:cubicBezTo>
                    <a:pt x="482" y="243"/>
                    <a:pt x="510" y="213"/>
                    <a:pt x="528" y="177"/>
                  </a:cubicBezTo>
                  <a:cubicBezTo>
                    <a:pt x="539" y="156"/>
                    <a:pt x="521" y="127"/>
                    <a:pt x="496" y="135"/>
                  </a:cubicBezTo>
                  <a:cubicBezTo>
                    <a:pt x="475" y="142"/>
                    <a:pt x="458" y="154"/>
                    <a:pt x="441" y="168"/>
                  </a:cubicBezTo>
                  <a:cubicBezTo>
                    <a:pt x="425" y="180"/>
                    <a:pt x="408" y="191"/>
                    <a:pt x="393" y="205"/>
                  </a:cubicBezTo>
                  <a:cubicBezTo>
                    <a:pt x="377" y="218"/>
                    <a:pt x="364" y="234"/>
                    <a:pt x="349" y="247"/>
                  </a:cubicBezTo>
                  <a:cubicBezTo>
                    <a:pt x="342" y="253"/>
                    <a:pt x="334" y="259"/>
                    <a:pt x="326" y="264"/>
                  </a:cubicBezTo>
                  <a:cubicBezTo>
                    <a:pt x="353" y="239"/>
                    <a:pt x="378" y="210"/>
                    <a:pt x="407" y="186"/>
                  </a:cubicBezTo>
                  <a:cubicBezTo>
                    <a:pt x="437" y="160"/>
                    <a:pt x="471" y="131"/>
                    <a:pt x="474" y="89"/>
                  </a:cubicBezTo>
                  <a:cubicBezTo>
                    <a:pt x="475" y="66"/>
                    <a:pt x="448" y="54"/>
                    <a:pt x="430" y="64"/>
                  </a:cubicBezTo>
                  <a:cubicBezTo>
                    <a:pt x="413" y="73"/>
                    <a:pt x="399" y="87"/>
                    <a:pt x="385" y="100"/>
                  </a:cubicBezTo>
                  <a:cubicBezTo>
                    <a:pt x="369" y="115"/>
                    <a:pt x="353" y="130"/>
                    <a:pt x="336" y="144"/>
                  </a:cubicBezTo>
                  <a:cubicBezTo>
                    <a:pt x="331" y="148"/>
                    <a:pt x="326" y="152"/>
                    <a:pt x="322" y="156"/>
                  </a:cubicBezTo>
                  <a:cubicBezTo>
                    <a:pt x="323" y="155"/>
                    <a:pt x="323" y="154"/>
                    <a:pt x="324" y="153"/>
                  </a:cubicBezTo>
                  <a:cubicBezTo>
                    <a:pt x="351" y="125"/>
                    <a:pt x="374" y="93"/>
                    <a:pt x="401" y="66"/>
                  </a:cubicBezTo>
                  <a:cubicBezTo>
                    <a:pt x="423" y="43"/>
                    <a:pt x="393" y="1"/>
                    <a:pt x="366" y="21"/>
                  </a:cubicBezTo>
                  <a:cubicBezTo>
                    <a:pt x="337" y="41"/>
                    <a:pt x="309" y="62"/>
                    <a:pt x="279" y="80"/>
                  </a:cubicBezTo>
                  <a:cubicBezTo>
                    <a:pt x="256" y="95"/>
                    <a:pt x="232" y="107"/>
                    <a:pt x="208" y="119"/>
                  </a:cubicBezTo>
                  <a:cubicBezTo>
                    <a:pt x="213" y="113"/>
                    <a:pt x="218" y="108"/>
                    <a:pt x="223" y="103"/>
                  </a:cubicBezTo>
                  <a:cubicBezTo>
                    <a:pt x="229" y="96"/>
                    <a:pt x="236" y="88"/>
                    <a:pt x="244" y="81"/>
                  </a:cubicBezTo>
                  <a:cubicBezTo>
                    <a:pt x="256" y="75"/>
                    <a:pt x="268" y="69"/>
                    <a:pt x="280" y="61"/>
                  </a:cubicBezTo>
                  <a:cubicBezTo>
                    <a:pt x="306" y="42"/>
                    <a:pt x="291" y="0"/>
                    <a:pt x="257" y="8"/>
                  </a:cubicBezTo>
                  <a:cubicBezTo>
                    <a:pt x="240" y="12"/>
                    <a:pt x="225" y="22"/>
                    <a:pt x="212" y="33"/>
                  </a:cubicBezTo>
                  <a:cubicBezTo>
                    <a:pt x="187" y="45"/>
                    <a:pt x="161" y="54"/>
                    <a:pt x="138" y="68"/>
                  </a:cubicBezTo>
                  <a:cubicBezTo>
                    <a:pt x="116" y="79"/>
                    <a:pt x="97" y="94"/>
                    <a:pt x="78" y="109"/>
                  </a:cubicBezTo>
                  <a:cubicBezTo>
                    <a:pt x="59" y="123"/>
                    <a:pt x="47" y="142"/>
                    <a:pt x="29" y="157"/>
                  </a:cubicBezTo>
                  <a:cubicBezTo>
                    <a:pt x="17" y="167"/>
                    <a:pt x="19" y="187"/>
                    <a:pt x="29" y="198"/>
                  </a:cubicBezTo>
                  <a:cubicBezTo>
                    <a:pt x="36" y="205"/>
                    <a:pt x="45" y="207"/>
                    <a:pt x="54" y="205"/>
                  </a:cubicBezTo>
                  <a:cubicBezTo>
                    <a:pt x="48" y="215"/>
                    <a:pt x="42" y="224"/>
                    <a:pt x="35" y="232"/>
                  </a:cubicBezTo>
                  <a:cubicBezTo>
                    <a:pt x="23" y="245"/>
                    <a:pt x="11" y="258"/>
                    <a:pt x="7" y="275"/>
                  </a:cubicBezTo>
                  <a:cubicBezTo>
                    <a:pt x="0" y="298"/>
                    <a:pt x="21" y="314"/>
                    <a:pt x="42" y="311"/>
                  </a:cubicBezTo>
                  <a:cubicBezTo>
                    <a:pt x="46" y="310"/>
                    <a:pt x="49" y="309"/>
                    <a:pt x="52" y="308"/>
                  </a:cubicBezTo>
                  <a:cubicBezTo>
                    <a:pt x="39" y="326"/>
                    <a:pt x="28" y="345"/>
                    <a:pt x="20" y="366"/>
                  </a:cubicBezTo>
                  <a:cubicBezTo>
                    <a:pt x="15" y="378"/>
                    <a:pt x="23" y="392"/>
                    <a:pt x="33" y="398"/>
                  </a:cubicBezTo>
                  <a:cubicBezTo>
                    <a:pt x="47" y="407"/>
                    <a:pt x="64" y="401"/>
                    <a:pt x="73" y="388"/>
                  </a:cubicBezTo>
                  <a:cubicBezTo>
                    <a:pt x="93" y="358"/>
                    <a:pt x="122" y="337"/>
                    <a:pt x="155" y="321"/>
                  </a:cubicBezTo>
                  <a:cubicBezTo>
                    <a:pt x="162" y="317"/>
                    <a:pt x="170" y="314"/>
                    <a:pt x="178" y="311"/>
                  </a:cubicBezTo>
                  <a:cubicBezTo>
                    <a:pt x="167" y="323"/>
                    <a:pt x="157" y="337"/>
                    <a:pt x="146" y="349"/>
                  </a:cubicBezTo>
                  <a:cubicBezTo>
                    <a:pt x="134" y="364"/>
                    <a:pt x="118" y="379"/>
                    <a:pt x="102" y="390"/>
                  </a:cubicBezTo>
                  <a:cubicBezTo>
                    <a:pt x="87" y="400"/>
                    <a:pt x="68" y="410"/>
                    <a:pt x="59" y="427"/>
                  </a:cubicBezTo>
                  <a:cubicBezTo>
                    <a:pt x="48" y="450"/>
                    <a:pt x="67" y="476"/>
                    <a:pt x="92" y="469"/>
                  </a:cubicBezTo>
                  <a:cubicBezTo>
                    <a:pt x="112" y="465"/>
                    <a:pt x="127" y="451"/>
                    <a:pt x="142" y="438"/>
                  </a:cubicBezTo>
                  <a:cubicBezTo>
                    <a:pt x="158" y="426"/>
                    <a:pt x="178" y="417"/>
                    <a:pt x="196" y="407"/>
                  </a:cubicBezTo>
                  <a:cubicBezTo>
                    <a:pt x="216" y="397"/>
                    <a:pt x="237" y="388"/>
                    <a:pt x="258" y="377"/>
                  </a:cubicBezTo>
                  <a:cubicBezTo>
                    <a:pt x="260" y="376"/>
                    <a:pt x="263" y="375"/>
                    <a:pt x="265" y="373"/>
                  </a:cubicBezTo>
                  <a:cubicBezTo>
                    <a:pt x="255" y="384"/>
                    <a:pt x="245" y="394"/>
                    <a:pt x="236" y="405"/>
                  </a:cubicBezTo>
                  <a:cubicBezTo>
                    <a:pt x="223" y="421"/>
                    <a:pt x="210" y="436"/>
                    <a:pt x="196" y="450"/>
                  </a:cubicBezTo>
                  <a:cubicBezTo>
                    <a:pt x="180" y="465"/>
                    <a:pt x="164" y="477"/>
                    <a:pt x="150" y="493"/>
                  </a:cubicBezTo>
                  <a:cubicBezTo>
                    <a:pt x="131" y="516"/>
                    <a:pt x="150" y="546"/>
                    <a:pt x="179" y="542"/>
                  </a:cubicBezTo>
                  <a:cubicBezTo>
                    <a:pt x="193" y="539"/>
                    <a:pt x="204" y="525"/>
                    <a:pt x="211" y="519"/>
                  </a:cubicBezTo>
                  <a:cubicBezTo>
                    <a:pt x="227" y="508"/>
                    <a:pt x="244" y="498"/>
                    <a:pt x="261" y="489"/>
                  </a:cubicBezTo>
                  <a:cubicBezTo>
                    <a:pt x="279" y="479"/>
                    <a:pt x="298" y="468"/>
                    <a:pt x="316" y="457"/>
                  </a:cubicBezTo>
                  <a:cubicBezTo>
                    <a:pt x="300" y="473"/>
                    <a:pt x="286" y="490"/>
                    <a:pt x="270" y="506"/>
                  </a:cubicBezTo>
                  <a:cubicBezTo>
                    <a:pt x="258" y="517"/>
                    <a:pt x="247" y="531"/>
                    <a:pt x="236" y="543"/>
                  </a:cubicBezTo>
                  <a:cubicBezTo>
                    <a:pt x="225" y="557"/>
                    <a:pt x="214" y="571"/>
                    <a:pt x="208" y="588"/>
                  </a:cubicBezTo>
                  <a:cubicBezTo>
                    <a:pt x="204" y="602"/>
                    <a:pt x="214" y="620"/>
                    <a:pt x="229" y="623"/>
                  </a:cubicBezTo>
                  <a:cubicBezTo>
                    <a:pt x="256" y="629"/>
                    <a:pt x="281" y="611"/>
                    <a:pt x="303" y="597"/>
                  </a:cubicBezTo>
                  <a:cubicBezTo>
                    <a:pt x="310" y="592"/>
                    <a:pt x="317" y="588"/>
                    <a:pt x="324" y="583"/>
                  </a:cubicBezTo>
                  <a:cubicBezTo>
                    <a:pt x="324" y="590"/>
                    <a:pt x="326" y="597"/>
                    <a:pt x="332" y="603"/>
                  </a:cubicBezTo>
                  <a:cubicBezTo>
                    <a:pt x="343" y="614"/>
                    <a:pt x="363" y="615"/>
                    <a:pt x="373" y="603"/>
                  </a:cubicBezTo>
                  <a:cubicBezTo>
                    <a:pt x="386" y="588"/>
                    <a:pt x="401" y="574"/>
                    <a:pt x="406" y="554"/>
                  </a:cubicBezTo>
                  <a:cubicBezTo>
                    <a:pt x="407" y="550"/>
                    <a:pt x="407" y="547"/>
                    <a:pt x="407" y="543"/>
                  </a:cubicBezTo>
                  <a:cubicBezTo>
                    <a:pt x="415" y="544"/>
                    <a:pt x="423" y="541"/>
                    <a:pt x="430" y="535"/>
                  </a:cubicBezTo>
                  <a:cubicBezTo>
                    <a:pt x="444" y="523"/>
                    <a:pt x="457" y="511"/>
                    <a:pt x="469" y="497"/>
                  </a:cubicBezTo>
                  <a:cubicBezTo>
                    <a:pt x="483" y="481"/>
                    <a:pt x="494" y="462"/>
                    <a:pt x="504" y="444"/>
                  </a:cubicBezTo>
                  <a:cubicBezTo>
                    <a:pt x="514" y="427"/>
                    <a:pt x="523" y="413"/>
                    <a:pt x="536" y="400"/>
                  </a:cubicBezTo>
                  <a:cubicBezTo>
                    <a:pt x="553" y="383"/>
                    <a:pt x="558" y="364"/>
                    <a:pt x="549" y="342"/>
                  </a:cubicBezTo>
                  <a:cubicBezTo>
                    <a:pt x="544" y="332"/>
                    <a:pt x="527" y="325"/>
                    <a:pt x="516" y="329"/>
                  </a:cubicBezTo>
                  <a:cubicBezTo>
                    <a:pt x="533" y="309"/>
                    <a:pt x="549" y="288"/>
                    <a:pt x="563" y="266"/>
                  </a:cubicBezTo>
                  <a:cubicBezTo>
                    <a:pt x="570" y="255"/>
                    <a:pt x="567" y="240"/>
                    <a:pt x="558" y="23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83" name="Freeform 6">
              <a:extLst>
                <a:ext uri="{FF2B5EF4-FFF2-40B4-BE49-F238E27FC236}">
                  <a16:creationId xmlns:a16="http://schemas.microsoft.com/office/drawing/2014/main" id="{096C9704-A50D-4CB4-8810-BD7BD55944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2588" y="2581276"/>
              <a:ext cx="1274763" cy="1308100"/>
            </a:xfrm>
            <a:custGeom>
              <a:avLst/>
              <a:gdLst>
                <a:gd name="T0" fmla="*/ 275 w 339"/>
                <a:gd name="T1" fmla="*/ 103 h 348"/>
                <a:gd name="T2" fmla="*/ 261 w 339"/>
                <a:gd name="T3" fmla="*/ 119 h 348"/>
                <a:gd name="T4" fmla="*/ 256 w 339"/>
                <a:gd name="T5" fmla="*/ 55 h 348"/>
                <a:gd name="T6" fmla="*/ 214 w 339"/>
                <a:gd name="T7" fmla="*/ 32 h 348"/>
                <a:gd name="T8" fmla="*/ 151 w 339"/>
                <a:gd name="T9" fmla="*/ 73 h 348"/>
                <a:gd name="T10" fmla="*/ 161 w 339"/>
                <a:gd name="T11" fmla="*/ 56 h 348"/>
                <a:gd name="T12" fmla="*/ 111 w 339"/>
                <a:gd name="T13" fmla="*/ 46 h 348"/>
                <a:gd name="T14" fmla="*/ 86 w 339"/>
                <a:gd name="T15" fmla="*/ 100 h 348"/>
                <a:gd name="T16" fmla="*/ 74 w 339"/>
                <a:gd name="T17" fmla="*/ 103 h 348"/>
                <a:gd name="T18" fmla="*/ 49 w 339"/>
                <a:gd name="T19" fmla="*/ 132 h 348"/>
                <a:gd name="T20" fmla="*/ 67 w 339"/>
                <a:gd name="T21" fmla="*/ 154 h 348"/>
                <a:gd name="T22" fmla="*/ 102 w 339"/>
                <a:gd name="T23" fmla="*/ 239 h 348"/>
                <a:gd name="T24" fmla="*/ 131 w 339"/>
                <a:gd name="T25" fmla="*/ 333 h 348"/>
                <a:gd name="T26" fmla="*/ 117 w 339"/>
                <a:gd name="T27" fmla="*/ 205 h 348"/>
                <a:gd name="T28" fmla="*/ 83 w 339"/>
                <a:gd name="T29" fmla="*/ 129 h 348"/>
                <a:gd name="T30" fmla="*/ 132 w 339"/>
                <a:gd name="T31" fmla="*/ 89 h 348"/>
                <a:gd name="T32" fmla="*/ 217 w 339"/>
                <a:gd name="T33" fmla="*/ 87 h 348"/>
                <a:gd name="T34" fmla="*/ 257 w 339"/>
                <a:gd name="T35" fmla="*/ 143 h 348"/>
                <a:gd name="T36" fmla="*/ 208 w 339"/>
                <a:gd name="T37" fmla="*/ 272 h 348"/>
                <a:gd name="T38" fmla="*/ 186 w 339"/>
                <a:gd name="T39" fmla="*/ 333 h 348"/>
                <a:gd name="T40" fmla="*/ 228 w 339"/>
                <a:gd name="T41" fmla="*/ 283 h 348"/>
                <a:gd name="T42" fmla="*/ 280 w 339"/>
                <a:gd name="T43" fmla="*/ 147 h 348"/>
                <a:gd name="T44" fmla="*/ 323 w 339"/>
                <a:gd name="T45" fmla="*/ 92 h 348"/>
                <a:gd name="T46" fmla="*/ 40 w 339"/>
                <a:gd name="T47" fmla="*/ 99 h 348"/>
                <a:gd name="T48" fmla="*/ 43 w 339"/>
                <a:gd name="T49" fmla="*/ 103 h 348"/>
                <a:gd name="T50" fmla="*/ 142 w 339"/>
                <a:gd name="T51" fmla="*/ 37 h 348"/>
                <a:gd name="T52" fmla="*/ 141 w 339"/>
                <a:gd name="T53" fmla="*/ 44 h 348"/>
                <a:gd name="T54" fmla="*/ 142 w 339"/>
                <a:gd name="T55" fmla="*/ 37 h 348"/>
                <a:gd name="T56" fmla="*/ 235 w 339"/>
                <a:gd name="T57" fmla="*/ 43 h 348"/>
                <a:gd name="T58" fmla="*/ 234 w 339"/>
                <a:gd name="T59" fmla="*/ 46 h 348"/>
                <a:gd name="T60" fmla="*/ 300 w 339"/>
                <a:gd name="T61" fmla="*/ 115 h 348"/>
                <a:gd name="T62" fmla="*/ 296 w 339"/>
                <a:gd name="T63" fmla="*/ 112 h 348"/>
                <a:gd name="T64" fmla="*/ 304 w 339"/>
                <a:gd name="T65" fmla="*/ 10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9" h="348">
                  <a:moveTo>
                    <a:pt x="323" y="92"/>
                  </a:moveTo>
                  <a:cubicBezTo>
                    <a:pt x="308" y="65"/>
                    <a:pt x="286" y="83"/>
                    <a:pt x="275" y="103"/>
                  </a:cubicBezTo>
                  <a:cubicBezTo>
                    <a:pt x="272" y="109"/>
                    <a:pt x="269" y="115"/>
                    <a:pt x="266" y="121"/>
                  </a:cubicBezTo>
                  <a:cubicBezTo>
                    <a:pt x="264" y="121"/>
                    <a:pt x="263" y="120"/>
                    <a:pt x="261" y="119"/>
                  </a:cubicBezTo>
                  <a:cubicBezTo>
                    <a:pt x="249" y="111"/>
                    <a:pt x="242" y="94"/>
                    <a:pt x="238" y="76"/>
                  </a:cubicBezTo>
                  <a:cubicBezTo>
                    <a:pt x="246" y="71"/>
                    <a:pt x="253" y="65"/>
                    <a:pt x="256" y="55"/>
                  </a:cubicBezTo>
                  <a:cubicBezTo>
                    <a:pt x="259" y="45"/>
                    <a:pt x="260" y="25"/>
                    <a:pt x="248" y="20"/>
                  </a:cubicBezTo>
                  <a:cubicBezTo>
                    <a:pt x="236" y="15"/>
                    <a:pt x="220" y="19"/>
                    <a:pt x="214" y="32"/>
                  </a:cubicBezTo>
                  <a:cubicBezTo>
                    <a:pt x="210" y="41"/>
                    <a:pt x="210" y="52"/>
                    <a:pt x="211" y="64"/>
                  </a:cubicBezTo>
                  <a:cubicBezTo>
                    <a:pt x="193" y="73"/>
                    <a:pt x="171" y="78"/>
                    <a:pt x="151" y="73"/>
                  </a:cubicBezTo>
                  <a:cubicBezTo>
                    <a:pt x="151" y="73"/>
                    <a:pt x="150" y="73"/>
                    <a:pt x="149" y="72"/>
                  </a:cubicBezTo>
                  <a:cubicBezTo>
                    <a:pt x="154" y="67"/>
                    <a:pt x="158" y="62"/>
                    <a:pt x="161" y="56"/>
                  </a:cubicBezTo>
                  <a:cubicBezTo>
                    <a:pt x="167" y="46"/>
                    <a:pt x="169" y="27"/>
                    <a:pt x="160" y="18"/>
                  </a:cubicBezTo>
                  <a:cubicBezTo>
                    <a:pt x="141" y="0"/>
                    <a:pt x="114" y="25"/>
                    <a:pt x="111" y="46"/>
                  </a:cubicBezTo>
                  <a:cubicBezTo>
                    <a:pt x="110" y="55"/>
                    <a:pt x="113" y="64"/>
                    <a:pt x="117" y="72"/>
                  </a:cubicBezTo>
                  <a:cubicBezTo>
                    <a:pt x="107" y="82"/>
                    <a:pt x="97" y="92"/>
                    <a:pt x="86" y="100"/>
                  </a:cubicBezTo>
                  <a:cubicBezTo>
                    <a:pt x="82" y="103"/>
                    <a:pt x="79" y="105"/>
                    <a:pt x="75" y="106"/>
                  </a:cubicBezTo>
                  <a:cubicBezTo>
                    <a:pt x="75" y="105"/>
                    <a:pt x="75" y="104"/>
                    <a:pt x="74" y="103"/>
                  </a:cubicBezTo>
                  <a:cubicBezTo>
                    <a:pt x="64" y="84"/>
                    <a:pt x="32" y="62"/>
                    <a:pt x="14" y="86"/>
                  </a:cubicBezTo>
                  <a:cubicBezTo>
                    <a:pt x="0" y="105"/>
                    <a:pt x="36" y="127"/>
                    <a:pt x="49" y="132"/>
                  </a:cubicBezTo>
                  <a:cubicBezTo>
                    <a:pt x="53" y="133"/>
                    <a:pt x="57" y="134"/>
                    <a:pt x="61" y="134"/>
                  </a:cubicBezTo>
                  <a:cubicBezTo>
                    <a:pt x="63" y="141"/>
                    <a:pt x="65" y="148"/>
                    <a:pt x="67" y="154"/>
                  </a:cubicBezTo>
                  <a:cubicBezTo>
                    <a:pt x="71" y="168"/>
                    <a:pt x="79" y="180"/>
                    <a:pt x="86" y="193"/>
                  </a:cubicBezTo>
                  <a:cubicBezTo>
                    <a:pt x="94" y="207"/>
                    <a:pt x="98" y="223"/>
                    <a:pt x="102" y="239"/>
                  </a:cubicBezTo>
                  <a:cubicBezTo>
                    <a:pt x="106" y="253"/>
                    <a:pt x="112" y="267"/>
                    <a:pt x="117" y="281"/>
                  </a:cubicBezTo>
                  <a:cubicBezTo>
                    <a:pt x="123" y="298"/>
                    <a:pt x="126" y="316"/>
                    <a:pt x="131" y="333"/>
                  </a:cubicBezTo>
                  <a:cubicBezTo>
                    <a:pt x="135" y="347"/>
                    <a:pt x="157" y="341"/>
                    <a:pt x="153" y="326"/>
                  </a:cubicBezTo>
                  <a:cubicBezTo>
                    <a:pt x="141" y="286"/>
                    <a:pt x="129" y="246"/>
                    <a:pt x="117" y="205"/>
                  </a:cubicBezTo>
                  <a:cubicBezTo>
                    <a:pt x="110" y="186"/>
                    <a:pt x="98" y="171"/>
                    <a:pt x="91" y="153"/>
                  </a:cubicBezTo>
                  <a:cubicBezTo>
                    <a:pt x="88" y="145"/>
                    <a:pt x="86" y="137"/>
                    <a:pt x="83" y="129"/>
                  </a:cubicBezTo>
                  <a:cubicBezTo>
                    <a:pt x="101" y="120"/>
                    <a:pt x="118" y="103"/>
                    <a:pt x="130" y="91"/>
                  </a:cubicBezTo>
                  <a:cubicBezTo>
                    <a:pt x="131" y="90"/>
                    <a:pt x="132" y="90"/>
                    <a:pt x="132" y="89"/>
                  </a:cubicBezTo>
                  <a:cubicBezTo>
                    <a:pt x="145" y="97"/>
                    <a:pt x="160" y="98"/>
                    <a:pt x="175" y="97"/>
                  </a:cubicBezTo>
                  <a:cubicBezTo>
                    <a:pt x="190" y="97"/>
                    <a:pt x="204" y="92"/>
                    <a:pt x="217" y="87"/>
                  </a:cubicBezTo>
                  <a:cubicBezTo>
                    <a:pt x="220" y="95"/>
                    <a:pt x="223" y="102"/>
                    <a:pt x="225" y="108"/>
                  </a:cubicBezTo>
                  <a:cubicBezTo>
                    <a:pt x="232" y="123"/>
                    <a:pt x="243" y="136"/>
                    <a:pt x="257" y="143"/>
                  </a:cubicBezTo>
                  <a:cubicBezTo>
                    <a:pt x="248" y="165"/>
                    <a:pt x="241" y="187"/>
                    <a:pt x="232" y="209"/>
                  </a:cubicBezTo>
                  <a:cubicBezTo>
                    <a:pt x="225" y="230"/>
                    <a:pt x="216" y="251"/>
                    <a:pt x="208" y="272"/>
                  </a:cubicBezTo>
                  <a:cubicBezTo>
                    <a:pt x="200" y="289"/>
                    <a:pt x="191" y="305"/>
                    <a:pt x="187" y="323"/>
                  </a:cubicBezTo>
                  <a:cubicBezTo>
                    <a:pt x="186" y="326"/>
                    <a:pt x="186" y="330"/>
                    <a:pt x="186" y="333"/>
                  </a:cubicBezTo>
                  <a:cubicBezTo>
                    <a:pt x="185" y="348"/>
                    <a:pt x="208" y="348"/>
                    <a:pt x="209" y="333"/>
                  </a:cubicBezTo>
                  <a:cubicBezTo>
                    <a:pt x="210" y="316"/>
                    <a:pt x="220" y="299"/>
                    <a:pt x="228" y="283"/>
                  </a:cubicBezTo>
                  <a:cubicBezTo>
                    <a:pt x="237" y="263"/>
                    <a:pt x="245" y="242"/>
                    <a:pt x="253" y="221"/>
                  </a:cubicBezTo>
                  <a:cubicBezTo>
                    <a:pt x="262" y="196"/>
                    <a:pt x="270" y="171"/>
                    <a:pt x="280" y="147"/>
                  </a:cubicBezTo>
                  <a:cubicBezTo>
                    <a:pt x="282" y="147"/>
                    <a:pt x="283" y="146"/>
                    <a:pt x="285" y="146"/>
                  </a:cubicBezTo>
                  <a:cubicBezTo>
                    <a:pt x="309" y="141"/>
                    <a:pt x="339" y="120"/>
                    <a:pt x="323" y="92"/>
                  </a:cubicBezTo>
                  <a:close/>
                  <a:moveTo>
                    <a:pt x="39" y="99"/>
                  </a:moveTo>
                  <a:cubicBezTo>
                    <a:pt x="39" y="99"/>
                    <a:pt x="39" y="99"/>
                    <a:pt x="40" y="99"/>
                  </a:cubicBezTo>
                  <a:cubicBezTo>
                    <a:pt x="43" y="100"/>
                    <a:pt x="46" y="103"/>
                    <a:pt x="48" y="106"/>
                  </a:cubicBezTo>
                  <a:cubicBezTo>
                    <a:pt x="46" y="105"/>
                    <a:pt x="45" y="104"/>
                    <a:pt x="43" y="103"/>
                  </a:cubicBezTo>
                  <a:cubicBezTo>
                    <a:pt x="42" y="102"/>
                    <a:pt x="40" y="101"/>
                    <a:pt x="39" y="99"/>
                  </a:cubicBezTo>
                  <a:close/>
                  <a:moveTo>
                    <a:pt x="142" y="37"/>
                  </a:moveTo>
                  <a:cubicBezTo>
                    <a:pt x="142" y="36"/>
                    <a:pt x="143" y="36"/>
                    <a:pt x="143" y="36"/>
                  </a:cubicBezTo>
                  <a:cubicBezTo>
                    <a:pt x="143" y="39"/>
                    <a:pt x="142" y="42"/>
                    <a:pt x="141" y="44"/>
                  </a:cubicBezTo>
                  <a:cubicBezTo>
                    <a:pt x="139" y="48"/>
                    <a:pt x="137" y="51"/>
                    <a:pt x="135" y="54"/>
                  </a:cubicBezTo>
                  <a:cubicBezTo>
                    <a:pt x="134" y="48"/>
                    <a:pt x="136" y="41"/>
                    <a:pt x="142" y="37"/>
                  </a:cubicBezTo>
                  <a:close/>
                  <a:moveTo>
                    <a:pt x="234" y="43"/>
                  </a:moveTo>
                  <a:cubicBezTo>
                    <a:pt x="235" y="43"/>
                    <a:pt x="235" y="43"/>
                    <a:pt x="235" y="43"/>
                  </a:cubicBezTo>
                  <a:cubicBezTo>
                    <a:pt x="235" y="45"/>
                    <a:pt x="234" y="46"/>
                    <a:pt x="234" y="48"/>
                  </a:cubicBezTo>
                  <a:cubicBezTo>
                    <a:pt x="234" y="47"/>
                    <a:pt x="234" y="47"/>
                    <a:pt x="234" y="46"/>
                  </a:cubicBezTo>
                  <a:cubicBezTo>
                    <a:pt x="234" y="45"/>
                    <a:pt x="234" y="44"/>
                    <a:pt x="234" y="43"/>
                  </a:cubicBezTo>
                  <a:close/>
                  <a:moveTo>
                    <a:pt x="300" y="115"/>
                  </a:moveTo>
                  <a:cubicBezTo>
                    <a:pt x="298" y="117"/>
                    <a:pt x="295" y="119"/>
                    <a:pt x="292" y="120"/>
                  </a:cubicBezTo>
                  <a:cubicBezTo>
                    <a:pt x="294" y="118"/>
                    <a:pt x="295" y="115"/>
                    <a:pt x="296" y="112"/>
                  </a:cubicBezTo>
                  <a:cubicBezTo>
                    <a:pt x="298" y="109"/>
                    <a:pt x="300" y="105"/>
                    <a:pt x="303" y="103"/>
                  </a:cubicBezTo>
                  <a:cubicBezTo>
                    <a:pt x="304" y="104"/>
                    <a:pt x="304" y="106"/>
                    <a:pt x="304" y="108"/>
                  </a:cubicBezTo>
                  <a:cubicBezTo>
                    <a:pt x="305" y="111"/>
                    <a:pt x="302" y="114"/>
                    <a:pt x="300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84" name="Freeform 7">
              <a:extLst>
                <a:ext uri="{FF2B5EF4-FFF2-40B4-BE49-F238E27FC236}">
                  <a16:creationId xmlns:a16="http://schemas.microsoft.com/office/drawing/2014/main" id="{F12C69FA-07C3-4A24-90AE-AFA77EC77F33}"/>
                </a:ext>
              </a:extLst>
            </p:cNvPr>
            <p:cNvSpPr/>
            <p:nvPr/>
          </p:nvSpPr>
          <p:spPr bwMode="auto">
            <a:xfrm>
              <a:off x="4999038" y="1325563"/>
              <a:ext cx="285750" cy="315913"/>
            </a:xfrm>
            <a:custGeom>
              <a:avLst/>
              <a:gdLst>
                <a:gd name="T0" fmla="*/ 72 w 76"/>
                <a:gd name="T1" fmla="*/ 66 h 84"/>
                <a:gd name="T2" fmla="*/ 54 w 76"/>
                <a:gd name="T3" fmla="*/ 15 h 84"/>
                <a:gd name="T4" fmla="*/ 32 w 76"/>
                <a:gd name="T5" fmla="*/ 21 h 84"/>
                <a:gd name="T6" fmla="*/ 34 w 76"/>
                <a:gd name="T7" fmla="*/ 27 h 84"/>
                <a:gd name="T8" fmla="*/ 27 w 76"/>
                <a:gd name="T9" fmla="*/ 14 h 84"/>
                <a:gd name="T10" fmla="*/ 5 w 76"/>
                <a:gd name="T11" fmla="*/ 20 h 84"/>
                <a:gd name="T12" fmla="*/ 63 w 76"/>
                <a:gd name="T13" fmla="*/ 83 h 84"/>
                <a:gd name="T14" fmla="*/ 72 w 76"/>
                <a:gd name="T15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4">
                  <a:moveTo>
                    <a:pt x="72" y="66"/>
                  </a:moveTo>
                  <a:cubicBezTo>
                    <a:pt x="65" y="50"/>
                    <a:pt x="59" y="33"/>
                    <a:pt x="54" y="15"/>
                  </a:cubicBezTo>
                  <a:cubicBezTo>
                    <a:pt x="51" y="1"/>
                    <a:pt x="28" y="7"/>
                    <a:pt x="32" y="21"/>
                  </a:cubicBezTo>
                  <a:cubicBezTo>
                    <a:pt x="33" y="23"/>
                    <a:pt x="33" y="25"/>
                    <a:pt x="34" y="27"/>
                  </a:cubicBezTo>
                  <a:cubicBezTo>
                    <a:pt x="31" y="23"/>
                    <a:pt x="29" y="18"/>
                    <a:pt x="27" y="14"/>
                  </a:cubicBezTo>
                  <a:cubicBezTo>
                    <a:pt x="22" y="0"/>
                    <a:pt x="0" y="6"/>
                    <a:pt x="5" y="20"/>
                  </a:cubicBezTo>
                  <a:cubicBezTo>
                    <a:pt x="15" y="44"/>
                    <a:pt x="33" y="82"/>
                    <a:pt x="63" y="83"/>
                  </a:cubicBezTo>
                  <a:cubicBezTo>
                    <a:pt x="72" y="84"/>
                    <a:pt x="76" y="73"/>
                    <a:pt x="72" y="6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85" name="Freeform 8">
              <a:extLst>
                <a:ext uri="{FF2B5EF4-FFF2-40B4-BE49-F238E27FC236}">
                  <a16:creationId xmlns:a16="http://schemas.microsoft.com/office/drawing/2014/main" id="{87F8F274-8105-411D-A912-F7B1763C5B9C}"/>
                </a:ext>
              </a:extLst>
            </p:cNvPr>
            <p:cNvSpPr/>
            <p:nvPr/>
          </p:nvSpPr>
          <p:spPr bwMode="auto">
            <a:xfrm>
              <a:off x="5988051" y="987426"/>
              <a:ext cx="188913" cy="354013"/>
            </a:xfrm>
            <a:custGeom>
              <a:avLst/>
              <a:gdLst>
                <a:gd name="T0" fmla="*/ 49 w 50"/>
                <a:gd name="T1" fmla="*/ 26 h 94"/>
                <a:gd name="T2" fmla="*/ 47 w 50"/>
                <a:gd name="T3" fmla="*/ 19 h 94"/>
                <a:gd name="T4" fmla="*/ 46 w 50"/>
                <a:gd name="T5" fmla="*/ 10 h 94"/>
                <a:gd name="T6" fmla="*/ 32 w 50"/>
                <a:gd name="T7" fmla="*/ 2 h 94"/>
                <a:gd name="T8" fmla="*/ 15 w 50"/>
                <a:gd name="T9" fmla="*/ 5 h 94"/>
                <a:gd name="T10" fmla="*/ 15 w 50"/>
                <a:gd name="T11" fmla="*/ 28 h 94"/>
                <a:gd name="T12" fmla="*/ 22 w 50"/>
                <a:gd name="T13" fmla="*/ 28 h 94"/>
                <a:gd name="T14" fmla="*/ 15 w 50"/>
                <a:gd name="T15" fmla="*/ 46 h 94"/>
                <a:gd name="T16" fmla="*/ 13 w 50"/>
                <a:gd name="T17" fmla="*/ 82 h 94"/>
                <a:gd name="T18" fmla="*/ 33 w 50"/>
                <a:gd name="T19" fmla="*/ 87 h 94"/>
                <a:gd name="T20" fmla="*/ 49 w 50"/>
                <a:gd name="T21" fmla="*/ 2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94">
                  <a:moveTo>
                    <a:pt x="49" y="26"/>
                  </a:moveTo>
                  <a:cubicBezTo>
                    <a:pt x="49" y="23"/>
                    <a:pt x="48" y="21"/>
                    <a:pt x="47" y="19"/>
                  </a:cubicBezTo>
                  <a:cubicBezTo>
                    <a:pt x="47" y="16"/>
                    <a:pt x="47" y="13"/>
                    <a:pt x="46" y="10"/>
                  </a:cubicBezTo>
                  <a:cubicBezTo>
                    <a:pt x="45" y="4"/>
                    <a:pt x="38" y="0"/>
                    <a:pt x="32" y="2"/>
                  </a:cubicBezTo>
                  <a:cubicBezTo>
                    <a:pt x="26" y="3"/>
                    <a:pt x="21" y="5"/>
                    <a:pt x="15" y="5"/>
                  </a:cubicBezTo>
                  <a:cubicBezTo>
                    <a:pt x="0" y="6"/>
                    <a:pt x="0" y="29"/>
                    <a:pt x="15" y="28"/>
                  </a:cubicBezTo>
                  <a:cubicBezTo>
                    <a:pt x="17" y="28"/>
                    <a:pt x="20" y="28"/>
                    <a:pt x="22" y="28"/>
                  </a:cubicBezTo>
                  <a:cubicBezTo>
                    <a:pt x="19" y="34"/>
                    <a:pt x="16" y="41"/>
                    <a:pt x="15" y="46"/>
                  </a:cubicBezTo>
                  <a:cubicBezTo>
                    <a:pt x="12" y="58"/>
                    <a:pt x="10" y="70"/>
                    <a:pt x="13" y="82"/>
                  </a:cubicBezTo>
                  <a:cubicBezTo>
                    <a:pt x="15" y="90"/>
                    <a:pt x="27" y="94"/>
                    <a:pt x="33" y="87"/>
                  </a:cubicBezTo>
                  <a:cubicBezTo>
                    <a:pt x="45" y="71"/>
                    <a:pt x="50" y="46"/>
                    <a:pt x="49" y="2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86" name="Freeform 9">
              <a:extLst>
                <a:ext uri="{FF2B5EF4-FFF2-40B4-BE49-F238E27FC236}">
                  <a16:creationId xmlns:a16="http://schemas.microsoft.com/office/drawing/2014/main" id="{3502B398-CCCF-42D2-9144-83B6C109A9BF}"/>
                </a:ext>
              </a:extLst>
            </p:cNvPr>
            <p:cNvSpPr/>
            <p:nvPr/>
          </p:nvSpPr>
          <p:spPr bwMode="auto">
            <a:xfrm>
              <a:off x="6869113" y="1319213"/>
              <a:ext cx="320675" cy="352425"/>
            </a:xfrm>
            <a:custGeom>
              <a:avLst/>
              <a:gdLst>
                <a:gd name="T0" fmla="*/ 61 w 85"/>
                <a:gd name="T1" fmla="*/ 15 h 94"/>
                <a:gd name="T2" fmla="*/ 60 w 85"/>
                <a:gd name="T3" fmla="*/ 10 h 94"/>
                <a:gd name="T4" fmla="*/ 46 w 85"/>
                <a:gd name="T5" fmla="*/ 2 h 94"/>
                <a:gd name="T6" fmla="*/ 20 w 85"/>
                <a:gd name="T7" fmla="*/ 27 h 94"/>
                <a:gd name="T8" fmla="*/ 8 w 85"/>
                <a:gd name="T9" fmla="*/ 59 h 94"/>
                <a:gd name="T10" fmla="*/ 15 w 85"/>
                <a:gd name="T11" fmla="*/ 78 h 94"/>
                <a:gd name="T12" fmla="*/ 15 w 85"/>
                <a:gd name="T13" fmla="*/ 79 h 94"/>
                <a:gd name="T14" fmla="*/ 29 w 85"/>
                <a:gd name="T15" fmla="*/ 93 h 94"/>
                <a:gd name="T16" fmla="*/ 60 w 85"/>
                <a:gd name="T17" fmla="*/ 66 h 94"/>
                <a:gd name="T18" fmla="*/ 80 w 85"/>
                <a:gd name="T19" fmla="*/ 26 h 94"/>
                <a:gd name="T20" fmla="*/ 61 w 85"/>
                <a:gd name="T21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4">
                  <a:moveTo>
                    <a:pt x="61" y="15"/>
                  </a:moveTo>
                  <a:cubicBezTo>
                    <a:pt x="61" y="14"/>
                    <a:pt x="61" y="12"/>
                    <a:pt x="60" y="10"/>
                  </a:cubicBezTo>
                  <a:cubicBezTo>
                    <a:pt x="58" y="5"/>
                    <a:pt x="52" y="0"/>
                    <a:pt x="46" y="2"/>
                  </a:cubicBezTo>
                  <a:cubicBezTo>
                    <a:pt x="33" y="7"/>
                    <a:pt x="26" y="15"/>
                    <a:pt x="20" y="27"/>
                  </a:cubicBezTo>
                  <a:cubicBezTo>
                    <a:pt x="16" y="38"/>
                    <a:pt x="17" y="51"/>
                    <a:pt x="8" y="59"/>
                  </a:cubicBezTo>
                  <a:cubicBezTo>
                    <a:pt x="0" y="66"/>
                    <a:pt x="6" y="77"/>
                    <a:pt x="15" y="78"/>
                  </a:cubicBezTo>
                  <a:cubicBezTo>
                    <a:pt x="15" y="78"/>
                    <a:pt x="15" y="78"/>
                    <a:pt x="15" y="79"/>
                  </a:cubicBezTo>
                  <a:cubicBezTo>
                    <a:pt x="13" y="88"/>
                    <a:pt x="20" y="94"/>
                    <a:pt x="29" y="93"/>
                  </a:cubicBezTo>
                  <a:cubicBezTo>
                    <a:pt x="43" y="91"/>
                    <a:pt x="52" y="77"/>
                    <a:pt x="60" y="66"/>
                  </a:cubicBezTo>
                  <a:cubicBezTo>
                    <a:pt x="68" y="54"/>
                    <a:pt x="75" y="40"/>
                    <a:pt x="80" y="26"/>
                  </a:cubicBezTo>
                  <a:cubicBezTo>
                    <a:pt x="85" y="14"/>
                    <a:pt x="69" y="8"/>
                    <a:pt x="61" y="1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87" name="Freeform 10">
              <a:extLst>
                <a:ext uri="{FF2B5EF4-FFF2-40B4-BE49-F238E27FC236}">
                  <a16:creationId xmlns:a16="http://schemas.microsoft.com/office/drawing/2014/main" id="{4DBE846C-E734-4A82-BA10-A5A80B4FC231}"/>
                </a:ext>
              </a:extLst>
            </p:cNvPr>
            <p:cNvSpPr/>
            <p:nvPr/>
          </p:nvSpPr>
          <p:spPr bwMode="auto">
            <a:xfrm>
              <a:off x="7351713" y="2228851"/>
              <a:ext cx="349250" cy="179388"/>
            </a:xfrm>
            <a:custGeom>
              <a:avLst/>
              <a:gdLst>
                <a:gd name="T0" fmla="*/ 90 w 93"/>
                <a:gd name="T1" fmla="*/ 33 h 48"/>
                <a:gd name="T2" fmla="*/ 84 w 93"/>
                <a:gd name="T3" fmla="*/ 11 h 48"/>
                <a:gd name="T4" fmla="*/ 70 w 93"/>
                <a:gd name="T5" fmla="*/ 2 h 48"/>
                <a:gd name="T6" fmla="*/ 31 w 93"/>
                <a:gd name="T7" fmla="*/ 19 h 48"/>
                <a:gd name="T8" fmla="*/ 30 w 93"/>
                <a:gd name="T9" fmla="*/ 19 h 48"/>
                <a:gd name="T10" fmla="*/ 29 w 93"/>
                <a:gd name="T11" fmla="*/ 18 h 48"/>
                <a:gd name="T12" fmla="*/ 8 w 93"/>
                <a:gd name="T13" fmla="*/ 23 h 48"/>
                <a:gd name="T14" fmla="*/ 14 w 93"/>
                <a:gd name="T15" fmla="*/ 44 h 48"/>
                <a:gd name="T16" fmla="*/ 28 w 93"/>
                <a:gd name="T17" fmla="*/ 43 h 48"/>
                <a:gd name="T18" fmla="*/ 76 w 93"/>
                <a:gd name="T19" fmla="*/ 47 h 48"/>
                <a:gd name="T20" fmla="*/ 90 w 93"/>
                <a:gd name="T21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48">
                  <a:moveTo>
                    <a:pt x="90" y="33"/>
                  </a:moveTo>
                  <a:cubicBezTo>
                    <a:pt x="87" y="25"/>
                    <a:pt x="86" y="18"/>
                    <a:pt x="84" y="11"/>
                  </a:cubicBezTo>
                  <a:cubicBezTo>
                    <a:pt x="83" y="5"/>
                    <a:pt x="76" y="0"/>
                    <a:pt x="70" y="2"/>
                  </a:cubicBezTo>
                  <a:cubicBezTo>
                    <a:pt x="57" y="8"/>
                    <a:pt x="44" y="15"/>
                    <a:pt x="31" y="19"/>
                  </a:cubicBezTo>
                  <a:cubicBezTo>
                    <a:pt x="31" y="19"/>
                    <a:pt x="31" y="19"/>
                    <a:pt x="30" y="19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4" y="9"/>
                    <a:pt x="8" y="13"/>
                    <a:pt x="8" y="23"/>
                  </a:cubicBezTo>
                  <a:cubicBezTo>
                    <a:pt x="0" y="29"/>
                    <a:pt x="2" y="44"/>
                    <a:pt x="14" y="44"/>
                  </a:cubicBezTo>
                  <a:cubicBezTo>
                    <a:pt x="19" y="44"/>
                    <a:pt x="24" y="44"/>
                    <a:pt x="28" y="43"/>
                  </a:cubicBezTo>
                  <a:cubicBezTo>
                    <a:pt x="44" y="47"/>
                    <a:pt x="65" y="45"/>
                    <a:pt x="76" y="47"/>
                  </a:cubicBezTo>
                  <a:cubicBezTo>
                    <a:pt x="83" y="48"/>
                    <a:pt x="93" y="42"/>
                    <a:pt x="90" y="3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88" name="Freeform 11">
              <a:extLst>
                <a:ext uri="{FF2B5EF4-FFF2-40B4-BE49-F238E27FC236}">
                  <a16:creationId xmlns:a16="http://schemas.microsoft.com/office/drawing/2014/main" id="{26D6CCD2-51DC-416E-93E9-84FDA49707A7}"/>
                </a:ext>
              </a:extLst>
            </p:cNvPr>
            <p:cNvSpPr/>
            <p:nvPr/>
          </p:nvSpPr>
          <p:spPr bwMode="auto">
            <a:xfrm>
              <a:off x="7234238" y="3190876"/>
              <a:ext cx="368300" cy="247650"/>
            </a:xfrm>
            <a:custGeom>
              <a:avLst/>
              <a:gdLst>
                <a:gd name="T0" fmla="*/ 97 w 98"/>
                <a:gd name="T1" fmla="*/ 50 h 66"/>
                <a:gd name="T2" fmla="*/ 80 w 98"/>
                <a:gd name="T3" fmla="*/ 27 h 66"/>
                <a:gd name="T4" fmla="*/ 68 w 98"/>
                <a:gd name="T5" fmla="*/ 28 h 66"/>
                <a:gd name="T6" fmla="*/ 45 w 98"/>
                <a:gd name="T7" fmla="*/ 3 h 66"/>
                <a:gd name="T8" fmla="*/ 32 w 98"/>
                <a:gd name="T9" fmla="*/ 4 h 66"/>
                <a:gd name="T10" fmla="*/ 15 w 98"/>
                <a:gd name="T11" fmla="*/ 6 h 66"/>
                <a:gd name="T12" fmla="*/ 15 w 98"/>
                <a:gd name="T13" fmla="*/ 29 h 66"/>
                <a:gd name="T14" fmla="*/ 28 w 98"/>
                <a:gd name="T15" fmla="*/ 28 h 66"/>
                <a:gd name="T16" fmla="*/ 30 w 98"/>
                <a:gd name="T17" fmla="*/ 28 h 66"/>
                <a:gd name="T18" fmla="*/ 29 w 98"/>
                <a:gd name="T19" fmla="*/ 36 h 66"/>
                <a:gd name="T20" fmla="*/ 42 w 98"/>
                <a:gd name="T21" fmla="*/ 57 h 66"/>
                <a:gd name="T22" fmla="*/ 64 w 98"/>
                <a:gd name="T23" fmla="*/ 55 h 66"/>
                <a:gd name="T24" fmla="*/ 65 w 98"/>
                <a:gd name="T25" fmla="*/ 55 h 66"/>
                <a:gd name="T26" fmla="*/ 83 w 98"/>
                <a:gd name="T27" fmla="*/ 64 h 66"/>
                <a:gd name="T28" fmla="*/ 97 w 98"/>
                <a:gd name="T2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66">
                  <a:moveTo>
                    <a:pt x="97" y="50"/>
                  </a:moveTo>
                  <a:cubicBezTo>
                    <a:pt x="95" y="39"/>
                    <a:pt x="91" y="29"/>
                    <a:pt x="80" y="27"/>
                  </a:cubicBezTo>
                  <a:cubicBezTo>
                    <a:pt x="76" y="26"/>
                    <a:pt x="72" y="26"/>
                    <a:pt x="68" y="28"/>
                  </a:cubicBezTo>
                  <a:cubicBezTo>
                    <a:pt x="61" y="19"/>
                    <a:pt x="54" y="9"/>
                    <a:pt x="45" y="3"/>
                  </a:cubicBezTo>
                  <a:cubicBezTo>
                    <a:pt x="40" y="0"/>
                    <a:pt x="35" y="1"/>
                    <a:pt x="32" y="4"/>
                  </a:cubicBezTo>
                  <a:cubicBezTo>
                    <a:pt x="26" y="4"/>
                    <a:pt x="20" y="5"/>
                    <a:pt x="15" y="6"/>
                  </a:cubicBezTo>
                  <a:cubicBezTo>
                    <a:pt x="0" y="6"/>
                    <a:pt x="0" y="29"/>
                    <a:pt x="15" y="29"/>
                  </a:cubicBezTo>
                  <a:cubicBezTo>
                    <a:pt x="19" y="28"/>
                    <a:pt x="24" y="28"/>
                    <a:pt x="28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31"/>
                    <a:pt x="29" y="33"/>
                    <a:pt x="29" y="36"/>
                  </a:cubicBezTo>
                  <a:cubicBezTo>
                    <a:pt x="28" y="45"/>
                    <a:pt x="34" y="54"/>
                    <a:pt x="42" y="57"/>
                  </a:cubicBezTo>
                  <a:cubicBezTo>
                    <a:pt x="50" y="60"/>
                    <a:pt x="57" y="58"/>
                    <a:pt x="64" y="55"/>
                  </a:cubicBezTo>
                  <a:cubicBezTo>
                    <a:pt x="64" y="55"/>
                    <a:pt x="64" y="55"/>
                    <a:pt x="65" y="55"/>
                  </a:cubicBezTo>
                  <a:cubicBezTo>
                    <a:pt x="70" y="59"/>
                    <a:pt x="75" y="62"/>
                    <a:pt x="83" y="64"/>
                  </a:cubicBezTo>
                  <a:cubicBezTo>
                    <a:pt x="92" y="66"/>
                    <a:pt x="98" y="58"/>
                    <a:pt x="97" y="5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89" name="Freeform 12">
              <a:extLst>
                <a:ext uri="{FF2B5EF4-FFF2-40B4-BE49-F238E27FC236}">
                  <a16:creationId xmlns:a16="http://schemas.microsoft.com/office/drawing/2014/main" id="{0EF504CF-B24B-4CBA-8B7B-A68EEE43DC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0576" y="3221038"/>
              <a:ext cx="349250" cy="209550"/>
            </a:xfrm>
            <a:custGeom>
              <a:avLst/>
              <a:gdLst>
                <a:gd name="T0" fmla="*/ 87 w 93"/>
                <a:gd name="T1" fmla="*/ 6 h 56"/>
                <a:gd name="T2" fmla="*/ 67 w 93"/>
                <a:gd name="T3" fmla="*/ 2 h 56"/>
                <a:gd name="T4" fmla="*/ 51 w 93"/>
                <a:gd name="T5" fmla="*/ 8 h 56"/>
                <a:gd name="T6" fmla="*/ 46 w 93"/>
                <a:gd name="T7" fmla="*/ 5 h 56"/>
                <a:gd name="T8" fmla="*/ 34 w 93"/>
                <a:gd name="T9" fmla="*/ 5 h 56"/>
                <a:gd name="T10" fmla="*/ 24 w 93"/>
                <a:gd name="T11" fmla="*/ 4 h 56"/>
                <a:gd name="T12" fmla="*/ 2 w 93"/>
                <a:gd name="T13" fmla="*/ 41 h 56"/>
                <a:gd name="T14" fmla="*/ 25 w 93"/>
                <a:gd name="T15" fmla="*/ 41 h 56"/>
                <a:gd name="T16" fmla="*/ 25 w 93"/>
                <a:gd name="T17" fmla="*/ 39 h 56"/>
                <a:gd name="T18" fmla="*/ 42 w 93"/>
                <a:gd name="T19" fmla="*/ 47 h 56"/>
                <a:gd name="T20" fmla="*/ 50 w 93"/>
                <a:gd name="T21" fmla="*/ 33 h 56"/>
                <a:gd name="T22" fmla="*/ 52 w 93"/>
                <a:gd name="T23" fmla="*/ 33 h 56"/>
                <a:gd name="T24" fmla="*/ 85 w 93"/>
                <a:gd name="T25" fmla="*/ 27 h 56"/>
                <a:gd name="T26" fmla="*/ 87 w 93"/>
                <a:gd name="T27" fmla="*/ 6 h 56"/>
                <a:gd name="T28" fmla="*/ 25 w 93"/>
                <a:gd name="T29" fmla="*/ 36 h 56"/>
                <a:gd name="T30" fmla="*/ 25 w 93"/>
                <a:gd name="T31" fmla="*/ 30 h 56"/>
                <a:gd name="T32" fmla="*/ 25 w 93"/>
                <a:gd name="T33" fmla="*/ 28 h 56"/>
                <a:gd name="T34" fmla="*/ 25 w 93"/>
                <a:gd name="T35" fmla="*/ 27 h 56"/>
                <a:gd name="T36" fmla="*/ 27 w 93"/>
                <a:gd name="T37" fmla="*/ 27 h 56"/>
                <a:gd name="T38" fmla="*/ 30 w 93"/>
                <a:gd name="T39" fmla="*/ 27 h 56"/>
                <a:gd name="T40" fmla="*/ 30 w 93"/>
                <a:gd name="T41" fmla="*/ 27 h 56"/>
                <a:gd name="T42" fmla="*/ 25 w 93"/>
                <a:gd name="T43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56">
                  <a:moveTo>
                    <a:pt x="87" y="6"/>
                  </a:moveTo>
                  <a:cubicBezTo>
                    <a:pt x="81" y="0"/>
                    <a:pt x="74" y="1"/>
                    <a:pt x="67" y="2"/>
                  </a:cubicBezTo>
                  <a:cubicBezTo>
                    <a:pt x="62" y="3"/>
                    <a:pt x="56" y="5"/>
                    <a:pt x="51" y="8"/>
                  </a:cubicBezTo>
                  <a:cubicBezTo>
                    <a:pt x="49" y="7"/>
                    <a:pt x="47" y="6"/>
                    <a:pt x="46" y="5"/>
                  </a:cubicBezTo>
                  <a:cubicBezTo>
                    <a:pt x="41" y="2"/>
                    <a:pt x="37" y="3"/>
                    <a:pt x="34" y="5"/>
                  </a:cubicBezTo>
                  <a:cubicBezTo>
                    <a:pt x="31" y="4"/>
                    <a:pt x="28" y="4"/>
                    <a:pt x="24" y="4"/>
                  </a:cubicBezTo>
                  <a:cubicBezTo>
                    <a:pt x="4" y="6"/>
                    <a:pt x="0" y="24"/>
                    <a:pt x="2" y="41"/>
                  </a:cubicBezTo>
                  <a:cubicBezTo>
                    <a:pt x="4" y="55"/>
                    <a:pt x="27" y="56"/>
                    <a:pt x="25" y="41"/>
                  </a:cubicBezTo>
                  <a:cubicBezTo>
                    <a:pt x="25" y="40"/>
                    <a:pt x="25" y="40"/>
                    <a:pt x="25" y="39"/>
                  </a:cubicBezTo>
                  <a:cubicBezTo>
                    <a:pt x="27" y="47"/>
                    <a:pt x="34" y="52"/>
                    <a:pt x="42" y="47"/>
                  </a:cubicBezTo>
                  <a:cubicBezTo>
                    <a:pt x="47" y="43"/>
                    <a:pt x="49" y="39"/>
                    <a:pt x="50" y="33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63" y="36"/>
                    <a:pt x="76" y="36"/>
                    <a:pt x="85" y="27"/>
                  </a:cubicBezTo>
                  <a:cubicBezTo>
                    <a:pt x="90" y="21"/>
                    <a:pt x="93" y="12"/>
                    <a:pt x="87" y="6"/>
                  </a:cubicBezTo>
                  <a:close/>
                  <a:moveTo>
                    <a:pt x="25" y="36"/>
                  </a:moveTo>
                  <a:cubicBezTo>
                    <a:pt x="25" y="34"/>
                    <a:pt x="25" y="32"/>
                    <a:pt x="25" y="30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7" y="29"/>
                    <a:pt x="27" y="29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6" y="30"/>
                    <a:pt x="25" y="33"/>
                    <a:pt x="25" y="3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90" name="Freeform 13">
              <a:extLst>
                <a:ext uri="{FF2B5EF4-FFF2-40B4-BE49-F238E27FC236}">
                  <a16:creationId xmlns:a16="http://schemas.microsoft.com/office/drawing/2014/main" id="{09CCFC1C-D25E-461F-99EF-7527BAA8EFF1}"/>
                </a:ext>
              </a:extLst>
            </p:cNvPr>
            <p:cNvSpPr/>
            <p:nvPr/>
          </p:nvSpPr>
          <p:spPr bwMode="auto">
            <a:xfrm>
              <a:off x="4441826" y="2228851"/>
              <a:ext cx="381000" cy="195263"/>
            </a:xfrm>
            <a:custGeom>
              <a:avLst/>
              <a:gdLst>
                <a:gd name="T0" fmla="*/ 77 w 101"/>
                <a:gd name="T1" fmla="*/ 14 h 52"/>
                <a:gd name="T2" fmla="*/ 31 w 101"/>
                <a:gd name="T3" fmla="*/ 0 h 52"/>
                <a:gd name="T4" fmla="*/ 20 w 101"/>
                <a:gd name="T5" fmla="*/ 14 h 52"/>
                <a:gd name="T6" fmla="*/ 15 w 101"/>
                <a:gd name="T7" fmla="*/ 14 h 52"/>
                <a:gd name="T8" fmla="*/ 15 w 101"/>
                <a:gd name="T9" fmla="*/ 37 h 52"/>
                <a:gd name="T10" fmla="*/ 67 w 101"/>
                <a:gd name="T11" fmla="*/ 48 h 52"/>
                <a:gd name="T12" fmla="*/ 98 w 101"/>
                <a:gd name="T13" fmla="*/ 38 h 52"/>
                <a:gd name="T14" fmla="*/ 77 w 101"/>
                <a:gd name="T15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52">
                  <a:moveTo>
                    <a:pt x="77" y="14"/>
                  </a:moveTo>
                  <a:cubicBezTo>
                    <a:pt x="62" y="7"/>
                    <a:pt x="48" y="0"/>
                    <a:pt x="31" y="0"/>
                  </a:cubicBezTo>
                  <a:cubicBezTo>
                    <a:pt x="23" y="0"/>
                    <a:pt x="19" y="7"/>
                    <a:pt x="20" y="14"/>
                  </a:cubicBezTo>
                  <a:cubicBezTo>
                    <a:pt x="18" y="14"/>
                    <a:pt x="17" y="14"/>
                    <a:pt x="15" y="14"/>
                  </a:cubicBezTo>
                  <a:cubicBezTo>
                    <a:pt x="0" y="13"/>
                    <a:pt x="0" y="36"/>
                    <a:pt x="15" y="37"/>
                  </a:cubicBezTo>
                  <a:cubicBezTo>
                    <a:pt x="34" y="37"/>
                    <a:pt x="50" y="40"/>
                    <a:pt x="67" y="48"/>
                  </a:cubicBezTo>
                  <a:cubicBezTo>
                    <a:pt x="77" y="52"/>
                    <a:pt x="94" y="51"/>
                    <a:pt x="98" y="38"/>
                  </a:cubicBezTo>
                  <a:cubicBezTo>
                    <a:pt x="101" y="26"/>
                    <a:pt x="86" y="18"/>
                    <a:pt x="77" y="1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91" name="Freeform 14">
              <a:extLst>
                <a:ext uri="{FF2B5EF4-FFF2-40B4-BE49-F238E27FC236}">
                  <a16:creationId xmlns:a16="http://schemas.microsoft.com/office/drawing/2014/main" id="{14CE6AD3-35F9-4F2D-8580-F934A63A016D}"/>
                </a:ext>
              </a:extLst>
            </p:cNvPr>
            <p:cNvSpPr/>
            <p:nvPr/>
          </p:nvSpPr>
          <p:spPr bwMode="auto">
            <a:xfrm>
              <a:off x="5619751" y="3903663"/>
              <a:ext cx="971550" cy="142875"/>
            </a:xfrm>
            <a:custGeom>
              <a:avLst/>
              <a:gdLst>
                <a:gd name="T0" fmla="*/ 243 w 258"/>
                <a:gd name="T1" fmla="*/ 1 h 38"/>
                <a:gd name="T2" fmla="*/ 129 w 258"/>
                <a:gd name="T3" fmla="*/ 1 h 38"/>
                <a:gd name="T4" fmla="*/ 15 w 258"/>
                <a:gd name="T5" fmla="*/ 9 h 38"/>
                <a:gd name="T6" fmla="*/ 15 w 258"/>
                <a:gd name="T7" fmla="*/ 32 h 38"/>
                <a:gd name="T8" fmla="*/ 93 w 258"/>
                <a:gd name="T9" fmla="*/ 26 h 38"/>
                <a:gd name="T10" fmla="*/ 107 w 258"/>
                <a:gd name="T11" fmla="*/ 35 h 38"/>
                <a:gd name="T12" fmla="*/ 169 w 258"/>
                <a:gd name="T13" fmla="*/ 32 h 38"/>
                <a:gd name="T14" fmla="*/ 204 w 258"/>
                <a:gd name="T15" fmla="*/ 32 h 38"/>
                <a:gd name="T16" fmla="*/ 243 w 258"/>
                <a:gd name="T17" fmla="*/ 24 h 38"/>
                <a:gd name="T18" fmla="*/ 243 w 258"/>
                <a:gd name="T19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38">
                  <a:moveTo>
                    <a:pt x="243" y="1"/>
                  </a:moveTo>
                  <a:cubicBezTo>
                    <a:pt x="205" y="1"/>
                    <a:pt x="167" y="0"/>
                    <a:pt x="129" y="1"/>
                  </a:cubicBezTo>
                  <a:cubicBezTo>
                    <a:pt x="90" y="2"/>
                    <a:pt x="53" y="6"/>
                    <a:pt x="15" y="9"/>
                  </a:cubicBezTo>
                  <a:cubicBezTo>
                    <a:pt x="0" y="10"/>
                    <a:pt x="0" y="34"/>
                    <a:pt x="15" y="32"/>
                  </a:cubicBezTo>
                  <a:cubicBezTo>
                    <a:pt x="41" y="30"/>
                    <a:pt x="67" y="28"/>
                    <a:pt x="93" y="26"/>
                  </a:cubicBezTo>
                  <a:cubicBezTo>
                    <a:pt x="94" y="32"/>
                    <a:pt x="99" y="38"/>
                    <a:pt x="107" y="35"/>
                  </a:cubicBezTo>
                  <a:cubicBezTo>
                    <a:pt x="126" y="27"/>
                    <a:pt x="149" y="32"/>
                    <a:pt x="169" y="32"/>
                  </a:cubicBezTo>
                  <a:cubicBezTo>
                    <a:pt x="181" y="32"/>
                    <a:pt x="192" y="33"/>
                    <a:pt x="204" y="32"/>
                  </a:cubicBezTo>
                  <a:cubicBezTo>
                    <a:pt x="217" y="30"/>
                    <a:pt x="230" y="25"/>
                    <a:pt x="243" y="24"/>
                  </a:cubicBezTo>
                  <a:cubicBezTo>
                    <a:pt x="258" y="22"/>
                    <a:pt x="258" y="1"/>
                    <a:pt x="243" y="1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92" name="Freeform 15">
              <a:extLst>
                <a:ext uri="{FF2B5EF4-FFF2-40B4-BE49-F238E27FC236}">
                  <a16:creationId xmlns:a16="http://schemas.microsoft.com/office/drawing/2014/main" id="{3C39B34B-BF5E-49AB-9A5D-2F3CC2740D91}"/>
                </a:ext>
              </a:extLst>
            </p:cNvPr>
            <p:cNvSpPr/>
            <p:nvPr/>
          </p:nvSpPr>
          <p:spPr bwMode="auto">
            <a:xfrm>
              <a:off x="5605463" y="4081463"/>
              <a:ext cx="974725" cy="153988"/>
            </a:xfrm>
            <a:custGeom>
              <a:avLst/>
              <a:gdLst>
                <a:gd name="T0" fmla="*/ 248 w 259"/>
                <a:gd name="T1" fmla="*/ 5 h 41"/>
                <a:gd name="T2" fmla="*/ 186 w 259"/>
                <a:gd name="T3" fmla="*/ 2 h 41"/>
                <a:gd name="T4" fmla="*/ 117 w 259"/>
                <a:gd name="T5" fmla="*/ 3 h 41"/>
                <a:gd name="T6" fmla="*/ 60 w 259"/>
                <a:gd name="T7" fmla="*/ 1 h 41"/>
                <a:gd name="T8" fmla="*/ 12 w 259"/>
                <a:gd name="T9" fmla="*/ 11 h 41"/>
                <a:gd name="T10" fmla="*/ 24 w 259"/>
                <a:gd name="T11" fmla="*/ 31 h 41"/>
                <a:gd name="T12" fmla="*/ 64 w 259"/>
                <a:gd name="T13" fmla="*/ 25 h 41"/>
                <a:gd name="T14" fmla="*/ 100 w 259"/>
                <a:gd name="T15" fmla="*/ 26 h 41"/>
                <a:gd name="T16" fmla="*/ 110 w 259"/>
                <a:gd name="T17" fmla="*/ 40 h 41"/>
                <a:gd name="T18" fmla="*/ 191 w 259"/>
                <a:gd name="T19" fmla="*/ 40 h 41"/>
                <a:gd name="T20" fmla="*/ 250 w 259"/>
                <a:gd name="T21" fmla="*/ 26 h 41"/>
                <a:gd name="T22" fmla="*/ 248 w 259"/>
                <a:gd name="T23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41">
                  <a:moveTo>
                    <a:pt x="248" y="5"/>
                  </a:moveTo>
                  <a:cubicBezTo>
                    <a:pt x="227" y="1"/>
                    <a:pt x="206" y="2"/>
                    <a:pt x="186" y="2"/>
                  </a:cubicBezTo>
                  <a:cubicBezTo>
                    <a:pt x="163" y="3"/>
                    <a:pt x="140" y="3"/>
                    <a:pt x="117" y="3"/>
                  </a:cubicBezTo>
                  <a:cubicBezTo>
                    <a:pt x="98" y="3"/>
                    <a:pt x="79" y="2"/>
                    <a:pt x="60" y="1"/>
                  </a:cubicBezTo>
                  <a:cubicBezTo>
                    <a:pt x="44" y="0"/>
                    <a:pt x="26" y="1"/>
                    <a:pt x="12" y="11"/>
                  </a:cubicBezTo>
                  <a:cubicBezTo>
                    <a:pt x="0" y="19"/>
                    <a:pt x="12" y="39"/>
                    <a:pt x="24" y="31"/>
                  </a:cubicBezTo>
                  <a:cubicBezTo>
                    <a:pt x="35" y="22"/>
                    <a:pt x="50" y="24"/>
                    <a:pt x="64" y="25"/>
                  </a:cubicBezTo>
                  <a:cubicBezTo>
                    <a:pt x="76" y="25"/>
                    <a:pt x="88" y="26"/>
                    <a:pt x="100" y="26"/>
                  </a:cubicBezTo>
                  <a:cubicBezTo>
                    <a:pt x="98" y="32"/>
                    <a:pt x="102" y="40"/>
                    <a:pt x="110" y="40"/>
                  </a:cubicBezTo>
                  <a:cubicBezTo>
                    <a:pt x="137" y="40"/>
                    <a:pt x="164" y="41"/>
                    <a:pt x="191" y="40"/>
                  </a:cubicBezTo>
                  <a:cubicBezTo>
                    <a:pt x="210" y="40"/>
                    <a:pt x="235" y="38"/>
                    <a:pt x="250" y="26"/>
                  </a:cubicBezTo>
                  <a:cubicBezTo>
                    <a:pt x="257" y="21"/>
                    <a:pt x="259" y="7"/>
                    <a:pt x="248" y="5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93" name="Freeform 16">
              <a:extLst>
                <a:ext uri="{FF2B5EF4-FFF2-40B4-BE49-F238E27FC236}">
                  <a16:creationId xmlns:a16="http://schemas.microsoft.com/office/drawing/2014/main" id="{AA58D23F-4748-476E-A526-A5C6303070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9751" y="4230688"/>
              <a:ext cx="925513" cy="403225"/>
            </a:xfrm>
            <a:custGeom>
              <a:avLst/>
              <a:gdLst>
                <a:gd name="T0" fmla="*/ 239 w 246"/>
                <a:gd name="T1" fmla="*/ 18 h 107"/>
                <a:gd name="T2" fmla="*/ 159 w 246"/>
                <a:gd name="T3" fmla="*/ 9 h 107"/>
                <a:gd name="T4" fmla="*/ 15 w 246"/>
                <a:gd name="T5" fmla="*/ 23 h 107"/>
                <a:gd name="T6" fmla="*/ 21 w 246"/>
                <a:gd name="T7" fmla="*/ 45 h 107"/>
                <a:gd name="T8" fmla="*/ 45 w 246"/>
                <a:gd name="T9" fmla="*/ 40 h 107"/>
                <a:gd name="T10" fmla="*/ 46 w 246"/>
                <a:gd name="T11" fmla="*/ 54 h 107"/>
                <a:gd name="T12" fmla="*/ 64 w 246"/>
                <a:gd name="T13" fmla="*/ 63 h 107"/>
                <a:gd name="T14" fmla="*/ 61 w 246"/>
                <a:gd name="T15" fmla="*/ 73 h 107"/>
                <a:gd name="T16" fmla="*/ 63 w 246"/>
                <a:gd name="T17" fmla="*/ 78 h 107"/>
                <a:gd name="T18" fmla="*/ 63 w 246"/>
                <a:gd name="T19" fmla="*/ 95 h 107"/>
                <a:gd name="T20" fmla="*/ 80 w 246"/>
                <a:gd name="T21" fmla="*/ 102 h 107"/>
                <a:gd name="T22" fmla="*/ 84 w 246"/>
                <a:gd name="T23" fmla="*/ 100 h 107"/>
                <a:gd name="T24" fmla="*/ 112 w 246"/>
                <a:gd name="T25" fmla="*/ 106 h 107"/>
                <a:gd name="T26" fmla="*/ 150 w 246"/>
                <a:gd name="T27" fmla="*/ 106 h 107"/>
                <a:gd name="T28" fmla="*/ 189 w 246"/>
                <a:gd name="T29" fmla="*/ 78 h 107"/>
                <a:gd name="T30" fmla="*/ 193 w 246"/>
                <a:gd name="T31" fmla="*/ 70 h 107"/>
                <a:gd name="T32" fmla="*/ 200 w 246"/>
                <a:gd name="T33" fmla="*/ 56 h 107"/>
                <a:gd name="T34" fmla="*/ 197 w 246"/>
                <a:gd name="T35" fmla="*/ 45 h 107"/>
                <a:gd name="T36" fmla="*/ 234 w 246"/>
                <a:gd name="T37" fmla="*/ 37 h 107"/>
                <a:gd name="T38" fmla="*/ 239 w 246"/>
                <a:gd name="T39" fmla="*/ 18 h 107"/>
                <a:gd name="T40" fmla="*/ 97 w 246"/>
                <a:gd name="T41" fmla="*/ 62 h 107"/>
                <a:gd name="T42" fmla="*/ 104 w 246"/>
                <a:gd name="T43" fmla="*/ 62 h 107"/>
                <a:gd name="T44" fmla="*/ 166 w 246"/>
                <a:gd name="T45" fmla="*/ 62 h 107"/>
                <a:gd name="T46" fmla="*/ 97 w 246"/>
                <a:gd name="T47" fmla="*/ 6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107">
                  <a:moveTo>
                    <a:pt x="239" y="18"/>
                  </a:moveTo>
                  <a:cubicBezTo>
                    <a:pt x="221" y="0"/>
                    <a:pt x="182" y="9"/>
                    <a:pt x="159" y="9"/>
                  </a:cubicBezTo>
                  <a:cubicBezTo>
                    <a:pt x="110" y="9"/>
                    <a:pt x="62" y="10"/>
                    <a:pt x="15" y="23"/>
                  </a:cubicBezTo>
                  <a:cubicBezTo>
                    <a:pt x="0" y="27"/>
                    <a:pt x="6" y="49"/>
                    <a:pt x="21" y="45"/>
                  </a:cubicBezTo>
                  <a:cubicBezTo>
                    <a:pt x="29" y="43"/>
                    <a:pt x="37" y="41"/>
                    <a:pt x="45" y="40"/>
                  </a:cubicBezTo>
                  <a:cubicBezTo>
                    <a:pt x="42" y="44"/>
                    <a:pt x="43" y="51"/>
                    <a:pt x="46" y="54"/>
                  </a:cubicBezTo>
                  <a:cubicBezTo>
                    <a:pt x="51" y="59"/>
                    <a:pt x="57" y="62"/>
                    <a:pt x="64" y="63"/>
                  </a:cubicBezTo>
                  <a:cubicBezTo>
                    <a:pt x="62" y="65"/>
                    <a:pt x="60" y="69"/>
                    <a:pt x="61" y="73"/>
                  </a:cubicBezTo>
                  <a:cubicBezTo>
                    <a:pt x="62" y="75"/>
                    <a:pt x="62" y="76"/>
                    <a:pt x="63" y="78"/>
                  </a:cubicBezTo>
                  <a:cubicBezTo>
                    <a:pt x="61" y="83"/>
                    <a:pt x="61" y="88"/>
                    <a:pt x="63" y="95"/>
                  </a:cubicBezTo>
                  <a:cubicBezTo>
                    <a:pt x="66" y="102"/>
                    <a:pt x="73" y="105"/>
                    <a:pt x="80" y="102"/>
                  </a:cubicBezTo>
                  <a:cubicBezTo>
                    <a:pt x="82" y="101"/>
                    <a:pt x="83" y="101"/>
                    <a:pt x="84" y="100"/>
                  </a:cubicBezTo>
                  <a:cubicBezTo>
                    <a:pt x="92" y="104"/>
                    <a:pt x="102" y="105"/>
                    <a:pt x="112" y="106"/>
                  </a:cubicBezTo>
                  <a:cubicBezTo>
                    <a:pt x="124" y="107"/>
                    <a:pt x="138" y="107"/>
                    <a:pt x="150" y="106"/>
                  </a:cubicBezTo>
                  <a:cubicBezTo>
                    <a:pt x="169" y="104"/>
                    <a:pt x="178" y="91"/>
                    <a:pt x="189" y="78"/>
                  </a:cubicBezTo>
                  <a:cubicBezTo>
                    <a:pt x="192" y="76"/>
                    <a:pt x="193" y="73"/>
                    <a:pt x="193" y="70"/>
                  </a:cubicBezTo>
                  <a:cubicBezTo>
                    <a:pt x="196" y="66"/>
                    <a:pt x="199" y="62"/>
                    <a:pt x="200" y="56"/>
                  </a:cubicBezTo>
                  <a:cubicBezTo>
                    <a:pt x="201" y="52"/>
                    <a:pt x="200" y="47"/>
                    <a:pt x="197" y="45"/>
                  </a:cubicBezTo>
                  <a:cubicBezTo>
                    <a:pt x="210" y="43"/>
                    <a:pt x="223" y="41"/>
                    <a:pt x="234" y="37"/>
                  </a:cubicBezTo>
                  <a:cubicBezTo>
                    <a:pt x="242" y="34"/>
                    <a:pt x="246" y="24"/>
                    <a:pt x="239" y="18"/>
                  </a:cubicBezTo>
                  <a:close/>
                  <a:moveTo>
                    <a:pt x="97" y="62"/>
                  </a:moveTo>
                  <a:cubicBezTo>
                    <a:pt x="100" y="62"/>
                    <a:pt x="102" y="62"/>
                    <a:pt x="104" y="62"/>
                  </a:cubicBezTo>
                  <a:cubicBezTo>
                    <a:pt x="124" y="62"/>
                    <a:pt x="145" y="60"/>
                    <a:pt x="166" y="62"/>
                  </a:cubicBezTo>
                  <a:cubicBezTo>
                    <a:pt x="143" y="65"/>
                    <a:pt x="120" y="63"/>
                    <a:pt x="97" y="62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94" name="Freeform 17">
              <a:extLst>
                <a:ext uri="{FF2B5EF4-FFF2-40B4-BE49-F238E27FC236}">
                  <a16:creationId xmlns:a16="http://schemas.microsoft.com/office/drawing/2014/main" id="{F8DD35BD-C28E-441B-B4D8-F7C01DA10D40}"/>
                </a:ext>
              </a:extLst>
            </p:cNvPr>
            <p:cNvSpPr/>
            <p:nvPr/>
          </p:nvSpPr>
          <p:spPr bwMode="auto">
            <a:xfrm>
              <a:off x="7475538" y="3452813"/>
              <a:ext cx="11113" cy="7938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1 w 3"/>
                <a:gd name="T5" fmla="*/ 1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95" name="Freeform 18">
              <a:extLst>
                <a:ext uri="{FF2B5EF4-FFF2-40B4-BE49-F238E27FC236}">
                  <a16:creationId xmlns:a16="http://schemas.microsoft.com/office/drawing/2014/main" id="{E574E6FE-98A5-47F3-9800-933F8EEDE823}"/>
                </a:ext>
              </a:extLst>
            </p:cNvPr>
            <p:cNvSpPr/>
            <p:nvPr/>
          </p:nvSpPr>
          <p:spPr bwMode="auto">
            <a:xfrm>
              <a:off x="7489826" y="3460751"/>
              <a:ext cx="11113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96" name="Freeform 19">
              <a:extLst>
                <a:ext uri="{FF2B5EF4-FFF2-40B4-BE49-F238E27FC236}">
                  <a16:creationId xmlns:a16="http://schemas.microsoft.com/office/drawing/2014/main" id="{8CE13D50-E0E8-475B-898E-406856E53D69}"/>
                </a:ext>
              </a:extLst>
            </p:cNvPr>
            <p:cNvSpPr/>
            <p:nvPr/>
          </p:nvSpPr>
          <p:spPr bwMode="auto">
            <a:xfrm>
              <a:off x="7486651" y="3460751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97" name="Freeform 20">
              <a:extLst>
                <a:ext uri="{FF2B5EF4-FFF2-40B4-BE49-F238E27FC236}">
                  <a16:creationId xmlns:a16="http://schemas.microsoft.com/office/drawing/2014/main" id="{7F75C5C1-6D64-4FE9-A817-67430CA9A5EC}"/>
                </a:ext>
              </a:extLst>
            </p:cNvPr>
            <p:cNvSpPr/>
            <p:nvPr/>
          </p:nvSpPr>
          <p:spPr bwMode="auto">
            <a:xfrm>
              <a:off x="7475538" y="3452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98" name="Freeform 21">
              <a:extLst>
                <a:ext uri="{FF2B5EF4-FFF2-40B4-BE49-F238E27FC236}">
                  <a16:creationId xmlns:a16="http://schemas.microsoft.com/office/drawing/2014/main" id="{930A4E97-3DBF-4CB7-8518-D86EEFB2F165}"/>
                </a:ext>
              </a:extLst>
            </p:cNvPr>
            <p:cNvSpPr/>
            <p:nvPr/>
          </p:nvSpPr>
          <p:spPr bwMode="auto">
            <a:xfrm>
              <a:off x="7212013" y="3141663"/>
              <a:ext cx="420688" cy="322263"/>
            </a:xfrm>
            <a:custGeom>
              <a:avLst/>
              <a:gdLst>
                <a:gd name="T0" fmla="*/ 107 w 112"/>
                <a:gd name="T1" fmla="*/ 42 h 86"/>
                <a:gd name="T2" fmla="*/ 110 w 112"/>
                <a:gd name="T3" fmla="*/ 58 h 86"/>
                <a:gd name="T4" fmla="*/ 106 w 112"/>
                <a:gd name="T5" fmla="*/ 70 h 86"/>
                <a:gd name="T6" fmla="*/ 105 w 112"/>
                <a:gd name="T7" fmla="*/ 72 h 86"/>
                <a:gd name="T8" fmla="*/ 72 w 112"/>
                <a:gd name="T9" fmla="*/ 81 h 86"/>
                <a:gd name="T10" fmla="*/ 65 w 112"/>
                <a:gd name="T11" fmla="*/ 78 h 86"/>
                <a:gd name="T12" fmla="*/ 73 w 112"/>
                <a:gd name="T13" fmla="*/ 82 h 86"/>
                <a:gd name="T14" fmla="*/ 103 w 112"/>
                <a:gd name="T15" fmla="*/ 73 h 86"/>
                <a:gd name="T16" fmla="*/ 109 w 112"/>
                <a:gd name="T17" fmla="*/ 60 h 86"/>
                <a:gd name="T18" fmla="*/ 106 w 112"/>
                <a:gd name="T19" fmla="*/ 42 h 86"/>
                <a:gd name="T20" fmla="*/ 94 w 112"/>
                <a:gd name="T21" fmla="*/ 35 h 86"/>
                <a:gd name="T22" fmla="*/ 100 w 112"/>
                <a:gd name="T23" fmla="*/ 44 h 86"/>
                <a:gd name="T24" fmla="*/ 101 w 112"/>
                <a:gd name="T25" fmla="*/ 52 h 86"/>
                <a:gd name="T26" fmla="*/ 99 w 112"/>
                <a:gd name="T27" fmla="*/ 66 h 86"/>
                <a:gd name="T28" fmla="*/ 92 w 112"/>
                <a:gd name="T29" fmla="*/ 73 h 86"/>
                <a:gd name="T30" fmla="*/ 75 w 112"/>
                <a:gd name="T31" fmla="*/ 74 h 86"/>
                <a:gd name="T32" fmla="*/ 60 w 112"/>
                <a:gd name="T33" fmla="*/ 66 h 86"/>
                <a:gd name="T34" fmla="*/ 72 w 112"/>
                <a:gd name="T35" fmla="*/ 73 h 86"/>
                <a:gd name="T36" fmla="*/ 75 w 112"/>
                <a:gd name="T37" fmla="*/ 74 h 86"/>
                <a:gd name="T38" fmla="*/ 92 w 112"/>
                <a:gd name="T39" fmla="*/ 73 h 86"/>
                <a:gd name="T40" fmla="*/ 98 w 112"/>
                <a:gd name="T41" fmla="*/ 67 h 86"/>
                <a:gd name="T42" fmla="*/ 101 w 112"/>
                <a:gd name="T43" fmla="*/ 54 h 86"/>
                <a:gd name="T44" fmla="*/ 98 w 112"/>
                <a:gd name="T45" fmla="*/ 50 h 86"/>
                <a:gd name="T46" fmla="*/ 97 w 112"/>
                <a:gd name="T47" fmla="*/ 63 h 86"/>
                <a:gd name="T48" fmla="*/ 96 w 112"/>
                <a:gd name="T49" fmla="*/ 66 h 86"/>
                <a:gd name="T50" fmla="*/ 78 w 112"/>
                <a:gd name="T51" fmla="*/ 72 h 86"/>
                <a:gd name="T52" fmla="*/ 73 w 112"/>
                <a:gd name="T53" fmla="*/ 70 h 86"/>
                <a:gd name="T54" fmla="*/ 28 w 112"/>
                <a:gd name="T55" fmla="*/ 46 h 86"/>
                <a:gd name="T56" fmla="*/ 20 w 112"/>
                <a:gd name="T57" fmla="*/ 42 h 86"/>
                <a:gd name="T58" fmla="*/ 14 w 112"/>
                <a:gd name="T59" fmla="*/ 33 h 86"/>
                <a:gd name="T60" fmla="*/ 21 w 112"/>
                <a:gd name="T61" fmla="*/ 17 h 86"/>
                <a:gd name="T62" fmla="*/ 36 w 112"/>
                <a:gd name="T63" fmla="*/ 17 h 86"/>
                <a:gd name="T64" fmla="*/ 50 w 112"/>
                <a:gd name="T65" fmla="*/ 23 h 86"/>
                <a:gd name="T66" fmla="*/ 79 w 112"/>
                <a:gd name="T67" fmla="*/ 28 h 86"/>
                <a:gd name="T68" fmla="*/ 59 w 112"/>
                <a:gd name="T69" fmla="*/ 12 h 86"/>
                <a:gd name="T70" fmla="*/ 43 w 112"/>
                <a:gd name="T71" fmla="*/ 4 h 86"/>
                <a:gd name="T72" fmla="*/ 6 w 112"/>
                <a:gd name="T73" fmla="*/ 12 h 86"/>
                <a:gd name="T74" fmla="*/ 5 w 112"/>
                <a:gd name="T75" fmla="*/ 47 h 86"/>
                <a:gd name="T76" fmla="*/ 23 w 112"/>
                <a:gd name="T77" fmla="*/ 60 h 86"/>
                <a:gd name="T78" fmla="*/ 66 w 112"/>
                <a:gd name="T79" fmla="*/ 81 h 86"/>
                <a:gd name="T80" fmla="*/ 70 w 112"/>
                <a:gd name="T81" fmla="*/ 83 h 86"/>
                <a:gd name="T82" fmla="*/ 31 w 112"/>
                <a:gd name="T83" fmla="*/ 63 h 86"/>
                <a:gd name="T84" fmla="*/ 14 w 112"/>
                <a:gd name="T85" fmla="*/ 55 h 86"/>
                <a:gd name="T86" fmla="*/ 8 w 112"/>
                <a:gd name="T87" fmla="*/ 50 h 86"/>
                <a:gd name="T88" fmla="*/ 2 w 112"/>
                <a:gd name="T89" fmla="*/ 21 h 86"/>
                <a:gd name="T90" fmla="*/ 12 w 112"/>
                <a:gd name="T91" fmla="*/ 52 h 86"/>
                <a:gd name="T92" fmla="*/ 21 w 112"/>
                <a:gd name="T93" fmla="*/ 57 h 86"/>
                <a:gd name="T94" fmla="*/ 65 w 112"/>
                <a:gd name="T95" fmla="*/ 80 h 86"/>
                <a:gd name="T96" fmla="*/ 72 w 112"/>
                <a:gd name="T97" fmla="*/ 83 h 86"/>
                <a:gd name="T98" fmla="*/ 91 w 112"/>
                <a:gd name="T99" fmla="*/ 85 h 86"/>
                <a:gd name="T100" fmla="*/ 107 w 112"/>
                <a:gd name="T101" fmla="*/ 72 h 86"/>
                <a:gd name="T102" fmla="*/ 112 w 112"/>
                <a:gd name="T103" fmla="*/ 5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" h="86">
                  <a:moveTo>
                    <a:pt x="111" y="53"/>
                  </a:moveTo>
                  <a:cubicBezTo>
                    <a:pt x="111" y="51"/>
                    <a:pt x="111" y="50"/>
                    <a:pt x="110" y="49"/>
                  </a:cubicBezTo>
                  <a:cubicBezTo>
                    <a:pt x="110" y="46"/>
                    <a:pt x="108" y="44"/>
                    <a:pt x="107" y="42"/>
                  </a:cubicBezTo>
                  <a:cubicBezTo>
                    <a:pt x="108" y="44"/>
                    <a:pt x="109" y="47"/>
                    <a:pt x="109" y="50"/>
                  </a:cubicBezTo>
                  <a:cubicBezTo>
                    <a:pt x="110" y="51"/>
                    <a:pt x="110" y="53"/>
                    <a:pt x="110" y="54"/>
                  </a:cubicBezTo>
                  <a:cubicBezTo>
                    <a:pt x="110" y="55"/>
                    <a:pt x="110" y="57"/>
                    <a:pt x="110" y="58"/>
                  </a:cubicBezTo>
                  <a:cubicBezTo>
                    <a:pt x="109" y="61"/>
                    <a:pt x="109" y="64"/>
                    <a:pt x="108" y="67"/>
                  </a:cubicBezTo>
                  <a:cubicBezTo>
                    <a:pt x="107" y="67"/>
                    <a:pt x="107" y="68"/>
                    <a:pt x="107" y="69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73"/>
                    <a:pt x="104" y="73"/>
                    <a:pt x="103" y="74"/>
                  </a:cubicBezTo>
                  <a:cubicBezTo>
                    <a:pt x="99" y="79"/>
                    <a:pt x="94" y="82"/>
                    <a:pt x="88" y="83"/>
                  </a:cubicBezTo>
                  <a:cubicBezTo>
                    <a:pt x="83" y="84"/>
                    <a:pt x="77" y="84"/>
                    <a:pt x="72" y="81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0" y="70"/>
                    <a:pt x="58" y="74"/>
                    <a:pt x="65" y="78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0"/>
                    <a:pt x="71" y="81"/>
                  </a:cubicBezTo>
                  <a:cubicBezTo>
                    <a:pt x="71" y="81"/>
                    <a:pt x="72" y="81"/>
                    <a:pt x="73" y="82"/>
                  </a:cubicBezTo>
                  <a:cubicBezTo>
                    <a:pt x="76" y="83"/>
                    <a:pt x="79" y="83"/>
                    <a:pt x="82" y="83"/>
                  </a:cubicBezTo>
                  <a:cubicBezTo>
                    <a:pt x="89" y="83"/>
                    <a:pt x="95" y="81"/>
                    <a:pt x="100" y="77"/>
                  </a:cubicBezTo>
                  <a:cubicBezTo>
                    <a:pt x="101" y="76"/>
                    <a:pt x="102" y="74"/>
                    <a:pt x="103" y="73"/>
                  </a:cubicBezTo>
                  <a:cubicBezTo>
                    <a:pt x="104" y="72"/>
                    <a:pt x="104" y="72"/>
                    <a:pt x="105" y="71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7" y="66"/>
                    <a:pt x="108" y="63"/>
                    <a:pt x="109" y="60"/>
                  </a:cubicBezTo>
                  <a:cubicBezTo>
                    <a:pt x="109" y="59"/>
                    <a:pt x="109" y="57"/>
                    <a:pt x="109" y="55"/>
                  </a:cubicBezTo>
                  <a:cubicBezTo>
                    <a:pt x="109" y="54"/>
                    <a:pt x="109" y="53"/>
                    <a:pt x="109" y="51"/>
                  </a:cubicBezTo>
                  <a:cubicBezTo>
                    <a:pt x="108" y="48"/>
                    <a:pt x="107" y="45"/>
                    <a:pt x="106" y="42"/>
                  </a:cubicBezTo>
                  <a:cubicBezTo>
                    <a:pt x="105" y="41"/>
                    <a:pt x="104" y="40"/>
                    <a:pt x="104" y="38"/>
                  </a:cubicBezTo>
                  <a:cubicBezTo>
                    <a:pt x="102" y="37"/>
                    <a:pt x="101" y="36"/>
                    <a:pt x="99" y="36"/>
                  </a:cubicBezTo>
                  <a:cubicBezTo>
                    <a:pt x="97" y="34"/>
                    <a:pt x="94" y="35"/>
                    <a:pt x="94" y="35"/>
                  </a:cubicBezTo>
                  <a:cubicBezTo>
                    <a:pt x="94" y="36"/>
                    <a:pt x="94" y="36"/>
                    <a:pt x="95" y="37"/>
                  </a:cubicBezTo>
                  <a:cubicBezTo>
                    <a:pt x="95" y="38"/>
                    <a:pt x="96" y="39"/>
                    <a:pt x="98" y="41"/>
                  </a:cubicBezTo>
                  <a:cubicBezTo>
                    <a:pt x="98" y="42"/>
                    <a:pt x="99" y="43"/>
                    <a:pt x="100" y="44"/>
                  </a:cubicBezTo>
                  <a:cubicBezTo>
                    <a:pt x="101" y="46"/>
                    <a:pt x="101" y="47"/>
                    <a:pt x="101" y="47"/>
                  </a:cubicBezTo>
                  <a:cubicBezTo>
                    <a:pt x="101" y="48"/>
                    <a:pt x="100" y="47"/>
                    <a:pt x="99" y="47"/>
                  </a:cubicBezTo>
                  <a:cubicBezTo>
                    <a:pt x="100" y="49"/>
                    <a:pt x="101" y="50"/>
                    <a:pt x="101" y="52"/>
                  </a:cubicBezTo>
                  <a:cubicBezTo>
                    <a:pt x="101" y="53"/>
                    <a:pt x="101" y="54"/>
                    <a:pt x="101" y="54"/>
                  </a:cubicBezTo>
                  <a:cubicBezTo>
                    <a:pt x="101" y="55"/>
                    <a:pt x="101" y="56"/>
                    <a:pt x="101" y="57"/>
                  </a:cubicBezTo>
                  <a:cubicBezTo>
                    <a:pt x="101" y="60"/>
                    <a:pt x="100" y="63"/>
                    <a:pt x="99" y="66"/>
                  </a:cubicBezTo>
                  <a:cubicBezTo>
                    <a:pt x="98" y="67"/>
                    <a:pt x="98" y="67"/>
                    <a:pt x="97" y="68"/>
                  </a:cubicBezTo>
                  <a:cubicBezTo>
                    <a:pt x="97" y="69"/>
                    <a:pt x="96" y="69"/>
                    <a:pt x="96" y="70"/>
                  </a:cubicBezTo>
                  <a:cubicBezTo>
                    <a:pt x="95" y="71"/>
                    <a:pt x="94" y="72"/>
                    <a:pt x="92" y="73"/>
                  </a:cubicBezTo>
                  <a:cubicBezTo>
                    <a:pt x="90" y="74"/>
                    <a:pt x="86" y="75"/>
                    <a:pt x="83" y="75"/>
                  </a:cubicBezTo>
                  <a:cubicBezTo>
                    <a:pt x="81" y="75"/>
                    <a:pt x="79" y="75"/>
                    <a:pt x="78" y="75"/>
                  </a:cubicBezTo>
                  <a:cubicBezTo>
                    <a:pt x="77" y="75"/>
                    <a:pt x="76" y="74"/>
                    <a:pt x="75" y="74"/>
                  </a:cubicBezTo>
                  <a:cubicBezTo>
                    <a:pt x="74" y="74"/>
                    <a:pt x="74" y="73"/>
                    <a:pt x="74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2" y="62"/>
                    <a:pt x="44" y="58"/>
                    <a:pt x="36" y="53"/>
                  </a:cubicBezTo>
                  <a:cubicBezTo>
                    <a:pt x="44" y="58"/>
                    <a:pt x="52" y="62"/>
                    <a:pt x="60" y="66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5" y="74"/>
                    <a:pt x="75" y="74"/>
                  </a:cubicBezTo>
                  <a:cubicBezTo>
                    <a:pt x="76" y="74"/>
                    <a:pt x="77" y="74"/>
                    <a:pt x="78" y="75"/>
                  </a:cubicBezTo>
                  <a:cubicBezTo>
                    <a:pt x="79" y="75"/>
                    <a:pt x="81" y="75"/>
                    <a:pt x="83" y="75"/>
                  </a:cubicBezTo>
                  <a:cubicBezTo>
                    <a:pt x="86" y="75"/>
                    <a:pt x="90" y="74"/>
                    <a:pt x="92" y="73"/>
                  </a:cubicBezTo>
                  <a:cubicBezTo>
                    <a:pt x="94" y="72"/>
                    <a:pt x="95" y="71"/>
                    <a:pt x="96" y="70"/>
                  </a:cubicBezTo>
                  <a:cubicBezTo>
                    <a:pt x="96" y="69"/>
                    <a:pt x="97" y="68"/>
                    <a:pt x="97" y="68"/>
                  </a:cubicBezTo>
                  <a:cubicBezTo>
                    <a:pt x="97" y="68"/>
                    <a:pt x="98" y="67"/>
                    <a:pt x="98" y="67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00" y="63"/>
                    <a:pt x="101" y="60"/>
                    <a:pt x="101" y="57"/>
                  </a:cubicBezTo>
                  <a:cubicBezTo>
                    <a:pt x="101" y="56"/>
                    <a:pt x="101" y="55"/>
                    <a:pt x="101" y="54"/>
                  </a:cubicBezTo>
                  <a:cubicBezTo>
                    <a:pt x="101" y="53"/>
                    <a:pt x="100" y="52"/>
                    <a:pt x="100" y="52"/>
                  </a:cubicBezTo>
                  <a:cubicBezTo>
                    <a:pt x="100" y="50"/>
                    <a:pt x="99" y="49"/>
                    <a:pt x="99" y="47"/>
                  </a:cubicBezTo>
                  <a:cubicBezTo>
                    <a:pt x="98" y="47"/>
                    <a:pt x="98" y="48"/>
                    <a:pt x="98" y="50"/>
                  </a:cubicBezTo>
                  <a:cubicBezTo>
                    <a:pt x="98" y="51"/>
                    <a:pt x="98" y="52"/>
                    <a:pt x="98" y="54"/>
                  </a:cubicBezTo>
                  <a:cubicBezTo>
                    <a:pt x="98" y="56"/>
                    <a:pt x="99" y="58"/>
                    <a:pt x="98" y="60"/>
                  </a:cubicBezTo>
                  <a:cubicBezTo>
                    <a:pt x="98" y="61"/>
                    <a:pt x="98" y="62"/>
                    <a:pt x="97" y="63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4"/>
                    <a:pt x="97" y="65"/>
                    <a:pt x="97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5" y="68"/>
                    <a:pt x="93" y="70"/>
                    <a:pt x="92" y="70"/>
                  </a:cubicBezTo>
                  <a:cubicBezTo>
                    <a:pt x="88" y="73"/>
                    <a:pt x="83" y="74"/>
                    <a:pt x="78" y="72"/>
                  </a:cubicBezTo>
                  <a:cubicBezTo>
                    <a:pt x="77" y="72"/>
                    <a:pt x="76" y="72"/>
                    <a:pt x="75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0"/>
                    <a:pt x="73" y="70"/>
                    <a:pt x="73" y="70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0" y="58"/>
                    <a:pt x="39" y="52"/>
                    <a:pt x="28" y="46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6" y="39"/>
                    <a:pt x="15" y="36"/>
                    <a:pt x="14" y="33"/>
                  </a:cubicBezTo>
                  <a:cubicBezTo>
                    <a:pt x="14" y="30"/>
                    <a:pt x="14" y="26"/>
                    <a:pt x="15" y="23"/>
                  </a:cubicBezTo>
                  <a:cubicBezTo>
                    <a:pt x="16" y="22"/>
                    <a:pt x="17" y="21"/>
                    <a:pt x="18" y="20"/>
                  </a:cubicBezTo>
                  <a:cubicBezTo>
                    <a:pt x="18" y="18"/>
                    <a:pt x="20" y="18"/>
                    <a:pt x="21" y="17"/>
                  </a:cubicBezTo>
                  <a:cubicBezTo>
                    <a:pt x="24" y="15"/>
                    <a:pt x="29" y="14"/>
                    <a:pt x="34" y="16"/>
                  </a:cubicBezTo>
                  <a:cubicBezTo>
                    <a:pt x="34" y="16"/>
                    <a:pt x="35" y="16"/>
                    <a:pt x="35" y="16"/>
                  </a:cubicBezTo>
                  <a:cubicBezTo>
                    <a:pt x="36" y="16"/>
                    <a:pt x="36" y="16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1" y="29"/>
                    <a:pt x="72" y="34"/>
                    <a:pt x="81" y="38"/>
                  </a:cubicBezTo>
                  <a:cubicBezTo>
                    <a:pt x="98" y="45"/>
                    <a:pt x="94" y="38"/>
                    <a:pt x="78" y="29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95" y="37"/>
                    <a:pt x="88" y="30"/>
                    <a:pt x="91" y="29"/>
                  </a:cubicBezTo>
                  <a:cubicBezTo>
                    <a:pt x="82" y="25"/>
                    <a:pt x="75" y="21"/>
                    <a:pt x="67" y="16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4"/>
                    <a:pt x="41" y="3"/>
                    <a:pt x="40" y="3"/>
                  </a:cubicBezTo>
                  <a:cubicBezTo>
                    <a:pt x="32" y="0"/>
                    <a:pt x="24" y="0"/>
                    <a:pt x="16" y="3"/>
                  </a:cubicBezTo>
                  <a:cubicBezTo>
                    <a:pt x="12" y="5"/>
                    <a:pt x="8" y="8"/>
                    <a:pt x="6" y="12"/>
                  </a:cubicBezTo>
                  <a:cubicBezTo>
                    <a:pt x="3" y="15"/>
                    <a:pt x="1" y="19"/>
                    <a:pt x="1" y="23"/>
                  </a:cubicBezTo>
                  <a:cubicBezTo>
                    <a:pt x="0" y="27"/>
                    <a:pt x="0" y="31"/>
                    <a:pt x="0" y="35"/>
                  </a:cubicBezTo>
                  <a:cubicBezTo>
                    <a:pt x="1" y="39"/>
                    <a:pt x="2" y="43"/>
                    <a:pt x="5" y="47"/>
                  </a:cubicBezTo>
                  <a:cubicBezTo>
                    <a:pt x="6" y="49"/>
                    <a:pt x="7" y="50"/>
                    <a:pt x="9" y="52"/>
                  </a:cubicBezTo>
                  <a:cubicBezTo>
                    <a:pt x="11" y="53"/>
                    <a:pt x="13" y="55"/>
                    <a:pt x="15" y="55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8" y="82"/>
                    <a:pt x="68" y="82"/>
                    <a:pt x="68" y="83"/>
                  </a:cubicBezTo>
                  <a:cubicBezTo>
                    <a:pt x="69" y="83"/>
                    <a:pt x="69" y="83"/>
                    <a:pt x="70" y="83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3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4" y="47"/>
                    <a:pt x="2" y="42"/>
                    <a:pt x="1" y="36"/>
                  </a:cubicBezTo>
                  <a:cubicBezTo>
                    <a:pt x="0" y="31"/>
                    <a:pt x="0" y="26"/>
                    <a:pt x="2" y="21"/>
                  </a:cubicBezTo>
                  <a:cubicBezTo>
                    <a:pt x="2" y="21"/>
                    <a:pt x="2" y="22"/>
                    <a:pt x="2" y="21"/>
                  </a:cubicBezTo>
                  <a:cubicBezTo>
                    <a:pt x="1" y="26"/>
                    <a:pt x="1" y="31"/>
                    <a:pt x="2" y="36"/>
                  </a:cubicBezTo>
                  <a:cubicBezTo>
                    <a:pt x="3" y="41"/>
                    <a:pt x="5" y="46"/>
                    <a:pt x="9" y="50"/>
                  </a:cubicBezTo>
                  <a:cubicBezTo>
                    <a:pt x="10" y="51"/>
                    <a:pt x="11" y="52"/>
                    <a:pt x="12" y="52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7"/>
                    <a:pt x="47" y="71"/>
                    <a:pt x="54" y="74"/>
                  </a:cubicBezTo>
                  <a:cubicBezTo>
                    <a:pt x="58" y="76"/>
                    <a:pt x="61" y="78"/>
                    <a:pt x="65" y="80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9" y="82"/>
                    <a:pt x="70" y="82"/>
                  </a:cubicBezTo>
                  <a:cubicBezTo>
                    <a:pt x="70" y="82"/>
                    <a:pt x="71" y="83"/>
                    <a:pt x="72" y="83"/>
                  </a:cubicBezTo>
                  <a:cubicBezTo>
                    <a:pt x="74" y="84"/>
                    <a:pt x="77" y="84"/>
                    <a:pt x="79" y="84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6"/>
                    <a:pt x="87" y="86"/>
                    <a:pt x="91" y="85"/>
                  </a:cubicBezTo>
                  <a:cubicBezTo>
                    <a:pt x="95" y="84"/>
                    <a:pt x="98" y="82"/>
                    <a:pt x="101" y="79"/>
                  </a:cubicBezTo>
                  <a:cubicBezTo>
                    <a:pt x="103" y="78"/>
                    <a:pt x="104" y="76"/>
                    <a:pt x="106" y="74"/>
                  </a:cubicBezTo>
                  <a:cubicBezTo>
                    <a:pt x="106" y="74"/>
                    <a:pt x="107" y="73"/>
                    <a:pt x="107" y="72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8" y="70"/>
                    <a:pt x="108" y="70"/>
                    <a:pt x="109" y="69"/>
                  </a:cubicBezTo>
                  <a:cubicBezTo>
                    <a:pt x="111" y="66"/>
                    <a:pt x="111" y="62"/>
                    <a:pt x="112" y="58"/>
                  </a:cubicBezTo>
                  <a:cubicBezTo>
                    <a:pt x="112" y="57"/>
                    <a:pt x="112" y="56"/>
                    <a:pt x="112" y="55"/>
                  </a:cubicBezTo>
                  <a:cubicBezTo>
                    <a:pt x="112" y="54"/>
                    <a:pt x="111" y="54"/>
                    <a:pt x="111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99" name="Freeform 22">
              <a:extLst>
                <a:ext uri="{FF2B5EF4-FFF2-40B4-BE49-F238E27FC236}">
                  <a16:creationId xmlns:a16="http://schemas.microsoft.com/office/drawing/2014/main" id="{8F724E96-86F2-4FAE-AA1C-3F04BDCA0617}"/>
                </a:ext>
              </a:extLst>
            </p:cNvPr>
            <p:cNvSpPr/>
            <p:nvPr/>
          </p:nvSpPr>
          <p:spPr bwMode="auto">
            <a:xfrm>
              <a:off x="4559301" y="3144838"/>
              <a:ext cx="417513" cy="315913"/>
            </a:xfrm>
            <a:custGeom>
              <a:avLst/>
              <a:gdLst>
                <a:gd name="T0" fmla="*/ 97 w 111"/>
                <a:gd name="T1" fmla="*/ 52 h 84"/>
                <a:gd name="T2" fmla="*/ 92 w 111"/>
                <a:gd name="T3" fmla="*/ 54 h 84"/>
                <a:gd name="T4" fmla="*/ 47 w 111"/>
                <a:gd name="T5" fmla="*/ 76 h 84"/>
                <a:gd name="T6" fmla="*/ 40 w 111"/>
                <a:gd name="T7" fmla="*/ 79 h 84"/>
                <a:gd name="T8" fmla="*/ 22 w 111"/>
                <a:gd name="T9" fmla="*/ 80 h 84"/>
                <a:gd name="T10" fmla="*/ 41 w 111"/>
                <a:gd name="T11" fmla="*/ 78 h 84"/>
                <a:gd name="T12" fmla="*/ 59 w 111"/>
                <a:gd name="T13" fmla="*/ 69 h 84"/>
                <a:gd name="T14" fmla="*/ 103 w 111"/>
                <a:gd name="T15" fmla="*/ 45 h 84"/>
                <a:gd name="T16" fmla="*/ 107 w 111"/>
                <a:gd name="T17" fmla="*/ 19 h 84"/>
                <a:gd name="T18" fmla="*/ 102 w 111"/>
                <a:gd name="T19" fmla="*/ 23 h 84"/>
                <a:gd name="T20" fmla="*/ 101 w 111"/>
                <a:gd name="T21" fmla="*/ 30 h 84"/>
                <a:gd name="T22" fmla="*/ 72 w 111"/>
                <a:gd name="T23" fmla="*/ 54 h 84"/>
                <a:gd name="T24" fmla="*/ 38 w 111"/>
                <a:gd name="T25" fmla="*/ 71 h 84"/>
                <a:gd name="T26" fmla="*/ 25 w 111"/>
                <a:gd name="T27" fmla="*/ 72 h 84"/>
                <a:gd name="T28" fmla="*/ 37 w 111"/>
                <a:gd name="T29" fmla="*/ 71 h 84"/>
                <a:gd name="T30" fmla="*/ 47 w 111"/>
                <a:gd name="T31" fmla="*/ 66 h 84"/>
                <a:gd name="T32" fmla="*/ 98 w 111"/>
                <a:gd name="T33" fmla="*/ 38 h 84"/>
                <a:gd name="T34" fmla="*/ 94 w 111"/>
                <a:gd name="T35" fmla="*/ 40 h 84"/>
                <a:gd name="T36" fmla="*/ 89 w 111"/>
                <a:gd name="T37" fmla="*/ 44 h 84"/>
                <a:gd name="T38" fmla="*/ 47 w 111"/>
                <a:gd name="T39" fmla="*/ 64 h 84"/>
                <a:gd name="T40" fmla="*/ 36 w 111"/>
                <a:gd name="T41" fmla="*/ 69 h 84"/>
                <a:gd name="T42" fmla="*/ 31 w 111"/>
                <a:gd name="T43" fmla="*/ 70 h 84"/>
                <a:gd name="T44" fmla="*/ 16 w 111"/>
                <a:gd name="T45" fmla="*/ 63 h 84"/>
                <a:gd name="T46" fmla="*/ 15 w 111"/>
                <a:gd name="T47" fmla="*/ 62 h 84"/>
                <a:gd name="T48" fmla="*/ 14 w 111"/>
                <a:gd name="T49" fmla="*/ 54 h 84"/>
                <a:gd name="T50" fmla="*/ 19 w 111"/>
                <a:gd name="T51" fmla="*/ 43 h 84"/>
                <a:gd name="T52" fmla="*/ 25 w 111"/>
                <a:gd name="T53" fmla="*/ 40 h 84"/>
                <a:gd name="T54" fmla="*/ 73 w 111"/>
                <a:gd name="T55" fmla="*/ 16 h 84"/>
                <a:gd name="T56" fmla="*/ 76 w 111"/>
                <a:gd name="T57" fmla="*/ 14 h 84"/>
                <a:gd name="T58" fmla="*/ 96 w 111"/>
                <a:gd name="T59" fmla="*/ 19 h 84"/>
                <a:gd name="T60" fmla="*/ 98 w 111"/>
                <a:gd name="T61" fmla="*/ 19 h 84"/>
                <a:gd name="T62" fmla="*/ 88 w 111"/>
                <a:gd name="T63" fmla="*/ 5 h 84"/>
                <a:gd name="T64" fmla="*/ 102 w 111"/>
                <a:gd name="T65" fmla="*/ 8 h 84"/>
                <a:gd name="T66" fmla="*/ 67 w 111"/>
                <a:gd name="T67" fmla="*/ 3 h 84"/>
                <a:gd name="T68" fmla="*/ 26 w 111"/>
                <a:gd name="T69" fmla="*/ 24 h 84"/>
                <a:gd name="T70" fmla="*/ 14 w 111"/>
                <a:gd name="T71" fmla="*/ 30 h 84"/>
                <a:gd name="T72" fmla="*/ 1 w 111"/>
                <a:gd name="T73" fmla="*/ 46 h 84"/>
                <a:gd name="T74" fmla="*/ 0 w 111"/>
                <a:gd name="T75" fmla="*/ 58 h 84"/>
                <a:gd name="T76" fmla="*/ 3 w 111"/>
                <a:gd name="T77" fmla="*/ 68 h 84"/>
                <a:gd name="T78" fmla="*/ 3 w 111"/>
                <a:gd name="T79" fmla="*/ 70 h 84"/>
                <a:gd name="T80" fmla="*/ 4 w 111"/>
                <a:gd name="T81" fmla="*/ 71 h 84"/>
                <a:gd name="T82" fmla="*/ 12 w 111"/>
                <a:gd name="T83" fmla="*/ 79 h 84"/>
                <a:gd name="T84" fmla="*/ 42 w 111"/>
                <a:gd name="T85" fmla="*/ 81 h 84"/>
                <a:gd name="T86" fmla="*/ 44 w 111"/>
                <a:gd name="T87" fmla="*/ 80 h 84"/>
                <a:gd name="T88" fmla="*/ 72 w 111"/>
                <a:gd name="T89" fmla="*/ 66 h 84"/>
                <a:gd name="T90" fmla="*/ 43 w 111"/>
                <a:gd name="T91" fmla="*/ 80 h 84"/>
                <a:gd name="T92" fmla="*/ 38 w 111"/>
                <a:gd name="T93" fmla="*/ 82 h 84"/>
                <a:gd name="T94" fmla="*/ 4 w 111"/>
                <a:gd name="T95" fmla="*/ 69 h 84"/>
                <a:gd name="T96" fmla="*/ 3 w 111"/>
                <a:gd name="T97" fmla="*/ 69 h 84"/>
                <a:gd name="T98" fmla="*/ 1 w 111"/>
                <a:gd name="T99" fmla="*/ 62 h 84"/>
                <a:gd name="T100" fmla="*/ 9 w 111"/>
                <a:gd name="T101" fmla="*/ 33 h 84"/>
                <a:gd name="T102" fmla="*/ 1 w 111"/>
                <a:gd name="T103" fmla="*/ 55 h 84"/>
                <a:gd name="T104" fmla="*/ 4 w 111"/>
                <a:gd name="T105" fmla="*/ 68 h 84"/>
                <a:gd name="T106" fmla="*/ 5 w 111"/>
                <a:gd name="T107" fmla="*/ 69 h 84"/>
                <a:gd name="T108" fmla="*/ 10 w 111"/>
                <a:gd name="T109" fmla="*/ 76 h 84"/>
                <a:gd name="T110" fmla="*/ 42 w 111"/>
                <a:gd name="T111" fmla="*/ 80 h 84"/>
                <a:gd name="T112" fmla="*/ 73 w 111"/>
                <a:gd name="T113" fmla="*/ 64 h 84"/>
                <a:gd name="T114" fmla="*/ 94 w 111"/>
                <a:gd name="T115" fmla="*/ 56 h 84"/>
                <a:gd name="T116" fmla="*/ 110 w 111"/>
                <a:gd name="T117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" h="84">
                  <a:moveTo>
                    <a:pt x="105" y="44"/>
                  </a:moveTo>
                  <a:cubicBezTo>
                    <a:pt x="104" y="47"/>
                    <a:pt x="101" y="49"/>
                    <a:pt x="99" y="50"/>
                  </a:cubicBezTo>
                  <a:cubicBezTo>
                    <a:pt x="98" y="51"/>
                    <a:pt x="98" y="51"/>
                    <a:pt x="97" y="52"/>
                  </a:cubicBezTo>
                  <a:cubicBezTo>
                    <a:pt x="97" y="52"/>
                    <a:pt x="96" y="52"/>
                    <a:pt x="96" y="52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83" y="58"/>
                    <a:pt x="75" y="62"/>
                    <a:pt x="66" y="6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1" y="78"/>
                    <a:pt x="41" y="79"/>
                    <a:pt x="40" y="79"/>
                  </a:cubicBezTo>
                  <a:cubicBezTo>
                    <a:pt x="35" y="81"/>
                    <a:pt x="29" y="82"/>
                    <a:pt x="24" y="81"/>
                  </a:cubicBezTo>
                  <a:cubicBezTo>
                    <a:pt x="19" y="80"/>
                    <a:pt x="15" y="78"/>
                    <a:pt x="12" y="76"/>
                  </a:cubicBezTo>
                  <a:cubicBezTo>
                    <a:pt x="15" y="78"/>
                    <a:pt x="18" y="79"/>
                    <a:pt x="22" y="80"/>
                  </a:cubicBezTo>
                  <a:cubicBezTo>
                    <a:pt x="26" y="81"/>
                    <a:pt x="31" y="81"/>
                    <a:pt x="36" y="80"/>
                  </a:cubicBezTo>
                  <a:cubicBezTo>
                    <a:pt x="37" y="80"/>
                    <a:pt x="38" y="79"/>
                    <a:pt x="40" y="79"/>
                  </a:cubicBezTo>
                  <a:cubicBezTo>
                    <a:pt x="40" y="79"/>
                    <a:pt x="41" y="78"/>
                    <a:pt x="41" y="78"/>
                  </a:cubicBezTo>
                  <a:cubicBezTo>
                    <a:pt x="42" y="78"/>
                    <a:pt x="42" y="77"/>
                    <a:pt x="43" y="77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3"/>
                    <a:pt x="56" y="71"/>
                    <a:pt x="59" y="69"/>
                  </a:cubicBezTo>
                  <a:cubicBezTo>
                    <a:pt x="70" y="64"/>
                    <a:pt x="79" y="60"/>
                    <a:pt x="89" y="5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9" y="50"/>
                    <a:pt x="101" y="48"/>
                    <a:pt x="103" y="45"/>
                  </a:cubicBezTo>
                  <a:cubicBezTo>
                    <a:pt x="107" y="40"/>
                    <a:pt x="109" y="34"/>
                    <a:pt x="109" y="28"/>
                  </a:cubicBezTo>
                  <a:cubicBezTo>
                    <a:pt x="109" y="26"/>
                    <a:pt x="109" y="25"/>
                    <a:pt x="109" y="24"/>
                  </a:cubicBezTo>
                  <a:cubicBezTo>
                    <a:pt x="108" y="22"/>
                    <a:pt x="107" y="21"/>
                    <a:pt x="107" y="19"/>
                  </a:cubicBezTo>
                  <a:cubicBezTo>
                    <a:pt x="105" y="17"/>
                    <a:pt x="103" y="16"/>
                    <a:pt x="103" y="16"/>
                  </a:cubicBezTo>
                  <a:cubicBezTo>
                    <a:pt x="102" y="16"/>
                    <a:pt x="102" y="17"/>
                    <a:pt x="102" y="18"/>
                  </a:cubicBezTo>
                  <a:cubicBezTo>
                    <a:pt x="102" y="19"/>
                    <a:pt x="102" y="21"/>
                    <a:pt x="102" y="23"/>
                  </a:cubicBezTo>
                  <a:cubicBezTo>
                    <a:pt x="103" y="24"/>
                    <a:pt x="103" y="26"/>
                    <a:pt x="103" y="27"/>
                  </a:cubicBezTo>
                  <a:cubicBezTo>
                    <a:pt x="103" y="29"/>
                    <a:pt x="103" y="30"/>
                    <a:pt x="103" y="30"/>
                  </a:cubicBezTo>
                  <a:cubicBezTo>
                    <a:pt x="102" y="31"/>
                    <a:pt x="102" y="30"/>
                    <a:pt x="101" y="30"/>
                  </a:cubicBezTo>
                  <a:cubicBezTo>
                    <a:pt x="101" y="33"/>
                    <a:pt x="100" y="36"/>
                    <a:pt x="98" y="39"/>
                  </a:cubicBezTo>
                  <a:cubicBezTo>
                    <a:pt x="97" y="41"/>
                    <a:pt x="95" y="44"/>
                    <a:pt x="92" y="4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64" y="58"/>
                    <a:pt x="55" y="62"/>
                    <a:pt x="47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71"/>
                    <a:pt x="36" y="72"/>
                    <a:pt x="35" y="72"/>
                  </a:cubicBezTo>
                  <a:cubicBezTo>
                    <a:pt x="32" y="73"/>
                    <a:pt x="28" y="73"/>
                    <a:pt x="25" y="72"/>
                  </a:cubicBezTo>
                  <a:cubicBezTo>
                    <a:pt x="28" y="73"/>
                    <a:pt x="32" y="73"/>
                    <a:pt x="35" y="72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8" y="71"/>
                    <a:pt x="38" y="71"/>
                    <a:pt x="38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3"/>
                    <a:pt x="97" y="41"/>
                    <a:pt x="98" y="38"/>
                  </a:cubicBezTo>
                  <a:cubicBezTo>
                    <a:pt x="100" y="36"/>
                    <a:pt x="100" y="32"/>
                    <a:pt x="100" y="29"/>
                  </a:cubicBezTo>
                  <a:cubicBezTo>
                    <a:pt x="100" y="29"/>
                    <a:pt x="99" y="29"/>
                    <a:pt x="98" y="31"/>
                  </a:cubicBezTo>
                  <a:cubicBezTo>
                    <a:pt x="98" y="33"/>
                    <a:pt x="97" y="37"/>
                    <a:pt x="94" y="40"/>
                  </a:cubicBezTo>
                  <a:cubicBezTo>
                    <a:pt x="94" y="41"/>
                    <a:pt x="93" y="41"/>
                    <a:pt x="92" y="42"/>
                  </a:cubicBezTo>
                  <a:cubicBezTo>
                    <a:pt x="92" y="42"/>
                    <a:pt x="91" y="43"/>
                    <a:pt x="91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6" y="45"/>
                    <a:pt x="84" y="46"/>
                    <a:pt x="82" y="47"/>
                  </a:cubicBezTo>
                  <a:cubicBezTo>
                    <a:pt x="76" y="50"/>
                    <a:pt x="70" y="52"/>
                    <a:pt x="64" y="55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69"/>
                    <a:pt x="35" y="69"/>
                    <a:pt x="34" y="70"/>
                  </a:cubicBezTo>
                  <a:cubicBezTo>
                    <a:pt x="33" y="70"/>
                    <a:pt x="32" y="70"/>
                    <a:pt x="31" y="70"/>
                  </a:cubicBezTo>
                  <a:cubicBezTo>
                    <a:pt x="26" y="71"/>
                    <a:pt x="21" y="69"/>
                    <a:pt x="19" y="67"/>
                  </a:cubicBezTo>
                  <a:cubicBezTo>
                    <a:pt x="18" y="66"/>
                    <a:pt x="17" y="65"/>
                    <a:pt x="16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5" y="62"/>
                  </a:cubicBezTo>
                  <a:cubicBezTo>
                    <a:pt x="15" y="62"/>
                    <a:pt x="15" y="61"/>
                    <a:pt x="15" y="61"/>
                  </a:cubicBezTo>
                  <a:cubicBezTo>
                    <a:pt x="15" y="60"/>
                    <a:pt x="15" y="60"/>
                    <a:pt x="14" y="59"/>
                  </a:cubicBezTo>
                  <a:cubicBezTo>
                    <a:pt x="14" y="58"/>
                    <a:pt x="14" y="56"/>
                    <a:pt x="14" y="54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4" y="51"/>
                    <a:pt x="14" y="50"/>
                    <a:pt x="15" y="50"/>
                  </a:cubicBezTo>
                  <a:cubicBezTo>
                    <a:pt x="16" y="47"/>
                    <a:pt x="17" y="44"/>
                    <a:pt x="19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2" y="31"/>
                    <a:pt x="54" y="25"/>
                    <a:pt x="65" y="20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6" y="15"/>
                    <a:pt x="76" y="14"/>
                  </a:cubicBezTo>
                  <a:cubicBezTo>
                    <a:pt x="77" y="14"/>
                    <a:pt x="78" y="14"/>
                    <a:pt x="79" y="14"/>
                  </a:cubicBezTo>
                  <a:cubicBezTo>
                    <a:pt x="84" y="13"/>
                    <a:pt x="88" y="14"/>
                    <a:pt x="91" y="15"/>
                  </a:cubicBezTo>
                  <a:cubicBezTo>
                    <a:pt x="93" y="17"/>
                    <a:pt x="95" y="18"/>
                    <a:pt x="96" y="19"/>
                  </a:cubicBezTo>
                  <a:cubicBezTo>
                    <a:pt x="96" y="19"/>
                    <a:pt x="96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8"/>
                    <a:pt x="98" y="16"/>
                    <a:pt x="97" y="13"/>
                  </a:cubicBezTo>
                  <a:cubicBezTo>
                    <a:pt x="95" y="11"/>
                    <a:pt x="92" y="8"/>
                    <a:pt x="88" y="7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3" y="7"/>
                    <a:pt x="96" y="9"/>
                    <a:pt x="97" y="10"/>
                  </a:cubicBezTo>
                  <a:cubicBezTo>
                    <a:pt x="99" y="11"/>
                    <a:pt x="100" y="11"/>
                    <a:pt x="100" y="11"/>
                  </a:cubicBezTo>
                  <a:cubicBezTo>
                    <a:pt x="101" y="10"/>
                    <a:pt x="100" y="8"/>
                    <a:pt x="102" y="8"/>
                  </a:cubicBezTo>
                  <a:cubicBezTo>
                    <a:pt x="98" y="4"/>
                    <a:pt x="92" y="2"/>
                    <a:pt x="87" y="1"/>
                  </a:cubicBezTo>
                  <a:cubicBezTo>
                    <a:pt x="81" y="0"/>
                    <a:pt x="75" y="0"/>
                    <a:pt x="70" y="2"/>
                  </a:cubicBezTo>
                  <a:cubicBezTo>
                    <a:pt x="69" y="2"/>
                    <a:pt x="68" y="2"/>
                    <a:pt x="67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2" y="30"/>
                  </a:cubicBezTo>
                  <a:cubicBezTo>
                    <a:pt x="10" y="32"/>
                    <a:pt x="9" y="33"/>
                    <a:pt x="7" y="35"/>
                  </a:cubicBezTo>
                  <a:cubicBezTo>
                    <a:pt x="4" y="38"/>
                    <a:pt x="2" y="42"/>
                    <a:pt x="1" y="46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0" y="56"/>
                    <a:pt x="0" y="57"/>
                    <a:pt x="0" y="58"/>
                  </a:cubicBezTo>
                  <a:cubicBezTo>
                    <a:pt x="0" y="60"/>
                    <a:pt x="0" y="62"/>
                    <a:pt x="1" y="64"/>
                  </a:cubicBezTo>
                  <a:cubicBezTo>
                    <a:pt x="1" y="65"/>
                    <a:pt x="2" y="66"/>
                    <a:pt x="2" y="67"/>
                  </a:cubicBezTo>
                  <a:cubicBezTo>
                    <a:pt x="2" y="67"/>
                    <a:pt x="2" y="68"/>
                    <a:pt x="3" y="68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5" y="72"/>
                    <a:pt x="5" y="72"/>
                  </a:cubicBezTo>
                  <a:cubicBezTo>
                    <a:pt x="5" y="73"/>
                    <a:pt x="6" y="74"/>
                    <a:pt x="7" y="75"/>
                  </a:cubicBezTo>
                  <a:cubicBezTo>
                    <a:pt x="8" y="77"/>
                    <a:pt x="10" y="78"/>
                    <a:pt x="12" y="79"/>
                  </a:cubicBezTo>
                  <a:cubicBezTo>
                    <a:pt x="15" y="82"/>
                    <a:pt x="19" y="83"/>
                    <a:pt x="23" y="84"/>
                  </a:cubicBezTo>
                  <a:cubicBezTo>
                    <a:pt x="27" y="84"/>
                    <a:pt x="32" y="84"/>
                    <a:pt x="36" y="83"/>
                  </a:cubicBezTo>
                  <a:cubicBezTo>
                    <a:pt x="38" y="83"/>
                    <a:pt x="40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4" y="80"/>
                    <a:pt x="44" y="80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2"/>
                    <a:pt x="39" y="82"/>
                    <a:pt x="38" y="82"/>
                  </a:cubicBezTo>
                  <a:cubicBezTo>
                    <a:pt x="33" y="84"/>
                    <a:pt x="27" y="84"/>
                    <a:pt x="22" y="83"/>
                  </a:cubicBezTo>
                  <a:cubicBezTo>
                    <a:pt x="17" y="82"/>
                    <a:pt x="12" y="80"/>
                    <a:pt x="9" y="76"/>
                  </a:cubicBezTo>
                  <a:cubicBezTo>
                    <a:pt x="7" y="74"/>
                    <a:pt x="5" y="72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70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8"/>
                    <a:pt x="3" y="68"/>
                  </a:cubicBezTo>
                  <a:cubicBezTo>
                    <a:pt x="3" y="67"/>
                    <a:pt x="2" y="67"/>
                    <a:pt x="2" y="66"/>
                  </a:cubicBezTo>
                  <a:cubicBezTo>
                    <a:pt x="2" y="65"/>
                    <a:pt x="1" y="64"/>
                    <a:pt x="1" y="62"/>
                  </a:cubicBezTo>
                  <a:cubicBezTo>
                    <a:pt x="0" y="60"/>
                    <a:pt x="0" y="57"/>
                    <a:pt x="0" y="55"/>
                  </a:cubicBezTo>
                  <a:cubicBezTo>
                    <a:pt x="0" y="52"/>
                    <a:pt x="0" y="50"/>
                    <a:pt x="1" y="47"/>
                  </a:cubicBezTo>
                  <a:cubicBezTo>
                    <a:pt x="2" y="42"/>
                    <a:pt x="5" y="37"/>
                    <a:pt x="9" y="33"/>
                  </a:cubicBezTo>
                  <a:cubicBezTo>
                    <a:pt x="9" y="34"/>
                    <a:pt x="9" y="34"/>
                    <a:pt x="10" y="34"/>
                  </a:cubicBezTo>
                  <a:cubicBezTo>
                    <a:pt x="6" y="37"/>
                    <a:pt x="3" y="42"/>
                    <a:pt x="2" y="47"/>
                  </a:cubicBezTo>
                  <a:cubicBezTo>
                    <a:pt x="1" y="50"/>
                    <a:pt x="1" y="52"/>
                    <a:pt x="1" y="55"/>
                  </a:cubicBezTo>
                  <a:cubicBezTo>
                    <a:pt x="1" y="57"/>
                    <a:pt x="1" y="60"/>
                    <a:pt x="2" y="62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3" y="67"/>
                    <a:pt x="4" y="67"/>
                    <a:pt x="4" y="68"/>
                  </a:cubicBezTo>
                  <a:cubicBezTo>
                    <a:pt x="4" y="68"/>
                    <a:pt x="4" y="68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6" y="72"/>
                    <a:pt x="8" y="74"/>
                    <a:pt x="10" y="76"/>
                  </a:cubicBezTo>
                  <a:cubicBezTo>
                    <a:pt x="13" y="79"/>
                    <a:pt x="18" y="81"/>
                    <a:pt x="23" y="82"/>
                  </a:cubicBezTo>
                  <a:cubicBezTo>
                    <a:pt x="28" y="83"/>
                    <a:pt x="33" y="83"/>
                    <a:pt x="38" y="81"/>
                  </a:cubicBezTo>
                  <a:cubicBezTo>
                    <a:pt x="40" y="81"/>
                    <a:pt x="41" y="81"/>
                    <a:pt x="42" y="80"/>
                  </a:cubicBezTo>
                  <a:cubicBezTo>
                    <a:pt x="43" y="79"/>
                    <a:pt x="44" y="79"/>
                    <a:pt x="45" y="79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8" y="72"/>
                    <a:pt x="65" y="68"/>
                    <a:pt x="73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5"/>
                    <a:pt x="96" y="55"/>
                    <a:pt x="98" y="53"/>
                  </a:cubicBezTo>
                  <a:cubicBezTo>
                    <a:pt x="102" y="51"/>
                    <a:pt x="105" y="48"/>
                    <a:pt x="107" y="44"/>
                  </a:cubicBezTo>
                  <a:cubicBezTo>
                    <a:pt x="109" y="41"/>
                    <a:pt x="110" y="38"/>
                    <a:pt x="110" y="35"/>
                  </a:cubicBezTo>
                  <a:cubicBezTo>
                    <a:pt x="111" y="33"/>
                    <a:pt x="110" y="30"/>
                    <a:pt x="110" y="28"/>
                  </a:cubicBezTo>
                  <a:cubicBezTo>
                    <a:pt x="110" y="33"/>
                    <a:pt x="109" y="39"/>
                    <a:pt x="105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00" name="Freeform 23">
              <a:extLst>
                <a:ext uri="{FF2B5EF4-FFF2-40B4-BE49-F238E27FC236}">
                  <a16:creationId xmlns:a16="http://schemas.microsoft.com/office/drawing/2014/main" id="{F8C3C6D8-193B-42D2-A92A-84614AADDD63}"/>
                </a:ext>
              </a:extLst>
            </p:cNvPr>
            <p:cNvSpPr/>
            <p:nvPr/>
          </p:nvSpPr>
          <p:spPr bwMode="auto">
            <a:xfrm>
              <a:off x="7693026" y="2405063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01" name="Freeform 24">
              <a:extLst>
                <a:ext uri="{FF2B5EF4-FFF2-40B4-BE49-F238E27FC236}">
                  <a16:creationId xmlns:a16="http://schemas.microsoft.com/office/drawing/2014/main" id="{7854B2A3-EB52-47E3-BC5A-51C260FCA7EE}"/>
                </a:ext>
              </a:extLst>
            </p:cNvPr>
            <p:cNvSpPr/>
            <p:nvPr/>
          </p:nvSpPr>
          <p:spPr bwMode="auto">
            <a:xfrm>
              <a:off x="7697788" y="2397126"/>
              <a:ext cx="11113" cy="7938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02" name="Freeform 25">
              <a:extLst>
                <a:ext uri="{FF2B5EF4-FFF2-40B4-BE49-F238E27FC236}">
                  <a16:creationId xmlns:a16="http://schemas.microsoft.com/office/drawing/2014/main" id="{D8E3B03E-E0BC-4EF0-80F8-4BBF471AF6F0}"/>
                </a:ext>
              </a:extLst>
            </p:cNvPr>
            <p:cNvSpPr/>
            <p:nvPr/>
          </p:nvSpPr>
          <p:spPr bwMode="auto">
            <a:xfrm>
              <a:off x="7316788" y="2201863"/>
              <a:ext cx="444500" cy="258763"/>
            </a:xfrm>
            <a:custGeom>
              <a:avLst/>
              <a:gdLst>
                <a:gd name="T0" fmla="*/ 95 w 118"/>
                <a:gd name="T1" fmla="*/ 0 h 69"/>
                <a:gd name="T2" fmla="*/ 111 w 118"/>
                <a:gd name="T3" fmla="*/ 43 h 69"/>
                <a:gd name="T4" fmla="*/ 95 w 118"/>
                <a:gd name="T5" fmla="*/ 53 h 69"/>
                <a:gd name="T6" fmla="*/ 83 w 118"/>
                <a:gd name="T7" fmla="*/ 56 h 69"/>
                <a:gd name="T8" fmla="*/ 90 w 118"/>
                <a:gd name="T9" fmla="*/ 54 h 69"/>
                <a:gd name="T10" fmla="*/ 96 w 118"/>
                <a:gd name="T11" fmla="*/ 53 h 69"/>
                <a:gd name="T12" fmla="*/ 113 w 118"/>
                <a:gd name="T13" fmla="*/ 39 h 69"/>
                <a:gd name="T14" fmla="*/ 95 w 118"/>
                <a:gd name="T15" fmla="*/ 1 h 69"/>
                <a:gd name="T16" fmla="*/ 82 w 118"/>
                <a:gd name="T17" fmla="*/ 4 h 69"/>
                <a:gd name="T18" fmla="*/ 93 w 118"/>
                <a:gd name="T19" fmla="*/ 7 h 69"/>
                <a:gd name="T20" fmla="*/ 106 w 118"/>
                <a:gd name="T21" fmla="*/ 23 h 69"/>
                <a:gd name="T22" fmla="*/ 98 w 118"/>
                <a:gd name="T23" fmla="*/ 44 h 69"/>
                <a:gd name="T24" fmla="*/ 79 w 118"/>
                <a:gd name="T25" fmla="*/ 48 h 69"/>
                <a:gd name="T26" fmla="*/ 92 w 118"/>
                <a:gd name="T27" fmla="*/ 45 h 69"/>
                <a:gd name="T28" fmla="*/ 102 w 118"/>
                <a:gd name="T29" fmla="*/ 41 h 69"/>
                <a:gd name="T30" fmla="*/ 94 w 118"/>
                <a:gd name="T31" fmla="*/ 10 h 69"/>
                <a:gd name="T32" fmla="*/ 102 w 118"/>
                <a:gd name="T33" fmla="*/ 19 h 69"/>
                <a:gd name="T34" fmla="*/ 97 w 118"/>
                <a:gd name="T35" fmla="*/ 42 h 69"/>
                <a:gd name="T36" fmla="*/ 79 w 118"/>
                <a:gd name="T37" fmla="*/ 46 h 69"/>
                <a:gd name="T38" fmla="*/ 30 w 118"/>
                <a:gd name="T39" fmla="*/ 55 h 69"/>
                <a:gd name="T40" fmla="*/ 28 w 118"/>
                <a:gd name="T41" fmla="*/ 55 h 69"/>
                <a:gd name="T42" fmla="*/ 25 w 118"/>
                <a:gd name="T43" fmla="*/ 54 h 69"/>
                <a:gd name="T44" fmla="*/ 16 w 118"/>
                <a:gd name="T45" fmla="*/ 36 h 69"/>
                <a:gd name="T46" fmla="*/ 25 w 118"/>
                <a:gd name="T47" fmla="*/ 25 h 69"/>
                <a:gd name="T48" fmla="*/ 31 w 118"/>
                <a:gd name="T49" fmla="*/ 24 h 69"/>
                <a:gd name="T50" fmla="*/ 66 w 118"/>
                <a:gd name="T51" fmla="*/ 9 h 69"/>
                <a:gd name="T52" fmla="*/ 49 w 118"/>
                <a:gd name="T53" fmla="*/ 6 h 69"/>
                <a:gd name="T54" fmla="*/ 25 w 118"/>
                <a:gd name="T55" fmla="*/ 11 h 69"/>
                <a:gd name="T56" fmla="*/ 9 w 118"/>
                <a:gd name="T57" fmla="*/ 19 h 69"/>
                <a:gd name="T58" fmla="*/ 2 w 118"/>
                <a:gd name="T59" fmla="*/ 31 h 69"/>
                <a:gd name="T60" fmla="*/ 25 w 118"/>
                <a:gd name="T61" fmla="*/ 69 h 69"/>
                <a:gd name="T62" fmla="*/ 27 w 118"/>
                <a:gd name="T63" fmla="*/ 69 h 69"/>
                <a:gd name="T64" fmla="*/ 37 w 118"/>
                <a:gd name="T65" fmla="*/ 69 h 69"/>
                <a:gd name="T66" fmla="*/ 84 w 118"/>
                <a:gd name="T67" fmla="*/ 58 h 69"/>
                <a:gd name="T68" fmla="*/ 99 w 118"/>
                <a:gd name="T69" fmla="*/ 55 h 69"/>
                <a:gd name="T70" fmla="*/ 94 w 118"/>
                <a:gd name="T71" fmla="*/ 56 h 69"/>
                <a:gd name="T72" fmla="*/ 55 w 118"/>
                <a:gd name="T73" fmla="*/ 64 h 69"/>
                <a:gd name="T74" fmla="*/ 29 w 118"/>
                <a:gd name="T75" fmla="*/ 69 h 69"/>
                <a:gd name="T76" fmla="*/ 27 w 118"/>
                <a:gd name="T77" fmla="*/ 69 h 69"/>
                <a:gd name="T78" fmla="*/ 14 w 118"/>
                <a:gd name="T79" fmla="*/ 65 h 69"/>
                <a:gd name="T80" fmla="*/ 15 w 118"/>
                <a:gd name="T81" fmla="*/ 64 h 69"/>
                <a:gd name="T82" fmla="*/ 27 w 118"/>
                <a:gd name="T83" fmla="*/ 67 h 69"/>
                <a:gd name="T84" fmla="*/ 29 w 118"/>
                <a:gd name="T85" fmla="*/ 68 h 69"/>
                <a:gd name="T86" fmla="*/ 55 w 118"/>
                <a:gd name="T87" fmla="*/ 63 h 69"/>
                <a:gd name="T88" fmla="*/ 95 w 118"/>
                <a:gd name="T89" fmla="*/ 55 h 69"/>
                <a:gd name="T90" fmla="*/ 105 w 118"/>
                <a:gd name="T91" fmla="*/ 50 h 69"/>
                <a:gd name="T92" fmla="*/ 118 w 118"/>
                <a:gd name="T93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8" h="69">
                  <a:moveTo>
                    <a:pt x="110" y="9"/>
                  </a:moveTo>
                  <a:cubicBezTo>
                    <a:pt x="108" y="6"/>
                    <a:pt x="106" y="4"/>
                    <a:pt x="103" y="3"/>
                  </a:cubicBezTo>
                  <a:cubicBezTo>
                    <a:pt x="101" y="1"/>
                    <a:pt x="98" y="0"/>
                    <a:pt x="95" y="0"/>
                  </a:cubicBezTo>
                  <a:cubicBezTo>
                    <a:pt x="101" y="2"/>
                    <a:pt x="106" y="6"/>
                    <a:pt x="109" y="10"/>
                  </a:cubicBezTo>
                  <a:cubicBezTo>
                    <a:pt x="113" y="15"/>
                    <a:pt x="115" y="20"/>
                    <a:pt x="115" y="26"/>
                  </a:cubicBezTo>
                  <a:cubicBezTo>
                    <a:pt x="116" y="32"/>
                    <a:pt x="115" y="38"/>
                    <a:pt x="111" y="43"/>
                  </a:cubicBezTo>
                  <a:cubicBezTo>
                    <a:pt x="110" y="45"/>
                    <a:pt x="108" y="47"/>
                    <a:pt x="105" y="49"/>
                  </a:cubicBezTo>
                  <a:cubicBezTo>
                    <a:pt x="103" y="51"/>
                    <a:pt x="100" y="52"/>
                    <a:pt x="97" y="53"/>
                  </a:cubicBezTo>
                  <a:cubicBezTo>
                    <a:pt x="97" y="53"/>
                    <a:pt x="96" y="53"/>
                    <a:pt x="95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56" y="61"/>
                    <a:pt x="74" y="57"/>
                    <a:pt x="90" y="54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6" y="53"/>
                    <a:pt x="96" y="53"/>
                  </a:cubicBezTo>
                  <a:cubicBezTo>
                    <a:pt x="97" y="53"/>
                    <a:pt x="98" y="52"/>
                    <a:pt x="98" y="52"/>
                  </a:cubicBezTo>
                  <a:cubicBezTo>
                    <a:pt x="102" y="51"/>
                    <a:pt x="105" y="50"/>
                    <a:pt x="107" y="47"/>
                  </a:cubicBezTo>
                  <a:cubicBezTo>
                    <a:pt x="110" y="45"/>
                    <a:pt x="112" y="42"/>
                    <a:pt x="113" y="39"/>
                  </a:cubicBezTo>
                  <a:cubicBezTo>
                    <a:pt x="114" y="36"/>
                    <a:pt x="115" y="33"/>
                    <a:pt x="115" y="30"/>
                  </a:cubicBezTo>
                  <a:cubicBezTo>
                    <a:pt x="115" y="24"/>
                    <a:pt x="113" y="17"/>
                    <a:pt x="110" y="12"/>
                  </a:cubicBezTo>
                  <a:cubicBezTo>
                    <a:pt x="106" y="7"/>
                    <a:pt x="101" y="3"/>
                    <a:pt x="95" y="1"/>
                  </a:cubicBezTo>
                  <a:cubicBezTo>
                    <a:pt x="94" y="1"/>
                    <a:pt x="92" y="0"/>
                    <a:pt x="91" y="0"/>
                  </a:cubicBezTo>
                  <a:cubicBezTo>
                    <a:pt x="89" y="0"/>
                    <a:pt x="88" y="0"/>
                    <a:pt x="86" y="1"/>
                  </a:cubicBezTo>
                  <a:cubicBezTo>
                    <a:pt x="84" y="2"/>
                    <a:pt x="82" y="3"/>
                    <a:pt x="82" y="4"/>
                  </a:cubicBezTo>
                  <a:cubicBezTo>
                    <a:pt x="82" y="5"/>
                    <a:pt x="83" y="5"/>
                    <a:pt x="84" y="5"/>
                  </a:cubicBezTo>
                  <a:cubicBezTo>
                    <a:pt x="85" y="5"/>
                    <a:pt x="87" y="6"/>
                    <a:pt x="89" y="6"/>
                  </a:cubicBezTo>
                  <a:cubicBezTo>
                    <a:pt x="90" y="6"/>
                    <a:pt x="91" y="6"/>
                    <a:pt x="93" y="7"/>
                  </a:cubicBezTo>
                  <a:cubicBezTo>
                    <a:pt x="94" y="7"/>
                    <a:pt x="95" y="7"/>
                    <a:pt x="95" y="7"/>
                  </a:cubicBezTo>
                  <a:cubicBezTo>
                    <a:pt x="96" y="8"/>
                    <a:pt x="95" y="9"/>
                    <a:pt x="94" y="9"/>
                  </a:cubicBezTo>
                  <a:cubicBezTo>
                    <a:pt x="100" y="12"/>
                    <a:pt x="105" y="17"/>
                    <a:pt x="106" y="23"/>
                  </a:cubicBezTo>
                  <a:cubicBezTo>
                    <a:pt x="107" y="27"/>
                    <a:pt x="107" y="30"/>
                    <a:pt x="107" y="33"/>
                  </a:cubicBezTo>
                  <a:cubicBezTo>
                    <a:pt x="106" y="36"/>
                    <a:pt x="105" y="39"/>
                    <a:pt x="102" y="41"/>
                  </a:cubicBezTo>
                  <a:cubicBezTo>
                    <a:pt x="101" y="42"/>
                    <a:pt x="100" y="43"/>
                    <a:pt x="98" y="44"/>
                  </a:cubicBezTo>
                  <a:cubicBezTo>
                    <a:pt x="97" y="44"/>
                    <a:pt x="96" y="45"/>
                    <a:pt x="95" y="45"/>
                  </a:cubicBezTo>
                  <a:cubicBezTo>
                    <a:pt x="94" y="45"/>
                    <a:pt x="93" y="45"/>
                    <a:pt x="92" y="46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0" y="50"/>
                    <a:pt x="61" y="52"/>
                    <a:pt x="52" y="53"/>
                  </a:cubicBezTo>
                  <a:cubicBezTo>
                    <a:pt x="61" y="52"/>
                    <a:pt x="70" y="50"/>
                    <a:pt x="79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3" y="45"/>
                    <a:pt x="94" y="45"/>
                    <a:pt x="95" y="45"/>
                  </a:cubicBezTo>
                  <a:cubicBezTo>
                    <a:pt x="96" y="45"/>
                    <a:pt x="97" y="44"/>
                    <a:pt x="98" y="44"/>
                  </a:cubicBezTo>
                  <a:cubicBezTo>
                    <a:pt x="100" y="43"/>
                    <a:pt x="101" y="42"/>
                    <a:pt x="102" y="41"/>
                  </a:cubicBezTo>
                  <a:cubicBezTo>
                    <a:pt x="105" y="39"/>
                    <a:pt x="106" y="36"/>
                    <a:pt x="106" y="33"/>
                  </a:cubicBezTo>
                  <a:cubicBezTo>
                    <a:pt x="107" y="30"/>
                    <a:pt x="107" y="27"/>
                    <a:pt x="106" y="23"/>
                  </a:cubicBezTo>
                  <a:cubicBezTo>
                    <a:pt x="104" y="17"/>
                    <a:pt x="100" y="12"/>
                    <a:pt x="94" y="10"/>
                  </a:cubicBezTo>
                  <a:cubicBezTo>
                    <a:pt x="93" y="10"/>
                    <a:pt x="93" y="11"/>
                    <a:pt x="95" y="12"/>
                  </a:cubicBezTo>
                  <a:cubicBezTo>
                    <a:pt x="96" y="13"/>
                    <a:pt x="97" y="14"/>
                    <a:pt x="98" y="15"/>
                  </a:cubicBezTo>
                  <a:cubicBezTo>
                    <a:pt x="99" y="16"/>
                    <a:pt x="101" y="17"/>
                    <a:pt x="102" y="19"/>
                  </a:cubicBezTo>
                  <a:cubicBezTo>
                    <a:pt x="103" y="21"/>
                    <a:pt x="104" y="24"/>
                    <a:pt x="105" y="26"/>
                  </a:cubicBezTo>
                  <a:cubicBezTo>
                    <a:pt x="105" y="28"/>
                    <a:pt x="105" y="30"/>
                    <a:pt x="105" y="32"/>
                  </a:cubicBezTo>
                  <a:cubicBezTo>
                    <a:pt x="104" y="36"/>
                    <a:pt x="101" y="40"/>
                    <a:pt x="97" y="42"/>
                  </a:cubicBezTo>
                  <a:cubicBezTo>
                    <a:pt x="96" y="42"/>
                    <a:pt x="94" y="43"/>
                    <a:pt x="93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66" y="48"/>
                    <a:pt x="53" y="51"/>
                    <a:pt x="41" y="5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3" y="55"/>
                    <a:pt x="31" y="55"/>
                    <a:pt x="30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3" y="54"/>
                    <a:pt x="22" y="53"/>
                    <a:pt x="21" y="52"/>
                  </a:cubicBezTo>
                  <a:cubicBezTo>
                    <a:pt x="19" y="51"/>
                    <a:pt x="17" y="48"/>
                    <a:pt x="16" y="45"/>
                  </a:cubicBezTo>
                  <a:cubicBezTo>
                    <a:pt x="15" y="42"/>
                    <a:pt x="15" y="39"/>
                    <a:pt x="16" y="36"/>
                  </a:cubicBezTo>
                  <a:cubicBezTo>
                    <a:pt x="16" y="33"/>
                    <a:pt x="17" y="32"/>
                    <a:pt x="18" y="30"/>
                  </a:cubicBezTo>
                  <a:cubicBezTo>
                    <a:pt x="20" y="28"/>
                    <a:pt x="21" y="27"/>
                    <a:pt x="23" y="26"/>
                  </a:cubicBezTo>
                  <a:cubicBezTo>
                    <a:pt x="24" y="26"/>
                    <a:pt x="24" y="26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52" y="20"/>
                    <a:pt x="64" y="17"/>
                    <a:pt x="74" y="15"/>
                  </a:cubicBezTo>
                  <a:cubicBezTo>
                    <a:pt x="91" y="10"/>
                    <a:pt x="84" y="7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83" y="5"/>
                    <a:pt x="74" y="3"/>
                    <a:pt x="76" y="1"/>
                  </a:cubicBezTo>
                  <a:cubicBezTo>
                    <a:pt x="67" y="3"/>
                    <a:pt x="58" y="5"/>
                    <a:pt x="49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6" y="14"/>
                    <a:pt x="12" y="16"/>
                    <a:pt x="9" y="19"/>
                  </a:cubicBezTo>
                  <a:cubicBezTo>
                    <a:pt x="8" y="20"/>
                    <a:pt x="7" y="21"/>
                    <a:pt x="7" y="22"/>
                  </a:cubicBezTo>
                  <a:cubicBezTo>
                    <a:pt x="6" y="23"/>
                    <a:pt x="6" y="23"/>
                    <a:pt x="5" y="25"/>
                  </a:cubicBezTo>
                  <a:cubicBezTo>
                    <a:pt x="4" y="26"/>
                    <a:pt x="3" y="29"/>
                    <a:pt x="2" y="31"/>
                  </a:cubicBezTo>
                  <a:cubicBezTo>
                    <a:pt x="0" y="38"/>
                    <a:pt x="1" y="47"/>
                    <a:pt x="4" y="54"/>
                  </a:cubicBezTo>
                  <a:cubicBezTo>
                    <a:pt x="6" y="58"/>
                    <a:pt x="9" y="62"/>
                    <a:pt x="13" y="64"/>
                  </a:cubicBezTo>
                  <a:cubicBezTo>
                    <a:pt x="16" y="67"/>
                    <a:pt x="21" y="68"/>
                    <a:pt x="25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9"/>
                    <a:pt x="29" y="69"/>
                    <a:pt x="30" y="69"/>
                  </a:cubicBezTo>
                  <a:cubicBezTo>
                    <a:pt x="32" y="69"/>
                    <a:pt x="35" y="69"/>
                    <a:pt x="37" y="6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7" y="56"/>
                    <a:pt x="98" y="55"/>
                    <a:pt x="99" y="55"/>
                  </a:cubicBezTo>
                  <a:cubicBezTo>
                    <a:pt x="99" y="55"/>
                    <a:pt x="100" y="55"/>
                    <a:pt x="100" y="54"/>
                  </a:cubicBezTo>
                  <a:cubicBezTo>
                    <a:pt x="99" y="55"/>
                    <a:pt x="98" y="55"/>
                    <a:pt x="97" y="55"/>
                  </a:cubicBezTo>
                  <a:cubicBezTo>
                    <a:pt x="95" y="56"/>
                    <a:pt x="95" y="56"/>
                    <a:pt x="94" y="56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4" y="69"/>
                    <a:pt x="32" y="69"/>
                    <a:pt x="29" y="69"/>
                  </a:cubicBezTo>
                  <a:cubicBezTo>
                    <a:pt x="28" y="69"/>
                    <a:pt x="28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69"/>
                    <a:pt x="26" y="68"/>
                    <a:pt x="26" y="68"/>
                  </a:cubicBezTo>
                  <a:cubicBezTo>
                    <a:pt x="24" y="68"/>
                    <a:pt x="23" y="68"/>
                    <a:pt x="22" y="68"/>
                  </a:cubicBezTo>
                  <a:cubicBezTo>
                    <a:pt x="19" y="67"/>
                    <a:pt x="17" y="66"/>
                    <a:pt x="14" y="65"/>
                  </a:cubicBezTo>
                  <a:cubicBezTo>
                    <a:pt x="9" y="62"/>
                    <a:pt x="6" y="57"/>
                    <a:pt x="4" y="52"/>
                  </a:cubicBezTo>
                  <a:cubicBezTo>
                    <a:pt x="4" y="52"/>
                    <a:pt x="5" y="53"/>
                    <a:pt x="4" y="52"/>
                  </a:cubicBezTo>
                  <a:cubicBezTo>
                    <a:pt x="6" y="57"/>
                    <a:pt x="10" y="61"/>
                    <a:pt x="15" y="64"/>
                  </a:cubicBezTo>
                  <a:cubicBezTo>
                    <a:pt x="17" y="65"/>
                    <a:pt x="19" y="66"/>
                    <a:pt x="22" y="67"/>
                  </a:cubicBezTo>
                  <a:cubicBezTo>
                    <a:pt x="23" y="67"/>
                    <a:pt x="25" y="67"/>
                    <a:pt x="26" y="67"/>
                  </a:cubicBezTo>
                  <a:cubicBezTo>
                    <a:pt x="26" y="67"/>
                    <a:pt x="27" y="67"/>
                    <a:pt x="27" y="67"/>
                  </a:cubicBezTo>
                  <a:cubicBezTo>
                    <a:pt x="27" y="68"/>
                    <a:pt x="27" y="67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9" y="68"/>
                    <a:pt x="29" y="68"/>
                  </a:cubicBezTo>
                  <a:cubicBezTo>
                    <a:pt x="32" y="68"/>
                    <a:pt x="34" y="68"/>
                    <a:pt x="37" y="67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3" y="62"/>
                    <a:pt x="71" y="60"/>
                    <a:pt x="79" y="58"/>
                  </a:cubicBezTo>
                  <a:cubicBezTo>
                    <a:pt x="83" y="58"/>
                    <a:pt x="87" y="57"/>
                    <a:pt x="91" y="56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7" y="54"/>
                    <a:pt x="97" y="54"/>
                    <a:pt x="98" y="54"/>
                  </a:cubicBezTo>
                  <a:cubicBezTo>
                    <a:pt x="101" y="53"/>
                    <a:pt x="103" y="52"/>
                    <a:pt x="105" y="50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9" y="49"/>
                    <a:pt x="112" y="46"/>
                    <a:pt x="114" y="42"/>
                  </a:cubicBezTo>
                  <a:cubicBezTo>
                    <a:pt x="116" y="39"/>
                    <a:pt x="117" y="35"/>
                    <a:pt x="118" y="31"/>
                  </a:cubicBezTo>
                  <a:cubicBezTo>
                    <a:pt x="118" y="23"/>
                    <a:pt x="115" y="15"/>
                    <a:pt x="11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03" name="Freeform 26">
              <a:extLst>
                <a:ext uri="{FF2B5EF4-FFF2-40B4-BE49-F238E27FC236}">
                  <a16:creationId xmlns:a16="http://schemas.microsoft.com/office/drawing/2014/main" id="{18270E30-189D-448E-99EC-43A006ADF63E}"/>
                </a:ext>
              </a:extLst>
            </p:cNvPr>
            <p:cNvSpPr/>
            <p:nvPr/>
          </p:nvSpPr>
          <p:spPr bwMode="auto">
            <a:xfrm>
              <a:off x="4427538" y="2193926"/>
              <a:ext cx="431800" cy="266700"/>
            </a:xfrm>
            <a:custGeom>
              <a:avLst/>
              <a:gdLst>
                <a:gd name="T0" fmla="*/ 26 w 115"/>
                <a:gd name="T1" fmla="*/ 58 h 71"/>
                <a:gd name="T2" fmla="*/ 20 w 115"/>
                <a:gd name="T3" fmla="*/ 56 h 71"/>
                <a:gd name="T4" fmla="*/ 1 w 115"/>
                <a:gd name="T5" fmla="*/ 25 h 71"/>
                <a:gd name="T6" fmla="*/ 13 w 115"/>
                <a:gd name="T7" fmla="*/ 5 h 71"/>
                <a:gd name="T8" fmla="*/ 13 w 115"/>
                <a:gd name="T9" fmla="*/ 6 h 71"/>
                <a:gd name="T10" fmla="*/ 2 w 115"/>
                <a:gd name="T11" fmla="*/ 26 h 71"/>
                <a:gd name="T12" fmla="*/ 21 w 115"/>
                <a:gd name="T13" fmla="*/ 56 h 71"/>
                <a:gd name="T14" fmla="*/ 24 w 115"/>
                <a:gd name="T15" fmla="*/ 57 h 71"/>
                <a:gd name="T16" fmla="*/ 58 w 115"/>
                <a:gd name="T17" fmla="*/ 64 h 71"/>
                <a:gd name="T18" fmla="*/ 80 w 115"/>
                <a:gd name="T19" fmla="*/ 70 h 71"/>
                <a:gd name="T20" fmla="*/ 97 w 115"/>
                <a:gd name="T21" fmla="*/ 70 h 71"/>
                <a:gd name="T22" fmla="*/ 96 w 115"/>
                <a:gd name="T23" fmla="*/ 68 h 71"/>
                <a:gd name="T24" fmla="*/ 81 w 115"/>
                <a:gd name="T25" fmla="*/ 68 h 71"/>
                <a:gd name="T26" fmla="*/ 23 w 115"/>
                <a:gd name="T27" fmla="*/ 55 h 71"/>
                <a:gd name="T28" fmla="*/ 19 w 115"/>
                <a:gd name="T29" fmla="*/ 54 h 71"/>
                <a:gd name="T30" fmla="*/ 4 w 115"/>
                <a:gd name="T31" fmla="*/ 31 h 71"/>
                <a:gd name="T32" fmla="*/ 21 w 115"/>
                <a:gd name="T33" fmla="*/ 54 h 71"/>
                <a:gd name="T34" fmla="*/ 32 w 115"/>
                <a:gd name="T35" fmla="*/ 57 h 71"/>
                <a:gd name="T36" fmla="*/ 80 w 115"/>
                <a:gd name="T37" fmla="*/ 68 h 71"/>
                <a:gd name="T38" fmla="*/ 109 w 115"/>
                <a:gd name="T39" fmla="*/ 57 h 71"/>
                <a:gd name="T40" fmla="*/ 111 w 115"/>
                <a:gd name="T41" fmla="*/ 44 h 71"/>
                <a:gd name="T42" fmla="*/ 105 w 115"/>
                <a:gd name="T43" fmla="*/ 53 h 71"/>
                <a:gd name="T44" fmla="*/ 94 w 115"/>
                <a:gd name="T45" fmla="*/ 60 h 71"/>
                <a:gd name="T46" fmla="*/ 80 w 115"/>
                <a:gd name="T47" fmla="*/ 59 h 71"/>
                <a:gd name="T48" fmla="*/ 37 w 115"/>
                <a:gd name="T49" fmla="*/ 50 h 71"/>
                <a:gd name="T50" fmla="*/ 25 w 115"/>
                <a:gd name="T51" fmla="*/ 47 h 71"/>
                <a:gd name="T52" fmla="*/ 24 w 115"/>
                <a:gd name="T53" fmla="*/ 46 h 71"/>
                <a:gd name="T54" fmla="*/ 74 w 115"/>
                <a:gd name="T55" fmla="*/ 58 h 71"/>
                <a:gd name="T56" fmla="*/ 85 w 115"/>
                <a:gd name="T57" fmla="*/ 60 h 71"/>
                <a:gd name="T58" fmla="*/ 99 w 115"/>
                <a:gd name="T59" fmla="*/ 54 h 71"/>
                <a:gd name="T60" fmla="*/ 76 w 115"/>
                <a:gd name="T61" fmla="*/ 56 h 71"/>
                <a:gd name="T62" fmla="*/ 26 w 115"/>
                <a:gd name="T63" fmla="*/ 45 h 71"/>
                <a:gd name="T64" fmla="*/ 24 w 115"/>
                <a:gd name="T65" fmla="*/ 44 h 71"/>
                <a:gd name="T66" fmla="*/ 15 w 115"/>
                <a:gd name="T67" fmla="*/ 27 h 71"/>
                <a:gd name="T68" fmla="*/ 21 w 115"/>
                <a:gd name="T69" fmla="*/ 16 h 71"/>
                <a:gd name="T70" fmla="*/ 33 w 115"/>
                <a:gd name="T71" fmla="*/ 14 h 71"/>
                <a:gd name="T72" fmla="*/ 42 w 115"/>
                <a:gd name="T73" fmla="*/ 16 h 71"/>
                <a:gd name="T74" fmla="*/ 93 w 115"/>
                <a:gd name="T75" fmla="*/ 27 h 71"/>
                <a:gd name="T76" fmla="*/ 104 w 115"/>
                <a:gd name="T77" fmla="*/ 42 h 71"/>
                <a:gd name="T78" fmla="*/ 106 w 115"/>
                <a:gd name="T79" fmla="*/ 44 h 71"/>
                <a:gd name="T80" fmla="*/ 107 w 115"/>
                <a:gd name="T81" fmla="*/ 27 h 71"/>
                <a:gd name="T82" fmla="*/ 112 w 115"/>
                <a:gd name="T83" fmla="*/ 39 h 71"/>
                <a:gd name="T84" fmla="*/ 109 w 115"/>
                <a:gd name="T85" fmla="*/ 22 h 71"/>
                <a:gd name="T86" fmla="*/ 96 w 115"/>
                <a:gd name="T87" fmla="*/ 14 h 71"/>
                <a:gd name="T88" fmla="*/ 47 w 115"/>
                <a:gd name="T89" fmla="*/ 3 h 71"/>
                <a:gd name="T90" fmla="*/ 34 w 115"/>
                <a:gd name="T91" fmla="*/ 0 h 71"/>
                <a:gd name="T92" fmla="*/ 14 w 115"/>
                <a:gd name="T93" fmla="*/ 4 h 71"/>
                <a:gd name="T94" fmla="*/ 1 w 115"/>
                <a:gd name="T95" fmla="*/ 25 h 71"/>
                <a:gd name="T96" fmla="*/ 17 w 115"/>
                <a:gd name="T97" fmla="*/ 56 h 71"/>
                <a:gd name="T98" fmla="*/ 23 w 115"/>
                <a:gd name="T99" fmla="*/ 58 h 71"/>
                <a:gd name="T100" fmla="*/ 56 w 115"/>
                <a:gd name="T101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5" h="71">
                  <a:moveTo>
                    <a:pt x="56" y="65"/>
                  </a:moveTo>
                  <a:cubicBezTo>
                    <a:pt x="32" y="59"/>
                    <a:pt x="32" y="59"/>
                    <a:pt x="32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0" y="57"/>
                    <a:pt x="20" y="56"/>
                  </a:cubicBezTo>
                  <a:cubicBezTo>
                    <a:pt x="14" y="55"/>
                    <a:pt x="10" y="51"/>
                    <a:pt x="7" y="47"/>
                  </a:cubicBezTo>
                  <a:cubicBezTo>
                    <a:pt x="4" y="43"/>
                    <a:pt x="2" y="38"/>
                    <a:pt x="1" y="33"/>
                  </a:cubicBezTo>
                  <a:cubicBezTo>
                    <a:pt x="1" y="30"/>
                    <a:pt x="1" y="28"/>
                    <a:pt x="1" y="25"/>
                  </a:cubicBezTo>
                  <a:cubicBezTo>
                    <a:pt x="1" y="24"/>
                    <a:pt x="1" y="23"/>
                    <a:pt x="2" y="22"/>
                  </a:cubicBezTo>
                  <a:cubicBezTo>
                    <a:pt x="2" y="20"/>
                    <a:pt x="2" y="19"/>
                    <a:pt x="3" y="18"/>
                  </a:cubicBezTo>
                  <a:cubicBezTo>
                    <a:pt x="5" y="13"/>
                    <a:pt x="9" y="8"/>
                    <a:pt x="13" y="5"/>
                  </a:cubicBezTo>
                  <a:cubicBezTo>
                    <a:pt x="17" y="2"/>
                    <a:pt x="22" y="1"/>
                    <a:pt x="28" y="0"/>
                  </a:cubicBezTo>
                  <a:cubicBezTo>
                    <a:pt x="27" y="0"/>
                    <a:pt x="26" y="1"/>
                    <a:pt x="28" y="1"/>
                  </a:cubicBezTo>
                  <a:cubicBezTo>
                    <a:pt x="23" y="1"/>
                    <a:pt x="18" y="3"/>
                    <a:pt x="13" y="6"/>
                  </a:cubicBezTo>
                  <a:cubicBezTo>
                    <a:pt x="9" y="9"/>
                    <a:pt x="6" y="13"/>
                    <a:pt x="4" y="18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2" y="23"/>
                    <a:pt x="2" y="24"/>
                    <a:pt x="2" y="26"/>
                  </a:cubicBezTo>
                  <a:cubicBezTo>
                    <a:pt x="2" y="28"/>
                    <a:pt x="2" y="31"/>
                    <a:pt x="2" y="33"/>
                  </a:cubicBezTo>
                  <a:cubicBezTo>
                    <a:pt x="3" y="38"/>
                    <a:pt x="5" y="43"/>
                    <a:pt x="8" y="47"/>
                  </a:cubicBezTo>
                  <a:cubicBezTo>
                    <a:pt x="11" y="51"/>
                    <a:pt x="15" y="55"/>
                    <a:pt x="21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1" y="61"/>
                    <a:pt x="49" y="62"/>
                    <a:pt x="58" y="64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1" y="71"/>
                    <a:pt x="82" y="71"/>
                  </a:cubicBezTo>
                  <a:cubicBezTo>
                    <a:pt x="83" y="71"/>
                    <a:pt x="84" y="71"/>
                    <a:pt x="85" y="71"/>
                  </a:cubicBezTo>
                  <a:cubicBezTo>
                    <a:pt x="89" y="71"/>
                    <a:pt x="93" y="71"/>
                    <a:pt x="97" y="70"/>
                  </a:cubicBezTo>
                  <a:cubicBezTo>
                    <a:pt x="101" y="68"/>
                    <a:pt x="103" y="66"/>
                    <a:pt x="105" y="64"/>
                  </a:cubicBezTo>
                  <a:cubicBezTo>
                    <a:pt x="107" y="62"/>
                    <a:pt x="109" y="60"/>
                    <a:pt x="110" y="58"/>
                  </a:cubicBezTo>
                  <a:cubicBezTo>
                    <a:pt x="106" y="63"/>
                    <a:pt x="102" y="66"/>
                    <a:pt x="96" y="68"/>
                  </a:cubicBezTo>
                  <a:cubicBezTo>
                    <a:pt x="93" y="69"/>
                    <a:pt x="90" y="69"/>
                    <a:pt x="87" y="69"/>
                  </a:cubicBezTo>
                  <a:cubicBezTo>
                    <a:pt x="86" y="69"/>
                    <a:pt x="84" y="69"/>
                    <a:pt x="83" y="69"/>
                  </a:cubicBezTo>
                  <a:cubicBezTo>
                    <a:pt x="82" y="69"/>
                    <a:pt x="82" y="68"/>
                    <a:pt x="81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0" y="66"/>
                    <a:pt x="61" y="63"/>
                    <a:pt x="51" y="61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4"/>
                    <a:pt x="20" y="54"/>
                    <a:pt x="19" y="54"/>
                  </a:cubicBezTo>
                  <a:cubicBezTo>
                    <a:pt x="18" y="53"/>
                    <a:pt x="17" y="53"/>
                    <a:pt x="16" y="52"/>
                  </a:cubicBezTo>
                  <a:cubicBezTo>
                    <a:pt x="13" y="50"/>
                    <a:pt x="11" y="48"/>
                    <a:pt x="9" y="46"/>
                  </a:cubicBezTo>
                  <a:cubicBezTo>
                    <a:pt x="6" y="42"/>
                    <a:pt x="4" y="36"/>
                    <a:pt x="4" y="31"/>
                  </a:cubicBezTo>
                  <a:cubicBezTo>
                    <a:pt x="4" y="35"/>
                    <a:pt x="5" y="40"/>
                    <a:pt x="8" y="44"/>
                  </a:cubicBezTo>
                  <a:cubicBezTo>
                    <a:pt x="11" y="48"/>
                    <a:pt x="15" y="52"/>
                    <a:pt x="20" y="54"/>
                  </a:cubicBezTo>
                  <a:cubicBezTo>
                    <a:pt x="20" y="54"/>
                    <a:pt x="21" y="54"/>
                    <a:pt x="21" y="54"/>
                  </a:cubicBezTo>
                  <a:cubicBezTo>
                    <a:pt x="22" y="54"/>
                    <a:pt x="23" y="54"/>
                    <a:pt x="23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7" y="58"/>
                    <a:pt x="41" y="58"/>
                    <a:pt x="44" y="59"/>
                  </a:cubicBezTo>
                  <a:cubicBezTo>
                    <a:pt x="55" y="62"/>
                    <a:pt x="66" y="64"/>
                    <a:pt x="76" y="6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68"/>
                    <a:pt x="83" y="68"/>
                    <a:pt x="84" y="68"/>
                  </a:cubicBezTo>
                  <a:cubicBezTo>
                    <a:pt x="87" y="69"/>
                    <a:pt x="91" y="69"/>
                    <a:pt x="94" y="68"/>
                  </a:cubicBezTo>
                  <a:cubicBezTo>
                    <a:pt x="100" y="66"/>
                    <a:pt x="105" y="62"/>
                    <a:pt x="109" y="57"/>
                  </a:cubicBezTo>
                  <a:cubicBezTo>
                    <a:pt x="110" y="56"/>
                    <a:pt x="111" y="55"/>
                    <a:pt x="111" y="54"/>
                  </a:cubicBezTo>
                  <a:cubicBezTo>
                    <a:pt x="112" y="52"/>
                    <a:pt x="112" y="51"/>
                    <a:pt x="112" y="49"/>
                  </a:cubicBezTo>
                  <a:cubicBezTo>
                    <a:pt x="112" y="47"/>
                    <a:pt x="112" y="45"/>
                    <a:pt x="111" y="44"/>
                  </a:cubicBezTo>
                  <a:cubicBezTo>
                    <a:pt x="110" y="44"/>
                    <a:pt x="110" y="45"/>
                    <a:pt x="109" y="46"/>
                  </a:cubicBezTo>
                  <a:cubicBezTo>
                    <a:pt x="109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5" y="53"/>
                  </a:cubicBezTo>
                  <a:cubicBezTo>
                    <a:pt x="104" y="55"/>
                    <a:pt x="103" y="55"/>
                    <a:pt x="103" y="55"/>
                  </a:cubicBezTo>
                  <a:cubicBezTo>
                    <a:pt x="102" y="56"/>
                    <a:pt x="102" y="55"/>
                    <a:pt x="102" y="54"/>
                  </a:cubicBezTo>
                  <a:cubicBezTo>
                    <a:pt x="100" y="57"/>
                    <a:pt x="97" y="58"/>
                    <a:pt x="94" y="60"/>
                  </a:cubicBezTo>
                  <a:cubicBezTo>
                    <a:pt x="91" y="61"/>
                    <a:pt x="88" y="61"/>
                    <a:pt x="85" y="60"/>
                  </a:cubicBezTo>
                  <a:cubicBezTo>
                    <a:pt x="84" y="60"/>
                    <a:pt x="83" y="60"/>
                    <a:pt x="82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54"/>
                    <a:pt x="46" y="52"/>
                    <a:pt x="37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6"/>
                  </a:cubicBezTo>
                  <a:cubicBezTo>
                    <a:pt x="20" y="45"/>
                    <a:pt x="18" y="43"/>
                    <a:pt x="16" y="40"/>
                  </a:cubicBezTo>
                  <a:cubicBezTo>
                    <a:pt x="18" y="43"/>
                    <a:pt x="21" y="45"/>
                    <a:pt x="24" y="46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60"/>
                    <a:pt x="84" y="60"/>
                    <a:pt x="85" y="60"/>
                  </a:cubicBezTo>
                  <a:cubicBezTo>
                    <a:pt x="88" y="61"/>
                    <a:pt x="91" y="60"/>
                    <a:pt x="94" y="59"/>
                  </a:cubicBezTo>
                  <a:cubicBezTo>
                    <a:pt x="97" y="58"/>
                    <a:pt x="99" y="56"/>
                    <a:pt x="101" y="53"/>
                  </a:cubicBezTo>
                  <a:cubicBezTo>
                    <a:pt x="101" y="53"/>
                    <a:pt x="101" y="52"/>
                    <a:pt x="99" y="54"/>
                  </a:cubicBezTo>
                  <a:cubicBezTo>
                    <a:pt x="97" y="55"/>
                    <a:pt x="94" y="57"/>
                    <a:pt x="90" y="58"/>
                  </a:cubicBezTo>
                  <a:cubicBezTo>
                    <a:pt x="88" y="58"/>
                    <a:pt x="85" y="58"/>
                    <a:pt x="83" y="58"/>
                  </a:cubicBezTo>
                  <a:cubicBezTo>
                    <a:pt x="81" y="57"/>
                    <a:pt x="78" y="57"/>
                    <a:pt x="76" y="56"/>
                  </a:cubicBezTo>
                  <a:cubicBezTo>
                    <a:pt x="64" y="53"/>
                    <a:pt x="51" y="50"/>
                    <a:pt x="38" y="47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2" y="43"/>
                    <a:pt x="21" y="43"/>
                  </a:cubicBezTo>
                  <a:cubicBezTo>
                    <a:pt x="18" y="41"/>
                    <a:pt x="16" y="37"/>
                    <a:pt x="15" y="32"/>
                  </a:cubicBezTo>
                  <a:cubicBezTo>
                    <a:pt x="15" y="30"/>
                    <a:pt x="15" y="29"/>
                    <a:pt x="15" y="27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4"/>
                    <a:pt x="16" y="23"/>
                    <a:pt x="16" y="23"/>
                  </a:cubicBezTo>
                  <a:cubicBezTo>
                    <a:pt x="17" y="20"/>
                    <a:pt x="19" y="18"/>
                    <a:pt x="21" y="16"/>
                  </a:cubicBezTo>
                  <a:cubicBezTo>
                    <a:pt x="24" y="15"/>
                    <a:pt x="27" y="14"/>
                    <a:pt x="30" y="14"/>
                  </a:cubicBezTo>
                  <a:cubicBezTo>
                    <a:pt x="31" y="14"/>
                    <a:pt x="32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5" y="19"/>
                    <a:pt x="67" y="22"/>
                    <a:pt x="79" y="24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4" y="28"/>
                    <a:pt x="95" y="28"/>
                    <a:pt x="96" y="28"/>
                  </a:cubicBezTo>
                  <a:cubicBezTo>
                    <a:pt x="99" y="30"/>
                    <a:pt x="101" y="32"/>
                    <a:pt x="102" y="36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5" y="43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4"/>
                  </a:cubicBezTo>
                  <a:cubicBezTo>
                    <a:pt x="107" y="43"/>
                    <a:pt x="108" y="41"/>
                    <a:pt x="108" y="38"/>
                  </a:cubicBezTo>
                  <a:cubicBezTo>
                    <a:pt x="109" y="36"/>
                    <a:pt x="109" y="32"/>
                    <a:pt x="106" y="28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9"/>
                    <a:pt x="110" y="31"/>
                    <a:pt x="110" y="32"/>
                  </a:cubicBezTo>
                  <a:cubicBezTo>
                    <a:pt x="111" y="34"/>
                    <a:pt x="111" y="35"/>
                    <a:pt x="111" y="36"/>
                  </a:cubicBezTo>
                  <a:cubicBezTo>
                    <a:pt x="112" y="38"/>
                    <a:pt x="112" y="39"/>
                    <a:pt x="112" y="39"/>
                  </a:cubicBezTo>
                  <a:cubicBezTo>
                    <a:pt x="113" y="39"/>
                    <a:pt x="114" y="37"/>
                    <a:pt x="115" y="38"/>
                  </a:cubicBezTo>
                  <a:cubicBezTo>
                    <a:pt x="115" y="35"/>
                    <a:pt x="115" y="33"/>
                    <a:pt x="114" y="30"/>
                  </a:cubicBezTo>
                  <a:cubicBezTo>
                    <a:pt x="113" y="27"/>
                    <a:pt x="111" y="24"/>
                    <a:pt x="109" y="22"/>
                  </a:cubicBezTo>
                  <a:cubicBezTo>
                    <a:pt x="107" y="20"/>
                    <a:pt x="105" y="18"/>
                    <a:pt x="102" y="16"/>
                  </a:cubicBezTo>
                  <a:cubicBezTo>
                    <a:pt x="101" y="16"/>
                    <a:pt x="99" y="15"/>
                    <a:pt x="98" y="14"/>
                  </a:cubicBezTo>
                  <a:cubicBezTo>
                    <a:pt x="97" y="14"/>
                    <a:pt x="97" y="14"/>
                    <a:pt x="96" y="14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29" y="0"/>
                    <a:pt x="27" y="0"/>
                    <a:pt x="25" y="0"/>
                  </a:cubicBezTo>
                  <a:cubicBezTo>
                    <a:pt x="21" y="1"/>
                    <a:pt x="17" y="2"/>
                    <a:pt x="14" y="4"/>
                  </a:cubicBezTo>
                  <a:cubicBezTo>
                    <a:pt x="10" y="6"/>
                    <a:pt x="7" y="9"/>
                    <a:pt x="5" y="13"/>
                  </a:cubicBezTo>
                  <a:cubicBezTo>
                    <a:pt x="4" y="15"/>
                    <a:pt x="3" y="17"/>
                    <a:pt x="2" y="19"/>
                  </a:cubicBezTo>
                  <a:cubicBezTo>
                    <a:pt x="1" y="21"/>
                    <a:pt x="1" y="23"/>
                    <a:pt x="1" y="25"/>
                  </a:cubicBezTo>
                  <a:cubicBezTo>
                    <a:pt x="0" y="29"/>
                    <a:pt x="1" y="33"/>
                    <a:pt x="2" y="37"/>
                  </a:cubicBezTo>
                  <a:cubicBezTo>
                    <a:pt x="3" y="41"/>
                    <a:pt x="4" y="45"/>
                    <a:pt x="7" y="48"/>
                  </a:cubicBezTo>
                  <a:cubicBezTo>
                    <a:pt x="10" y="51"/>
                    <a:pt x="13" y="54"/>
                    <a:pt x="17" y="56"/>
                  </a:cubicBezTo>
                  <a:cubicBezTo>
                    <a:pt x="18" y="56"/>
                    <a:pt x="19" y="57"/>
                    <a:pt x="20" y="57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37" y="61"/>
                    <a:pt x="37" y="61"/>
                    <a:pt x="37" y="61"/>
                  </a:cubicBezTo>
                  <a:lnTo>
                    <a:pt x="5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04" name="Freeform 27">
              <a:extLst>
                <a:ext uri="{FF2B5EF4-FFF2-40B4-BE49-F238E27FC236}">
                  <a16:creationId xmlns:a16="http://schemas.microsoft.com/office/drawing/2014/main" id="{67983FD4-9FBF-4C61-AFD6-9D81112C1321}"/>
                </a:ext>
              </a:extLst>
            </p:cNvPr>
            <p:cNvSpPr/>
            <p:nvPr/>
          </p:nvSpPr>
          <p:spPr bwMode="auto">
            <a:xfrm>
              <a:off x="6843713" y="1300163"/>
              <a:ext cx="363538" cy="390525"/>
            </a:xfrm>
            <a:custGeom>
              <a:avLst/>
              <a:gdLst>
                <a:gd name="T0" fmla="*/ 86 w 97"/>
                <a:gd name="T1" fmla="*/ 48 h 104"/>
                <a:gd name="T2" fmla="*/ 56 w 97"/>
                <a:gd name="T3" fmla="*/ 83 h 104"/>
                <a:gd name="T4" fmla="*/ 48 w 97"/>
                <a:gd name="T5" fmla="*/ 93 h 104"/>
                <a:gd name="T6" fmla="*/ 31 w 97"/>
                <a:gd name="T7" fmla="*/ 101 h 104"/>
                <a:gd name="T8" fmla="*/ 43 w 97"/>
                <a:gd name="T9" fmla="*/ 97 h 104"/>
                <a:gd name="T10" fmla="*/ 49 w 97"/>
                <a:gd name="T11" fmla="*/ 92 h 104"/>
                <a:gd name="T12" fmla="*/ 82 w 97"/>
                <a:gd name="T13" fmla="*/ 52 h 104"/>
                <a:gd name="T14" fmla="*/ 86 w 97"/>
                <a:gd name="T15" fmla="*/ 47 h 104"/>
                <a:gd name="T16" fmla="*/ 93 w 97"/>
                <a:gd name="T17" fmla="*/ 20 h 104"/>
                <a:gd name="T18" fmla="*/ 83 w 97"/>
                <a:gd name="T19" fmla="*/ 11 h 104"/>
                <a:gd name="T20" fmla="*/ 87 w 97"/>
                <a:gd name="T21" fmla="*/ 21 h 104"/>
                <a:gd name="T22" fmla="*/ 80 w 97"/>
                <a:gd name="T23" fmla="*/ 42 h 104"/>
                <a:gd name="T24" fmla="*/ 44 w 97"/>
                <a:gd name="T25" fmla="*/ 85 h 104"/>
                <a:gd name="T26" fmla="*/ 40 w 97"/>
                <a:gd name="T27" fmla="*/ 89 h 104"/>
                <a:gd name="T28" fmla="*/ 41 w 97"/>
                <a:gd name="T29" fmla="*/ 88 h 104"/>
                <a:gd name="T30" fmla="*/ 44 w 97"/>
                <a:gd name="T31" fmla="*/ 85 h 104"/>
                <a:gd name="T32" fmla="*/ 80 w 97"/>
                <a:gd name="T33" fmla="*/ 42 h 104"/>
                <a:gd name="T34" fmla="*/ 83 w 97"/>
                <a:gd name="T35" fmla="*/ 30 h 104"/>
                <a:gd name="T36" fmla="*/ 78 w 97"/>
                <a:gd name="T37" fmla="*/ 41 h 104"/>
                <a:gd name="T38" fmla="*/ 47 w 97"/>
                <a:gd name="T39" fmla="*/ 77 h 104"/>
                <a:gd name="T40" fmla="*/ 38 w 97"/>
                <a:gd name="T41" fmla="*/ 87 h 104"/>
                <a:gd name="T42" fmla="*/ 20 w 97"/>
                <a:gd name="T43" fmla="*/ 87 h 104"/>
                <a:gd name="T44" fmla="*/ 19 w 97"/>
                <a:gd name="T45" fmla="*/ 86 h 104"/>
                <a:gd name="T46" fmla="*/ 18 w 97"/>
                <a:gd name="T47" fmla="*/ 85 h 104"/>
                <a:gd name="T48" fmla="*/ 15 w 97"/>
                <a:gd name="T49" fmla="*/ 74 h 104"/>
                <a:gd name="T50" fmla="*/ 20 w 97"/>
                <a:gd name="T51" fmla="*/ 62 h 104"/>
                <a:gd name="T52" fmla="*/ 50 w 97"/>
                <a:gd name="T53" fmla="*/ 24 h 104"/>
                <a:gd name="T54" fmla="*/ 56 w 97"/>
                <a:gd name="T55" fmla="*/ 17 h 104"/>
                <a:gd name="T56" fmla="*/ 60 w 97"/>
                <a:gd name="T57" fmla="*/ 14 h 104"/>
                <a:gd name="T58" fmla="*/ 79 w 97"/>
                <a:gd name="T59" fmla="*/ 16 h 104"/>
                <a:gd name="T60" fmla="*/ 66 w 97"/>
                <a:gd name="T61" fmla="*/ 6 h 104"/>
                <a:gd name="T62" fmla="*/ 79 w 97"/>
                <a:gd name="T63" fmla="*/ 7 h 104"/>
                <a:gd name="T64" fmla="*/ 55 w 97"/>
                <a:gd name="T65" fmla="*/ 1 h 104"/>
                <a:gd name="T66" fmla="*/ 43 w 97"/>
                <a:gd name="T67" fmla="*/ 10 h 104"/>
                <a:gd name="T68" fmla="*/ 10 w 97"/>
                <a:gd name="T69" fmla="*/ 52 h 104"/>
                <a:gd name="T70" fmla="*/ 7 w 97"/>
                <a:gd name="T71" fmla="*/ 56 h 104"/>
                <a:gd name="T72" fmla="*/ 2 w 97"/>
                <a:gd name="T73" fmla="*/ 85 h 104"/>
                <a:gd name="T74" fmla="*/ 11 w 97"/>
                <a:gd name="T75" fmla="*/ 98 h 104"/>
                <a:gd name="T76" fmla="*/ 31 w 97"/>
                <a:gd name="T77" fmla="*/ 103 h 104"/>
                <a:gd name="T78" fmla="*/ 50 w 97"/>
                <a:gd name="T79" fmla="*/ 95 h 104"/>
                <a:gd name="T80" fmla="*/ 58 w 97"/>
                <a:gd name="T81" fmla="*/ 84 h 104"/>
                <a:gd name="T82" fmla="*/ 51 w 97"/>
                <a:gd name="T83" fmla="*/ 93 h 104"/>
                <a:gd name="T84" fmla="*/ 49 w 97"/>
                <a:gd name="T85" fmla="*/ 96 h 104"/>
                <a:gd name="T86" fmla="*/ 16 w 97"/>
                <a:gd name="T87" fmla="*/ 100 h 104"/>
                <a:gd name="T88" fmla="*/ 10 w 97"/>
                <a:gd name="T89" fmla="*/ 97 h 104"/>
                <a:gd name="T90" fmla="*/ 4 w 97"/>
                <a:gd name="T91" fmla="*/ 89 h 104"/>
                <a:gd name="T92" fmla="*/ 6 w 97"/>
                <a:gd name="T93" fmla="*/ 59 h 104"/>
                <a:gd name="T94" fmla="*/ 7 w 97"/>
                <a:gd name="T95" fmla="*/ 92 h 104"/>
                <a:gd name="T96" fmla="*/ 10 w 97"/>
                <a:gd name="T97" fmla="*/ 95 h 104"/>
                <a:gd name="T98" fmla="*/ 13 w 97"/>
                <a:gd name="T99" fmla="*/ 97 h 104"/>
                <a:gd name="T100" fmla="*/ 46 w 97"/>
                <a:gd name="T101" fmla="*/ 97 h 104"/>
                <a:gd name="T102" fmla="*/ 55 w 97"/>
                <a:gd name="T103" fmla="*/ 87 h 104"/>
                <a:gd name="T104" fmla="*/ 83 w 97"/>
                <a:gd name="T105" fmla="*/ 55 h 104"/>
                <a:gd name="T106" fmla="*/ 88 w 97"/>
                <a:gd name="T107" fmla="*/ 48 h 104"/>
                <a:gd name="T108" fmla="*/ 94 w 97"/>
                <a:gd name="T109" fmla="*/ 2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" h="104">
                  <a:moveTo>
                    <a:pt x="92" y="37"/>
                  </a:moveTo>
                  <a:cubicBezTo>
                    <a:pt x="91" y="40"/>
                    <a:pt x="90" y="42"/>
                    <a:pt x="89" y="44"/>
                  </a:cubicBezTo>
                  <a:cubicBezTo>
                    <a:pt x="88" y="45"/>
                    <a:pt x="87" y="47"/>
                    <a:pt x="86" y="48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8" y="57"/>
                    <a:pt x="72" y="65"/>
                    <a:pt x="65" y="7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7" y="94"/>
                    <a:pt x="47" y="94"/>
                  </a:cubicBezTo>
                  <a:cubicBezTo>
                    <a:pt x="45" y="96"/>
                    <a:pt x="42" y="98"/>
                    <a:pt x="39" y="99"/>
                  </a:cubicBezTo>
                  <a:cubicBezTo>
                    <a:pt x="37" y="100"/>
                    <a:pt x="34" y="101"/>
                    <a:pt x="31" y="101"/>
                  </a:cubicBezTo>
                  <a:cubicBezTo>
                    <a:pt x="26" y="101"/>
                    <a:pt x="20" y="99"/>
                    <a:pt x="16" y="97"/>
                  </a:cubicBezTo>
                  <a:cubicBezTo>
                    <a:pt x="20" y="99"/>
                    <a:pt x="24" y="100"/>
                    <a:pt x="29" y="100"/>
                  </a:cubicBezTo>
                  <a:cubicBezTo>
                    <a:pt x="34" y="101"/>
                    <a:pt x="39" y="100"/>
                    <a:pt x="43" y="97"/>
                  </a:cubicBezTo>
                  <a:cubicBezTo>
                    <a:pt x="44" y="96"/>
                    <a:pt x="45" y="95"/>
                    <a:pt x="46" y="94"/>
                  </a:cubicBezTo>
                  <a:cubicBezTo>
                    <a:pt x="47" y="94"/>
                    <a:pt x="47" y="93"/>
                    <a:pt x="48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5" y="84"/>
                    <a:pt x="58" y="80"/>
                    <a:pt x="61" y="77"/>
                  </a:cubicBezTo>
                  <a:cubicBezTo>
                    <a:pt x="68" y="69"/>
                    <a:pt x="75" y="61"/>
                    <a:pt x="82" y="52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4"/>
                    <a:pt x="90" y="41"/>
                    <a:pt x="91" y="38"/>
                  </a:cubicBezTo>
                  <a:cubicBezTo>
                    <a:pt x="93" y="33"/>
                    <a:pt x="94" y="27"/>
                    <a:pt x="93" y="20"/>
                  </a:cubicBezTo>
                  <a:cubicBezTo>
                    <a:pt x="93" y="19"/>
                    <a:pt x="92" y="18"/>
                    <a:pt x="92" y="16"/>
                  </a:cubicBezTo>
                  <a:cubicBezTo>
                    <a:pt x="91" y="15"/>
                    <a:pt x="89" y="13"/>
                    <a:pt x="88" y="12"/>
                  </a:cubicBezTo>
                  <a:cubicBezTo>
                    <a:pt x="86" y="11"/>
                    <a:pt x="84" y="10"/>
                    <a:pt x="83" y="11"/>
                  </a:cubicBezTo>
                  <a:cubicBezTo>
                    <a:pt x="83" y="11"/>
                    <a:pt x="83" y="12"/>
                    <a:pt x="83" y="13"/>
                  </a:cubicBezTo>
                  <a:cubicBezTo>
                    <a:pt x="84" y="14"/>
                    <a:pt x="84" y="15"/>
                    <a:pt x="85" y="18"/>
                  </a:cubicBezTo>
                  <a:cubicBezTo>
                    <a:pt x="86" y="18"/>
                    <a:pt x="87" y="20"/>
                    <a:pt x="87" y="21"/>
                  </a:cubicBezTo>
                  <a:cubicBezTo>
                    <a:pt x="87" y="23"/>
                    <a:pt x="87" y="24"/>
                    <a:pt x="87" y="24"/>
                  </a:cubicBezTo>
                  <a:cubicBezTo>
                    <a:pt x="87" y="25"/>
                    <a:pt x="86" y="24"/>
                    <a:pt x="86" y="24"/>
                  </a:cubicBezTo>
                  <a:cubicBezTo>
                    <a:pt x="86" y="30"/>
                    <a:pt x="84" y="37"/>
                    <a:pt x="80" y="42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0" y="66"/>
                    <a:pt x="54" y="73"/>
                    <a:pt x="48" y="80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9"/>
                    <a:pt x="40" y="89"/>
                    <a:pt x="40" y="89"/>
                  </a:cubicBezTo>
                  <a:cubicBezTo>
                    <a:pt x="37" y="91"/>
                    <a:pt x="34" y="92"/>
                    <a:pt x="30" y="92"/>
                  </a:cubicBezTo>
                  <a:cubicBezTo>
                    <a:pt x="34" y="92"/>
                    <a:pt x="37" y="91"/>
                    <a:pt x="40" y="89"/>
                  </a:cubicBezTo>
                  <a:cubicBezTo>
                    <a:pt x="40" y="89"/>
                    <a:pt x="41" y="88"/>
                    <a:pt x="41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4" y="37"/>
                    <a:pt x="86" y="30"/>
                    <a:pt x="85" y="23"/>
                  </a:cubicBezTo>
                  <a:cubicBezTo>
                    <a:pt x="84" y="23"/>
                    <a:pt x="84" y="24"/>
                    <a:pt x="83" y="26"/>
                  </a:cubicBezTo>
                  <a:cubicBezTo>
                    <a:pt x="83" y="27"/>
                    <a:pt x="83" y="28"/>
                    <a:pt x="83" y="30"/>
                  </a:cubicBezTo>
                  <a:cubicBezTo>
                    <a:pt x="82" y="32"/>
                    <a:pt x="82" y="34"/>
                    <a:pt x="81" y="36"/>
                  </a:cubicBezTo>
                  <a:cubicBezTo>
                    <a:pt x="80" y="37"/>
                    <a:pt x="80" y="38"/>
                    <a:pt x="79" y="39"/>
                  </a:cubicBezTo>
                  <a:cubicBezTo>
                    <a:pt x="79" y="40"/>
                    <a:pt x="79" y="40"/>
                    <a:pt x="78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5" y="44"/>
                    <a:pt x="73" y="46"/>
                    <a:pt x="72" y="48"/>
                  </a:cubicBezTo>
                  <a:cubicBezTo>
                    <a:pt x="64" y="57"/>
                    <a:pt x="55" y="67"/>
                    <a:pt x="47" y="77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0" y="86"/>
                    <a:pt x="40" y="86"/>
                    <a:pt x="39" y="87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8"/>
                    <a:pt x="37" y="88"/>
                    <a:pt x="36" y="89"/>
                  </a:cubicBezTo>
                  <a:cubicBezTo>
                    <a:pt x="32" y="90"/>
                    <a:pt x="27" y="90"/>
                    <a:pt x="22" y="88"/>
                  </a:cubicBezTo>
                  <a:cubicBezTo>
                    <a:pt x="22" y="88"/>
                    <a:pt x="21" y="87"/>
                    <a:pt x="20" y="87"/>
                  </a:cubicBezTo>
                  <a:cubicBezTo>
                    <a:pt x="20" y="87"/>
                    <a:pt x="20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4"/>
                    <a:pt x="18" y="84"/>
                  </a:cubicBezTo>
                  <a:cubicBezTo>
                    <a:pt x="17" y="84"/>
                    <a:pt x="17" y="83"/>
                    <a:pt x="16" y="82"/>
                  </a:cubicBezTo>
                  <a:cubicBezTo>
                    <a:pt x="15" y="80"/>
                    <a:pt x="14" y="77"/>
                    <a:pt x="15" y="74"/>
                  </a:cubicBezTo>
                  <a:cubicBezTo>
                    <a:pt x="15" y="70"/>
                    <a:pt x="16" y="67"/>
                    <a:pt x="18" y="65"/>
                  </a:cubicBezTo>
                  <a:cubicBezTo>
                    <a:pt x="18" y="64"/>
                    <a:pt x="19" y="64"/>
                    <a:pt x="19" y="64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4" y="44"/>
                    <a:pt x="42" y="34"/>
                    <a:pt x="50" y="24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6"/>
                    <a:pt x="56" y="16"/>
                    <a:pt x="57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8" y="15"/>
                    <a:pt x="59" y="14"/>
                    <a:pt x="60" y="14"/>
                  </a:cubicBezTo>
                  <a:cubicBezTo>
                    <a:pt x="63" y="13"/>
                    <a:pt x="67" y="13"/>
                    <a:pt x="71" y="14"/>
                  </a:cubicBezTo>
                  <a:cubicBezTo>
                    <a:pt x="74" y="15"/>
                    <a:pt x="76" y="16"/>
                    <a:pt x="78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5"/>
                  </a:cubicBezTo>
                  <a:cubicBezTo>
                    <a:pt x="80" y="14"/>
                    <a:pt x="79" y="12"/>
                    <a:pt x="77" y="10"/>
                  </a:cubicBezTo>
                  <a:cubicBezTo>
                    <a:pt x="74" y="8"/>
                    <a:pt x="71" y="6"/>
                    <a:pt x="66" y="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71" y="5"/>
                    <a:pt x="74" y="6"/>
                    <a:pt x="76" y="7"/>
                  </a:cubicBezTo>
                  <a:cubicBezTo>
                    <a:pt x="78" y="7"/>
                    <a:pt x="78" y="7"/>
                    <a:pt x="79" y="7"/>
                  </a:cubicBezTo>
                  <a:cubicBezTo>
                    <a:pt x="79" y="6"/>
                    <a:pt x="78" y="4"/>
                    <a:pt x="80" y="4"/>
                  </a:cubicBezTo>
                  <a:cubicBezTo>
                    <a:pt x="75" y="2"/>
                    <a:pt x="70" y="0"/>
                    <a:pt x="64" y="0"/>
                  </a:cubicBezTo>
                  <a:cubicBezTo>
                    <a:pt x="61" y="0"/>
                    <a:pt x="58" y="0"/>
                    <a:pt x="55" y="1"/>
                  </a:cubicBezTo>
                  <a:cubicBezTo>
                    <a:pt x="52" y="2"/>
                    <a:pt x="49" y="4"/>
                    <a:pt x="47" y="6"/>
                  </a:cubicBezTo>
                  <a:cubicBezTo>
                    <a:pt x="46" y="6"/>
                    <a:pt x="46" y="7"/>
                    <a:pt x="45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7"/>
                    <a:pt x="5" y="59"/>
                    <a:pt x="4" y="61"/>
                  </a:cubicBezTo>
                  <a:cubicBezTo>
                    <a:pt x="2" y="64"/>
                    <a:pt x="1" y="68"/>
                    <a:pt x="0" y="73"/>
                  </a:cubicBezTo>
                  <a:cubicBezTo>
                    <a:pt x="0" y="77"/>
                    <a:pt x="0" y="81"/>
                    <a:pt x="2" y="85"/>
                  </a:cubicBezTo>
                  <a:cubicBezTo>
                    <a:pt x="3" y="89"/>
                    <a:pt x="6" y="92"/>
                    <a:pt x="8" y="95"/>
                  </a:cubicBezTo>
                  <a:cubicBezTo>
                    <a:pt x="9" y="96"/>
                    <a:pt x="9" y="96"/>
                    <a:pt x="10" y="97"/>
                  </a:cubicBezTo>
                  <a:cubicBezTo>
                    <a:pt x="11" y="97"/>
                    <a:pt x="11" y="98"/>
                    <a:pt x="11" y="98"/>
                  </a:cubicBezTo>
                  <a:cubicBezTo>
                    <a:pt x="12" y="98"/>
                    <a:pt x="13" y="99"/>
                    <a:pt x="14" y="99"/>
                  </a:cubicBezTo>
                  <a:cubicBezTo>
                    <a:pt x="16" y="100"/>
                    <a:pt x="18" y="101"/>
                    <a:pt x="20" y="102"/>
                  </a:cubicBezTo>
                  <a:cubicBezTo>
                    <a:pt x="23" y="103"/>
                    <a:pt x="27" y="104"/>
                    <a:pt x="31" y="103"/>
                  </a:cubicBezTo>
                  <a:cubicBezTo>
                    <a:pt x="35" y="103"/>
                    <a:pt x="40" y="102"/>
                    <a:pt x="44" y="100"/>
                  </a:cubicBezTo>
                  <a:cubicBezTo>
                    <a:pt x="46" y="99"/>
                    <a:pt x="47" y="98"/>
                    <a:pt x="49" y="96"/>
                  </a:cubicBezTo>
                  <a:cubicBezTo>
                    <a:pt x="49" y="95"/>
                    <a:pt x="50" y="95"/>
                    <a:pt x="50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5"/>
                    <a:pt x="49" y="96"/>
                  </a:cubicBezTo>
                  <a:cubicBezTo>
                    <a:pt x="48" y="97"/>
                    <a:pt x="47" y="98"/>
                    <a:pt x="45" y="99"/>
                  </a:cubicBezTo>
                  <a:cubicBezTo>
                    <a:pt x="41" y="102"/>
                    <a:pt x="35" y="103"/>
                    <a:pt x="30" y="103"/>
                  </a:cubicBezTo>
                  <a:cubicBezTo>
                    <a:pt x="25" y="103"/>
                    <a:pt x="20" y="102"/>
                    <a:pt x="16" y="100"/>
                  </a:cubicBezTo>
                  <a:cubicBezTo>
                    <a:pt x="15" y="99"/>
                    <a:pt x="14" y="99"/>
                    <a:pt x="12" y="98"/>
                  </a:cubicBezTo>
                  <a:cubicBezTo>
                    <a:pt x="12" y="98"/>
                    <a:pt x="11" y="97"/>
                    <a:pt x="11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9" y="96"/>
                    <a:pt x="9" y="95"/>
                  </a:cubicBezTo>
                  <a:cubicBezTo>
                    <a:pt x="7" y="93"/>
                    <a:pt x="6" y="91"/>
                    <a:pt x="4" y="89"/>
                  </a:cubicBezTo>
                  <a:cubicBezTo>
                    <a:pt x="2" y="84"/>
                    <a:pt x="1" y="79"/>
                    <a:pt x="1" y="74"/>
                  </a:cubicBezTo>
                  <a:cubicBezTo>
                    <a:pt x="1" y="69"/>
                    <a:pt x="3" y="64"/>
                    <a:pt x="5" y="59"/>
                  </a:cubicBezTo>
                  <a:cubicBezTo>
                    <a:pt x="5" y="59"/>
                    <a:pt x="5" y="60"/>
                    <a:pt x="6" y="59"/>
                  </a:cubicBezTo>
                  <a:cubicBezTo>
                    <a:pt x="3" y="64"/>
                    <a:pt x="2" y="69"/>
                    <a:pt x="2" y="74"/>
                  </a:cubicBezTo>
                  <a:cubicBezTo>
                    <a:pt x="2" y="79"/>
                    <a:pt x="3" y="84"/>
                    <a:pt x="5" y="89"/>
                  </a:cubicBezTo>
                  <a:cubicBezTo>
                    <a:pt x="6" y="90"/>
                    <a:pt x="7" y="91"/>
                    <a:pt x="7" y="92"/>
                  </a:cubicBezTo>
                  <a:cubicBezTo>
                    <a:pt x="8" y="92"/>
                    <a:pt x="8" y="93"/>
                    <a:pt x="9" y="9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4"/>
                    <a:pt x="10" y="94"/>
                    <a:pt x="10" y="95"/>
                  </a:cubicBezTo>
                  <a:cubicBezTo>
                    <a:pt x="10" y="95"/>
                    <a:pt x="11" y="95"/>
                    <a:pt x="11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3" y="97"/>
                    <a:pt x="13" y="97"/>
                  </a:cubicBezTo>
                  <a:cubicBezTo>
                    <a:pt x="14" y="98"/>
                    <a:pt x="16" y="99"/>
                    <a:pt x="17" y="99"/>
                  </a:cubicBezTo>
                  <a:cubicBezTo>
                    <a:pt x="21" y="101"/>
                    <a:pt x="26" y="102"/>
                    <a:pt x="31" y="102"/>
                  </a:cubicBezTo>
                  <a:cubicBezTo>
                    <a:pt x="36" y="102"/>
                    <a:pt x="41" y="101"/>
                    <a:pt x="46" y="97"/>
                  </a:cubicBezTo>
                  <a:cubicBezTo>
                    <a:pt x="47" y="96"/>
                    <a:pt x="48" y="96"/>
                    <a:pt x="49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1"/>
                    <a:pt x="66" y="74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8"/>
                    <a:pt x="89" y="48"/>
                    <a:pt x="89" y="47"/>
                  </a:cubicBezTo>
                  <a:cubicBezTo>
                    <a:pt x="92" y="44"/>
                    <a:pt x="93" y="41"/>
                    <a:pt x="95" y="37"/>
                  </a:cubicBezTo>
                  <a:cubicBezTo>
                    <a:pt x="97" y="31"/>
                    <a:pt x="96" y="25"/>
                    <a:pt x="94" y="20"/>
                  </a:cubicBezTo>
                  <a:cubicBezTo>
                    <a:pt x="95" y="26"/>
                    <a:pt x="94" y="32"/>
                    <a:pt x="9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05" name="Freeform 28">
              <a:extLst>
                <a:ext uri="{FF2B5EF4-FFF2-40B4-BE49-F238E27FC236}">
                  <a16:creationId xmlns:a16="http://schemas.microsoft.com/office/drawing/2014/main" id="{324149BB-88E9-46B6-A365-2DB68B1E8224}"/>
                </a:ext>
              </a:extLst>
            </p:cNvPr>
            <p:cNvSpPr/>
            <p:nvPr/>
          </p:nvSpPr>
          <p:spPr bwMode="auto">
            <a:xfrm>
              <a:off x="5175251" y="1671638"/>
              <a:ext cx="4763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06" name="Freeform 29">
              <a:extLst>
                <a:ext uri="{FF2B5EF4-FFF2-40B4-BE49-F238E27FC236}">
                  <a16:creationId xmlns:a16="http://schemas.microsoft.com/office/drawing/2014/main" id="{E2AA09D2-E53B-452F-8BA2-6BD5CAA3BDA9}"/>
                </a:ext>
              </a:extLst>
            </p:cNvPr>
            <p:cNvSpPr/>
            <p:nvPr/>
          </p:nvSpPr>
          <p:spPr bwMode="auto">
            <a:xfrm>
              <a:off x="5160963" y="166052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07" name="Freeform 30">
              <a:extLst>
                <a:ext uri="{FF2B5EF4-FFF2-40B4-BE49-F238E27FC236}">
                  <a16:creationId xmlns:a16="http://schemas.microsoft.com/office/drawing/2014/main" id="{B6E4F259-33E5-4CC9-A5C0-94C071D6C09E}"/>
                </a:ext>
              </a:extLst>
            </p:cNvPr>
            <p:cNvSpPr/>
            <p:nvPr/>
          </p:nvSpPr>
          <p:spPr bwMode="auto">
            <a:xfrm>
              <a:off x="5180013" y="1674813"/>
              <a:ext cx="11113" cy="476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08" name="Freeform 31">
              <a:extLst>
                <a:ext uri="{FF2B5EF4-FFF2-40B4-BE49-F238E27FC236}">
                  <a16:creationId xmlns:a16="http://schemas.microsoft.com/office/drawing/2014/main" id="{E3F4AFB4-4913-42A5-A21D-034BFF80E6A7}"/>
                </a:ext>
              </a:extLst>
            </p:cNvPr>
            <p:cNvSpPr/>
            <p:nvPr/>
          </p:nvSpPr>
          <p:spPr bwMode="auto">
            <a:xfrm>
              <a:off x="5164138" y="1663701"/>
              <a:ext cx="7938" cy="4763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09" name="Freeform 32">
              <a:extLst>
                <a:ext uri="{FF2B5EF4-FFF2-40B4-BE49-F238E27FC236}">
                  <a16:creationId xmlns:a16="http://schemas.microsoft.com/office/drawing/2014/main" id="{71226D8E-A32A-4842-BD41-87A5533F9AC7}"/>
                </a:ext>
              </a:extLst>
            </p:cNvPr>
            <p:cNvSpPr/>
            <p:nvPr/>
          </p:nvSpPr>
          <p:spPr bwMode="auto">
            <a:xfrm>
              <a:off x="5172076" y="16684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10" name="Freeform 33">
              <a:extLst>
                <a:ext uri="{FF2B5EF4-FFF2-40B4-BE49-F238E27FC236}">
                  <a16:creationId xmlns:a16="http://schemas.microsoft.com/office/drawing/2014/main" id="{06E88646-06B1-48FB-A71E-7F2C50791489}"/>
                </a:ext>
              </a:extLst>
            </p:cNvPr>
            <p:cNvSpPr/>
            <p:nvPr/>
          </p:nvSpPr>
          <p:spPr bwMode="auto">
            <a:xfrm>
              <a:off x="4987926" y="1292226"/>
              <a:ext cx="360363" cy="398463"/>
            </a:xfrm>
            <a:custGeom>
              <a:avLst/>
              <a:gdLst>
                <a:gd name="T0" fmla="*/ 38 w 96"/>
                <a:gd name="T1" fmla="*/ 88 h 106"/>
                <a:gd name="T2" fmla="*/ 46 w 96"/>
                <a:gd name="T3" fmla="*/ 98 h 106"/>
                <a:gd name="T4" fmla="*/ 42 w 96"/>
                <a:gd name="T5" fmla="*/ 93 h 106"/>
                <a:gd name="T6" fmla="*/ 12 w 96"/>
                <a:gd name="T7" fmla="*/ 55 h 106"/>
                <a:gd name="T8" fmla="*/ 0 w 96"/>
                <a:gd name="T9" fmla="*/ 29 h 106"/>
                <a:gd name="T10" fmla="*/ 6 w 96"/>
                <a:gd name="T11" fmla="*/ 14 h 106"/>
                <a:gd name="T12" fmla="*/ 5 w 96"/>
                <a:gd name="T13" fmla="*/ 43 h 106"/>
                <a:gd name="T14" fmla="*/ 20 w 96"/>
                <a:gd name="T15" fmla="*/ 64 h 106"/>
                <a:gd name="T16" fmla="*/ 45 w 96"/>
                <a:gd name="T17" fmla="*/ 96 h 106"/>
                <a:gd name="T18" fmla="*/ 48 w 96"/>
                <a:gd name="T19" fmla="*/ 99 h 106"/>
                <a:gd name="T20" fmla="*/ 67 w 96"/>
                <a:gd name="T21" fmla="*/ 106 h 106"/>
                <a:gd name="T22" fmla="*/ 86 w 96"/>
                <a:gd name="T23" fmla="*/ 98 h 106"/>
                <a:gd name="T24" fmla="*/ 95 w 96"/>
                <a:gd name="T25" fmla="*/ 86 h 106"/>
                <a:gd name="T26" fmla="*/ 92 w 96"/>
                <a:gd name="T27" fmla="*/ 86 h 106"/>
                <a:gd name="T28" fmla="*/ 81 w 96"/>
                <a:gd name="T29" fmla="*/ 99 h 106"/>
                <a:gd name="T30" fmla="*/ 49 w 96"/>
                <a:gd name="T31" fmla="*/ 97 h 106"/>
                <a:gd name="T32" fmla="*/ 40 w 96"/>
                <a:gd name="T33" fmla="*/ 86 h 106"/>
                <a:gd name="T34" fmla="*/ 44 w 96"/>
                <a:gd name="T35" fmla="*/ 91 h 106"/>
                <a:gd name="T36" fmla="*/ 50 w 96"/>
                <a:gd name="T37" fmla="*/ 98 h 106"/>
                <a:gd name="T38" fmla="*/ 78 w 96"/>
                <a:gd name="T39" fmla="*/ 101 h 106"/>
                <a:gd name="T40" fmla="*/ 92 w 96"/>
                <a:gd name="T41" fmla="*/ 69 h 106"/>
                <a:gd name="T42" fmla="*/ 83 w 96"/>
                <a:gd name="T43" fmla="*/ 59 h 106"/>
                <a:gd name="T44" fmla="*/ 86 w 96"/>
                <a:gd name="T45" fmla="*/ 70 h 106"/>
                <a:gd name="T46" fmla="*/ 85 w 96"/>
                <a:gd name="T47" fmla="*/ 82 h 106"/>
                <a:gd name="T48" fmla="*/ 57 w 96"/>
                <a:gd name="T49" fmla="*/ 93 h 106"/>
                <a:gd name="T50" fmla="*/ 53 w 96"/>
                <a:gd name="T51" fmla="*/ 90 h 106"/>
                <a:gd name="T52" fmla="*/ 28 w 96"/>
                <a:gd name="T53" fmla="*/ 57 h 106"/>
                <a:gd name="T54" fmla="*/ 54 w 96"/>
                <a:gd name="T55" fmla="*/ 91 h 106"/>
                <a:gd name="T56" fmla="*/ 62 w 96"/>
                <a:gd name="T57" fmla="*/ 95 h 106"/>
                <a:gd name="T58" fmla="*/ 84 w 96"/>
                <a:gd name="T59" fmla="*/ 72 h 106"/>
                <a:gd name="T60" fmla="*/ 79 w 96"/>
                <a:gd name="T61" fmla="*/ 87 h 106"/>
                <a:gd name="T62" fmla="*/ 72 w 96"/>
                <a:gd name="T63" fmla="*/ 92 h 106"/>
                <a:gd name="T64" fmla="*/ 56 w 96"/>
                <a:gd name="T65" fmla="*/ 89 h 106"/>
                <a:gd name="T66" fmla="*/ 23 w 96"/>
                <a:gd name="T67" fmla="*/ 47 h 106"/>
                <a:gd name="T68" fmla="*/ 18 w 96"/>
                <a:gd name="T69" fmla="*/ 40 h 106"/>
                <a:gd name="T70" fmla="*/ 17 w 96"/>
                <a:gd name="T71" fmla="*/ 21 h 106"/>
                <a:gd name="T72" fmla="*/ 21 w 96"/>
                <a:gd name="T73" fmla="*/ 18 h 106"/>
                <a:gd name="T74" fmla="*/ 37 w 96"/>
                <a:gd name="T75" fmla="*/ 17 h 106"/>
                <a:gd name="T76" fmla="*/ 39 w 96"/>
                <a:gd name="T77" fmla="*/ 19 h 106"/>
                <a:gd name="T78" fmla="*/ 70 w 96"/>
                <a:gd name="T79" fmla="*/ 57 h 106"/>
                <a:gd name="T80" fmla="*/ 83 w 96"/>
                <a:gd name="T81" fmla="*/ 53 h 106"/>
                <a:gd name="T82" fmla="*/ 55 w 96"/>
                <a:gd name="T83" fmla="*/ 16 h 106"/>
                <a:gd name="T84" fmla="*/ 48 w 96"/>
                <a:gd name="T85" fmla="*/ 7 h 106"/>
                <a:gd name="T86" fmla="*/ 12 w 96"/>
                <a:gd name="T87" fmla="*/ 6 h 106"/>
                <a:gd name="T88" fmla="*/ 7 w 96"/>
                <a:gd name="T89" fmla="*/ 10 h 106"/>
                <a:gd name="T90" fmla="*/ 2 w 96"/>
                <a:gd name="T91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6">
                  <a:moveTo>
                    <a:pt x="14" y="58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6" y="97"/>
                    <a:pt x="46" y="98"/>
                    <a:pt x="46" y="98"/>
                  </a:cubicBezTo>
                  <a:cubicBezTo>
                    <a:pt x="46" y="98"/>
                    <a:pt x="45" y="97"/>
                    <a:pt x="45" y="97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6" y="48"/>
                    <a:pt x="5" y="46"/>
                    <a:pt x="4" y="44"/>
                  </a:cubicBezTo>
                  <a:cubicBezTo>
                    <a:pt x="2" y="39"/>
                    <a:pt x="0" y="34"/>
                    <a:pt x="0" y="29"/>
                  </a:cubicBezTo>
                  <a:cubicBezTo>
                    <a:pt x="0" y="27"/>
                    <a:pt x="0" y="24"/>
                    <a:pt x="1" y="21"/>
                  </a:cubicBezTo>
                  <a:cubicBezTo>
                    <a:pt x="2" y="18"/>
                    <a:pt x="3" y="16"/>
                    <a:pt x="5" y="13"/>
                  </a:cubicBezTo>
                  <a:cubicBezTo>
                    <a:pt x="5" y="14"/>
                    <a:pt x="4" y="15"/>
                    <a:pt x="6" y="14"/>
                  </a:cubicBezTo>
                  <a:cubicBezTo>
                    <a:pt x="4" y="16"/>
                    <a:pt x="3" y="18"/>
                    <a:pt x="2" y="21"/>
                  </a:cubicBezTo>
                  <a:cubicBezTo>
                    <a:pt x="1" y="24"/>
                    <a:pt x="1" y="27"/>
                    <a:pt x="1" y="29"/>
                  </a:cubicBezTo>
                  <a:cubicBezTo>
                    <a:pt x="1" y="34"/>
                    <a:pt x="3" y="39"/>
                    <a:pt x="5" y="43"/>
                  </a:cubicBezTo>
                  <a:cubicBezTo>
                    <a:pt x="6" y="46"/>
                    <a:pt x="7" y="48"/>
                    <a:pt x="9" y="5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5" y="71"/>
                    <a:pt x="30" y="77"/>
                    <a:pt x="36" y="84"/>
                  </a:cubicBezTo>
                  <a:cubicBezTo>
                    <a:pt x="38" y="87"/>
                    <a:pt x="41" y="90"/>
                    <a:pt x="43" y="93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7"/>
                    <a:pt x="47" y="97"/>
                    <a:pt x="47" y="97"/>
                  </a:cubicBezTo>
                  <a:cubicBezTo>
                    <a:pt x="47" y="98"/>
                    <a:pt x="48" y="98"/>
                    <a:pt x="48" y="99"/>
                  </a:cubicBezTo>
                  <a:cubicBezTo>
                    <a:pt x="51" y="101"/>
                    <a:pt x="53" y="102"/>
                    <a:pt x="56" y="103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9" y="106"/>
                    <a:pt x="63" y="106"/>
                    <a:pt x="67" y="106"/>
                  </a:cubicBezTo>
                  <a:cubicBezTo>
                    <a:pt x="71" y="106"/>
                    <a:pt x="75" y="105"/>
                    <a:pt x="78" y="103"/>
                  </a:cubicBezTo>
                  <a:cubicBezTo>
                    <a:pt x="80" y="102"/>
                    <a:pt x="82" y="101"/>
                    <a:pt x="84" y="100"/>
                  </a:cubicBezTo>
                  <a:cubicBezTo>
                    <a:pt x="84" y="100"/>
                    <a:pt x="85" y="99"/>
                    <a:pt x="86" y="98"/>
                  </a:cubicBezTo>
                  <a:cubicBezTo>
                    <a:pt x="86" y="98"/>
                    <a:pt x="87" y="98"/>
                    <a:pt x="87" y="97"/>
                  </a:cubicBezTo>
                  <a:cubicBezTo>
                    <a:pt x="88" y="97"/>
                    <a:pt x="88" y="97"/>
                    <a:pt x="88" y="96"/>
                  </a:cubicBezTo>
                  <a:cubicBezTo>
                    <a:pt x="91" y="93"/>
                    <a:pt x="93" y="90"/>
                    <a:pt x="95" y="86"/>
                  </a:cubicBezTo>
                  <a:cubicBezTo>
                    <a:pt x="96" y="82"/>
                    <a:pt x="96" y="79"/>
                    <a:pt x="95" y="76"/>
                  </a:cubicBezTo>
                  <a:cubicBezTo>
                    <a:pt x="95" y="73"/>
                    <a:pt x="94" y="71"/>
                    <a:pt x="93" y="69"/>
                  </a:cubicBezTo>
                  <a:cubicBezTo>
                    <a:pt x="95" y="74"/>
                    <a:pt x="95" y="80"/>
                    <a:pt x="92" y="86"/>
                  </a:cubicBezTo>
                  <a:cubicBezTo>
                    <a:pt x="91" y="89"/>
                    <a:pt x="90" y="91"/>
                    <a:pt x="88" y="93"/>
                  </a:cubicBezTo>
                  <a:cubicBezTo>
                    <a:pt x="87" y="94"/>
                    <a:pt x="86" y="95"/>
                    <a:pt x="85" y="96"/>
                  </a:cubicBezTo>
                  <a:cubicBezTo>
                    <a:pt x="84" y="97"/>
                    <a:pt x="83" y="98"/>
                    <a:pt x="81" y="99"/>
                  </a:cubicBezTo>
                  <a:cubicBezTo>
                    <a:pt x="76" y="102"/>
                    <a:pt x="71" y="103"/>
                    <a:pt x="65" y="103"/>
                  </a:cubicBezTo>
                  <a:cubicBezTo>
                    <a:pt x="62" y="103"/>
                    <a:pt x="60" y="103"/>
                    <a:pt x="57" y="102"/>
                  </a:cubicBezTo>
                  <a:cubicBezTo>
                    <a:pt x="54" y="101"/>
                    <a:pt x="51" y="100"/>
                    <a:pt x="49" y="97"/>
                  </a:cubicBezTo>
                  <a:cubicBezTo>
                    <a:pt x="48" y="96"/>
                    <a:pt x="47" y="95"/>
                    <a:pt x="46" y="94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3" y="64"/>
                    <a:pt x="35" y="78"/>
                    <a:pt x="44" y="91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7" y="95"/>
                    <a:pt x="48" y="96"/>
                    <a:pt x="48" y="96"/>
                  </a:cubicBezTo>
                  <a:cubicBezTo>
                    <a:pt x="49" y="97"/>
                    <a:pt x="49" y="98"/>
                    <a:pt x="50" y="98"/>
                  </a:cubicBezTo>
                  <a:cubicBezTo>
                    <a:pt x="53" y="100"/>
                    <a:pt x="56" y="102"/>
                    <a:pt x="59" y="103"/>
                  </a:cubicBezTo>
                  <a:cubicBezTo>
                    <a:pt x="63" y="103"/>
                    <a:pt x="66" y="103"/>
                    <a:pt x="69" y="103"/>
                  </a:cubicBezTo>
                  <a:cubicBezTo>
                    <a:pt x="72" y="103"/>
                    <a:pt x="75" y="102"/>
                    <a:pt x="78" y="101"/>
                  </a:cubicBezTo>
                  <a:cubicBezTo>
                    <a:pt x="81" y="99"/>
                    <a:pt x="83" y="97"/>
                    <a:pt x="86" y="95"/>
                  </a:cubicBezTo>
                  <a:cubicBezTo>
                    <a:pt x="88" y="93"/>
                    <a:pt x="90" y="90"/>
                    <a:pt x="91" y="87"/>
                  </a:cubicBezTo>
                  <a:cubicBezTo>
                    <a:pt x="94" y="81"/>
                    <a:pt x="94" y="75"/>
                    <a:pt x="92" y="69"/>
                  </a:cubicBezTo>
                  <a:cubicBezTo>
                    <a:pt x="92" y="68"/>
                    <a:pt x="91" y="66"/>
                    <a:pt x="91" y="65"/>
                  </a:cubicBezTo>
                  <a:cubicBezTo>
                    <a:pt x="90" y="64"/>
                    <a:pt x="89" y="62"/>
                    <a:pt x="88" y="61"/>
                  </a:cubicBezTo>
                  <a:cubicBezTo>
                    <a:pt x="86" y="60"/>
                    <a:pt x="84" y="59"/>
                    <a:pt x="83" y="59"/>
                  </a:cubicBezTo>
                  <a:cubicBezTo>
                    <a:pt x="83" y="60"/>
                    <a:pt x="83" y="60"/>
                    <a:pt x="83" y="61"/>
                  </a:cubicBezTo>
                  <a:cubicBezTo>
                    <a:pt x="83" y="62"/>
                    <a:pt x="84" y="64"/>
                    <a:pt x="84" y="66"/>
                  </a:cubicBezTo>
                  <a:cubicBezTo>
                    <a:pt x="85" y="67"/>
                    <a:pt x="86" y="69"/>
                    <a:pt x="86" y="70"/>
                  </a:cubicBezTo>
                  <a:cubicBezTo>
                    <a:pt x="87" y="71"/>
                    <a:pt x="87" y="72"/>
                    <a:pt x="87" y="72"/>
                  </a:cubicBezTo>
                  <a:cubicBezTo>
                    <a:pt x="86" y="73"/>
                    <a:pt x="86" y="73"/>
                    <a:pt x="85" y="73"/>
                  </a:cubicBezTo>
                  <a:cubicBezTo>
                    <a:pt x="86" y="76"/>
                    <a:pt x="86" y="79"/>
                    <a:pt x="85" y="82"/>
                  </a:cubicBezTo>
                  <a:cubicBezTo>
                    <a:pt x="84" y="85"/>
                    <a:pt x="82" y="88"/>
                    <a:pt x="80" y="90"/>
                  </a:cubicBezTo>
                  <a:cubicBezTo>
                    <a:pt x="75" y="94"/>
                    <a:pt x="68" y="96"/>
                    <a:pt x="62" y="95"/>
                  </a:cubicBezTo>
                  <a:cubicBezTo>
                    <a:pt x="60" y="95"/>
                    <a:pt x="58" y="94"/>
                    <a:pt x="57" y="93"/>
                  </a:cubicBezTo>
                  <a:cubicBezTo>
                    <a:pt x="56" y="93"/>
                    <a:pt x="55" y="92"/>
                    <a:pt x="55" y="92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0"/>
                    <a:pt x="53" y="90"/>
                    <a:pt x="53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39" y="71"/>
                    <a:pt x="33" y="64"/>
                    <a:pt x="28" y="57"/>
                  </a:cubicBezTo>
                  <a:cubicBezTo>
                    <a:pt x="34" y="64"/>
                    <a:pt x="39" y="72"/>
                    <a:pt x="45" y="7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90"/>
                    <a:pt x="54" y="90"/>
                    <a:pt x="54" y="91"/>
                  </a:cubicBezTo>
                  <a:cubicBezTo>
                    <a:pt x="54" y="91"/>
                    <a:pt x="54" y="91"/>
                    <a:pt x="55" y="92"/>
                  </a:cubicBezTo>
                  <a:cubicBezTo>
                    <a:pt x="55" y="92"/>
                    <a:pt x="56" y="93"/>
                    <a:pt x="57" y="93"/>
                  </a:cubicBezTo>
                  <a:cubicBezTo>
                    <a:pt x="58" y="94"/>
                    <a:pt x="60" y="95"/>
                    <a:pt x="62" y="95"/>
                  </a:cubicBezTo>
                  <a:cubicBezTo>
                    <a:pt x="68" y="96"/>
                    <a:pt x="75" y="94"/>
                    <a:pt x="79" y="90"/>
                  </a:cubicBezTo>
                  <a:cubicBezTo>
                    <a:pt x="82" y="87"/>
                    <a:pt x="83" y="85"/>
                    <a:pt x="84" y="82"/>
                  </a:cubicBezTo>
                  <a:cubicBezTo>
                    <a:pt x="85" y="79"/>
                    <a:pt x="85" y="76"/>
                    <a:pt x="84" y="72"/>
                  </a:cubicBezTo>
                  <a:cubicBezTo>
                    <a:pt x="83" y="72"/>
                    <a:pt x="83" y="72"/>
                    <a:pt x="83" y="75"/>
                  </a:cubicBezTo>
                  <a:cubicBezTo>
                    <a:pt x="83" y="77"/>
                    <a:pt x="83" y="81"/>
                    <a:pt x="81" y="84"/>
                  </a:cubicBezTo>
                  <a:cubicBezTo>
                    <a:pt x="80" y="85"/>
                    <a:pt x="80" y="86"/>
                    <a:pt x="79" y="87"/>
                  </a:cubicBezTo>
                  <a:cubicBezTo>
                    <a:pt x="79" y="88"/>
                    <a:pt x="78" y="88"/>
                    <a:pt x="78" y="88"/>
                  </a:cubicBezTo>
                  <a:cubicBezTo>
                    <a:pt x="78" y="89"/>
                    <a:pt x="77" y="89"/>
                    <a:pt x="77" y="89"/>
                  </a:cubicBezTo>
                  <a:cubicBezTo>
                    <a:pt x="75" y="91"/>
                    <a:pt x="73" y="92"/>
                    <a:pt x="72" y="92"/>
                  </a:cubicBezTo>
                  <a:cubicBezTo>
                    <a:pt x="69" y="93"/>
                    <a:pt x="67" y="93"/>
                    <a:pt x="64" y="93"/>
                  </a:cubicBezTo>
                  <a:cubicBezTo>
                    <a:pt x="62" y="93"/>
                    <a:pt x="60" y="92"/>
                    <a:pt x="58" y="91"/>
                  </a:cubicBezTo>
                  <a:cubicBezTo>
                    <a:pt x="57" y="90"/>
                    <a:pt x="56" y="90"/>
                    <a:pt x="56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39" y="67"/>
                    <a:pt x="31" y="57"/>
                    <a:pt x="23" y="47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17" y="38"/>
                    <a:pt x="16" y="37"/>
                  </a:cubicBezTo>
                  <a:cubicBezTo>
                    <a:pt x="15" y="34"/>
                    <a:pt x="14" y="31"/>
                    <a:pt x="14" y="28"/>
                  </a:cubicBezTo>
                  <a:cubicBezTo>
                    <a:pt x="14" y="25"/>
                    <a:pt x="15" y="23"/>
                    <a:pt x="17" y="21"/>
                  </a:cubicBezTo>
                  <a:cubicBezTo>
                    <a:pt x="17" y="21"/>
                    <a:pt x="17" y="20"/>
                    <a:pt x="18" y="20"/>
                  </a:cubicBezTo>
                  <a:cubicBezTo>
                    <a:pt x="18" y="20"/>
                    <a:pt x="18" y="20"/>
                    <a:pt x="19" y="19"/>
                  </a:cubicBezTo>
                  <a:cubicBezTo>
                    <a:pt x="19" y="19"/>
                    <a:pt x="20" y="18"/>
                    <a:pt x="21" y="18"/>
                  </a:cubicBezTo>
                  <a:cubicBezTo>
                    <a:pt x="22" y="17"/>
                    <a:pt x="24" y="16"/>
                    <a:pt x="26" y="16"/>
                  </a:cubicBezTo>
                  <a:cubicBezTo>
                    <a:pt x="28" y="15"/>
                    <a:pt x="30" y="15"/>
                    <a:pt x="32" y="15"/>
                  </a:cubicBezTo>
                  <a:cubicBezTo>
                    <a:pt x="34" y="15"/>
                    <a:pt x="36" y="16"/>
                    <a:pt x="37" y="17"/>
                  </a:cubicBezTo>
                  <a:cubicBezTo>
                    <a:pt x="38" y="17"/>
                    <a:pt x="38" y="17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6" y="40"/>
                    <a:pt x="63" y="49"/>
                    <a:pt x="70" y="57"/>
                  </a:cubicBezTo>
                  <a:cubicBezTo>
                    <a:pt x="82" y="70"/>
                    <a:pt x="82" y="62"/>
                    <a:pt x="72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83" y="61"/>
                    <a:pt x="80" y="52"/>
                    <a:pt x="83" y="53"/>
                  </a:cubicBezTo>
                  <a:cubicBezTo>
                    <a:pt x="77" y="45"/>
                    <a:pt x="72" y="38"/>
                    <a:pt x="67" y="3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49" y="8"/>
                    <a:pt x="48" y="7"/>
                  </a:cubicBezTo>
                  <a:cubicBezTo>
                    <a:pt x="45" y="4"/>
                    <a:pt x="40" y="2"/>
                    <a:pt x="36" y="1"/>
                  </a:cubicBezTo>
                  <a:cubicBezTo>
                    <a:pt x="31" y="0"/>
                    <a:pt x="27" y="1"/>
                    <a:pt x="23" y="2"/>
                  </a:cubicBezTo>
                  <a:cubicBezTo>
                    <a:pt x="19" y="3"/>
                    <a:pt x="16" y="4"/>
                    <a:pt x="12" y="6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6" y="12"/>
                    <a:pt x="4" y="13"/>
                    <a:pt x="3" y="15"/>
                  </a:cubicBezTo>
                  <a:cubicBezTo>
                    <a:pt x="1" y="19"/>
                    <a:pt x="0" y="24"/>
                    <a:pt x="0" y="28"/>
                  </a:cubicBezTo>
                  <a:cubicBezTo>
                    <a:pt x="0" y="32"/>
                    <a:pt x="0" y="36"/>
                    <a:pt x="2" y="40"/>
                  </a:cubicBezTo>
                  <a:cubicBezTo>
                    <a:pt x="3" y="43"/>
                    <a:pt x="5" y="47"/>
                    <a:pt x="7" y="50"/>
                  </a:cubicBezTo>
                  <a:lnTo>
                    <a:pt x="1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11" name="Freeform 34">
              <a:extLst>
                <a:ext uri="{FF2B5EF4-FFF2-40B4-BE49-F238E27FC236}">
                  <a16:creationId xmlns:a16="http://schemas.microsoft.com/office/drawing/2014/main" id="{4D74AEBD-990F-43F0-A30F-517A294F9168}"/>
                </a:ext>
              </a:extLst>
            </p:cNvPr>
            <p:cNvSpPr/>
            <p:nvPr/>
          </p:nvSpPr>
          <p:spPr bwMode="auto">
            <a:xfrm>
              <a:off x="5984876" y="954088"/>
              <a:ext cx="222250" cy="431800"/>
            </a:xfrm>
            <a:custGeom>
              <a:avLst/>
              <a:gdLst>
                <a:gd name="T0" fmla="*/ 0 w 59"/>
                <a:gd name="T1" fmla="*/ 87 h 115"/>
                <a:gd name="T2" fmla="*/ 17 w 59"/>
                <a:gd name="T3" fmla="*/ 113 h 115"/>
                <a:gd name="T4" fmla="*/ 47 w 59"/>
                <a:gd name="T5" fmla="*/ 110 h 115"/>
                <a:gd name="T6" fmla="*/ 48 w 59"/>
                <a:gd name="T7" fmla="*/ 108 h 115"/>
                <a:gd name="T8" fmla="*/ 51 w 59"/>
                <a:gd name="T9" fmla="*/ 106 h 115"/>
                <a:gd name="T10" fmla="*/ 58 w 59"/>
                <a:gd name="T11" fmla="*/ 87 h 115"/>
                <a:gd name="T12" fmla="*/ 58 w 59"/>
                <a:gd name="T13" fmla="*/ 73 h 115"/>
                <a:gd name="T14" fmla="*/ 58 w 59"/>
                <a:gd name="T15" fmla="*/ 85 h 115"/>
                <a:gd name="T16" fmla="*/ 57 w 59"/>
                <a:gd name="T17" fmla="*/ 92 h 115"/>
                <a:gd name="T18" fmla="*/ 48 w 59"/>
                <a:gd name="T19" fmla="*/ 108 h 115"/>
                <a:gd name="T20" fmla="*/ 47 w 59"/>
                <a:gd name="T21" fmla="*/ 108 h 115"/>
                <a:gd name="T22" fmla="*/ 29 w 59"/>
                <a:gd name="T23" fmla="*/ 115 h 115"/>
                <a:gd name="T24" fmla="*/ 1 w 59"/>
                <a:gd name="T25" fmla="*/ 92 h 115"/>
                <a:gd name="T26" fmla="*/ 37 w 59"/>
                <a:gd name="T27" fmla="*/ 113 h 115"/>
                <a:gd name="T28" fmla="*/ 48 w 59"/>
                <a:gd name="T29" fmla="*/ 106 h 115"/>
                <a:gd name="T30" fmla="*/ 57 w 59"/>
                <a:gd name="T31" fmla="*/ 87 h 115"/>
                <a:gd name="T32" fmla="*/ 57 w 59"/>
                <a:gd name="T33" fmla="*/ 53 h 115"/>
                <a:gd name="T34" fmla="*/ 59 w 59"/>
                <a:gd name="T35" fmla="*/ 30 h 115"/>
                <a:gd name="T36" fmla="*/ 43 w 59"/>
                <a:gd name="T37" fmla="*/ 2 h 115"/>
                <a:gd name="T38" fmla="*/ 57 w 59"/>
                <a:gd name="T39" fmla="*/ 25 h 115"/>
                <a:gd name="T40" fmla="*/ 57 w 59"/>
                <a:gd name="T41" fmla="*/ 31 h 115"/>
                <a:gd name="T42" fmla="*/ 56 w 59"/>
                <a:gd name="T43" fmla="*/ 81 h 115"/>
                <a:gd name="T44" fmla="*/ 56 w 59"/>
                <a:gd name="T45" fmla="*/ 88 h 115"/>
                <a:gd name="T46" fmla="*/ 47 w 59"/>
                <a:gd name="T47" fmla="*/ 105 h 115"/>
                <a:gd name="T48" fmla="*/ 46 w 59"/>
                <a:gd name="T49" fmla="*/ 107 h 115"/>
                <a:gd name="T50" fmla="*/ 41 w 59"/>
                <a:gd name="T51" fmla="*/ 110 h 115"/>
                <a:gd name="T52" fmla="*/ 46 w 59"/>
                <a:gd name="T53" fmla="*/ 106 h 115"/>
                <a:gd name="T54" fmla="*/ 55 w 59"/>
                <a:gd name="T55" fmla="*/ 93 h 115"/>
                <a:gd name="T56" fmla="*/ 55 w 59"/>
                <a:gd name="T57" fmla="*/ 79 h 115"/>
                <a:gd name="T58" fmla="*/ 56 w 59"/>
                <a:gd name="T59" fmla="*/ 26 h 115"/>
                <a:gd name="T60" fmla="*/ 39 w 59"/>
                <a:gd name="T61" fmla="*/ 1 h 115"/>
                <a:gd name="T62" fmla="*/ 31 w 59"/>
                <a:gd name="T63" fmla="*/ 4 h 115"/>
                <a:gd name="T64" fmla="*/ 41 w 59"/>
                <a:gd name="T65" fmla="*/ 9 h 115"/>
                <a:gd name="T66" fmla="*/ 48 w 59"/>
                <a:gd name="T67" fmla="*/ 49 h 115"/>
                <a:gd name="T68" fmla="*/ 47 w 59"/>
                <a:gd name="T69" fmla="*/ 86 h 115"/>
                <a:gd name="T70" fmla="*/ 47 w 59"/>
                <a:gd name="T71" fmla="*/ 89 h 115"/>
                <a:gd name="T72" fmla="*/ 47 w 59"/>
                <a:gd name="T73" fmla="*/ 76 h 115"/>
                <a:gd name="T74" fmla="*/ 39 w 59"/>
                <a:gd name="T75" fmla="*/ 11 h 115"/>
                <a:gd name="T76" fmla="*/ 46 w 59"/>
                <a:gd name="T77" fmla="*/ 25 h 115"/>
                <a:gd name="T78" fmla="*/ 46 w 59"/>
                <a:gd name="T79" fmla="*/ 37 h 115"/>
                <a:gd name="T80" fmla="*/ 45 w 59"/>
                <a:gd name="T81" fmla="*/ 86 h 115"/>
                <a:gd name="T82" fmla="*/ 44 w 59"/>
                <a:gd name="T83" fmla="*/ 92 h 115"/>
                <a:gd name="T84" fmla="*/ 39 w 59"/>
                <a:gd name="T85" fmla="*/ 98 h 115"/>
                <a:gd name="T86" fmla="*/ 34 w 59"/>
                <a:gd name="T87" fmla="*/ 101 h 115"/>
                <a:gd name="T88" fmla="*/ 18 w 59"/>
                <a:gd name="T89" fmla="*/ 96 h 115"/>
                <a:gd name="T90" fmla="*/ 14 w 59"/>
                <a:gd name="T91" fmla="*/ 85 h 115"/>
                <a:gd name="T92" fmla="*/ 14 w 59"/>
                <a:gd name="T93" fmla="*/ 36 h 115"/>
                <a:gd name="T94" fmla="*/ 14 w 59"/>
                <a:gd name="T95" fmla="*/ 26 h 115"/>
                <a:gd name="T96" fmla="*/ 22 w 59"/>
                <a:gd name="T97" fmla="*/ 13 h 115"/>
                <a:gd name="T98" fmla="*/ 30 w 59"/>
                <a:gd name="T99" fmla="*/ 9 h 115"/>
                <a:gd name="T100" fmla="*/ 13 w 59"/>
                <a:gd name="T101" fmla="*/ 10 h 115"/>
                <a:gd name="T102" fmla="*/ 23 w 59"/>
                <a:gd name="T103" fmla="*/ 2 h 115"/>
                <a:gd name="T104" fmla="*/ 0 w 59"/>
                <a:gd name="T105" fmla="*/ 24 h 115"/>
                <a:gd name="T106" fmla="*/ 0 w 59"/>
                <a:gd name="T107" fmla="*/ 3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115">
                  <a:moveTo>
                    <a:pt x="0" y="83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90"/>
                    <a:pt x="0" y="92"/>
                    <a:pt x="1" y="94"/>
                  </a:cubicBezTo>
                  <a:cubicBezTo>
                    <a:pt x="3" y="103"/>
                    <a:pt x="9" y="109"/>
                    <a:pt x="17" y="113"/>
                  </a:cubicBezTo>
                  <a:cubicBezTo>
                    <a:pt x="21" y="115"/>
                    <a:pt x="25" y="115"/>
                    <a:pt x="29" y="115"/>
                  </a:cubicBezTo>
                  <a:cubicBezTo>
                    <a:pt x="33" y="115"/>
                    <a:pt x="37" y="115"/>
                    <a:pt x="41" y="113"/>
                  </a:cubicBezTo>
                  <a:cubicBezTo>
                    <a:pt x="43" y="112"/>
                    <a:pt x="45" y="111"/>
                    <a:pt x="47" y="110"/>
                  </a:cubicBezTo>
                  <a:cubicBezTo>
                    <a:pt x="47" y="109"/>
                    <a:pt x="48" y="109"/>
                    <a:pt x="48" y="109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0" y="107"/>
                    <a:pt x="50" y="106"/>
                    <a:pt x="51" y="106"/>
                  </a:cubicBezTo>
                  <a:cubicBezTo>
                    <a:pt x="54" y="103"/>
                    <a:pt x="56" y="99"/>
                    <a:pt x="57" y="94"/>
                  </a:cubicBezTo>
                  <a:cubicBezTo>
                    <a:pt x="58" y="92"/>
                    <a:pt x="58" y="90"/>
                    <a:pt x="58" y="88"/>
                  </a:cubicBezTo>
                  <a:cubicBezTo>
                    <a:pt x="58" y="88"/>
                    <a:pt x="58" y="87"/>
                    <a:pt x="58" y="87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7"/>
                    <a:pt x="58" y="88"/>
                    <a:pt x="58" y="88"/>
                  </a:cubicBezTo>
                  <a:cubicBezTo>
                    <a:pt x="58" y="90"/>
                    <a:pt x="58" y="91"/>
                    <a:pt x="57" y="92"/>
                  </a:cubicBezTo>
                  <a:cubicBezTo>
                    <a:pt x="57" y="97"/>
                    <a:pt x="54" y="102"/>
                    <a:pt x="50" y="106"/>
                  </a:cubicBezTo>
                  <a:cubicBezTo>
                    <a:pt x="50" y="107"/>
                    <a:pt x="49" y="107"/>
                    <a:pt x="49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46" y="109"/>
                    <a:pt x="45" y="110"/>
                    <a:pt x="44" y="111"/>
                  </a:cubicBezTo>
                  <a:cubicBezTo>
                    <a:pt x="42" y="112"/>
                    <a:pt x="39" y="113"/>
                    <a:pt x="37" y="114"/>
                  </a:cubicBezTo>
                  <a:cubicBezTo>
                    <a:pt x="34" y="115"/>
                    <a:pt x="32" y="115"/>
                    <a:pt x="29" y="115"/>
                  </a:cubicBezTo>
                  <a:cubicBezTo>
                    <a:pt x="27" y="115"/>
                    <a:pt x="24" y="115"/>
                    <a:pt x="21" y="114"/>
                  </a:cubicBezTo>
                  <a:cubicBezTo>
                    <a:pt x="11" y="111"/>
                    <a:pt x="3" y="103"/>
                    <a:pt x="1" y="92"/>
                  </a:cubicBezTo>
                  <a:cubicBezTo>
                    <a:pt x="1" y="92"/>
                    <a:pt x="1" y="93"/>
                    <a:pt x="1" y="92"/>
                  </a:cubicBezTo>
                  <a:cubicBezTo>
                    <a:pt x="4" y="102"/>
                    <a:pt x="12" y="110"/>
                    <a:pt x="22" y="113"/>
                  </a:cubicBezTo>
                  <a:cubicBezTo>
                    <a:pt x="24" y="114"/>
                    <a:pt x="27" y="114"/>
                    <a:pt x="30" y="114"/>
                  </a:cubicBezTo>
                  <a:cubicBezTo>
                    <a:pt x="32" y="114"/>
                    <a:pt x="35" y="114"/>
                    <a:pt x="37" y="113"/>
                  </a:cubicBezTo>
                  <a:cubicBezTo>
                    <a:pt x="40" y="112"/>
                    <a:pt x="42" y="111"/>
                    <a:pt x="44" y="110"/>
                  </a:cubicBezTo>
                  <a:cubicBezTo>
                    <a:pt x="45" y="109"/>
                    <a:pt x="46" y="108"/>
                    <a:pt x="47" y="107"/>
                  </a:cubicBezTo>
                  <a:cubicBezTo>
                    <a:pt x="47" y="107"/>
                    <a:pt x="48" y="107"/>
                    <a:pt x="48" y="106"/>
                  </a:cubicBezTo>
                  <a:cubicBezTo>
                    <a:pt x="49" y="106"/>
                    <a:pt x="49" y="106"/>
                    <a:pt x="50" y="105"/>
                  </a:cubicBezTo>
                  <a:cubicBezTo>
                    <a:pt x="54" y="101"/>
                    <a:pt x="56" y="96"/>
                    <a:pt x="57" y="91"/>
                  </a:cubicBezTo>
                  <a:cubicBezTo>
                    <a:pt x="57" y="90"/>
                    <a:pt x="57" y="89"/>
                    <a:pt x="57" y="87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0"/>
                    <a:pt x="58" y="61"/>
                    <a:pt x="57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8"/>
                    <a:pt x="59" y="27"/>
                    <a:pt x="59" y="25"/>
                  </a:cubicBezTo>
                  <a:cubicBezTo>
                    <a:pt x="59" y="21"/>
                    <a:pt x="58" y="17"/>
                    <a:pt x="56" y="13"/>
                  </a:cubicBezTo>
                  <a:cubicBezTo>
                    <a:pt x="53" y="7"/>
                    <a:pt x="48" y="4"/>
                    <a:pt x="43" y="2"/>
                  </a:cubicBezTo>
                  <a:cubicBezTo>
                    <a:pt x="48" y="5"/>
                    <a:pt x="52" y="10"/>
                    <a:pt x="54" y="15"/>
                  </a:cubicBezTo>
                  <a:cubicBezTo>
                    <a:pt x="55" y="17"/>
                    <a:pt x="56" y="20"/>
                    <a:pt x="57" y="23"/>
                  </a:cubicBezTo>
                  <a:cubicBezTo>
                    <a:pt x="57" y="24"/>
                    <a:pt x="57" y="25"/>
                    <a:pt x="57" y="2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40"/>
                    <a:pt x="56" y="50"/>
                    <a:pt x="56" y="59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7"/>
                    <a:pt x="56" y="88"/>
                    <a:pt x="56" y="88"/>
                  </a:cubicBezTo>
                  <a:cubicBezTo>
                    <a:pt x="55" y="91"/>
                    <a:pt x="55" y="94"/>
                    <a:pt x="54" y="97"/>
                  </a:cubicBezTo>
                  <a:cubicBezTo>
                    <a:pt x="53" y="99"/>
                    <a:pt x="51" y="102"/>
                    <a:pt x="49" y="104"/>
                  </a:cubicBezTo>
                  <a:cubicBezTo>
                    <a:pt x="48" y="104"/>
                    <a:pt x="48" y="105"/>
                    <a:pt x="47" y="105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5" y="107"/>
                    <a:pt x="44" y="108"/>
                    <a:pt x="43" y="109"/>
                  </a:cubicBezTo>
                  <a:cubicBezTo>
                    <a:pt x="40" y="110"/>
                    <a:pt x="37" y="111"/>
                    <a:pt x="35" y="112"/>
                  </a:cubicBezTo>
                  <a:cubicBezTo>
                    <a:pt x="37" y="111"/>
                    <a:pt x="39" y="111"/>
                    <a:pt x="41" y="110"/>
                  </a:cubicBezTo>
                  <a:cubicBezTo>
                    <a:pt x="42" y="109"/>
                    <a:pt x="44" y="108"/>
                    <a:pt x="45" y="108"/>
                  </a:cubicBezTo>
                  <a:cubicBezTo>
                    <a:pt x="45" y="107"/>
                    <a:pt x="46" y="107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51" y="102"/>
                    <a:pt x="54" y="97"/>
                    <a:pt x="55" y="93"/>
                  </a:cubicBezTo>
                  <a:cubicBezTo>
                    <a:pt x="55" y="91"/>
                    <a:pt x="55" y="90"/>
                    <a:pt x="55" y="89"/>
                  </a:cubicBezTo>
                  <a:cubicBezTo>
                    <a:pt x="55" y="88"/>
                    <a:pt x="55" y="86"/>
                    <a:pt x="55" y="8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5"/>
                    <a:pt x="55" y="71"/>
                    <a:pt x="56" y="67"/>
                  </a:cubicBezTo>
                  <a:cubicBezTo>
                    <a:pt x="56" y="55"/>
                    <a:pt x="56" y="45"/>
                    <a:pt x="56" y="34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6" y="20"/>
                    <a:pt x="54" y="17"/>
                  </a:cubicBezTo>
                  <a:cubicBezTo>
                    <a:pt x="52" y="11"/>
                    <a:pt x="48" y="6"/>
                    <a:pt x="43" y="3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1"/>
                    <a:pt x="29" y="2"/>
                    <a:pt x="29" y="3"/>
                  </a:cubicBezTo>
                  <a:cubicBezTo>
                    <a:pt x="29" y="3"/>
                    <a:pt x="30" y="4"/>
                    <a:pt x="31" y="4"/>
                  </a:cubicBezTo>
                  <a:cubicBezTo>
                    <a:pt x="32" y="5"/>
                    <a:pt x="33" y="5"/>
                    <a:pt x="35" y="6"/>
                  </a:cubicBezTo>
                  <a:cubicBezTo>
                    <a:pt x="36" y="6"/>
                    <a:pt x="38" y="7"/>
                    <a:pt x="39" y="8"/>
                  </a:cubicBezTo>
                  <a:cubicBezTo>
                    <a:pt x="40" y="8"/>
                    <a:pt x="41" y="9"/>
                    <a:pt x="41" y="9"/>
                  </a:cubicBezTo>
                  <a:cubicBezTo>
                    <a:pt x="41" y="10"/>
                    <a:pt x="41" y="10"/>
                    <a:pt x="40" y="10"/>
                  </a:cubicBezTo>
                  <a:cubicBezTo>
                    <a:pt x="45" y="14"/>
                    <a:pt x="49" y="21"/>
                    <a:pt x="48" y="27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58"/>
                    <a:pt x="48" y="67"/>
                    <a:pt x="48" y="7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7"/>
                    <a:pt x="47" y="88"/>
                    <a:pt x="47" y="89"/>
                  </a:cubicBezTo>
                  <a:cubicBezTo>
                    <a:pt x="46" y="93"/>
                    <a:pt x="45" y="96"/>
                    <a:pt x="42" y="98"/>
                  </a:cubicBezTo>
                  <a:cubicBezTo>
                    <a:pt x="45" y="96"/>
                    <a:pt x="46" y="93"/>
                    <a:pt x="47" y="89"/>
                  </a:cubicBezTo>
                  <a:cubicBezTo>
                    <a:pt x="47" y="88"/>
                    <a:pt x="47" y="87"/>
                    <a:pt x="47" y="8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0"/>
                    <a:pt x="45" y="14"/>
                    <a:pt x="39" y="11"/>
                  </a:cubicBezTo>
                  <a:cubicBezTo>
                    <a:pt x="38" y="11"/>
                    <a:pt x="38" y="12"/>
                    <a:pt x="40" y="14"/>
                  </a:cubicBezTo>
                  <a:cubicBezTo>
                    <a:pt x="41" y="15"/>
                    <a:pt x="44" y="18"/>
                    <a:pt x="45" y="22"/>
                  </a:cubicBezTo>
                  <a:cubicBezTo>
                    <a:pt x="46" y="23"/>
                    <a:pt x="46" y="24"/>
                    <a:pt x="46" y="25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2"/>
                    <a:pt x="46" y="35"/>
                    <a:pt x="46" y="37"/>
                  </a:cubicBezTo>
                  <a:cubicBezTo>
                    <a:pt x="45" y="49"/>
                    <a:pt x="45" y="62"/>
                    <a:pt x="45" y="7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4" y="90"/>
                    <a:pt x="44" y="91"/>
                    <a:pt x="44" y="92"/>
                  </a:cubicBezTo>
                  <a:cubicBezTo>
                    <a:pt x="43" y="94"/>
                    <a:pt x="42" y="96"/>
                    <a:pt x="40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0" y="98"/>
                    <a:pt x="39" y="98"/>
                    <a:pt x="39" y="98"/>
                  </a:cubicBezTo>
                  <a:cubicBezTo>
                    <a:pt x="39" y="98"/>
                    <a:pt x="39" y="98"/>
                    <a:pt x="38" y="99"/>
                  </a:cubicBezTo>
                  <a:cubicBezTo>
                    <a:pt x="38" y="99"/>
                    <a:pt x="38" y="99"/>
                    <a:pt x="37" y="99"/>
                  </a:cubicBezTo>
                  <a:cubicBezTo>
                    <a:pt x="36" y="100"/>
                    <a:pt x="35" y="100"/>
                    <a:pt x="34" y="101"/>
                  </a:cubicBezTo>
                  <a:cubicBezTo>
                    <a:pt x="33" y="101"/>
                    <a:pt x="31" y="101"/>
                    <a:pt x="30" y="101"/>
                  </a:cubicBezTo>
                  <a:cubicBezTo>
                    <a:pt x="28" y="101"/>
                    <a:pt x="27" y="101"/>
                    <a:pt x="25" y="101"/>
                  </a:cubicBezTo>
                  <a:cubicBezTo>
                    <a:pt x="22" y="100"/>
                    <a:pt x="20" y="98"/>
                    <a:pt x="18" y="96"/>
                  </a:cubicBezTo>
                  <a:cubicBezTo>
                    <a:pt x="16" y="93"/>
                    <a:pt x="14" y="90"/>
                    <a:pt x="14" y="87"/>
                  </a:cubicBezTo>
                  <a:cubicBezTo>
                    <a:pt x="14" y="87"/>
                    <a:pt x="14" y="87"/>
                    <a:pt x="14" y="86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62"/>
                    <a:pt x="14" y="49"/>
                    <a:pt x="14" y="3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6" y="18"/>
                    <a:pt x="19" y="15"/>
                    <a:pt x="22" y="13"/>
                  </a:cubicBezTo>
                  <a:cubicBezTo>
                    <a:pt x="25" y="11"/>
                    <a:pt x="27" y="10"/>
                    <a:pt x="28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30" y="8"/>
                    <a:pt x="30" y="8"/>
                    <a:pt x="29" y="8"/>
                  </a:cubicBezTo>
                  <a:cubicBezTo>
                    <a:pt x="28" y="7"/>
                    <a:pt x="27" y="6"/>
                    <a:pt x="24" y="6"/>
                  </a:cubicBezTo>
                  <a:cubicBezTo>
                    <a:pt x="21" y="6"/>
                    <a:pt x="17" y="7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6" y="6"/>
                    <a:pt x="19" y="5"/>
                    <a:pt x="21" y="4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1" y="1"/>
                    <a:pt x="22" y="0"/>
                  </a:cubicBezTo>
                  <a:cubicBezTo>
                    <a:pt x="17" y="1"/>
                    <a:pt x="12" y="4"/>
                    <a:pt x="8" y="8"/>
                  </a:cubicBezTo>
                  <a:cubicBezTo>
                    <a:pt x="4" y="12"/>
                    <a:pt x="1" y="18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12" name="Freeform 35">
              <a:extLst>
                <a:ext uri="{FF2B5EF4-FFF2-40B4-BE49-F238E27FC236}">
                  <a16:creationId xmlns:a16="http://schemas.microsoft.com/office/drawing/2014/main" id="{D6AF6E20-2330-4701-88FB-F41228C4DD2C}"/>
                </a:ext>
              </a:extLst>
            </p:cNvPr>
            <p:cNvSpPr/>
            <p:nvPr/>
          </p:nvSpPr>
          <p:spPr bwMode="auto">
            <a:xfrm>
              <a:off x="6292851" y="2822576"/>
              <a:ext cx="49213" cy="33338"/>
            </a:xfrm>
            <a:custGeom>
              <a:avLst/>
              <a:gdLst>
                <a:gd name="T0" fmla="*/ 13 w 13"/>
                <a:gd name="T1" fmla="*/ 0 h 9"/>
                <a:gd name="T2" fmla="*/ 9 w 13"/>
                <a:gd name="T3" fmla="*/ 3 h 9"/>
                <a:gd name="T4" fmla="*/ 0 w 13"/>
                <a:gd name="T5" fmla="*/ 9 h 9"/>
                <a:gd name="T6" fmla="*/ 0 w 13"/>
                <a:gd name="T7" fmla="*/ 9 h 9"/>
                <a:gd name="T8" fmla="*/ 9 w 13"/>
                <a:gd name="T9" fmla="*/ 3 h 9"/>
                <a:gd name="T10" fmla="*/ 13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12" y="1"/>
                    <a:pt x="10" y="2"/>
                    <a:pt x="9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2" y="1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13" name="Freeform 36">
              <a:extLst>
                <a:ext uri="{FF2B5EF4-FFF2-40B4-BE49-F238E27FC236}">
                  <a16:creationId xmlns:a16="http://schemas.microsoft.com/office/drawing/2014/main" id="{B821D49A-F365-4236-93A4-15D3889D289B}"/>
                </a:ext>
              </a:extLst>
            </p:cNvPr>
            <p:cNvSpPr/>
            <p:nvPr/>
          </p:nvSpPr>
          <p:spPr bwMode="auto">
            <a:xfrm>
              <a:off x="6289676" y="2833688"/>
              <a:ext cx="3175" cy="22225"/>
            </a:xfrm>
            <a:custGeom>
              <a:avLst/>
              <a:gdLst>
                <a:gd name="T0" fmla="*/ 2 w 2"/>
                <a:gd name="T1" fmla="*/ 14 h 14"/>
                <a:gd name="T2" fmla="*/ 2 w 2"/>
                <a:gd name="T3" fmla="*/ 14 h 14"/>
                <a:gd name="T4" fmla="*/ 0 w 2"/>
                <a:gd name="T5" fmla="*/ 0 h 14"/>
                <a:gd name="T6" fmla="*/ 2 w 2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1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14" name="Freeform 37">
              <a:extLst>
                <a:ext uri="{FF2B5EF4-FFF2-40B4-BE49-F238E27FC236}">
                  <a16:creationId xmlns:a16="http://schemas.microsoft.com/office/drawing/2014/main" id="{2258E852-06FD-4022-BC16-5C41CAA150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6501" y="2674938"/>
              <a:ext cx="120650" cy="177800"/>
            </a:xfrm>
            <a:custGeom>
              <a:avLst/>
              <a:gdLst>
                <a:gd name="T0" fmla="*/ 1 w 32"/>
                <a:gd name="T1" fmla="*/ 18 h 47"/>
                <a:gd name="T2" fmla="*/ 3 w 32"/>
                <a:gd name="T3" fmla="*/ 14 h 47"/>
                <a:gd name="T4" fmla="*/ 3 w 32"/>
                <a:gd name="T5" fmla="*/ 13 h 47"/>
                <a:gd name="T6" fmla="*/ 5 w 32"/>
                <a:gd name="T7" fmla="*/ 12 h 47"/>
                <a:gd name="T8" fmla="*/ 2 w 32"/>
                <a:gd name="T9" fmla="*/ 19 h 47"/>
                <a:gd name="T10" fmla="*/ 1 w 32"/>
                <a:gd name="T11" fmla="*/ 38 h 47"/>
                <a:gd name="T12" fmla="*/ 11 w 32"/>
                <a:gd name="T13" fmla="*/ 41 h 47"/>
                <a:gd name="T14" fmla="*/ 15 w 32"/>
                <a:gd name="T15" fmla="*/ 39 h 47"/>
                <a:gd name="T16" fmla="*/ 25 w 32"/>
                <a:gd name="T17" fmla="*/ 27 h 47"/>
                <a:gd name="T18" fmla="*/ 4 w 32"/>
                <a:gd name="T19" fmla="*/ 44 h 47"/>
                <a:gd name="T20" fmla="*/ 10 w 32"/>
                <a:gd name="T21" fmla="*/ 40 h 47"/>
                <a:gd name="T22" fmla="*/ 18 w 32"/>
                <a:gd name="T23" fmla="*/ 34 h 47"/>
                <a:gd name="T24" fmla="*/ 25 w 32"/>
                <a:gd name="T25" fmla="*/ 26 h 47"/>
                <a:gd name="T26" fmla="*/ 20 w 32"/>
                <a:gd name="T27" fmla="*/ 22 h 47"/>
                <a:gd name="T28" fmla="*/ 17 w 32"/>
                <a:gd name="T29" fmla="*/ 23 h 47"/>
                <a:gd name="T30" fmla="*/ 14 w 32"/>
                <a:gd name="T31" fmla="*/ 26 h 47"/>
                <a:gd name="T32" fmla="*/ 15 w 32"/>
                <a:gd name="T33" fmla="*/ 22 h 47"/>
                <a:gd name="T34" fmla="*/ 16 w 32"/>
                <a:gd name="T35" fmla="*/ 20 h 47"/>
                <a:gd name="T36" fmla="*/ 16 w 32"/>
                <a:gd name="T37" fmla="*/ 19 h 47"/>
                <a:gd name="T38" fmla="*/ 17 w 32"/>
                <a:gd name="T39" fmla="*/ 19 h 47"/>
                <a:gd name="T40" fmla="*/ 21 w 32"/>
                <a:gd name="T41" fmla="*/ 20 h 47"/>
                <a:gd name="T42" fmla="*/ 24 w 32"/>
                <a:gd name="T43" fmla="*/ 17 h 47"/>
                <a:gd name="T44" fmla="*/ 27 w 32"/>
                <a:gd name="T45" fmla="*/ 22 h 47"/>
                <a:gd name="T46" fmla="*/ 28 w 32"/>
                <a:gd name="T47" fmla="*/ 8 h 47"/>
                <a:gd name="T48" fmla="*/ 27 w 32"/>
                <a:gd name="T49" fmla="*/ 5 h 47"/>
                <a:gd name="T50" fmla="*/ 26 w 32"/>
                <a:gd name="T51" fmla="*/ 5 h 47"/>
                <a:gd name="T52" fmla="*/ 20 w 32"/>
                <a:gd name="T53" fmla="*/ 1 h 47"/>
                <a:gd name="T54" fmla="*/ 20 w 32"/>
                <a:gd name="T55" fmla="*/ 1 h 47"/>
                <a:gd name="T56" fmla="*/ 15 w 32"/>
                <a:gd name="T57" fmla="*/ 2 h 47"/>
                <a:gd name="T58" fmla="*/ 5 w 32"/>
                <a:gd name="T59" fmla="*/ 10 h 47"/>
                <a:gd name="T60" fmla="*/ 3 w 32"/>
                <a:gd name="T61" fmla="*/ 14 h 47"/>
                <a:gd name="T62" fmla="*/ 2 w 32"/>
                <a:gd name="T63" fmla="*/ 16 h 47"/>
                <a:gd name="T64" fmla="*/ 0 w 32"/>
                <a:gd name="T65" fmla="*/ 38 h 47"/>
                <a:gd name="T66" fmla="*/ 1 w 32"/>
                <a:gd name="T67" fmla="*/ 38 h 47"/>
                <a:gd name="T68" fmla="*/ 11 w 32"/>
                <a:gd name="T69" fmla="*/ 29 h 47"/>
                <a:gd name="T70" fmla="*/ 11 w 32"/>
                <a:gd name="T71" fmla="*/ 29 h 47"/>
                <a:gd name="T72" fmla="*/ 11 w 32"/>
                <a:gd name="T73" fmla="*/ 29 h 47"/>
                <a:gd name="T74" fmla="*/ 3 w 32"/>
                <a:gd name="T75" fmla="*/ 24 h 47"/>
                <a:gd name="T76" fmla="*/ 4 w 32"/>
                <a:gd name="T77" fmla="*/ 42 h 47"/>
                <a:gd name="T78" fmla="*/ 6 w 32"/>
                <a:gd name="T79" fmla="*/ 32 h 47"/>
                <a:gd name="T80" fmla="*/ 5 w 32"/>
                <a:gd name="T81" fmla="*/ 33 h 47"/>
                <a:gd name="T82" fmla="*/ 6 w 32"/>
                <a:gd name="T83" fmla="*/ 32 h 47"/>
                <a:gd name="T84" fmla="*/ 11 w 32"/>
                <a:gd name="T85" fmla="*/ 34 h 47"/>
                <a:gd name="T86" fmla="*/ 11 w 32"/>
                <a:gd name="T87" fmla="*/ 36 h 47"/>
                <a:gd name="T88" fmla="*/ 21 w 32"/>
                <a:gd name="T8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47">
                  <a:moveTo>
                    <a:pt x="0" y="25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3" y="16"/>
                    <a:pt x="3" y="18"/>
                    <a:pt x="2" y="19"/>
                  </a:cubicBezTo>
                  <a:cubicBezTo>
                    <a:pt x="2" y="21"/>
                    <a:pt x="1" y="23"/>
                    <a:pt x="1" y="25"/>
                  </a:cubicBezTo>
                  <a:cubicBezTo>
                    <a:pt x="1" y="29"/>
                    <a:pt x="1" y="34"/>
                    <a:pt x="1" y="3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0"/>
                    <a:pt x="13" y="39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8" y="37"/>
                    <a:pt x="21" y="34"/>
                    <a:pt x="24" y="32"/>
                  </a:cubicBezTo>
                  <a:cubicBezTo>
                    <a:pt x="25" y="30"/>
                    <a:pt x="25" y="29"/>
                    <a:pt x="25" y="27"/>
                  </a:cubicBezTo>
                  <a:cubicBezTo>
                    <a:pt x="20" y="32"/>
                    <a:pt x="15" y="36"/>
                    <a:pt x="10" y="4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8"/>
                    <a:pt x="16" y="36"/>
                    <a:pt x="18" y="34"/>
                  </a:cubicBezTo>
                  <a:cubicBezTo>
                    <a:pt x="20" y="31"/>
                    <a:pt x="22" y="29"/>
                    <a:pt x="24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4" y="22"/>
                    <a:pt x="22" y="21"/>
                    <a:pt x="20" y="22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8" y="24"/>
                    <a:pt x="18" y="23"/>
                    <a:pt x="17" y="23"/>
                  </a:cubicBezTo>
                  <a:cubicBezTo>
                    <a:pt x="16" y="24"/>
                    <a:pt x="15" y="26"/>
                    <a:pt x="14" y="27"/>
                  </a:cubicBezTo>
                  <a:cubicBezTo>
                    <a:pt x="14" y="27"/>
                    <a:pt x="14" y="26"/>
                    <a:pt x="14" y="26"/>
                  </a:cubicBezTo>
                  <a:cubicBezTo>
                    <a:pt x="15" y="25"/>
                    <a:pt x="16" y="24"/>
                    <a:pt x="17" y="22"/>
                  </a:cubicBezTo>
                  <a:cubicBezTo>
                    <a:pt x="16" y="22"/>
                    <a:pt x="16" y="22"/>
                    <a:pt x="15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19"/>
                    <a:pt x="22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20"/>
                    <a:pt x="24" y="20"/>
                    <a:pt x="25" y="21"/>
                  </a:cubicBezTo>
                  <a:cubicBezTo>
                    <a:pt x="25" y="21"/>
                    <a:pt x="27" y="21"/>
                    <a:pt x="27" y="22"/>
                  </a:cubicBezTo>
                  <a:cubicBezTo>
                    <a:pt x="28" y="18"/>
                    <a:pt x="28" y="15"/>
                    <a:pt x="29" y="11"/>
                  </a:cubicBezTo>
                  <a:cubicBezTo>
                    <a:pt x="29" y="11"/>
                    <a:pt x="28" y="9"/>
                    <a:pt x="28" y="8"/>
                  </a:cubicBezTo>
                  <a:cubicBezTo>
                    <a:pt x="28" y="8"/>
                    <a:pt x="28" y="7"/>
                    <a:pt x="27" y="6"/>
                  </a:cubicBezTo>
                  <a:cubicBezTo>
                    <a:pt x="27" y="6"/>
                    <a:pt x="27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2" y="8"/>
                    <a:pt x="19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1" y="4"/>
                    <a:pt x="10" y="5"/>
                  </a:cubicBezTo>
                  <a:cubicBezTo>
                    <a:pt x="8" y="7"/>
                    <a:pt x="7" y="8"/>
                    <a:pt x="5" y="10"/>
                  </a:cubicBezTo>
                  <a:cubicBezTo>
                    <a:pt x="4" y="11"/>
                    <a:pt x="4" y="12"/>
                    <a:pt x="3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0" y="20"/>
                    <a:pt x="0" y="23"/>
                    <a:pt x="0" y="27"/>
                  </a:cubicBezTo>
                  <a:cubicBezTo>
                    <a:pt x="0" y="31"/>
                    <a:pt x="0" y="34"/>
                    <a:pt x="0" y="38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4"/>
                    <a:pt x="0" y="29"/>
                    <a:pt x="0" y="25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3" y="37"/>
                  </a:moveTo>
                  <a:cubicBezTo>
                    <a:pt x="2" y="33"/>
                    <a:pt x="2" y="28"/>
                    <a:pt x="3" y="24"/>
                  </a:cubicBezTo>
                  <a:cubicBezTo>
                    <a:pt x="2" y="28"/>
                    <a:pt x="3" y="33"/>
                    <a:pt x="3" y="37"/>
                  </a:cubicBezTo>
                  <a:cubicBezTo>
                    <a:pt x="4" y="42"/>
                    <a:pt x="4" y="42"/>
                    <a:pt x="4" y="42"/>
                  </a:cubicBezTo>
                  <a:lnTo>
                    <a:pt x="3" y="37"/>
                  </a:lnTo>
                  <a:close/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6" y="33"/>
                    <a:pt x="6" y="32"/>
                  </a:cubicBezTo>
                  <a:close/>
                  <a:moveTo>
                    <a:pt x="11" y="36"/>
                  </a:move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1" y="35"/>
                    <a:pt x="11" y="36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15" name="Freeform 38">
              <a:extLst>
                <a:ext uri="{FF2B5EF4-FFF2-40B4-BE49-F238E27FC236}">
                  <a16:creationId xmlns:a16="http://schemas.microsoft.com/office/drawing/2014/main" id="{7C8D5B3F-DEA4-4A0E-A68B-475AA031AE1B}"/>
                </a:ext>
              </a:extLst>
            </p:cNvPr>
            <p:cNvSpPr/>
            <p:nvPr/>
          </p:nvSpPr>
          <p:spPr bwMode="auto">
            <a:xfrm>
              <a:off x="5940426" y="2652713"/>
              <a:ext cx="112713" cy="173038"/>
            </a:xfrm>
            <a:custGeom>
              <a:avLst/>
              <a:gdLst>
                <a:gd name="T0" fmla="*/ 15 w 30"/>
                <a:gd name="T1" fmla="*/ 42 h 46"/>
                <a:gd name="T2" fmla="*/ 16 w 30"/>
                <a:gd name="T3" fmla="*/ 41 h 46"/>
                <a:gd name="T4" fmla="*/ 17 w 30"/>
                <a:gd name="T5" fmla="*/ 36 h 46"/>
                <a:gd name="T6" fmla="*/ 14 w 30"/>
                <a:gd name="T7" fmla="*/ 36 h 46"/>
                <a:gd name="T8" fmla="*/ 10 w 30"/>
                <a:gd name="T9" fmla="*/ 40 h 46"/>
                <a:gd name="T10" fmla="*/ 7 w 30"/>
                <a:gd name="T11" fmla="*/ 43 h 46"/>
                <a:gd name="T12" fmla="*/ 6 w 30"/>
                <a:gd name="T13" fmla="*/ 41 h 46"/>
                <a:gd name="T14" fmla="*/ 5 w 30"/>
                <a:gd name="T15" fmla="*/ 36 h 46"/>
                <a:gd name="T16" fmla="*/ 4 w 30"/>
                <a:gd name="T17" fmla="*/ 37 h 46"/>
                <a:gd name="T18" fmla="*/ 3 w 30"/>
                <a:gd name="T19" fmla="*/ 31 h 46"/>
                <a:gd name="T20" fmla="*/ 4 w 30"/>
                <a:gd name="T21" fmla="*/ 36 h 46"/>
                <a:gd name="T22" fmla="*/ 4 w 30"/>
                <a:gd name="T23" fmla="*/ 36 h 46"/>
                <a:gd name="T24" fmla="*/ 5 w 30"/>
                <a:gd name="T25" fmla="*/ 36 h 46"/>
                <a:gd name="T26" fmla="*/ 5 w 30"/>
                <a:gd name="T27" fmla="*/ 37 h 46"/>
                <a:gd name="T28" fmla="*/ 7 w 30"/>
                <a:gd name="T29" fmla="*/ 43 h 46"/>
                <a:gd name="T30" fmla="*/ 12 w 30"/>
                <a:gd name="T31" fmla="*/ 38 h 46"/>
                <a:gd name="T32" fmla="*/ 14 w 30"/>
                <a:gd name="T33" fmla="*/ 36 h 46"/>
                <a:gd name="T34" fmla="*/ 15 w 30"/>
                <a:gd name="T35" fmla="*/ 38 h 46"/>
                <a:gd name="T36" fmla="*/ 15 w 30"/>
                <a:gd name="T37" fmla="*/ 38 h 46"/>
                <a:gd name="T38" fmla="*/ 25 w 30"/>
                <a:gd name="T39" fmla="*/ 26 h 46"/>
                <a:gd name="T40" fmla="*/ 24 w 30"/>
                <a:gd name="T41" fmla="*/ 20 h 46"/>
                <a:gd name="T42" fmla="*/ 19 w 30"/>
                <a:gd name="T43" fmla="*/ 20 h 46"/>
                <a:gd name="T44" fmla="*/ 12 w 30"/>
                <a:gd name="T45" fmla="*/ 27 h 46"/>
                <a:gd name="T46" fmla="*/ 12 w 30"/>
                <a:gd name="T47" fmla="*/ 27 h 46"/>
                <a:gd name="T48" fmla="*/ 12 w 30"/>
                <a:gd name="T49" fmla="*/ 27 h 46"/>
                <a:gd name="T50" fmla="*/ 13 w 30"/>
                <a:gd name="T51" fmla="*/ 26 h 46"/>
                <a:gd name="T52" fmla="*/ 17 w 30"/>
                <a:gd name="T53" fmla="*/ 18 h 46"/>
                <a:gd name="T54" fmla="*/ 15 w 30"/>
                <a:gd name="T55" fmla="*/ 20 h 46"/>
                <a:gd name="T56" fmla="*/ 14 w 30"/>
                <a:gd name="T57" fmla="*/ 19 h 46"/>
                <a:gd name="T58" fmla="*/ 15 w 30"/>
                <a:gd name="T59" fmla="*/ 16 h 46"/>
                <a:gd name="T60" fmla="*/ 16 w 30"/>
                <a:gd name="T61" fmla="*/ 15 h 46"/>
                <a:gd name="T62" fmla="*/ 18 w 30"/>
                <a:gd name="T63" fmla="*/ 16 h 46"/>
                <a:gd name="T64" fmla="*/ 20 w 30"/>
                <a:gd name="T65" fmla="*/ 17 h 46"/>
                <a:gd name="T66" fmla="*/ 25 w 30"/>
                <a:gd name="T67" fmla="*/ 13 h 46"/>
                <a:gd name="T68" fmla="*/ 29 w 30"/>
                <a:gd name="T69" fmla="*/ 18 h 46"/>
                <a:gd name="T70" fmla="*/ 28 w 30"/>
                <a:gd name="T71" fmla="*/ 2 h 46"/>
                <a:gd name="T72" fmla="*/ 18 w 30"/>
                <a:gd name="T73" fmla="*/ 0 h 46"/>
                <a:gd name="T74" fmla="*/ 0 w 30"/>
                <a:gd name="T75" fmla="*/ 28 h 46"/>
                <a:gd name="T76" fmla="*/ 2 w 30"/>
                <a:gd name="T77" fmla="*/ 40 h 46"/>
                <a:gd name="T78" fmla="*/ 2 w 30"/>
                <a:gd name="T79" fmla="*/ 40 h 46"/>
                <a:gd name="T80" fmla="*/ 3 w 30"/>
                <a:gd name="T81" fmla="*/ 39 h 46"/>
                <a:gd name="T82" fmla="*/ 6 w 30"/>
                <a:gd name="T83" fmla="*/ 44 h 46"/>
                <a:gd name="T84" fmla="*/ 11 w 30"/>
                <a:gd name="T85" fmla="*/ 41 h 46"/>
                <a:gd name="T86" fmla="*/ 6 w 30"/>
                <a:gd name="T87" fmla="*/ 45 h 46"/>
                <a:gd name="T88" fmla="*/ 4 w 30"/>
                <a:gd name="T89" fmla="*/ 40 h 46"/>
                <a:gd name="T90" fmla="*/ 4 w 30"/>
                <a:gd name="T91" fmla="*/ 38 h 46"/>
                <a:gd name="T92" fmla="*/ 2 w 30"/>
                <a:gd name="T93" fmla="*/ 40 h 46"/>
                <a:gd name="T94" fmla="*/ 2 w 30"/>
                <a:gd name="T95" fmla="*/ 38 h 46"/>
                <a:gd name="T96" fmla="*/ 3 w 30"/>
                <a:gd name="T97" fmla="*/ 17 h 46"/>
                <a:gd name="T98" fmla="*/ 4 w 30"/>
                <a:gd name="T99" fmla="*/ 38 h 46"/>
                <a:gd name="T100" fmla="*/ 4 w 30"/>
                <a:gd name="T101" fmla="*/ 38 h 46"/>
                <a:gd name="T102" fmla="*/ 6 w 30"/>
                <a:gd name="T103" fmla="*/ 44 h 46"/>
                <a:gd name="T104" fmla="*/ 7 w 30"/>
                <a:gd name="T105" fmla="*/ 44 h 46"/>
                <a:gd name="T106" fmla="*/ 11 w 30"/>
                <a:gd name="T107" fmla="*/ 41 h 46"/>
                <a:gd name="T108" fmla="*/ 14 w 30"/>
                <a:gd name="T109" fmla="*/ 38 h 46"/>
                <a:gd name="T110" fmla="*/ 15 w 30"/>
                <a:gd name="T111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" h="46">
                  <a:moveTo>
                    <a:pt x="15" y="4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8" y="39"/>
                    <a:pt x="20" y="36"/>
                    <a:pt x="22" y="34"/>
                  </a:cubicBezTo>
                  <a:cubicBezTo>
                    <a:pt x="24" y="32"/>
                    <a:pt x="25" y="29"/>
                    <a:pt x="25" y="27"/>
                  </a:cubicBezTo>
                  <a:cubicBezTo>
                    <a:pt x="22" y="30"/>
                    <a:pt x="20" y="33"/>
                    <a:pt x="17" y="36"/>
                  </a:cubicBezTo>
                  <a:cubicBezTo>
                    <a:pt x="16" y="37"/>
                    <a:pt x="16" y="38"/>
                    <a:pt x="15" y="3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1" y="39"/>
                    <a:pt x="10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0"/>
                    <a:pt x="6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3" y="36"/>
                    <a:pt x="3" y="36"/>
                  </a:cubicBezTo>
                  <a:cubicBezTo>
                    <a:pt x="3" y="34"/>
                    <a:pt x="3" y="32"/>
                    <a:pt x="3" y="31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2"/>
                    <a:pt x="8" y="42"/>
                  </a:cubicBezTo>
                  <a:cubicBezTo>
                    <a:pt x="8" y="42"/>
                    <a:pt x="8" y="42"/>
                    <a:pt x="9" y="41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9" y="33"/>
                    <a:pt x="22" y="30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5" y="20"/>
                    <a:pt x="24" y="20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1" y="20"/>
                    <a:pt x="20" y="22"/>
                    <a:pt x="20" y="22"/>
                  </a:cubicBezTo>
                  <a:cubicBezTo>
                    <a:pt x="20" y="21"/>
                    <a:pt x="19" y="20"/>
                    <a:pt x="19" y="20"/>
                  </a:cubicBezTo>
                  <a:cubicBezTo>
                    <a:pt x="17" y="22"/>
                    <a:pt x="16" y="24"/>
                    <a:pt x="14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5"/>
                    <a:pt x="12" y="23"/>
                    <a:pt x="12" y="21"/>
                  </a:cubicBezTo>
                  <a:cubicBezTo>
                    <a:pt x="12" y="23"/>
                    <a:pt x="12" y="24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6" y="23"/>
                    <a:pt x="17" y="21"/>
                    <a:pt x="19" y="19"/>
                  </a:cubicBezTo>
                  <a:cubicBezTo>
                    <a:pt x="18" y="19"/>
                    <a:pt x="18" y="18"/>
                    <a:pt x="17" y="18"/>
                  </a:cubicBezTo>
                  <a:cubicBezTo>
                    <a:pt x="17" y="18"/>
                    <a:pt x="17" y="18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7" y="16"/>
                  </a:cubicBezTo>
                  <a:cubicBezTo>
                    <a:pt x="17" y="16"/>
                    <a:pt x="17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6"/>
                    <a:pt x="24" y="15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6"/>
                    <a:pt x="25" y="17"/>
                  </a:cubicBezTo>
                  <a:cubicBezTo>
                    <a:pt x="25" y="17"/>
                    <a:pt x="26" y="18"/>
                    <a:pt x="26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6"/>
                    <a:pt x="30" y="14"/>
                    <a:pt x="30" y="11"/>
                  </a:cubicBezTo>
                  <a:cubicBezTo>
                    <a:pt x="30" y="9"/>
                    <a:pt x="30" y="6"/>
                    <a:pt x="29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8" y="2"/>
                    <a:pt x="27" y="1"/>
                    <a:pt x="27" y="1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5" y="1"/>
                    <a:pt x="11" y="3"/>
                    <a:pt x="8" y="7"/>
                  </a:cubicBezTo>
                  <a:cubicBezTo>
                    <a:pt x="4" y="10"/>
                    <a:pt x="2" y="15"/>
                    <a:pt x="1" y="18"/>
                  </a:cubicBezTo>
                  <a:cubicBezTo>
                    <a:pt x="0" y="22"/>
                    <a:pt x="0" y="25"/>
                    <a:pt x="0" y="28"/>
                  </a:cubicBezTo>
                  <a:cubicBezTo>
                    <a:pt x="0" y="31"/>
                    <a:pt x="0" y="33"/>
                    <a:pt x="0" y="36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5" y="42"/>
                    <a:pt x="5" y="43"/>
                  </a:cubicBezTo>
                  <a:cubicBezTo>
                    <a:pt x="5" y="43"/>
                    <a:pt x="5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7" y="45"/>
                  </a:cubicBezTo>
                  <a:cubicBezTo>
                    <a:pt x="8" y="44"/>
                    <a:pt x="9" y="42"/>
                    <a:pt x="11" y="41"/>
                  </a:cubicBezTo>
                  <a:cubicBezTo>
                    <a:pt x="10" y="42"/>
                    <a:pt x="9" y="43"/>
                    <a:pt x="8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5" y="41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5"/>
                    <a:pt x="0" y="33"/>
                    <a:pt x="0" y="29"/>
                  </a:cubicBezTo>
                  <a:cubicBezTo>
                    <a:pt x="0" y="26"/>
                    <a:pt x="0" y="22"/>
                    <a:pt x="2" y="17"/>
                  </a:cubicBezTo>
                  <a:cubicBezTo>
                    <a:pt x="2" y="17"/>
                    <a:pt x="2" y="18"/>
                    <a:pt x="3" y="17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32"/>
                    <a:pt x="2" y="35"/>
                    <a:pt x="2" y="37"/>
                  </a:cubicBezTo>
                  <a:cubicBezTo>
                    <a:pt x="2" y="38"/>
                    <a:pt x="2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2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2"/>
                    <a:pt x="11" y="41"/>
                    <a:pt x="12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2"/>
                    <a:pt x="15" y="42"/>
                    <a:pt x="15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16" name="Freeform 39">
              <a:extLst>
                <a:ext uri="{FF2B5EF4-FFF2-40B4-BE49-F238E27FC236}">
                  <a16:creationId xmlns:a16="http://schemas.microsoft.com/office/drawing/2014/main" id="{649699F0-C307-4778-90E0-AA0D380D3E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4026" y="2908301"/>
              <a:ext cx="160338" cy="146050"/>
            </a:xfrm>
            <a:custGeom>
              <a:avLst/>
              <a:gdLst>
                <a:gd name="T0" fmla="*/ 42 w 43"/>
                <a:gd name="T1" fmla="*/ 30 h 39"/>
                <a:gd name="T2" fmla="*/ 38 w 43"/>
                <a:gd name="T3" fmla="*/ 23 h 39"/>
                <a:gd name="T4" fmla="*/ 43 w 43"/>
                <a:gd name="T5" fmla="*/ 33 h 39"/>
                <a:gd name="T6" fmla="*/ 42 w 43"/>
                <a:gd name="T7" fmla="*/ 36 h 39"/>
                <a:gd name="T8" fmla="*/ 40 w 43"/>
                <a:gd name="T9" fmla="*/ 37 h 39"/>
                <a:gd name="T10" fmla="*/ 23 w 43"/>
                <a:gd name="T11" fmla="*/ 35 h 39"/>
                <a:gd name="T12" fmla="*/ 39 w 43"/>
                <a:gd name="T13" fmla="*/ 36 h 39"/>
                <a:gd name="T14" fmla="*/ 40 w 43"/>
                <a:gd name="T15" fmla="*/ 36 h 39"/>
                <a:gd name="T16" fmla="*/ 41 w 43"/>
                <a:gd name="T17" fmla="*/ 35 h 39"/>
                <a:gd name="T18" fmla="*/ 42 w 43"/>
                <a:gd name="T19" fmla="*/ 34 h 39"/>
                <a:gd name="T20" fmla="*/ 41 w 43"/>
                <a:gd name="T21" fmla="*/ 32 h 39"/>
                <a:gd name="T22" fmla="*/ 39 w 43"/>
                <a:gd name="T23" fmla="*/ 27 h 39"/>
                <a:gd name="T24" fmla="*/ 34 w 43"/>
                <a:gd name="T25" fmla="*/ 14 h 39"/>
                <a:gd name="T26" fmla="*/ 27 w 43"/>
                <a:gd name="T27" fmla="*/ 7 h 39"/>
                <a:gd name="T28" fmla="*/ 36 w 43"/>
                <a:gd name="T29" fmla="*/ 23 h 39"/>
                <a:gd name="T30" fmla="*/ 38 w 43"/>
                <a:gd name="T31" fmla="*/ 29 h 39"/>
                <a:gd name="T32" fmla="*/ 39 w 43"/>
                <a:gd name="T33" fmla="*/ 32 h 39"/>
                <a:gd name="T34" fmla="*/ 39 w 43"/>
                <a:gd name="T35" fmla="*/ 33 h 39"/>
                <a:gd name="T36" fmla="*/ 38 w 43"/>
                <a:gd name="T37" fmla="*/ 35 h 39"/>
                <a:gd name="T38" fmla="*/ 39 w 43"/>
                <a:gd name="T39" fmla="*/ 33 h 39"/>
                <a:gd name="T40" fmla="*/ 39 w 43"/>
                <a:gd name="T41" fmla="*/ 32 h 39"/>
                <a:gd name="T42" fmla="*/ 38 w 43"/>
                <a:gd name="T43" fmla="*/ 28 h 39"/>
                <a:gd name="T44" fmla="*/ 31 w 43"/>
                <a:gd name="T45" fmla="*/ 14 h 39"/>
                <a:gd name="T46" fmla="*/ 17 w 43"/>
                <a:gd name="T47" fmla="*/ 2 h 39"/>
                <a:gd name="T48" fmla="*/ 18 w 43"/>
                <a:gd name="T49" fmla="*/ 8 h 39"/>
                <a:gd name="T50" fmla="*/ 23 w 43"/>
                <a:gd name="T51" fmla="*/ 19 h 39"/>
                <a:gd name="T52" fmla="*/ 22 w 43"/>
                <a:gd name="T53" fmla="*/ 21 h 39"/>
                <a:gd name="T54" fmla="*/ 22 w 43"/>
                <a:gd name="T55" fmla="*/ 21 h 39"/>
                <a:gd name="T56" fmla="*/ 22 w 43"/>
                <a:gd name="T57" fmla="*/ 20 h 39"/>
                <a:gd name="T58" fmla="*/ 17 w 43"/>
                <a:gd name="T59" fmla="*/ 10 h 39"/>
                <a:gd name="T60" fmla="*/ 17 w 43"/>
                <a:gd name="T61" fmla="*/ 14 h 39"/>
                <a:gd name="T62" fmla="*/ 16 w 43"/>
                <a:gd name="T63" fmla="*/ 16 h 39"/>
                <a:gd name="T64" fmla="*/ 14 w 43"/>
                <a:gd name="T65" fmla="*/ 14 h 39"/>
                <a:gd name="T66" fmla="*/ 13 w 43"/>
                <a:gd name="T67" fmla="*/ 13 h 39"/>
                <a:gd name="T68" fmla="*/ 13 w 43"/>
                <a:gd name="T69" fmla="*/ 13 h 39"/>
                <a:gd name="T70" fmla="*/ 13 w 43"/>
                <a:gd name="T71" fmla="*/ 13 h 39"/>
                <a:gd name="T72" fmla="*/ 13 w 43"/>
                <a:gd name="T73" fmla="*/ 13 h 39"/>
                <a:gd name="T74" fmla="*/ 15 w 43"/>
                <a:gd name="T75" fmla="*/ 9 h 39"/>
                <a:gd name="T76" fmla="*/ 9 w 43"/>
                <a:gd name="T77" fmla="*/ 6 h 39"/>
                <a:gd name="T78" fmla="*/ 12 w 43"/>
                <a:gd name="T79" fmla="*/ 0 h 39"/>
                <a:gd name="T80" fmla="*/ 1 w 43"/>
                <a:gd name="T81" fmla="*/ 9 h 39"/>
                <a:gd name="T82" fmla="*/ 7 w 43"/>
                <a:gd name="T83" fmla="*/ 27 h 39"/>
                <a:gd name="T84" fmla="*/ 35 w 43"/>
                <a:gd name="T85" fmla="*/ 39 h 39"/>
                <a:gd name="T86" fmla="*/ 40 w 43"/>
                <a:gd name="T87" fmla="*/ 37 h 39"/>
                <a:gd name="T88" fmla="*/ 43 w 43"/>
                <a:gd name="T89" fmla="*/ 36 h 39"/>
                <a:gd name="T90" fmla="*/ 43 w 43"/>
                <a:gd name="T91" fmla="*/ 34 h 39"/>
                <a:gd name="T92" fmla="*/ 12 w 43"/>
                <a:gd name="T93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" h="39">
                  <a:moveTo>
                    <a:pt x="43" y="33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4"/>
                    <a:pt x="40" y="26"/>
                    <a:pt x="41" y="28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9"/>
                    <a:pt x="35" y="38"/>
                    <a:pt x="32" y="38"/>
                  </a:cubicBezTo>
                  <a:cubicBezTo>
                    <a:pt x="30" y="38"/>
                    <a:pt x="26" y="37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6" y="36"/>
                    <a:pt x="29" y="37"/>
                    <a:pt x="32" y="37"/>
                  </a:cubicBezTo>
                  <a:cubicBezTo>
                    <a:pt x="33" y="37"/>
                    <a:pt x="35" y="37"/>
                    <a:pt x="36" y="37"/>
                  </a:cubicBezTo>
                  <a:cubicBezTo>
                    <a:pt x="37" y="37"/>
                    <a:pt x="39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0"/>
                    <a:pt x="41" y="3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7" y="23"/>
                    <a:pt x="36" y="2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19"/>
                    <a:pt x="36" y="17"/>
                    <a:pt x="34" y="14"/>
                  </a:cubicBezTo>
                  <a:cubicBezTo>
                    <a:pt x="33" y="11"/>
                    <a:pt x="31" y="8"/>
                    <a:pt x="29" y="6"/>
                  </a:cubicBezTo>
                  <a:cubicBezTo>
                    <a:pt x="27" y="3"/>
                    <a:pt x="24" y="2"/>
                    <a:pt x="22" y="2"/>
                  </a:cubicBezTo>
                  <a:cubicBezTo>
                    <a:pt x="24" y="3"/>
                    <a:pt x="26" y="5"/>
                    <a:pt x="27" y="7"/>
                  </a:cubicBezTo>
                  <a:cubicBezTo>
                    <a:pt x="28" y="9"/>
                    <a:pt x="30" y="11"/>
                    <a:pt x="31" y="12"/>
                  </a:cubicBezTo>
                  <a:cubicBezTo>
                    <a:pt x="32" y="14"/>
                    <a:pt x="33" y="16"/>
                    <a:pt x="33" y="18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5"/>
                    <a:pt x="39" y="35"/>
                    <a:pt x="38" y="35"/>
                  </a:cubicBezTo>
                  <a:cubicBezTo>
                    <a:pt x="37" y="36"/>
                    <a:pt x="35" y="36"/>
                    <a:pt x="34" y="36"/>
                  </a:cubicBezTo>
                  <a:cubicBezTo>
                    <a:pt x="35" y="36"/>
                    <a:pt x="36" y="36"/>
                    <a:pt x="37" y="35"/>
                  </a:cubicBezTo>
                  <a:cubicBezTo>
                    <a:pt x="38" y="35"/>
                    <a:pt x="38" y="34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8" y="31"/>
                    <a:pt x="38" y="30"/>
                  </a:cubicBezTo>
                  <a:cubicBezTo>
                    <a:pt x="38" y="30"/>
                    <a:pt x="38" y="29"/>
                    <a:pt x="38" y="28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4"/>
                    <a:pt x="35" y="22"/>
                    <a:pt x="34" y="20"/>
                  </a:cubicBezTo>
                  <a:cubicBezTo>
                    <a:pt x="33" y="18"/>
                    <a:pt x="32" y="16"/>
                    <a:pt x="31" y="14"/>
                  </a:cubicBezTo>
                  <a:cubicBezTo>
                    <a:pt x="28" y="10"/>
                    <a:pt x="26" y="6"/>
                    <a:pt x="21" y="3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2"/>
                    <a:pt x="15" y="3"/>
                    <a:pt x="15" y="4"/>
                  </a:cubicBezTo>
                  <a:cubicBezTo>
                    <a:pt x="15" y="5"/>
                    <a:pt x="15" y="6"/>
                    <a:pt x="16" y="7"/>
                  </a:cubicBezTo>
                  <a:cubicBezTo>
                    <a:pt x="17" y="7"/>
                    <a:pt x="18" y="8"/>
                    <a:pt x="18" y="8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9" y="11"/>
                    <a:pt x="21" y="14"/>
                    <a:pt x="21" y="16"/>
                  </a:cubicBezTo>
                  <a:cubicBezTo>
                    <a:pt x="22" y="17"/>
                    <a:pt x="23" y="18"/>
                    <a:pt x="23" y="19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8"/>
                    <a:pt x="22" y="17"/>
                    <a:pt x="21" y="16"/>
                  </a:cubicBezTo>
                  <a:cubicBezTo>
                    <a:pt x="20" y="14"/>
                    <a:pt x="19" y="11"/>
                    <a:pt x="17" y="10"/>
                  </a:cubicBezTo>
                  <a:cubicBezTo>
                    <a:pt x="16" y="10"/>
                    <a:pt x="16" y="11"/>
                    <a:pt x="16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7" y="15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8"/>
                    <a:pt x="14" y="8"/>
                    <a:pt x="13" y="7"/>
                  </a:cubicBezTo>
                  <a:cubicBezTo>
                    <a:pt x="12" y="7"/>
                    <a:pt x="11" y="6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2" y="4"/>
                    <a:pt x="13" y="4"/>
                    <a:pt x="13" y="3"/>
                  </a:cubicBezTo>
                  <a:cubicBezTo>
                    <a:pt x="13" y="2"/>
                    <a:pt x="12" y="1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" y="20"/>
                    <a:pt x="4" y="24"/>
                    <a:pt x="7" y="27"/>
                  </a:cubicBezTo>
                  <a:cubicBezTo>
                    <a:pt x="10" y="30"/>
                    <a:pt x="13" y="32"/>
                    <a:pt x="16" y="33"/>
                  </a:cubicBezTo>
                  <a:cubicBezTo>
                    <a:pt x="21" y="37"/>
                    <a:pt x="27" y="38"/>
                    <a:pt x="32" y="39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6" y="39"/>
                    <a:pt x="37" y="39"/>
                    <a:pt x="38" y="39"/>
                  </a:cubicBezTo>
                  <a:cubicBezTo>
                    <a:pt x="39" y="39"/>
                    <a:pt x="40" y="38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33"/>
                  </a:ln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17" name="Freeform 40">
              <a:extLst>
                <a:ext uri="{FF2B5EF4-FFF2-40B4-BE49-F238E27FC236}">
                  <a16:creationId xmlns:a16="http://schemas.microsoft.com/office/drawing/2014/main" id="{67F9A543-FD8C-41A5-B914-7A3BDD3F734F}"/>
                </a:ext>
              </a:extLst>
            </p:cNvPr>
            <p:cNvSpPr/>
            <p:nvPr/>
          </p:nvSpPr>
          <p:spPr bwMode="auto">
            <a:xfrm>
              <a:off x="6613526" y="295751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18" name="Freeform 41">
              <a:extLst>
                <a:ext uri="{FF2B5EF4-FFF2-40B4-BE49-F238E27FC236}">
                  <a16:creationId xmlns:a16="http://schemas.microsoft.com/office/drawing/2014/main" id="{BFA25ABE-F8B3-4830-A874-454398C6EC2B}"/>
                </a:ext>
              </a:extLst>
            </p:cNvPr>
            <p:cNvSpPr/>
            <p:nvPr/>
          </p:nvSpPr>
          <p:spPr bwMode="auto">
            <a:xfrm>
              <a:off x="6613526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19" name="Freeform 42">
              <a:extLst>
                <a:ext uri="{FF2B5EF4-FFF2-40B4-BE49-F238E27FC236}">
                  <a16:creationId xmlns:a16="http://schemas.microsoft.com/office/drawing/2014/main" id="{71506E3C-92BB-4465-AAAA-1F4D73F2C9FB}"/>
                </a:ext>
              </a:extLst>
            </p:cNvPr>
            <p:cNvSpPr/>
            <p:nvPr/>
          </p:nvSpPr>
          <p:spPr bwMode="auto">
            <a:xfrm>
              <a:off x="6616701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20" name="Freeform 43">
              <a:extLst>
                <a:ext uri="{FF2B5EF4-FFF2-40B4-BE49-F238E27FC236}">
                  <a16:creationId xmlns:a16="http://schemas.microsoft.com/office/drawing/2014/main" id="{D0ECF51D-8F20-4EE1-AB43-6503C10860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03988" y="2938463"/>
              <a:ext cx="150813" cy="153988"/>
            </a:xfrm>
            <a:custGeom>
              <a:avLst/>
              <a:gdLst>
                <a:gd name="T0" fmla="*/ 32 w 40"/>
                <a:gd name="T1" fmla="*/ 31 h 41"/>
                <a:gd name="T2" fmla="*/ 32 w 40"/>
                <a:gd name="T3" fmla="*/ 31 h 41"/>
                <a:gd name="T4" fmla="*/ 12 w 40"/>
                <a:gd name="T5" fmla="*/ 39 h 41"/>
                <a:gd name="T6" fmla="*/ 6 w 40"/>
                <a:gd name="T7" fmla="*/ 30 h 41"/>
                <a:gd name="T8" fmla="*/ 9 w 40"/>
                <a:gd name="T9" fmla="*/ 26 h 41"/>
                <a:gd name="T10" fmla="*/ 3 w 40"/>
                <a:gd name="T11" fmla="*/ 39 h 41"/>
                <a:gd name="T12" fmla="*/ 26 w 40"/>
                <a:gd name="T13" fmla="*/ 35 h 41"/>
                <a:gd name="T14" fmla="*/ 36 w 40"/>
                <a:gd name="T15" fmla="*/ 23 h 41"/>
                <a:gd name="T16" fmla="*/ 39 w 40"/>
                <a:gd name="T17" fmla="*/ 10 h 41"/>
                <a:gd name="T18" fmla="*/ 38 w 40"/>
                <a:gd name="T19" fmla="*/ 10 h 41"/>
                <a:gd name="T20" fmla="*/ 37 w 40"/>
                <a:gd name="T21" fmla="*/ 15 h 41"/>
                <a:gd name="T22" fmla="*/ 27 w 40"/>
                <a:gd name="T23" fmla="*/ 32 h 41"/>
                <a:gd name="T24" fmla="*/ 19 w 40"/>
                <a:gd name="T25" fmla="*/ 35 h 41"/>
                <a:gd name="T26" fmla="*/ 37 w 40"/>
                <a:gd name="T27" fmla="*/ 16 h 41"/>
                <a:gd name="T28" fmla="*/ 36 w 40"/>
                <a:gd name="T29" fmla="*/ 5 h 41"/>
                <a:gd name="T30" fmla="*/ 34 w 40"/>
                <a:gd name="T31" fmla="*/ 3 h 41"/>
                <a:gd name="T32" fmla="*/ 30 w 40"/>
                <a:gd name="T33" fmla="*/ 3 h 41"/>
                <a:gd name="T34" fmla="*/ 30 w 40"/>
                <a:gd name="T35" fmla="*/ 6 h 41"/>
                <a:gd name="T36" fmla="*/ 30 w 40"/>
                <a:gd name="T37" fmla="*/ 8 h 41"/>
                <a:gd name="T38" fmla="*/ 30 w 40"/>
                <a:gd name="T39" fmla="*/ 6 h 41"/>
                <a:gd name="T40" fmla="*/ 25 w 40"/>
                <a:gd name="T41" fmla="*/ 7 h 41"/>
                <a:gd name="T42" fmla="*/ 26 w 40"/>
                <a:gd name="T43" fmla="*/ 3 h 41"/>
                <a:gd name="T44" fmla="*/ 20 w 40"/>
                <a:gd name="T45" fmla="*/ 4 h 41"/>
                <a:gd name="T46" fmla="*/ 15 w 40"/>
                <a:gd name="T47" fmla="*/ 10 h 41"/>
                <a:gd name="T48" fmla="*/ 15 w 40"/>
                <a:gd name="T49" fmla="*/ 11 h 41"/>
                <a:gd name="T50" fmla="*/ 14 w 40"/>
                <a:gd name="T51" fmla="*/ 13 h 41"/>
                <a:gd name="T52" fmla="*/ 10 w 40"/>
                <a:gd name="T53" fmla="*/ 20 h 41"/>
                <a:gd name="T54" fmla="*/ 0 w 40"/>
                <a:gd name="T55" fmla="*/ 41 h 41"/>
                <a:gd name="T56" fmla="*/ 26 w 40"/>
                <a:gd name="T57" fmla="*/ 36 h 41"/>
                <a:gd name="T58" fmla="*/ 18 w 40"/>
                <a:gd name="T59" fmla="*/ 36 h 41"/>
                <a:gd name="T60" fmla="*/ 25 w 40"/>
                <a:gd name="T61" fmla="*/ 24 h 41"/>
                <a:gd name="T62" fmla="*/ 24 w 40"/>
                <a:gd name="T63" fmla="*/ 24 h 41"/>
                <a:gd name="T64" fmla="*/ 28 w 40"/>
                <a:gd name="T65" fmla="*/ 19 h 41"/>
                <a:gd name="T66" fmla="*/ 29 w 40"/>
                <a:gd name="T67" fmla="*/ 15 h 41"/>
                <a:gd name="T68" fmla="*/ 25 w 40"/>
                <a:gd name="T69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41">
                  <a:moveTo>
                    <a:pt x="26" y="36"/>
                  </a:moveTo>
                  <a:cubicBezTo>
                    <a:pt x="28" y="35"/>
                    <a:pt x="30" y="33"/>
                    <a:pt x="32" y="31"/>
                  </a:cubicBezTo>
                  <a:cubicBezTo>
                    <a:pt x="34" y="29"/>
                    <a:pt x="36" y="27"/>
                    <a:pt x="37" y="24"/>
                  </a:cubicBezTo>
                  <a:cubicBezTo>
                    <a:pt x="36" y="27"/>
                    <a:pt x="34" y="29"/>
                    <a:pt x="32" y="31"/>
                  </a:cubicBezTo>
                  <a:cubicBezTo>
                    <a:pt x="30" y="33"/>
                    <a:pt x="28" y="34"/>
                    <a:pt x="26" y="35"/>
                  </a:cubicBezTo>
                  <a:cubicBezTo>
                    <a:pt x="21" y="38"/>
                    <a:pt x="17" y="39"/>
                    <a:pt x="12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9" y="26"/>
                    <a:pt x="9" y="26"/>
                  </a:cubicBezTo>
                  <a:cubicBezTo>
                    <a:pt x="8" y="27"/>
                    <a:pt x="8" y="29"/>
                    <a:pt x="7" y="31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7" y="37"/>
                    <a:pt x="21" y="37"/>
                    <a:pt x="26" y="35"/>
                  </a:cubicBezTo>
                  <a:cubicBezTo>
                    <a:pt x="28" y="34"/>
                    <a:pt x="30" y="32"/>
                    <a:pt x="32" y="30"/>
                  </a:cubicBezTo>
                  <a:cubicBezTo>
                    <a:pt x="34" y="28"/>
                    <a:pt x="36" y="26"/>
                    <a:pt x="36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19"/>
                    <a:pt x="40" y="14"/>
                    <a:pt x="39" y="10"/>
                  </a:cubicBezTo>
                  <a:cubicBezTo>
                    <a:pt x="39" y="8"/>
                    <a:pt x="38" y="6"/>
                    <a:pt x="37" y="5"/>
                  </a:cubicBezTo>
                  <a:cubicBezTo>
                    <a:pt x="37" y="7"/>
                    <a:pt x="37" y="9"/>
                    <a:pt x="38" y="10"/>
                  </a:cubicBezTo>
                  <a:cubicBezTo>
                    <a:pt x="38" y="11"/>
                    <a:pt x="37" y="12"/>
                    <a:pt x="37" y="13"/>
                  </a:cubicBezTo>
                  <a:cubicBezTo>
                    <a:pt x="37" y="13"/>
                    <a:pt x="37" y="14"/>
                    <a:pt x="37" y="15"/>
                  </a:cubicBezTo>
                  <a:cubicBezTo>
                    <a:pt x="37" y="18"/>
                    <a:pt x="36" y="22"/>
                    <a:pt x="34" y="25"/>
                  </a:cubicBezTo>
                  <a:cubicBezTo>
                    <a:pt x="32" y="28"/>
                    <a:pt x="30" y="31"/>
                    <a:pt x="27" y="32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4" y="34"/>
                    <a:pt x="29" y="31"/>
                    <a:pt x="32" y="27"/>
                  </a:cubicBezTo>
                  <a:cubicBezTo>
                    <a:pt x="35" y="24"/>
                    <a:pt x="36" y="20"/>
                    <a:pt x="37" y="16"/>
                  </a:cubicBezTo>
                  <a:cubicBezTo>
                    <a:pt x="37" y="14"/>
                    <a:pt x="37" y="12"/>
                    <a:pt x="37" y="11"/>
                  </a:cubicBezTo>
                  <a:cubicBezTo>
                    <a:pt x="37" y="9"/>
                    <a:pt x="37" y="7"/>
                    <a:pt x="36" y="5"/>
                  </a:cubicBezTo>
                  <a:cubicBezTo>
                    <a:pt x="36" y="5"/>
                    <a:pt x="36" y="4"/>
                    <a:pt x="36" y="4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0" y="2"/>
                    <a:pt x="30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5"/>
                    <a:pt x="30" y="5"/>
                    <a:pt x="30" y="6"/>
                  </a:cubicBezTo>
                  <a:cubicBezTo>
                    <a:pt x="30" y="7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6" y="6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4"/>
                    <a:pt x="27" y="3"/>
                    <a:pt x="26" y="3"/>
                  </a:cubicBezTo>
                  <a:cubicBezTo>
                    <a:pt x="26" y="2"/>
                    <a:pt x="24" y="1"/>
                    <a:pt x="24" y="0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19" y="5"/>
                    <a:pt x="18" y="6"/>
                    <a:pt x="17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39"/>
                    <a:pt x="22" y="38"/>
                    <a:pt x="26" y="36"/>
                  </a:cubicBezTo>
                  <a:close/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lose/>
                  <a:moveTo>
                    <a:pt x="25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6" y="22"/>
                    <a:pt x="27" y="21"/>
                    <a:pt x="28" y="19"/>
                  </a:cubicBezTo>
                  <a:cubicBezTo>
                    <a:pt x="28" y="18"/>
                    <a:pt x="29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8"/>
                    <a:pt x="28" y="19"/>
                  </a:cubicBezTo>
                  <a:cubicBezTo>
                    <a:pt x="27" y="21"/>
                    <a:pt x="26" y="23"/>
                    <a:pt x="25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21" name="Freeform 44">
              <a:extLst>
                <a:ext uri="{FF2B5EF4-FFF2-40B4-BE49-F238E27FC236}">
                  <a16:creationId xmlns:a16="http://schemas.microsoft.com/office/drawing/2014/main" id="{DFCA1458-E0BC-4589-B5FA-C3A649C36B8C}"/>
                </a:ext>
              </a:extLst>
            </p:cNvPr>
            <p:cNvSpPr/>
            <p:nvPr/>
          </p:nvSpPr>
          <p:spPr bwMode="auto">
            <a:xfrm>
              <a:off x="6613526" y="29575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22" name="Freeform 45">
              <a:extLst>
                <a:ext uri="{FF2B5EF4-FFF2-40B4-BE49-F238E27FC236}">
                  <a16:creationId xmlns:a16="http://schemas.microsoft.com/office/drawing/2014/main" id="{AA3D30E9-66DB-4602-8D71-8FCED68EEDAF}"/>
                </a:ext>
              </a:extLst>
            </p:cNvPr>
            <p:cNvSpPr/>
            <p:nvPr/>
          </p:nvSpPr>
          <p:spPr bwMode="auto">
            <a:xfrm>
              <a:off x="6613526" y="296068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23" name="Freeform 46">
              <a:extLst>
                <a:ext uri="{FF2B5EF4-FFF2-40B4-BE49-F238E27FC236}">
                  <a16:creationId xmlns:a16="http://schemas.microsoft.com/office/drawing/2014/main" id="{F0F44B00-E2EB-438C-AC82-136BF82EBC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9038" y="1544638"/>
              <a:ext cx="2201863" cy="3138488"/>
            </a:xfrm>
            <a:custGeom>
              <a:avLst/>
              <a:gdLst>
                <a:gd name="T0" fmla="*/ 329 w 585"/>
                <a:gd name="T1" fmla="*/ 617 h 835"/>
                <a:gd name="T2" fmla="*/ 393 w 585"/>
                <a:gd name="T3" fmla="*/ 406 h 835"/>
                <a:gd name="T4" fmla="*/ 334 w 585"/>
                <a:gd name="T5" fmla="*/ 317 h 835"/>
                <a:gd name="T6" fmla="*/ 383 w 585"/>
                <a:gd name="T7" fmla="*/ 401 h 835"/>
                <a:gd name="T8" fmla="*/ 359 w 585"/>
                <a:gd name="T9" fmla="*/ 523 h 835"/>
                <a:gd name="T10" fmla="*/ 535 w 585"/>
                <a:gd name="T11" fmla="*/ 440 h 835"/>
                <a:gd name="T12" fmla="*/ 406 w 585"/>
                <a:gd name="T13" fmla="*/ 544 h 835"/>
                <a:gd name="T14" fmla="*/ 404 w 585"/>
                <a:gd name="T15" fmla="*/ 430 h 835"/>
                <a:gd name="T16" fmla="*/ 385 w 585"/>
                <a:gd name="T17" fmla="*/ 393 h 835"/>
                <a:gd name="T18" fmla="*/ 408 w 585"/>
                <a:gd name="T19" fmla="*/ 429 h 835"/>
                <a:gd name="T20" fmla="*/ 406 w 585"/>
                <a:gd name="T21" fmla="*/ 570 h 835"/>
                <a:gd name="T22" fmla="*/ 413 w 585"/>
                <a:gd name="T23" fmla="*/ 536 h 835"/>
                <a:gd name="T24" fmla="*/ 407 w 585"/>
                <a:gd name="T25" fmla="*/ 431 h 835"/>
                <a:gd name="T26" fmla="*/ 363 w 585"/>
                <a:gd name="T27" fmla="*/ 361 h 835"/>
                <a:gd name="T28" fmla="*/ 289 w 585"/>
                <a:gd name="T29" fmla="*/ 345 h 835"/>
                <a:gd name="T30" fmla="*/ 217 w 585"/>
                <a:gd name="T31" fmla="*/ 366 h 835"/>
                <a:gd name="T32" fmla="*/ 206 w 585"/>
                <a:gd name="T33" fmla="*/ 480 h 835"/>
                <a:gd name="T34" fmla="*/ 40 w 585"/>
                <a:gd name="T35" fmla="*/ 170 h 835"/>
                <a:gd name="T36" fmla="*/ 157 w 585"/>
                <a:gd name="T37" fmla="*/ 545 h 835"/>
                <a:gd name="T38" fmla="*/ 185 w 585"/>
                <a:gd name="T39" fmla="*/ 719 h 835"/>
                <a:gd name="T40" fmla="*/ 249 w 585"/>
                <a:gd name="T41" fmla="*/ 831 h 835"/>
                <a:gd name="T42" fmla="*/ 245 w 585"/>
                <a:gd name="T43" fmla="*/ 829 h 835"/>
                <a:gd name="T44" fmla="*/ 224 w 585"/>
                <a:gd name="T45" fmla="*/ 805 h 835"/>
                <a:gd name="T46" fmla="*/ 360 w 585"/>
                <a:gd name="T47" fmla="*/ 812 h 835"/>
                <a:gd name="T48" fmla="*/ 382 w 585"/>
                <a:gd name="T49" fmla="*/ 767 h 835"/>
                <a:gd name="T50" fmla="*/ 375 w 585"/>
                <a:gd name="T51" fmla="*/ 779 h 835"/>
                <a:gd name="T52" fmla="*/ 354 w 585"/>
                <a:gd name="T53" fmla="*/ 801 h 835"/>
                <a:gd name="T54" fmla="*/ 358 w 585"/>
                <a:gd name="T55" fmla="*/ 789 h 835"/>
                <a:gd name="T56" fmla="*/ 180 w 585"/>
                <a:gd name="T57" fmla="*/ 750 h 835"/>
                <a:gd name="T58" fmla="*/ 296 w 585"/>
                <a:gd name="T59" fmla="*/ 716 h 835"/>
                <a:gd name="T60" fmla="*/ 397 w 585"/>
                <a:gd name="T61" fmla="*/ 709 h 835"/>
                <a:gd name="T62" fmla="*/ 362 w 585"/>
                <a:gd name="T63" fmla="*/ 675 h 835"/>
                <a:gd name="T64" fmla="*/ 414 w 585"/>
                <a:gd name="T65" fmla="*/ 634 h 835"/>
                <a:gd name="T66" fmla="*/ 397 w 585"/>
                <a:gd name="T67" fmla="*/ 658 h 835"/>
                <a:gd name="T68" fmla="*/ 405 w 585"/>
                <a:gd name="T69" fmla="*/ 620 h 835"/>
                <a:gd name="T70" fmla="*/ 416 w 585"/>
                <a:gd name="T71" fmla="*/ 599 h 835"/>
                <a:gd name="T72" fmla="*/ 256 w 585"/>
                <a:gd name="T73" fmla="*/ 820 h 835"/>
                <a:gd name="T74" fmla="*/ 228 w 585"/>
                <a:gd name="T75" fmla="*/ 811 h 835"/>
                <a:gd name="T76" fmla="*/ 185 w 585"/>
                <a:gd name="T77" fmla="*/ 718 h 835"/>
                <a:gd name="T78" fmla="*/ 225 w 585"/>
                <a:gd name="T79" fmla="*/ 376 h 835"/>
                <a:gd name="T80" fmla="*/ 270 w 585"/>
                <a:gd name="T81" fmla="*/ 353 h 835"/>
                <a:gd name="T82" fmla="*/ 358 w 585"/>
                <a:gd name="T83" fmla="*/ 348 h 835"/>
                <a:gd name="T84" fmla="*/ 446 w 585"/>
                <a:gd name="T85" fmla="*/ 390 h 835"/>
                <a:gd name="T86" fmla="*/ 407 w 585"/>
                <a:gd name="T87" fmla="*/ 418 h 835"/>
                <a:gd name="T88" fmla="*/ 355 w 585"/>
                <a:gd name="T89" fmla="*/ 374 h 835"/>
                <a:gd name="T90" fmla="*/ 332 w 585"/>
                <a:gd name="T91" fmla="*/ 354 h 835"/>
                <a:gd name="T92" fmla="*/ 242 w 585"/>
                <a:gd name="T93" fmla="*/ 333 h 835"/>
                <a:gd name="T94" fmla="*/ 139 w 585"/>
                <a:gd name="T95" fmla="*/ 387 h 835"/>
                <a:gd name="T96" fmla="*/ 182 w 585"/>
                <a:gd name="T97" fmla="*/ 623 h 835"/>
                <a:gd name="T98" fmla="*/ 372 w 585"/>
                <a:gd name="T99" fmla="*/ 434 h 835"/>
                <a:gd name="T100" fmla="*/ 255 w 585"/>
                <a:gd name="T101" fmla="*/ 373 h 835"/>
                <a:gd name="T102" fmla="*/ 374 w 585"/>
                <a:gd name="T103" fmla="*/ 423 h 835"/>
                <a:gd name="T104" fmla="*/ 235 w 585"/>
                <a:gd name="T105" fmla="*/ 391 h 835"/>
                <a:gd name="T106" fmla="*/ 368 w 585"/>
                <a:gd name="T107" fmla="*/ 468 h 835"/>
                <a:gd name="T108" fmla="*/ 263 w 585"/>
                <a:gd name="T109" fmla="*/ 358 h 835"/>
                <a:gd name="T110" fmla="*/ 343 w 585"/>
                <a:gd name="T111" fmla="*/ 372 h 835"/>
                <a:gd name="T112" fmla="*/ 339 w 585"/>
                <a:gd name="T113" fmla="*/ 361 h 835"/>
                <a:gd name="T114" fmla="*/ 240 w 585"/>
                <a:gd name="T115" fmla="*/ 513 h 835"/>
                <a:gd name="T116" fmla="*/ 185 w 585"/>
                <a:gd name="T117" fmla="*/ 382 h 835"/>
                <a:gd name="T118" fmla="*/ 287 w 585"/>
                <a:gd name="T119" fmla="*/ 300 h 835"/>
                <a:gd name="T120" fmla="*/ 336 w 585"/>
                <a:gd name="T121" fmla="*/ 336 h 835"/>
                <a:gd name="T122" fmla="*/ 382 w 585"/>
                <a:gd name="T123" fmla="*/ 404 h 835"/>
                <a:gd name="T124" fmla="*/ 333 w 585"/>
                <a:gd name="T125" fmla="*/ 59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5" h="835">
                  <a:moveTo>
                    <a:pt x="542" y="139"/>
                  </a:moveTo>
                  <a:cubicBezTo>
                    <a:pt x="526" y="111"/>
                    <a:pt x="507" y="89"/>
                    <a:pt x="486" y="71"/>
                  </a:cubicBezTo>
                  <a:cubicBezTo>
                    <a:pt x="466" y="53"/>
                    <a:pt x="445" y="39"/>
                    <a:pt x="425" y="29"/>
                  </a:cubicBezTo>
                  <a:cubicBezTo>
                    <a:pt x="460" y="48"/>
                    <a:pt x="492" y="74"/>
                    <a:pt x="517" y="106"/>
                  </a:cubicBezTo>
                  <a:cubicBezTo>
                    <a:pt x="542" y="138"/>
                    <a:pt x="561" y="175"/>
                    <a:pt x="571" y="215"/>
                  </a:cubicBezTo>
                  <a:cubicBezTo>
                    <a:pt x="581" y="255"/>
                    <a:pt x="583" y="297"/>
                    <a:pt x="575" y="338"/>
                  </a:cubicBezTo>
                  <a:cubicBezTo>
                    <a:pt x="568" y="378"/>
                    <a:pt x="552" y="418"/>
                    <a:pt x="528" y="452"/>
                  </a:cubicBezTo>
                  <a:cubicBezTo>
                    <a:pt x="504" y="486"/>
                    <a:pt x="472" y="515"/>
                    <a:pt x="436" y="536"/>
                  </a:cubicBezTo>
                  <a:cubicBezTo>
                    <a:pt x="432" y="539"/>
                    <a:pt x="427" y="541"/>
                    <a:pt x="422" y="544"/>
                  </a:cubicBezTo>
                  <a:cubicBezTo>
                    <a:pt x="419" y="545"/>
                    <a:pt x="419" y="545"/>
                    <a:pt x="419" y="545"/>
                  </a:cubicBezTo>
                  <a:cubicBezTo>
                    <a:pt x="416" y="547"/>
                    <a:pt x="416" y="547"/>
                    <a:pt x="416" y="547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9"/>
                    <a:pt x="414" y="549"/>
                    <a:pt x="414" y="549"/>
                  </a:cubicBezTo>
                  <a:cubicBezTo>
                    <a:pt x="414" y="580"/>
                    <a:pt x="414" y="580"/>
                    <a:pt x="414" y="580"/>
                  </a:cubicBezTo>
                  <a:cubicBezTo>
                    <a:pt x="414" y="595"/>
                    <a:pt x="414" y="595"/>
                    <a:pt x="414" y="595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600"/>
                    <a:pt x="414" y="601"/>
                    <a:pt x="414" y="601"/>
                  </a:cubicBezTo>
                  <a:cubicBezTo>
                    <a:pt x="414" y="602"/>
                    <a:pt x="414" y="603"/>
                    <a:pt x="414" y="604"/>
                  </a:cubicBezTo>
                  <a:cubicBezTo>
                    <a:pt x="413" y="607"/>
                    <a:pt x="412" y="610"/>
                    <a:pt x="410" y="613"/>
                  </a:cubicBezTo>
                  <a:cubicBezTo>
                    <a:pt x="406" y="618"/>
                    <a:pt x="400" y="621"/>
                    <a:pt x="393" y="621"/>
                  </a:cubicBezTo>
                  <a:cubicBezTo>
                    <a:pt x="377" y="621"/>
                    <a:pt x="377" y="621"/>
                    <a:pt x="377" y="621"/>
                  </a:cubicBezTo>
                  <a:cubicBezTo>
                    <a:pt x="346" y="621"/>
                    <a:pt x="346" y="621"/>
                    <a:pt x="346" y="621"/>
                  </a:cubicBezTo>
                  <a:cubicBezTo>
                    <a:pt x="336" y="621"/>
                    <a:pt x="336" y="621"/>
                    <a:pt x="336" y="621"/>
                  </a:cubicBezTo>
                  <a:cubicBezTo>
                    <a:pt x="330" y="621"/>
                    <a:pt x="330" y="621"/>
                    <a:pt x="330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32" y="606"/>
                    <a:pt x="332" y="606"/>
                    <a:pt x="332" y="606"/>
                  </a:cubicBezTo>
                  <a:cubicBezTo>
                    <a:pt x="334" y="598"/>
                    <a:pt x="334" y="598"/>
                    <a:pt x="334" y="598"/>
                  </a:cubicBezTo>
                  <a:cubicBezTo>
                    <a:pt x="340" y="578"/>
                    <a:pt x="346" y="558"/>
                    <a:pt x="353" y="539"/>
                  </a:cubicBezTo>
                  <a:cubicBezTo>
                    <a:pt x="360" y="519"/>
                    <a:pt x="367" y="499"/>
                    <a:pt x="374" y="480"/>
                  </a:cubicBezTo>
                  <a:cubicBezTo>
                    <a:pt x="378" y="470"/>
                    <a:pt x="382" y="460"/>
                    <a:pt x="386" y="451"/>
                  </a:cubicBezTo>
                  <a:cubicBezTo>
                    <a:pt x="388" y="446"/>
                    <a:pt x="390" y="441"/>
                    <a:pt x="392" y="437"/>
                  </a:cubicBezTo>
                  <a:cubicBezTo>
                    <a:pt x="395" y="429"/>
                    <a:pt x="395" y="429"/>
                    <a:pt x="395" y="429"/>
                  </a:cubicBezTo>
                  <a:cubicBezTo>
                    <a:pt x="397" y="425"/>
                    <a:pt x="397" y="425"/>
                    <a:pt x="397" y="425"/>
                  </a:cubicBezTo>
                  <a:cubicBezTo>
                    <a:pt x="398" y="423"/>
                    <a:pt x="399" y="421"/>
                    <a:pt x="400" y="420"/>
                  </a:cubicBezTo>
                  <a:cubicBezTo>
                    <a:pt x="404" y="420"/>
                    <a:pt x="404" y="420"/>
                    <a:pt x="404" y="420"/>
                  </a:cubicBezTo>
                  <a:cubicBezTo>
                    <a:pt x="405" y="420"/>
                    <a:pt x="405" y="420"/>
                    <a:pt x="406" y="420"/>
                  </a:cubicBezTo>
                  <a:cubicBezTo>
                    <a:pt x="407" y="420"/>
                    <a:pt x="407" y="420"/>
                    <a:pt x="407" y="420"/>
                  </a:cubicBezTo>
                  <a:cubicBezTo>
                    <a:pt x="408" y="420"/>
                    <a:pt x="408" y="420"/>
                    <a:pt x="408" y="420"/>
                  </a:cubicBezTo>
                  <a:cubicBezTo>
                    <a:pt x="410" y="420"/>
                    <a:pt x="411" y="420"/>
                    <a:pt x="413" y="420"/>
                  </a:cubicBezTo>
                  <a:cubicBezTo>
                    <a:pt x="417" y="420"/>
                    <a:pt x="420" y="419"/>
                    <a:pt x="423" y="418"/>
                  </a:cubicBezTo>
                  <a:cubicBezTo>
                    <a:pt x="430" y="416"/>
                    <a:pt x="435" y="413"/>
                    <a:pt x="440" y="408"/>
                  </a:cubicBezTo>
                  <a:cubicBezTo>
                    <a:pt x="442" y="406"/>
                    <a:pt x="444" y="403"/>
                    <a:pt x="445" y="400"/>
                  </a:cubicBezTo>
                  <a:cubicBezTo>
                    <a:pt x="446" y="397"/>
                    <a:pt x="447" y="394"/>
                    <a:pt x="448" y="390"/>
                  </a:cubicBezTo>
                  <a:cubicBezTo>
                    <a:pt x="449" y="384"/>
                    <a:pt x="448" y="377"/>
                    <a:pt x="445" y="371"/>
                  </a:cubicBezTo>
                  <a:cubicBezTo>
                    <a:pt x="443" y="365"/>
                    <a:pt x="438" y="360"/>
                    <a:pt x="432" y="359"/>
                  </a:cubicBezTo>
                  <a:cubicBezTo>
                    <a:pt x="431" y="359"/>
                    <a:pt x="430" y="359"/>
                    <a:pt x="428" y="359"/>
                  </a:cubicBezTo>
                  <a:cubicBezTo>
                    <a:pt x="427" y="359"/>
                    <a:pt x="425" y="360"/>
                    <a:pt x="424" y="361"/>
                  </a:cubicBezTo>
                  <a:cubicBezTo>
                    <a:pt x="421" y="362"/>
                    <a:pt x="419" y="364"/>
                    <a:pt x="416" y="366"/>
                  </a:cubicBezTo>
                  <a:cubicBezTo>
                    <a:pt x="414" y="368"/>
                    <a:pt x="411" y="371"/>
                    <a:pt x="409" y="374"/>
                  </a:cubicBezTo>
                  <a:cubicBezTo>
                    <a:pt x="409" y="375"/>
                    <a:pt x="408" y="375"/>
                    <a:pt x="408" y="376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7" y="378"/>
                    <a:pt x="407" y="378"/>
                    <a:pt x="407" y="378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399" y="393"/>
                    <a:pt x="399" y="393"/>
                    <a:pt x="399" y="393"/>
                  </a:cubicBezTo>
                  <a:cubicBezTo>
                    <a:pt x="393" y="406"/>
                    <a:pt x="393" y="406"/>
                    <a:pt x="393" y="406"/>
                  </a:cubicBezTo>
                  <a:cubicBezTo>
                    <a:pt x="393" y="406"/>
                    <a:pt x="392" y="406"/>
                    <a:pt x="392" y="406"/>
                  </a:cubicBezTo>
                  <a:cubicBezTo>
                    <a:pt x="391" y="405"/>
                    <a:pt x="391" y="405"/>
                    <a:pt x="391" y="405"/>
                  </a:cubicBezTo>
                  <a:cubicBezTo>
                    <a:pt x="388" y="404"/>
                    <a:pt x="388" y="404"/>
                    <a:pt x="388" y="404"/>
                  </a:cubicBezTo>
                  <a:cubicBezTo>
                    <a:pt x="386" y="403"/>
                    <a:pt x="385" y="403"/>
                    <a:pt x="383" y="402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1" y="400"/>
                    <a:pt x="381" y="400"/>
                    <a:pt x="381" y="400"/>
                  </a:cubicBezTo>
                  <a:cubicBezTo>
                    <a:pt x="380" y="400"/>
                    <a:pt x="380" y="400"/>
                    <a:pt x="379" y="399"/>
                  </a:cubicBezTo>
                  <a:cubicBezTo>
                    <a:pt x="378" y="398"/>
                    <a:pt x="377" y="398"/>
                    <a:pt x="376" y="397"/>
                  </a:cubicBezTo>
                  <a:cubicBezTo>
                    <a:pt x="372" y="394"/>
                    <a:pt x="368" y="390"/>
                    <a:pt x="365" y="386"/>
                  </a:cubicBezTo>
                  <a:cubicBezTo>
                    <a:pt x="362" y="381"/>
                    <a:pt x="359" y="377"/>
                    <a:pt x="357" y="373"/>
                  </a:cubicBezTo>
                  <a:cubicBezTo>
                    <a:pt x="356" y="370"/>
                    <a:pt x="355" y="368"/>
                    <a:pt x="354" y="366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1" y="359"/>
                    <a:pt x="350" y="357"/>
                    <a:pt x="350" y="356"/>
                  </a:cubicBezTo>
                  <a:cubicBezTo>
                    <a:pt x="352" y="354"/>
                    <a:pt x="354" y="353"/>
                    <a:pt x="356" y="352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9" y="350"/>
                    <a:pt x="359" y="350"/>
                    <a:pt x="359" y="350"/>
                  </a:cubicBezTo>
                  <a:cubicBezTo>
                    <a:pt x="359" y="349"/>
                    <a:pt x="360" y="349"/>
                    <a:pt x="360" y="349"/>
                  </a:cubicBezTo>
                  <a:cubicBezTo>
                    <a:pt x="363" y="347"/>
                    <a:pt x="365" y="345"/>
                    <a:pt x="367" y="342"/>
                  </a:cubicBezTo>
                  <a:cubicBezTo>
                    <a:pt x="372" y="338"/>
                    <a:pt x="376" y="333"/>
                    <a:pt x="378" y="328"/>
                  </a:cubicBezTo>
                  <a:cubicBezTo>
                    <a:pt x="380" y="322"/>
                    <a:pt x="382" y="317"/>
                    <a:pt x="380" y="311"/>
                  </a:cubicBezTo>
                  <a:cubicBezTo>
                    <a:pt x="380" y="308"/>
                    <a:pt x="379" y="306"/>
                    <a:pt x="377" y="303"/>
                  </a:cubicBezTo>
                  <a:cubicBezTo>
                    <a:pt x="377" y="302"/>
                    <a:pt x="376" y="301"/>
                    <a:pt x="375" y="300"/>
                  </a:cubicBezTo>
                  <a:cubicBezTo>
                    <a:pt x="374" y="299"/>
                    <a:pt x="373" y="297"/>
                    <a:pt x="372" y="297"/>
                  </a:cubicBezTo>
                  <a:cubicBezTo>
                    <a:pt x="368" y="293"/>
                    <a:pt x="362" y="292"/>
                    <a:pt x="357" y="293"/>
                  </a:cubicBezTo>
                  <a:cubicBezTo>
                    <a:pt x="354" y="294"/>
                    <a:pt x="352" y="295"/>
                    <a:pt x="349" y="296"/>
                  </a:cubicBezTo>
                  <a:cubicBezTo>
                    <a:pt x="347" y="298"/>
                    <a:pt x="345" y="300"/>
                    <a:pt x="343" y="302"/>
                  </a:cubicBezTo>
                  <a:cubicBezTo>
                    <a:pt x="338" y="306"/>
                    <a:pt x="336" y="311"/>
                    <a:pt x="334" y="317"/>
                  </a:cubicBezTo>
                  <a:cubicBezTo>
                    <a:pt x="332" y="323"/>
                    <a:pt x="332" y="329"/>
                    <a:pt x="333" y="335"/>
                  </a:cubicBezTo>
                  <a:cubicBezTo>
                    <a:pt x="332" y="329"/>
                    <a:pt x="332" y="323"/>
                    <a:pt x="334" y="317"/>
                  </a:cubicBezTo>
                  <a:cubicBezTo>
                    <a:pt x="335" y="312"/>
                    <a:pt x="338" y="307"/>
                    <a:pt x="342" y="302"/>
                  </a:cubicBezTo>
                  <a:cubicBezTo>
                    <a:pt x="343" y="301"/>
                    <a:pt x="344" y="300"/>
                    <a:pt x="345" y="299"/>
                  </a:cubicBezTo>
                  <a:cubicBezTo>
                    <a:pt x="346" y="299"/>
                    <a:pt x="346" y="298"/>
                    <a:pt x="347" y="298"/>
                  </a:cubicBezTo>
                  <a:cubicBezTo>
                    <a:pt x="348" y="297"/>
                    <a:pt x="348" y="297"/>
                    <a:pt x="349" y="297"/>
                  </a:cubicBezTo>
                  <a:cubicBezTo>
                    <a:pt x="351" y="295"/>
                    <a:pt x="354" y="294"/>
                    <a:pt x="356" y="293"/>
                  </a:cubicBezTo>
                  <a:cubicBezTo>
                    <a:pt x="362" y="292"/>
                    <a:pt x="368" y="293"/>
                    <a:pt x="372" y="296"/>
                  </a:cubicBezTo>
                  <a:cubicBezTo>
                    <a:pt x="372" y="297"/>
                    <a:pt x="373" y="297"/>
                    <a:pt x="373" y="297"/>
                  </a:cubicBezTo>
                  <a:cubicBezTo>
                    <a:pt x="374" y="298"/>
                    <a:pt x="374" y="299"/>
                    <a:pt x="375" y="299"/>
                  </a:cubicBezTo>
                  <a:cubicBezTo>
                    <a:pt x="375" y="300"/>
                    <a:pt x="376" y="301"/>
                    <a:pt x="377" y="303"/>
                  </a:cubicBezTo>
                  <a:cubicBezTo>
                    <a:pt x="379" y="305"/>
                    <a:pt x="380" y="308"/>
                    <a:pt x="380" y="310"/>
                  </a:cubicBezTo>
                  <a:cubicBezTo>
                    <a:pt x="382" y="316"/>
                    <a:pt x="381" y="322"/>
                    <a:pt x="378" y="327"/>
                  </a:cubicBezTo>
                  <a:cubicBezTo>
                    <a:pt x="376" y="333"/>
                    <a:pt x="372" y="338"/>
                    <a:pt x="368" y="342"/>
                  </a:cubicBezTo>
                  <a:cubicBezTo>
                    <a:pt x="366" y="345"/>
                    <a:pt x="363" y="347"/>
                    <a:pt x="361" y="349"/>
                  </a:cubicBezTo>
                  <a:cubicBezTo>
                    <a:pt x="360" y="349"/>
                    <a:pt x="359" y="350"/>
                    <a:pt x="359" y="350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6" y="352"/>
                    <a:pt x="356" y="352"/>
                    <a:pt x="356" y="352"/>
                  </a:cubicBezTo>
                  <a:cubicBezTo>
                    <a:pt x="354" y="353"/>
                    <a:pt x="352" y="354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1" y="357"/>
                    <a:pt x="351" y="357"/>
                    <a:pt x="351" y="357"/>
                  </a:cubicBezTo>
                  <a:cubicBezTo>
                    <a:pt x="351" y="358"/>
                    <a:pt x="351" y="358"/>
                    <a:pt x="351" y="358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4" y="366"/>
                    <a:pt x="354" y="366"/>
                    <a:pt x="354" y="366"/>
                  </a:cubicBezTo>
                  <a:cubicBezTo>
                    <a:pt x="355" y="368"/>
                    <a:pt x="356" y="370"/>
                    <a:pt x="357" y="372"/>
                  </a:cubicBezTo>
                  <a:cubicBezTo>
                    <a:pt x="359" y="377"/>
                    <a:pt x="362" y="381"/>
                    <a:pt x="365" y="385"/>
                  </a:cubicBezTo>
                  <a:cubicBezTo>
                    <a:pt x="368" y="389"/>
                    <a:pt x="372" y="393"/>
                    <a:pt x="376" y="397"/>
                  </a:cubicBezTo>
                  <a:cubicBezTo>
                    <a:pt x="377" y="397"/>
                    <a:pt x="378" y="398"/>
                    <a:pt x="379" y="399"/>
                  </a:cubicBezTo>
                  <a:cubicBezTo>
                    <a:pt x="380" y="399"/>
                    <a:pt x="380" y="400"/>
                    <a:pt x="381" y="400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3" y="401"/>
                    <a:pt x="383" y="401"/>
                    <a:pt x="383" y="401"/>
                  </a:cubicBezTo>
                  <a:cubicBezTo>
                    <a:pt x="385" y="402"/>
                    <a:pt x="386" y="403"/>
                    <a:pt x="388" y="404"/>
                  </a:cubicBezTo>
                  <a:cubicBezTo>
                    <a:pt x="390" y="405"/>
                    <a:pt x="390" y="405"/>
                    <a:pt x="390" y="405"/>
                  </a:cubicBezTo>
                  <a:cubicBezTo>
                    <a:pt x="392" y="405"/>
                    <a:pt x="392" y="405"/>
                    <a:pt x="392" y="405"/>
                  </a:cubicBezTo>
                  <a:cubicBezTo>
                    <a:pt x="392" y="405"/>
                    <a:pt x="393" y="406"/>
                    <a:pt x="393" y="406"/>
                  </a:cubicBezTo>
                  <a:cubicBezTo>
                    <a:pt x="399" y="392"/>
                    <a:pt x="399" y="392"/>
                    <a:pt x="399" y="392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6" y="378"/>
                    <a:pt x="406" y="378"/>
                    <a:pt x="406" y="378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8" y="376"/>
                    <a:pt x="408" y="376"/>
                    <a:pt x="408" y="376"/>
                  </a:cubicBezTo>
                  <a:cubicBezTo>
                    <a:pt x="408" y="375"/>
                    <a:pt x="409" y="374"/>
                    <a:pt x="409" y="374"/>
                  </a:cubicBezTo>
                  <a:cubicBezTo>
                    <a:pt x="411" y="371"/>
                    <a:pt x="414" y="368"/>
                    <a:pt x="416" y="366"/>
                  </a:cubicBezTo>
                  <a:cubicBezTo>
                    <a:pt x="421" y="361"/>
                    <a:pt x="427" y="358"/>
                    <a:pt x="432" y="359"/>
                  </a:cubicBezTo>
                  <a:cubicBezTo>
                    <a:pt x="435" y="360"/>
                    <a:pt x="438" y="361"/>
                    <a:pt x="440" y="363"/>
                  </a:cubicBezTo>
                  <a:cubicBezTo>
                    <a:pt x="443" y="365"/>
                    <a:pt x="444" y="368"/>
                    <a:pt x="446" y="371"/>
                  </a:cubicBezTo>
                  <a:cubicBezTo>
                    <a:pt x="448" y="377"/>
                    <a:pt x="449" y="384"/>
                    <a:pt x="448" y="390"/>
                  </a:cubicBezTo>
                  <a:cubicBezTo>
                    <a:pt x="447" y="394"/>
                    <a:pt x="447" y="397"/>
                    <a:pt x="445" y="400"/>
                  </a:cubicBezTo>
                  <a:cubicBezTo>
                    <a:pt x="444" y="403"/>
                    <a:pt x="442" y="406"/>
                    <a:pt x="440" y="408"/>
                  </a:cubicBezTo>
                  <a:cubicBezTo>
                    <a:pt x="436" y="413"/>
                    <a:pt x="430" y="417"/>
                    <a:pt x="423" y="419"/>
                  </a:cubicBezTo>
                  <a:cubicBezTo>
                    <a:pt x="420" y="420"/>
                    <a:pt x="416" y="420"/>
                    <a:pt x="413" y="420"/>
                  </a:cubicBezTo>
                  <a:cubicBezTo>
                    <a:pt x="411" y="421"/>
                    <a:pt x="410" y="421"/>
                    <a:pt x="408" y="421"/>
                  </a:cubicBezTo>
                  <a:cubicBezTo>
                    <a:pt x="407" y="421"/>
                    <a:pt x="407" y="421"/>
                    <a:pt x="407" y="421"/>
                  </a:cubicBezTo>
                  <a:cubicBezTo>
                    <a:pt x="407" y="421"/>
                    <a:pt x="407" y="421"/>
                    <a:pt x="406" y="421"/>
                  </a:cubicBezTo>
                  <a:cubicBezTo>
                    <a:pt x="405" y="421"/>
                    <a:pt x="405" y="421"/>
                    <a:pt x="404" y="420"/>
                  </a:cubicBezTo>
                  <a:cubicBezTo>
                    <a:pt x="400" y="420"/>
                    <a:pt x="400" y="420"/>
                    <a:pt x="400" y="420"/>
                  </a:cubicBezTo>
                  <a:cubicBezTo>
                    <a:pt x="399" y="422"/>
                    <a:pt x="399" y="423"/>
                    <a:pt x="398" y="425"/>
                  </a:cubicBezTo>
                  <a:cubicBezTo>
                    <a:pt x="396" y="429"/>
                    <a:pt x="396" y="429"/>
                    <a:pt x="396" y="429"/>
                  </a:cubicBezTo>
                  <a:cubicBezTo>
                    <a:pt x="393" y="435"/>
                    <a:pt x="393" y="435"/>
                    <a:pt x="393" y="435"/>
                  </a:cubicBezTo>
                  <a:cubicBezTo>
                    <a:pt x="388" y="447"/>
                    <a:pt x="388" y="447"/>
                    <a:pt x="388" y="447"/>
                  </a:cubicBezTo>
                  <a:cubicBezTo>
                    <a:pt x="384" y="456"/>
                    <a:pt x="381" y="464"/>
                    <a:pt x="378" y="472"/>
                  </a:cubicBezTo>
                  <a:cubicBezTo>
                    <a:pt x="371" y="489"/>
                    <a:pt x="365" y="506"/>
                    <a:pt x="359" y="523"/>
                  </a:cubicBezTo>
                  <a:cubicBezTo>
                    <a:pt x="353" y="539"/>
                    <a:pt x="347" y="556"/>
                    <a:pt x="342" y="573"/>
                  </a:cubicBezTo>
                  <a:cubicBezTo>
                    <a:pt x="340" y="581"/>
                    <a:pt x="337" y="590"/>
                    <a:pt x="335" y="598"/>
                  </a:cubicBezTo>
                  <a:cubicBezTo>
                    <a:pt x="330" y="612"/>
                    <a:pt x="330" y="612"/>
                    <a:pt x="330" y="612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39" y="621"/>
                    <a:pt x="339" y="621"/>
                    <a:pt x="339" y="621"/>
                  </a:cubicBezTo>
                  <a:cubicBezTo>
                    <a:pt x="392" y="621"/>
                    <a:pt x="392" y="621"/>
                    <a:pt x="392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4" y="621"/>
                    <a:pt x="395" y="621"/>
                    <a:pt x="395" y="621"/>
                  </a:cubicBezTo>
                  <a:cubicBezTo>
                    <a:pt x="397" y="621"/>
                    <a:pt x="398" y="620"/>
                    <a:pt x="399" y="620"/>
                  </a:cubicBezTo>
                  <a:cubicBezTo>
                    <a:pt x="402" y="619"/>
                    <a:pt x="404" y="618"/>
                    <a:pt x="406" y="616"/>
                  </a:cubicBezTo>
                  <a:cubicBezTo>
                    <a:pt x="410" y="613"/>
                    <a:pt x="413" y="608"/>
                    <a:pt x="414" y="603"/>
                  </a:cubicBezTo>
                  <a:cubicBezTo>
                    <a:pt x="414" y="602"/>
                    <a:pt x="414" y="601"/>
                    <a:pt x="414" y="601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596"/>
                    <a:pt x="414" y="596"/>
                    <a:pt x="414" y="596"/>
                  </a:cubicBezTo>
                  <a:cubicBezTo>
                    <a:pt x="414" y="590"/>
                    <a:pt x="414" y="590"/>
                    <a:pt x="414" y="590"/>
                  </a:cubicBezTo>
                  <a:cubicBezTo>
                    <a:pt x="414" y="577"/>
                    <a:pt x="414" y="577"/>
                    <a:pt x="414" y="577"/>
                  </a:cubicBezTo>
                  <a:cubicBezTo>
                    <a:pt x="414" y="552"/>
                    <a:pt x="414" y="552"/>
                    <a:pt x="414" y="552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7"/>
                    <a:pt x="415" y="547"/>
                    <a:pt x="415" y="547"/>
                  </a:cubicBezTo>
                  <a:cubicBezTo>
                    <a:pt x="416" y="546"/>
                    <a:pt x="416" y="546"/>
                    <a:pt x="416" y="546"/>
                  </a:cubicBezTo>
                  <a:cubicBezTo>
                    <a:pt x="420" y="545"/>
                    <a:pt x="424" y="543"/>
                    <a:pt x="428" y="541"/>
                  </a:cubicBezTo>
                  <a:cubicBezTo>
                    <a:pt x="442" y="533"/>
                    <a:pt x="456" y="523"/>
                    <a:pt x="470" y="513"/>
                  </a:cubicBezTo>
                  <a:cubicBezTo>
                    <a:pt x="496" y="493"/>
                    <a:pt x="518" y="468"/>
                    <a:pt x="535" y="440"/>
                  </a:cubicBezTo>
                  <a:cubicBezTo>
                    <a:pt x="553" y="412"/>
                    <a:pt x="565" y="382"/>
                    <a:pt x="572" y="350"/>
                  </a:cubicBezTo>
                  <a:cubicBezTo>
                    <a:pt x="580" y="319"/>
                    <a:pt x="581" y="286"/>
                    <a:pt x="578" y="255"/>
                  </a:cubicBezTo>
                  <a:cubicBezTo>
                    <a:pt x="574" y="223"/>
                    <a:pt x="566" y="192"/>
                    <a:pt x="552" y="164"/>
                  </a:cubicBezTo>
                  <a:cubicBezTo>
                    <a:pt x="539" y="135"/>
                    <a:pt x="521" y="109"/>
                    <a:pt x="499" y="86"/>
                  </a:cubicBezTo>
                  <a:cubicBezTo>
                    <a:pt x="477" y="63"/>
                    <a:pt x="451" y="44"/>
                    <a:pt x="424" y="30"/>
                  </a:cubicBezTo>
                  <a:cubicBezTo>
                    <a:pt x="412" y="23"/>
                    <a:pt x="399" y="18"/>
                    <a:pt x="386" y="13"/>
                  </a:cubicBezTo>
                  <a:cubicBezTo>
                    <a:pt x="369" y="8"/>
                    <a:pt x="353" y="4"/>
                    <a:pt x="339" y="2"/>
                  </a:cubicBezTo>
                  <a:cubicBezTo>
                    <a:pt x="325" y="0"/>
                    <a:pt x="313" y="0"/>
                    <a:pt x="305" y="0"/>
                  </a:cubicBezTo>
                  <a:cubicBezTo>
                    <a:pt x="296" y="0"/>
                    <a:pt x="291" y="0"/>
                    <a:pt x="291" y="1"/>
                  </a:cubicBezTo>
                  <a:cubicBezTo>
                    <a:pt x="291" y="1"/>
                    <a:pt x="296" y="2"/>
                    <a:pt x="308" y="3"/>
                  </a:cubicBezTo>
                  <a:cubicBezTo>
                    <a:pt x="314" y="3"/>
                    <a:pt x="322" y="4"/>
                    <a:pt x="331" y="6"/>
                  </a:cubicBezTo>
                  <a:cubicBezTo>
                    <a:pt x="341" y="7"/>
                    <a:pt x="352" y="10"/>
                    <a:pt x="365" y="13"/>
                  </a:cubicBezTo>
                  <a:cubicBezTo>
                    <a:pt x="372" y="15"/>
                    <a:pt x="380" y="18"/>
                    <a:pt x="388" y="21"/>
                  </a:cubicBezTo>
                  <a:cubicBezTo>
                    <a:pt x="397" y="24"/>
                    <a:pt x="405" y="28"/>
                    <a:pt x="413" y="31"/>
                  </a:cubicBezTo>
                  <a:cubicBezTo>
                    <a:pt x="429" y="39"/>
                    <a:pt x="440" y="46"/>
                    <a:pt x="440" y="46"/>
                  </a:cubicBezTo>
                  <a:cubicBezTo>
                    <a:pt x="445" y="49"/>
                    <a:pt x="445" y="50"/>
                    <a:pt x="444" y="50"/>
                  </a:cubicBezTo>
                  <a:cubicBezTo>
                    <a:pt x="443" y="50"/>
                    <a:pt x="440" y="48"/>
                    <a:pt x="437" y="47"/>
                  </a:cubicBezTo>
                  <a:cubicBezTo>
                    <a:pt x="475" y="70"/>
                    <a:pt x="507" y="102"/>
                    <a:pt x="530" y="139"/>
                  </a:cubicBezTo>
                  <a:cubicBezTo>
                    <a:pt x="553" y="176"/>
                    <a:pt x="567" y="219"/>
                    <a:pt x="571" y="263"/>
                  </a:cubicBezTo>
                  <a:cubicBezTo>
                    <a:pt x="572" y="285"/>
                    <a:pt x="572" y="307"/>
                    <a:pt x="568" y="329"/>
                  </a:cubicBezTo>
                  <a:cubicBezTo>
                    <a:pt x="565" y="350"/>
                    <a:pt x="559" y="371"/>
                    <a:pt x="551" y="392"/>
                  </a:cubicBezTo>
                  <a:cubicBezTo>
                    <a:pt x="535" y="432"/>
                    <a:pt x="509" y="469"/>
                    <a:pt x="475" y="498"/>
                  </a:cubicBezTo>
                  <a:cubicBezTo>
                    <a:pt x="462" y="510"/>
                    <a:pt x="448" y="520"/>
                    <a:pt x="432" y="529"/>
                  </a:cubicBezTo>
                  <a:cubicBezTo>
                    <a:pt x="428" y="531"/>
                    <a:pt x="425" y="533"/>
                    <a:pt x="421" y="535"/>
                  </a:cubicBezTo>
                  <a:cubicBezTo>
                    <a:pt x="419" y="536"/>
                    <a:pt x="417" y="537"/>
                    <a:pt x="415" y="538"/>
                  </a:cubicBezTo>
                  <a:cubicBezTo>
                    <a:pt x="413" y="539"/>
                    <a:pt x="410" y="541"/>
                    <a:pt x="407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4"/>
                    <a:pt x="406" y="544"/>
                    <a:pt x="406" y="544"/>
                  </a:cubicBezTo>
                  <a:cubicBezTo>
                    <a:pt x="406" y="547"/>
                    <a:pt x="406" y="547"/>
                    <a:pt x="406" y="547"/>
                  </a:cubicBezTo>
                  <a:cubicBezTo>
                    <a:pt x="406" y="551"/>
                    <a:pt x="406" y="551"/>
                    <a:pt x="406" y="551"/>
                  </a:cubicBezTo>
                  <a:cubicBezTo>
                    <a:pt x="406" y="558"/>
                    <a:pt x="406" y="558"/>
                    <a:pt x="406" y="558"/>
                  </a:cubicBezTo>
                  <a:cubicBezTo>
                    <a:pt x="406" y="571"/>
                    <a:pt x="406" y="571"/>
                    <a:pt x="406" y="571"/>
                  </a:cubicBezTo>
                  <a:cubicBezTo>
                    <a:pt x="406" y="598"/>
                    <a:pt x="406" y="598"/>
                    <a:pt x="406" y="598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1"/>
                    <a:pt x="406" y="601"/>
                    <a:pt x="406" y="601"/>
                  </a:cubicBezTo>
                  <a:cubicBezTo>
                    <a:pt x="406" y="602"/>
                    <a:pt x="406" y="603"/>
                    <a:pt x="406" y="604"/>
                  </a:cubicBezTo>
                  <a:cubicBezTo>
                    <a:pt x="405" y="605"/>
                    <a:pt x="404" y="607"/>
                    <a:pt x="403" y="608"/>
                  </a:cubicBezTo>
                  <a:cubicBezTo>
                    <a:pt x="401" y="611"/>
                    <a:pt x="398" y="613"/>
                    <a:pt x="394" y="613"/>
                  </a:cubicBezTo>
                  <a:cubicBezTo>
                    <a:pt x="394" y="613"/>
                    <a:pt x="393" y="613"/>
                    <a:pt x="393" y="613"/>
                  </a:cubicBezTo>
                  <a:cubicBezTo>
                    <a:pt x="391" y="613"/>
                    <a:pt x="391" y="613"/>
                    <a:pt x="391" y="613"/>
                  </a:cubicBezTo>
                  <a:cubicBezTo>
                    <a:pt x="388" y="613"/>
                    <a:pt x="388" y="613"/>
                    <a:pt x="388" y="613"/>
                  </a:cubicBezTo>
                  <a:cubicBezTo>
                    <a:pt x="381" y="613"/>
                    <a:pt x="381" y="613"/>
                    <a:pt x="381" y="613"/>
                  </a:cubicBezTo>
                  <a:cubicBezTo>
                    <a:pt x="368" y="613"/>
                    <a:pt x="368" y="613"/>
                    <a:pt x="368" y="613"/>
                  </a:cubicBezTo>
                  <a:cubicBezTo>
                    <a:pt x="342" y="613"/>
                    <a:pt x="342" y="613"/>
                    <a:pt x="342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8" y="613"/>
                    <a:pt x="339" y="613"/>
                    <a:pt x="339" y="613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0"/>
                    <a:pt x="339" y="610"/>
                    <a:pt x="339" y="610"/>
                  </a:cubicBezTo>
                  <a:cubicBezTo>
                    <a:pt x="342" y="599"/>
                    <a:pt x="342" y="599"/>
                    <a:pt x="342" y="599"/>
                  </a:cubicBezTo>
                  <a:cubicBezTo>
                    <a:pt x="345" y="591"/>
                    <a:pt x="348" y="582"/>
                    <a:pt x="350" y="574"/>
                  </a:cubicBezTo>
                  <a:cubicBezTo>
                    <a:pt x="355" y="557"/>
                    <a:pt x="361" y="540"/>
                    <a:pt x="367" y="524"/>
                  </a:cubicBezTo>
                  <a:cubicBezTo>
                    <a:pt x="373" y="507"/>
                    <a:pt x="379" y="490"/>
                    <a:pt x="385" y="474"/>
                  </a:cubicBezTo>
                  <a:cubicBezTo>
                    <a:pt x="389" y="466"/>
                    <a:pt x="392" y="458"/>
                    <a:pt x="396" y="450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403" y="432"/>
                    <a:pt x="403" y="432"/>
                    <a:pt x="403" y="432"/>
                  </a:cubicBezTo>
                  <a:cubicBezTo>
                    <a:pt x="404" y="430"/>
                    <a:pt x="404" y="430"/>
                    <a:pt x="404" y="430"/>
                  </a:cubicBezTo>
                  <a:cubicBezTo>
                    <a:pt x="405" y="429"/>
                    <a:pt x="405" y="429"/>
                    <a:pt x="405" y="428"/>
                  </a:cubicBezTo>
                  <a:cubicBezTo>
                    <a:pt x="405" y="428"/>
                    <a:pt x="406" y="428"/>
                    <a:pt x="406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8" y="429"/>
                    <a:pt x="408" y="429"/>
                    <a:pt x="408" y="429"/>
                  </a:cubicBezTo>
                  <a:cubicBezTo>
                    <a:pt x="410" y="429"/>
                    <a:pt x="412" y="429"/>
                    <a:pt x="414" y="428"/>
                  </a:cubicBezTo>
                  <a:cubicBezTo>
                    <a:pt x="418" y="428"/>
                    <a:pt x="422" y="427"/>
                    <a:pt x="426" y="426"/>
                  </a:cubicBezTo>
                  <a:cubicBezTo>
                    <a:pt x="433" y="424"/>
                    <a:pt x="441" y="420"/>
                    <a:pt x="446" y="413"/>
                  </a:cubicBezTo>
                  <a:cubicBezTo>
                    <a:pt x="449" y="410"/>
                    <a:pt x="451" y="407"/>
                    <a:pt x="453" y="403"/>
                  </a:cubicBezTo>
                  <a:cubicBezTo>
                    <a:pt x="454" y="399"/>
                    <a:pt x="455" y="395"/>
                    <a:pt x="456" y="391"/>
                  </a:cubicBezTo>
                  <a:cubicBezTo>
                    <a:pt x="457" y="383"/>
                    <a:pt x="457" y="375"/>
                    <a:pt x="453" y="367"/>
                  </a:cubicBezTo>
                  <a:cubicBezTo>
                    <a:pt x="451" y="363"/>
                    <a:pt x="449" y="360"/>
                    <a:pt x="446" y="357"/>
                  </a:cubicBezTo>
                  <a:cubicBezTo>
                    <a:pt x="442" y="354"/>
                    <a:pt x="438" y="352"/>
                    <a:pt x="434" y="351"/>
                  </a:cubicBezTo>
                  <a:cubicBezTo>
                    <a:pt x="433" y="351"/>
                    <a:pt x="431" y="351"/>
                    <a:pt x="430" y="351"/>
                  </a:cubicBezTo>
                  <a:cubicBezTo>
                    <a:pt x="429" y="351"/>
                    <a:pt x="428" y="351"/>
                    <a:pt x="427" y="351"/>
                  </a:cubicBezTo>
                  <a:cubicBezTo>
                    <a:pt x="424" y="351"/>
                    <a:pt x="422" y="352"/>
                    <a:pt x="420" y="353"/>
                  </a:cubicBezTo>
                  <a:cubicBezTo>
                    <a:pt x="416" y="355"/>
                    <a:pt x="413" y="357"/>
                    <a:pt x="410" y="360"/>
                  </a:cubicBezTo>
                  <a:cubicBezTo>
                    <a:pt x="407" y="363"/>
                    <a:pt x="405" y="366"/>
                    <a:pt x="402" y="369"/>
                  </a:cubicBezTo>
                  <a:cubicBezTo>
                    <a:pt x="402" y="369"/>
                    <a:pt x="401" y="370"/>
                    <a:pt x="401" y="371"/>
                  </a:cubicBezTo>
                  <a:cubicBezTo>
                    <a:pt x="400" y="372"/>
                    <a:pt x="400" y="372"/>
                    <a:pt x="400" y="372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5"/>
                    <a:pt x="389" y="395"/>
                    <a:pt x="389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7" y="394"/>
                    <a:pt x="387" y="394"/>
                    <a:pt x="387" y="394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5" y="393"/>
                    <a:pt x="385" y="393"/>
                    <a:pt x="385" y="393"/>
                  </a:cubicBezTo>
                  <a:cubicBezTo>
                    <a:pt x="385" y="392"/>
                    <a:pt x="384" y="392"/>
                    <a:pt x="383" y="391"/>
                  </a:cubicBezTo>
                  <a:cubicBezTo>
                    <a:pt x="380" y="389"/>
                    <a:pt x="377" y="386"/>
                    <a:pt x="375" y="383"/>
                  </a:cubicBezTo>
                  <a:cubicBezTo>
                    <a:pt x="369" y="377"/>
                    <a:pt x="365" y="370"/>
                    <a:pt x="362" y="363"/>
                  </a:cubicBezTo>
                  <a:cubicBezTo>
                    <a:pt x="365" y="370"/>
                    <a:pt x="369" y="377"/>
                    <a:pt x="375" y="383"/>
                  </a:cubicBezTo>
                  <a:cubicBezTo>
                    <a:pt x="377" y="386"/>
                    <a:pt x="380" y="389"/>
                    <a:pt x="383" y="391"/>
                  </a:cubicBezTo>
                  <a:cubicBezTo>
                    <a:pt x="384" y="392"/>
                    <a:pt x="385" y="392"/>
                    <a:pt x="385" y="393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7" y="393"/>
                    <a:pt x="387" y="393"/>
                    <a:pt x="387" y="393"/>
                  </a:cubicBezTo>
                  <a:cubicBezTo>
                    <a:pt x="387" y="394"/>
                    <a:pt x="387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4"/>
                    <a:pt x="389" y="395"/>
                    <a:pt x="389" y="394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9" y="373"/>
                    <a:pt x="399" y="373"/>
                    <a:pt x="400" y="372"/>
                  </a:cubicBezTo>
                  <a:cubicBezTo>
                    <a:pt x="401" y="371"/>
                    <a:pt x="401" y="371"/>
                    <a:pt x="401" y="371"/>
                  </a:cubicBezTo>
                  <a:cubicBezTo>
                    <a:pt x="401" y="370"/>
                    <a:pt x="402" y="369"/>
                    <a:pt x="402" y="369"/>
                  </a:cubicBezTo>
                  <a:cubicBezTo>
                    <a:pt x="405" y="365"/>
                    <a:pt x="407" y="362"/>
                    <a:pt x="410" y="360"/>
                  </a:cubicBezTo>
                  <a:cubicBezTo>
                    <a:pt x="413" y="357"/>
                    <a:pt x="417" y="354"/>
                    <a:pt x="421" y="353"/>
                  </a:cubicBezTo>
                  <a:cubicBezTo>
                    <a:pt x="423" y="352"/>
                    <a:pt x="425" y="351"/>
                    <a:pt x="427" y="351"/>
                  </a:cubicBezTo>
                  <a:cubicBezTo>
                    <a:pt x="429" y="350"/>
                    <a:pt x="432" y="350"/>
                    <a:pt x="434" y="351"/>
                  </a:cubicBezTo>
                  <a:cubicBezTo>
                    <a:pt x="439" y="352"/>
                    <a:pt x="443" y="354"/>
                    <a:pt x="446" y="357"/>
                  </a:cubicBezTo>
                  <a:cubicBezTo>
                    <a:pt x="449" y="360"/>
                    <a:pt x="452" y="364"/>
                    <a:pt x="453" y="368"/>
                  </a:cubicBezTo>
                  <a:cubicBezTo>
                    <a:pt x="457" y="375"/>
                    <a:pt x="457" y="384"/>
                    <a:pt x="456" y="392"/>
                  </a:cubicBezTo>
                  <a:cubicBezTo>
                    <a:pt x="455" y="396"/>
                    <a:pt x="454" y="400"/>
                    <a:pt x="453" y="403"/>
                  </a:cubicBezTo>
                  <a:cubicBezTo>
                    <a:pt x="451" y="407"/>
                    <a:pt x="449" y="411"/>
                    <a:pt x="446" y="414"/>
                  </a:cubicBezTo>
                  <a:cubicBezTo>
                    <a:pt x="441" y="420"/>
                    <a:pt x="433" y="424"/>
                    <a:pt x="425" y="426"/>
                  </a:cubicBezTo>
                  <a:cubicBezTo>
                    <a:pt x="422" y="428"/>
                    <a:pt x="418" y="428"/>
                    <a:pt x="414" y="429"/>
                  </a:cubicBezTo>
                  <a:cubicBezTo>
                    <a:pt x="412" y="429"/>
                    <a:pt x="410" y="429"/>
                    <a:pt x="408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6" y="429"/>
                    <a:pt x="406" y="429"/>
                    <a:pt x="406" y="429"/>
                  </a:cubicBezTo>
                  <a:cubicBezTo>
                    <a:pt x="406" y="429"/>
                    <a:pt x="405" y="429"/>
                    <a:pt x="405" y="429"/>
                  </a:cubicBezTo>
                  <a:cubicBezTo>
                    <a:pt x="405" y="429"/>
                    <a:pt x="405" y="429"/>
                    <a:pt x="404" y="430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396" y="450"/>
                    <a:pt x="396" y="450"/>
                    <a:pt x="396" y="450"/>
                  </a:cubicBezTo>
                  <a:cubicBezTo>
                    <a:pt x="392" y="458"/>
                    <a:pt x="389" y="466"/>
                    <a:pt x="385" y="475"/>
                  </a:cubicBezTo>
                  <a:cubicBezTo>
                    <a:pt x="379" y="491"/>
                    <a:pt x="373" y="508"/>
                    <a:pt x="367" y="525"/>
                  </a:cubicBezTo>
                  <a:cubicBezTo>
                    <a:pt x="361" y="541"/>
                    <a:pt x="355" y="558"/>
                    <a:pt x="350" y="575"/>
                  </a:cubicBezTo>
                  <a:cubicBezTo>
                    <a:pt x="347" y="584"/>
                    <a:pt x="345" y="592"/>
                    <a:pt x="342" y="601"/>
                  </a:cubicBezTo>
                  <a:cubicBezTo>
                    <a:pt x="339" y="611"/>
                    <a:pt x="339" y="611"/>
                    <a:pt x="339" y="611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40" y="613"/>
                    <a:pt x="340" y="613"/>
                    <a:pt x="340" y="613"/>
                  </a:cubicBezTo>
                  <a:cubicBezTo>
                    <a:pt x="343" y="613"/>
                    <a:pt x="343" y="613"/>
                    <a:pt x="343" y="613"/>
                  </a:cubicBezTo>
                  <a:cubicBezTo>
                    <a:pt x="369" y="613"/>
                    <a:pt x="369" y="613"/>
                    <a:pt x="369" y="613"/>
                  </a:cubicBezTo>
                  <a:cubicBezTo>
                    <a:pt x="382" y="613"/>
                    <a:pt x="382" y="613"/>
                    <a:pt x="382" y="613"/>
                  </a:cubicBezTo>
                  <a:cubicBezTo>
                    <a:pt x="389" y="613"/>
                    <a:pt x="389" y="613"/>
                    <a:pt x="389" y="613"/>
                  </a:cubicBezTo>
                  <a:cubicBezTo>
                    <a:pt x="392" y="613"/>
                    <a:pt x="392" y="613"/>
                    <a:pt x="392" y="613"/>
                  </a:cubicBezTo>
                  <a:cubicBezTo>
                    <a:pt x="393" y="613"/>
                    <a:pt x="393" y="613"/>
                    <a:pt x="394" y="613"/>
                  </a:cubicBezTo>
                  <a:cubicBezTo>
                    <a:pt x="394" y="613"/>
                    <a:pt x="395" y="613"/>
                    <a:pt x="395" y="613"/>
                  </a:cubicBezTo>
                  <a:cubicBezTo>
                    <a:pt x="398" y="612"/>
                    <a:pt x="402" y="610"/>
                    <a:pt x="404" y="607"/>
                  </a:cubicBezTo>
                  <a:cubicBezTo>
                    <a:pt x="405" y="606"/>
                    <a:pt x="405" y="604"/>
                    <a:pt x="406" y="603"/>
                  </a:cubicBezTo>
                  <a:cubicBezTo>
                    <a:pt x="406" y="602"/>
                    <a:pt x="406" y="601"/>
                    <a:pt x="406" y="600"/>
                  </a:cubicBezTo>
                  <a:cubicBezTo>
                    <a:pt x="406" y="597"/>
                    <a:pt x="406" y="597"/>
                    <a:pt x="406" y="597"/>
                  </a:cubicBezTo>
                  <a:cubicBezTo>
                    <a:pt x="406" y="570"/>
                    <a:pt x="406" y="570"/>
                    <a:pt x="406" y="570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06" y="550"/>
                    <a:pt x="406" y="550"/>
                    <a:pt x="406" y="550"/>
                  </a:cubicBezTo>
                  <a:cubicBezTo>
                    <a:pt x="406" y="545"/>
                    <a:pt x="406" y="545"/>
                    <a:pt x="406" y="545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7" y="542"/>
                    <a:pt x="407" y="542"/>
                    <a:pt x="407" y="542"/>
                  </a:cubicBezTo>
                  <a:cubicBezTo>
                    <a:pt x="408" y="542"/>
                    <a:pt x="408" y="542"/>
                    <a:pt x="408" y="542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415" y="538"/>
                    <a:pt x="415" y="538"/>
                    <a:pt x="415" y="538"/>
                  </a:cubicBezTo>
                  <a:cubicBezTo>
                    <a:pt x="417" y="537"/>
                    <a:pt x="419" y="536"/>
                    <a:pt x="421" y="535"/>
                  </a:cubicBezTo>
                  <a:cubicBezTo>
                    <a:pt x="425" y="533"/>
                    <a:pt x="429" y="531"/>
                    <a:pt x="433" y="529"/>
                  </a:cubicBezTo>
                  <a:cubicBezTo>
                    <a:pt x="448" y="520"/>
                    <a:pt x="462" y="509"/>
                    <a:pt x="475" y="498"/>
                  </a:cubicBezTo>
                  <a:cubicBezTo>
                    <a:pt x="509" y="469"/>
                    <a:pt x="535" y="432"/>
                    <a:pt x="551" y="391"/>
                  </a:cubicBezTo>
                  <a:cubicBezTo>
                    <a:pt x="568" y="350"/>
                    <a:pt x="574" y="305"/>
                    <a:pt x="570" y="261"/>
                  </a:cubicBezTo>
                  <a:cubicBezTo>
                    <a:pt x="566" y="217"/>
                    <a:pt x="552" y="174"/>
                    <a:pt x="528" y="136"/>
                  </a:cubicBezTo>
                  <a:cubicBezTo>
                    <a:pt x="504" y="99"/>
                    <a:pt x="471" y="67"/>
                    <a:pt x="432" y="44"/>
                  </a:cubicBezTo>
                  <a:cubicBezTo>
                    <a:pt x="430" y="43"/>
                    <a:pt x="429" y="43"/>
                    <a:pt x="432" y="45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6" y="55"/>
                    <a:pt x="452" y="59"/>
                    <a:pt x="460" y="65"/>
                  </a:cubicBezTo>
                  <a:cubicBezTo>
                    <a:pt x="470" y="73"/>
                    <a:pt x="487" y="88"/>
                    <a:pt x="505" y="108"/>
                  </a:cubicBezTo>
                  <a:cubicBezTo>
                    <a:pt x="513" y="119"/>
                    <a:pt x="522" y="131"/>
                    <a:pt x="530" y="144"/>
                  </a:cubicBezTo>
                  <a:cubicBezTo>
                    <a:pt x="538" y="157"/>
                    <a:pt x="545" y="172"/>
                    <a:pt x="551" y="188"/>
                  </a:cubicBezTo>
                  <a:cubicBezTo>
                    <a:pt x="557" y="203"/>
                    <a:pt x="562" y="220"/>
                    <a:pt x="565" y="237"/>
                  </a:cubicBezTo>
                  <a:cubicBezTo>
                    <a:pt x="568" y="254"/>
                    <a:pt x="569" y="271"/>
                    <a:pt x="569" y="288"/>
                  </a:cubicBezTo>
                  <a:cubicBezTo>
                    <a:pt x="569" y="305"/>
                    <a:pt x="568" y="321"/>
                    <a:pt x="565" y="337"/>
                  </a:cubicBezTo>
                  <a:cubicBezTo>
                    <a:pt x="562" y="352"/>
                    <a:pt x="558" y="366"/>
                    <a:pt x="554" y="379"/>
                  </a:cubicBezTo>
                  <a:cubicBezTo>
                    <a:pt x="539" y="422"/>
                    <a:pt x="513" y="461"/>
                    <a:pt x="478" y="492"/>
                  </a:cubicBezTo>
                  <a:cubicBezTo>
                    <a:pt x="461" y="508"/>
                    <a:pt x="442" y="521"/>
                    <a:pt x="421" y="532"/>
                  </a:cubicBezTo>
                  <a:cubicBezTo>
                    <a:pt x="419" y="534"/>
                    <a:pt x="416" y="535"/>
                    <a:pt x="413" y="536"/>
                  </a:cubicBezTo>
                  <a:cubicBezTo>
                    <a:pt x="408" y="539"/>
                    <a:pt x="408" y="539"/>
                    <a:pt x="408" y="539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2"/>
                    <a:pt x="404" y="542"/>
                    <a:pt x="404" y="542"/>
                  </a:cubicBezTo>
                  <a:cubicBezTo>
                    <a:pt x="404" y="543"/>
                    <a:pt x="404" y="543"/>
                    <a:pt x="404" y="543"/>
                  </a:cubicBezTo>
                  <a:cubicBezTo>
                    <a:pt x="404" y="545"/>
                    <a:pt x="404" y="545"/>
                    <a:pt x="404" y="545"/>
                  </a:cubicBezTo>
                  <a:cubicBezTo>
                    <a:pt x="404" y="565"/>
                    <a:pt x="404" y="565"/>
                    <a:pt x="404" y="565"/>
                  </a:cubicBezTo>
                  <a:cubicBezTo>
                    <a:pt x="404" y="600"/>
                    <a:pt x="404" y="600"/>
                    <a:pt x="404" y="600"/>
                  </a:cubicBezTo>
                  <a:cubicBezTo>
                    <a:pt x="403" y="602"/>
                    <a:pt x="403" y="604"/>
                    <a:pt x="402" y="606"/>
                  </a:cubicBezTo>
                  <a:cubicBezTo>
                    <a:pt x="401" y="607"/>
                    <a:pt x="399" y="609"/>
                    <a:pt x="397" y="609"/>
                  </a:cubicBezTo>
                  <a:cubicBezTo>
                    <a:pt x="397" y="610"/>
                    <a:pt x="396" y="610"/>
                    <a:pt x="395" y="610"/>
                  </a:cubicBezTo>
                  <a:cubicBezTo>
                    <a:pt x="394" y="610"/>
                    <a:pt x="393" y="610"/>
                    <a:pt x="391" y="610"/>
                  </a:cubicBezTo>
                  <a:cubicBezTo>
                    <a:pt x="382" y="610"/>
                    <a:pt x="382" y="610"/>
                    <a:pt x="382" y="610"/>
                  </a:cubicBezTo>
                  <a:cubicBezTo>
                    <a:pt x="346" y="610"/>
                    <a:pt x="346" y="610"/>
                    <a:pt x="346" y="610"/>
                  </a:cubicBezTo>
                  <a:cubicBezTo>
                    <a:pt x="343" y="610"/>
                    <a:pt x="343" y="610"/>
                    <a:pt x="343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09"/>
                    <a:pt x="342" y="609"/>
                    <a:pt x="342" y="609"/>
                  </a:cubicBezTo>
                  <a:cubicBezTo>
                    <a:pt x="346" y="596"/>
                    <a:pt x="346" y="596"/>
                    <a:pt x="346" y="596"/>
                  </a:cubicBezTo>
                  <a:cubicBezTo>
                    <a:pt x="350" y="584"/>
                    <a:pt x="353" y="573"/>
                    <a:pt x="357" y="561"/>
                  </a:cubicBezTo>
                  <a:cubicBezTo>
                    <a:pt x="364" y="539"/>
                    <a:pt x="372" y="516"/>
                    <a:pt x="381" y="493"/>
                  </a:cubicBezTo>
                  <a:cubicBezTo>
                    <a:pt x="385" y="482"/>
                    <a:pt x="389" y="471"/>
                    <a:pt x="394" y="460"/>
                  </a:cubicBezTo>
                  <a:cubicBezTo>
                    <a:pt x="396" y="454"/>
                    <a:pt x="399" y="449"/>
                    <a:pt x="401" y="443"/>
                  </a:cubicBezTo>
                  <a:cubicBezTo>
                    <a:pt x="405" y="435"/>
                    <a:pt x="405" y="435"/>
                    <a:pt x="405" y="435"/>
                  </a:cubicBezTo>
                  <a:cubicBezTo>
                    <a:pt x="406" y="432"/>
                    <a:pt x="406" y="432"/>
                    <a:pt x="406" y="432"/>
                  </a:cubicBezTo>
                  <a:cubicBezTo>
                    <a:pt x="406" y="431"/>
                    <a:pt x="406" y="431"/>
                    <a:pt x="406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8" y="431"/>
                    <a:pt x="408" y="431"/>
                    <a:pt x="408" y="431"/>
                  </a:cubicBezTo>
                  <a:cubicBezTo>
                    <a:pt x="410" y="431"/>
                    <a:pt x="412" y="431"/>
                    <a:pt x="414" y="431"/>
                  </a:cubicBezTo>
                  <a:cubicBezTo>
                    <a:pt x="418" y="430"/>
                    <a:pt x="422" y="430"/>
                    <a:pt x="426" y="429"/>
                  </a:cubicBezTo>
                  <a:cubicBezTo>
                    <a:pt x="434" y="426"/>
                    <a:pt x="442" y="422"/>
                    <a:pt x="448" y="415"/>
                  </a:cubicBezTo>
                  <a:cubicBezTo>
                    <a:pt x="451" y="412"/>
                    <a:pt x="453" y="408"/>
                    <a:pt x="455" y="404"/>
                  </a:cubicBezTo>
                  <a:cubicBezTo>
                    <a:pt x="457" y="400"/>
                    <a:pt x="458" y="396"/>
                    <a:pt x="458" y="392"/>
                  </a:cubicBezTo>
                  <a:cubicBezTo>
                    <a:pt x="460" y="383"/>
                    <a:pt x="459" y="374"/>
                    <a:pt x="455" y="366"/>
                  </a:cubicBezTo>
                  <a:cubicBezTo>
                    <a:pt x="453" y="362"/>
                    <a:pt x="450" y="358"/>
                    <a:pt x="447" y="355"/>
                  </a:cubicBezTo>
                  <a:cubicBezTo>
                    <a:pt x="444" y="352"/>
                    <a:pt x="439" y="350"/>
                    <a:pt x="434" y="349"/>
                  </a:cubicBezTo>
                  <a:cubicBezTo>
                    <a:pt x="433" y="348"/>
                    <a:pt x="432" y="348"/>
                    <a:pt x="430" y="348"/>
                  </a:cubicBezTo>
                  <a:cubicBezTo>
                    <a:pt x="429" y="348"/>
                    <a:pt x="428" y="348"/>
                    <a:pt x="426" y="349"/>
                  </a:cubicBezTo>
                  <a:cubicBezTo>
                    <a:pt x="424" y="349"/>
                    <a:pt x="421" y="350"/>
                    <a:pt x="419" y="351"/>
                  </a:cubicBezTo>
                  <a:cubicBezTo>
                    <a:pt x="415" y="353"/>
                    <a:pt x="412" y="355"/>
                    <a:pt x="409" y="358"/>
                  </a:cubicBezTo>
                  <a:cubicBezTo>
                    <a:pt x="406" y="361"/>
                    <a:pt x="403" y="364"/>
                    <a:pt x="401" y="367"/>
                  </a:cubicBezTo>
                  <a:cubicBezTo>
                    <a:pt x="400" y="368"/>
                    <a:pt x="399" y="369"/>
                    <a:pt x="399" y="370"/>
                  </a:cubicBezTo>
                  <a:cubicBezTo>
                    <a:pt x="398" y="370"/>
                    <a:pt x="398" y="370"/>
                    <a:pt x="398" y="370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7" y="373"/>
                    <a:pt x="397" y="373"/>
                    <a:pt x="397" y="373"/>
                  </a:cubicBezTo>
                  <a:cubicBezTo>
                    <a:pt x="395" y="378"/>
                    <a:pt x="395" y="378"/>
                    <a:pt x="395" y="378"/>
                  </a:cubicBezTo>
                  <a:cubicBezTo>
                    <a:pt x="388" y="392"/>
                    <a:pt x="388" y="392"/>
                    <a:pt x="388" y="392"/>
                  </a:cubicBezTo>
                  <a:cubicBezTo>
                    <a:pt x="388" y="392"/>
                    <a:pt x="387" y="391"/>
                    <a:pt x="387" y="391"/>
                  </a:cubicBezTo>
                  <a:cubicBezTo>
                    <a:pt x="387" y="391"/>
                    <a:pt x="387" y="391"/>
                    <a:pt x="387" y="391"/>
                  </a:cubicBezTo>
                  <a:cubicBezTo>
                    <a:pt x="385" y="390"/>
                    <a:pt x="385" y="390"/>
                    <a:pt x="385" y="390"/>
                  </a:cubicBezTo>
                  <a:cubicBezTo>
                    <a:pt x="384" y="390"/>
                    <a:pt x="384" y="389"/>
                    <a:pt x="383" y="388"/>
                  </a:cubicBezTo>
                  <a:cubicBezTo>
                    <a:pt x="379" y="386"/>
                    <a:pt x="376" y="382"/>
                    <a:pt x="374" y="379"/>
                  </a:cubicBezTo>
                  <a:cubicBezTo>
                    <a:pt x="371" y="375"/>
                    <a:pt x="369" y="372"/>
                    <a:pt x="367" y="367"/>
                  </a:cubicBezTo>
                  <a:cubicBezTo>
                    <a:pt x="366" y="365"/>
                    <a:pt x="365" y="363"/>
                    <a:pt x="364" y="361"/>
                  </a:cubicBezTo>
                  <a:cubicBezTo>
                    <a:pt x="363" y="361"/>
                    <a:pt x="363" y="361"/>
                    <a:pt x="363" y="361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5" y="359"/>
                    <a:pt x="365" y="359"/>
                    <a:pt x="365" y="359"/>
                  </a:cubicBezTo>
                  <a:cubicBezTo>
                    <a:pt x="368" y="357"/>
                    <a:pt x="370" y="355"/>
                    <a:pt x="372" y="353"/>
                  </a:cubicBezTo>
                  <a:cubicBezTo>
                    <a:pt x="376" y="349"/>
                    <a:pt x="380" y="345"/>
                    <a:pt x="383" y="340"/>
                  </a:cubicBezTo>
                  <a:cubicBezTo>
                    <a:pt x="387" y="336"/>
                    <a:pt x="390" y="330"/>
                    <a:pt x="391" y="324"/>
                  </a:cubicBezTo>
                  <a:cubicBezTo>
                    <a:pt x="392" y="318"/>
                    <a:pt x="392" y="311"/>
                    <a:pt x="390" y="305"/>
                  </a:cubicBezTo>
                  <a:cubicBezTo>
                    <a:pt x="389" y="302"/>
                    <a:pt x="388" y="299"/>
                    <a:pt x="386" y="296"/>
                  </a:cubicBezTo>
                  <a:cubicBezTo>
                    <a:pt x="385" y="295"/>
                    <a:pt x="384" y="294"/>
                    <a:pt x="383" y="292"/>
                  </a:cubicBezTo>
                  <a:cubicBezTo>
                    <a:pt x="383" y="292"/>
                    <a:pt x="382" y="291"/>
                    <a:pt x="382" y="291"/>
                  </a:cubicBezTo>
                  <a:cubicBezTo>
                    <a:pt x="381" y="290"/>
                    <a:pt x="381" y="290"/>
                    <a:pt x="381" y="290"/>
                  </a:cubicBezTo>
                  <a:cubicBezTo>
                    <a:pt x="380" y="289"/>
                    <a:pt x="380" y="289"/>
                    <a:pt x="380" y="289"/>
                  </a:cubicBezTo>
                  <a:cubicBezTo>
                    <a:pt x="377" y="287"/>
                    <a:pt x="374" y="285"/>
                    <a:pt x="371" y="283"/>
                  </a:cubicBezTo>
                  <a:cubicBezTo>
                    <a:pt x="368" y="282"/>
                    <a:pt x="364" y="282"/>
                    <a:pt x="361" y="282"/>
                  </a:cubicBezTo>
                  <a:cubicBezTo>
                    <a:pt x="354" y="282"/>
                    <a:pt x="348" y="284"/>
                    <a:pt x="343" y="287"/>
                  </a:cubicBezTo>
                  <a:cubicBezTo>
                    <a:pt x="340" y="289"/>
                    <a:pt x="338" y="291"/>
                    <a:pt x="336" y="293"/>
                  </a:cubicBezTo>
                  <a:cubicBezTo>
                    <a:pt x="333" y="295"/>
                    <a:pt x="331" y="298"/>
                    <a:pt x="330" y="300"/>
                  </a:cubicBezTo>
                  <a:cubicBezTo>
                    <a:pt x="327" y="304"/>
                    <a:pt x="325" y="308"/>
                    <a:pt x="324" y="312"/>
                  </a:cubicBezTo>
                  <a:cubicBezTo>
                    <a:pt x="322" y="316"/>
                    <a:pt x="322" y="321"/>
                    <a:pt x="321" y="325"/>
                  </a:cubicBezTo>
                  <a:cubicBezTo>
                    <a:pt x="321" y="329"/>
                    <a:pt x="321" y="333"/>
                    <a:pt x="322" y="337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3" y="343"/>
                    <a:pt x="323" y="343"/>
                    <a:pt x="323" y="343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0" y="344"/>
                    <a:pt x="318" y="345"/>
                    <a:pt x="315" y="345"/>
                  </a:cubicBezTo>
                  <a:cubicBezTo>
                    <a:pt x="311" y="346"/>
                    <a:pt x="307" y="347"/>
                    <a:pt x="302" y="347"/>
                  </a:cubicBezTo>
                  <a:cubicBezTo>
                    <a:pt x="298" y="346"/>
                    <a:pt x="293" y="346"/>
                    <a:pt x="289" y="345"/>
                  </a:cubicBezTo>
                  <a:cubicBezTo>
                    <a:pt x="287" y="345"/>
                    <a:pt x="287" y="345"/>
                    <a:pt x="287" y="345"/>
                  </a:cubicBezTo>
                  <a:cubicBezTo>
                    <a:pt x="286" y="345"/>
                    <a:pt x="286" y="345"/>
                    <a:pt x="286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86" y="343"/>
                    <a:pt x="286" y="343"/>
                    <a:pt x="286" y="343"/>
                  </a:cubicBezTo>
                  <a:cubicBezTo>
                    <a:pt x="290" y="339"/>
                    <a:pt x="293" y="334"/>
                    <a:pt x="295" y="330"/>
                  </a:cubicBezTo>
                  <a:cubicBezTo>
                    <a:pt x="298" y="325"/>
                    <a:pt x="300" y="320"/>
                    <a:pt x="302" y="314"/>
                  </a:cubicBezTo>
                  <a:cubicBezTo>
                    <a:pt x="302" y="311"/>
                    <a:pt x="303" y="308"/>
                    <a:pt x="302" y="305"/>
                  </a:cubicBezTo>
                  <a:cubicBezTo>
                    <a:pt x="302" y="301"/>
                    <a:pt x="302" y="298"/>
                    <a:pt x="300" y="295"/>
                  </a:cubicBezTo>
                  <a:cubicBezTo>
                    <a:pt x="298" y="289"/>
                    <a:pt x="293" y="284"/>
                    <a:pt x="289" y="280"/>
                  </a:cubicBezTo>
                  <a:cubicBezTo>
                    <a:pt x="284" y="277"/>
                    <a:pt x="278" y="274"/>
                    <a:pt x="271" y="274"/>
                  </a:cubicBezTo>
                  <a:cubicBezTo>
                    <a:pt x="268" y="273"/>
                    <a:pt x="264" y="274"/>
                    <a:pt x="261" y="275"/>
                  </a:cubicBezTo>
                  <a:cubicBezTo>
                    <a:pt x="258" y="276"/>
                    <a:pt x="255" y="277"/>
                    <a:pt x="252" y="279"/>
                  </a:cubicBezTo>
                  <a:cubicBezTo>
                    <a:pt x="247" y="282"/>
                    <a:pt x="243" y="287"/>
                    <a:pt x="240" y="291"/>
                  </a:cubicBezTo>
                  <a:cubicBezTo>
                    <a:pt x="237" y="296"/>
                    <a:pt x="234" y="301"/>
                    <a:pt x="232" y="306"/>
                  </a:cubicBezTo>
                  <a:cubicBezTo>
                    <a:pt x="230" y="311"/>
                    <a:pt x="229" y="316"/>
                    <a:pt x="228" y="322"/>
                  </a:cubicBezTo>
                  <a:cubicBezTo>
                    <a:pt x="228" y="325"/>
                    <a:pt x="228" y="328"/>
                    <a:pt x="228" y="331"/>
                  </a:cubicBezTo>
                  <a:cubicBezTo>
                    <a:pt x="228" y="331"/>
                    <a:pt x="228" y="332"/>
                    <a:pt x="228" y="333"/>
                  </a:cubicBezTo>
                  <a:cubicBezTo>
                    <a:pt x="228" y="334"/>
                    <a:pt x="228" y="334"/>
                    <a:pt x="228" y="335"/>
                  </a:cubicBezTo>
                  <a:cubicBezTo>
                    <a:pt x="229" y="337"/>
                    <a:pt x="229" y="338"/>
                    <a:pt x="229" y="339"/>
                  </a:cubicBezTo>
                  <a:cubicBezTo>
                    <a:pt x="230" y="342"/>
                    <a:pt x="231" y="345"/>
                    <a:pt x="232" y="348"/>
                  </a:cubicBezTo>
                  <a:cubicBezTo>
                    <a:pt x="233" y="348"/>
                    <a:pt x="233" y="349"/>
                    <a:pt x="233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3" y="351"/>
                    <a:pt x="233" y="351"/>
                    <a:pt x="233" y="351"/>
                  </a:cubicBezTo>
                  <a:cubicBezTo>
                    <a:pt x="231" y="353"/>
                    <a:pt x="229" y="355"/>
                    <a:pt x="228" y="357"/>
                  </a:cubicBezTo>
                  <a:cubicBezTo>
                    <a:pt x="224" y="360"/>
                    <a:pt x="221" y="363"/>
                    <a:pt x="217" y="366"/>
                  </a:cubicBezTo>
                  <a:cubicBezTo>
                    <a:pt x="213" y="369"/>
                    <a:pt x="209" y="372"/>
                    <a:pt x="205" y="375"/>
                  </a:cubicBezTo>
                  <a:cubicBezTo>
                    <a:pt x="204" y="376"/>
                    <a:pt x="203" y="376"/>
                    <a:pt x="202" y="377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198" y="375"/>
                    <a:pt x="198" y="375"/>
                    <a:pt x="198" y="375"/>
                  </a:cubicBezTo>
                  <a:cubicBezTo>
                    <a:pt x="196" y="370"/>
                    <a:pt x="196" y="370"/>
                    <a:pt x="196" y="370"/>
                  </a:cubicBezTo>
                  <a:cubicBezTo>
                    <a:pt x="195" y="368"/>
                    <a:pt x="194" y="366"/>
                    <a:pt x="192" y="365"/>
                  </a:cubicBezTo>
                  <a:cubicBezTo>
                    <a:pt x="188" y="358"/>
                    <a:pt x="182" y="351"/>
                    <a:pt x="174" y="346"/>
                  </a:cubicBezTo>
                  <a:cubicBezTo>
                    <a:pt x="170" y="344"/>
                    <a:pt x="166" y="342"/>
                    <a:pt x="161" y="342"/>
                  </a:cubicBezTo>
                  <a:cubicBezTo>
                    <a:pt x="157" y="341"/>
                    <a:pt x="152" y="341"/>
                    <a:pt x="147" y="342"/>
                  </a:cubicBezTo>
                  <a:cubicBezTo>
                    <a:pt x="145" y="343"/>
                    <a:pt x="142" y="344"/>
                    <a:pt x="140" y="345"/>
                  </a:cubicBezTo>
                  <a:cubicBezTo>
                    <a:pt x="138" y="346"/>
                    <a:pt x="136" y="347"/>
                    <a:pt x="134" y="348"/>
                  </a:cubicBezTo>
                  <a:cubicBezTo>
                    <a:pt x="131" y="351"/>
                    <a:pt x="127" y="355"/>
                    <a:pt x="125" y="359"/>
                  </a:cubicBezTo>
                  <a:cubicBezTo>
                    <a:pt x="123" y="364"/>
                    <a:pt x="122" y="369"/>
                    <a:pt x="122" y="374"/>
                  </a:cubicBezTo>
                  <a:cubicBezTo>
                    <a:pt x="122" y="379"/>
                    <a:pt x="123" y="383"/>
                    <a:pt x="125" y="387"/>
                  </a:cubicBezTo>
                  <a:cubicBezTo>
                    <a:pt x="126" y="391"/>
                    <a:pt x="128" y="395"/>
                    <a:pt x="131" y="399"/>
                  </a:cubicBezTo>
                  <a:cubicBezTo>
                    <a:pt x="133" y="402"/>
                    <a:pt x="136" y="405"/>
                    <a:pt x="139" y="408"/>
                  </a:cubicBezTo>
                  <a:cubicBezTo>
                    <a:pt x="146" y="414"/>
                    <a:pt x="154" y="418"/>
                    <a:pt x="162" y="421"/>
                  </a:cubicBezTo>
                  <a:cubicBezTo>
                    <a:pt x="166" y="422"/>
                    <a:pt x="171" y="422"/>
                    <a:pt x="175" y="422"/>
                  </a:cubicBezTo>
                  <a:cubicBezTo>
                    <a:pt x="177" y="422"/>
                    <a:pt x="179" y="422"/>
                    <a:pt x="181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3" y="425"/>
                    <a:pt x="183" y="425"/>
                    <a:pt x="183" y="425"/>
                  </a:cubicBezTo>
                  <a:cubicBezTo>
                    <a:pt x="186" y="432"/>
                    <a:pt x="186" y="432"/>
                    <a:pt x="186" y="432"/>
                  </a:cubicBezTo>
                  <a:cubicBezTo>
                    <a:pt x="189" y="438"/>
                    <a:pt x="191" y="443"/>
                    <a:pt x="193" y="448"/>
                  </a:cubicBezTo>
                  <a:cubicBezTo>
                    <a:pt x="198" y="458"/>
                    <a:pt x="202" y="469"/>
                    <a:pt x="206" y="480"/>
                  </a:cubicBezTo>
                  <a:cubicBezTo>
                    <a:pt x="215" y="501"/>
                    <a:pt x="222" y="522"/>
                    <a:pt x="230" y="544"/>
                  </a:cubicBezTo>
                  <a:cubicBezTo>
                    <a:pt x="236" y="562"/>
                    <a:pt x="241" y="580"/>
                    <a:pt x="247" y="598"/>
                  </a:cubicBezTo>
                  <a:cubicBezTo>
                    <a:pt x="250" y="609"/>
                    <a:pt x="250" y="609"/>
                    <a:pt x="250" y="609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24" y="610"/>
                    <a:pt x="224" y="610"/>
                    <a:pt x="224" y="610"/>
                  </a:cubicBezTo>
                  <a:cubicBezTo>
                    <a:pt x="196" y="610"/>
                    <a:pt x="196" y="610"/>
                    <a:pt x="196" y="610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187" y="610"/>
                    <a:pt x="186" y="609"/>
                    <a:pt x="184" y="609"/>
                  </a:cubicBezTo>
                  <a:cubicBezTo>
                    <a:pt x="182" y="608"/>
                    <a:pt x="180" y="605"/>
                    <a:pt x="179" y="603"/>
                  </a:cubicBezTo>
                  <a:cubicBezTo>
                    <a:pt x="179" y="602"/>
                    <a:pt x="179" y="601"/>
                    <a:pt x="179" y="600"/>
                  </a:cubicBezTo>
                  <a:cubicBezTo>
                    <a:pt x="179" y="600"/>
                    <a:pt x="179" y="600"/>
                    <a:pt x="179" y="600"/>
                  </a:cubicBezTo>
                  <a:cubicBezTo>
                    <a:pt x="179" y="599"/>
                    <a:pt x="179" y="599"/>
                    <a:pt x="179" y="599"/>
                  </a:cubicBezTo>
                  <a:cubicBezTo>
                    <a:pt x="179" y="597"/>
                    <a:pt x="179" y="597"/>
                    <a:pt x="179" y="597"/>
                  </a:cubicBezTo>
                  <a:cubicBezTo>
                    <a:pt x="179" y="590"/>
                    <a:pt x="179" y="590"/>
                    <a:pt x="179" y="590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544"/>
                    <a:pt x="179" y="544"/>
                    <a:pt x="179" y="544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8" y="540"/>
                    <a:pt x="178" y="540"/>
                    <a:pt x="178" y="540"/>
                  </a:cubicBezTo>
                  <a:cubicBezTo>
                    <a:pt x="177" y="540"/>
                    <a:pt x="177" y="540"/>
                    <a:pt x="177" y="540"/>
                  </a:cubicBezTo>
                  <a:cubicBezTo>
                    <a:pt x="176" y="539"/>
                    <a:pt x="176" y="539"/>
                    <a:pt x="176" y="539"/>
                  </a:cubicBezTo>
                  <a:cubicBezTo>
                    <a:pt x="170" y="536"/>
                    <a:pt x="170" y="536"/>
                    <a:pt x="170" y="536"/>
                  </a:cubicBezTo>
                  <a:cubicBezTo>
                    <a:pt x="168" y="535"/>
                    <a:pt x="166" y="534"/>
                    <a:pt x="164" y="533"/>
                  </a:cubicBezTo>
                  <a:cubicBezTo>
                    <a:pt x="160" y="531"/>
                    <a:pt x="155" y="528"/>
                    <a:pt x="151" y="526"/>
                  </a:cubicBezTo>
                  <a:cubicBezTo>
                    <a:pt x="143" y="521"/>
                    <a:pt x="135" y="516"/>
                    <a:pt x="128" y="511"/>
                  </a:cubicBezTo>
                  <a:cubicBezTo>
                    <a:pt x="113" y="500"/>
                    <a:pt x="99" y="487"/>
                    <a:pt x="86" y="473"/>
                  </a:cubicBezTo>
                  <a:cubicBezTo>
                    <a:pt x="61" y="446"/>
                    <a:pt x="41" y="413"/>
                    <a:pt x="29" y="378"/>
                  </a:cubicBezTo>
                  <a:cubicBezTo>
                    <a:pt x="17" y="344"/>
                    <a:pt x="12" y="307"/>
                    <a:pt x="14" y="271"/>
                  </a:cubicBezTo>
                  <a:cubicBezTo>
                    <a:pt x="16" y="235"/>
                    <a:pt x="25" y="201"/>
                    <a:pt x="40" y="170"/>
                  </a:cubicBezTo>
                  <a:cubicBezTo>
                    <a:pt x="54" y="139"/>
                    <a:pt x="74" y="111"/>
                    <a:pt x="97" y="89"/>
                  </a:cubicBezTo>
                  <a:cubicBezTo>
                    <a:pt x="120" y="66"/>
                    <a:pt x="147" y="48"/>
                    <a:pt x="174" y="35"/>
                  </a:cubicBezTo>
                  <a:cubicBezTo>
                    <a:pt x="198" y="24"/>
                    <a:pt x="220" y="18"/>
                    <a:pt x="237" y="14"/>
                  </a:cubicBezTo>
                  <a:cubicBezTo>
                    <a:pt x="255" y="10"/>
                    <a:pt x="268" y="9"/>
                    <a:pt x="278" y="8"/>
                  </a:cubicBezTo>
                  <a:cubicBezTo>
                    <a:pt x="283" y="8"/>
                    <a:pt x="287" y="8"/>
                    <a:pt x="290" y="8"/>
                  </a:cubicBezTo>
                  <a:cubicBezTo>
                    <a:pt x="293" y="7"/>
                    <a:pt x="295" y="7"/>
                    <a:pt x="296" y="7"/>
                  </a:cubicBezTo>
                  <a:cubicBezTo>
                    <a:pt x="298" y="7"/>
                    <a:pt x="296" y="6"/>
                    <a:pt x="291" y="6"/>
                  </a:cubicBezTo>
                  <a:cubicBezTo>
                    <a:pt x="286" y="6"/>
                    <a:pt x="277" y="5"/>
                    <a:pt x="266" y="6"/>
                  </a:cubicBezTo>
                  <a:cubicBezTo>
                    <a:pt x="254" y="7"/>
                    <a:pt x="239" y="8"/>
                    <a:pt x="222" y="12"/>
                  </a:cubicBezTo>
                  <a:cubicBezTo>
                    <a:pt x="205" y="16"/>
                    <a:pt x="186" y="22"/>
                    <a:pt x="165" y="32"/>
                  </a:cubicBezTo>
                  <a:cubicBezTo>
                    <a:pt x="145" y="42"/>
                    <a:pt x="123" y="56"/>
                    <a:pt x="102" y="7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22" y="55"/>
                    <a:pt x="141" y="43"/>
                    <a:pt x="157" y="34"/>
                  </a:cubicBezTo>
                  <a:cubicBezTo>
                    <a:pt x="173" y="26"/>
                    <a:pt x="186" y="20"/>
                    <a:pt x="196" y="17"/>
                  </a:cubicBezTo>
                  <a:cubicBezTo>
                    <a:pt x="206" y="13"/>
                    <a:pt x="213" y="11"/>
                    <a:pt x="218" y="10"/>
                  </a:cubicBezTo>
                  <a:cubicBezTo>
                    <a:pt x="222" y="8"/>
                    <a:pt x="225" y="8"/>
                    <a:pt x="225" y="7"/>
                  </a:cubicBezTo>
                  <a:cubicBezTo>
                    <a:pt x="227" y="6"/>
                    <a:pt x="223" y="7"/>
                    <a:pt x="220" y="7"/>
                  </a:cubicBezTo>
                  <a:cubicBezTo>
                    <a:pt x="217" y="8"/>
                    <a:pt x="215" y="7"/>
                    <a:pt x="221" y="5"/>
                  </a:cubicBezTo>
                  <a:cubicBezTo>
                    <a:pt x="194" y="12"/>
                    <a:pt x="168" y="23"/>
                    <a:pt x="144" y="37"/>
                  </a:cubicBezTo>
                  <a:cubicBezTo>
                    <a:pt x="120" y="51"/>
                    <a:pt x="98" y="69"/>
                    <a:pt x="78" y="89"/>
                  </a:cubicBezTo>
                  <a:cubicBezTo>
                    <a:pt x="59" y="110"/>
                    <a:pt x="43" y="133"/>
                    <a:pt x="30" y="158"/>
                  </a:cubicBezTo>
                  <a:cubicBezTo>
                    <a:pt x="18" y="183"/>
                    <a:pt x="9" y="210"/>
                    <a:pt x="4" y="237"/>
                  </a:cubicBezTo>
                  <a:cubicBezTo>
                    <a:pt x="3" y="244"/>
                    <a:pt x="1" y="253"/>
                    <a:pt x="1" y="263"/>
                  </a:cubicBezTo>
                  <a:cubicBezTo>
                    <a:pt x="0" y="272"/>
                    <a:pt x="0" y="283"/>
                    <a:pt x="0" y="293"/>
                  </a:cubicBezTo>
                  <a:cubicBezTo>
                    <a:pt x="0" y="304"/>
                    <a:pt x="1" y="314"/>
                    <a:pt x="2" y="324"/>
                  </a:cubicBezTo>
                  <a:cubicBezTo>
                    <a:pt x="3" y="334"/>
                    <a:pt x="5" y="342"/>
                    <a:pt x="6" y="349"/>
                  </a:cubicBezTo>
                  <a:cubicBezTo>
                    <a:pt x="12" y="376"/>
                    <a:pt x="22" y="402"/>
                    <a:pt x="35" y="426"/>
                  </a:cubicBezTo>
                  <a:cubicBezTo>
                    <a:pt x="48" y="450"/>
                    <a:pt x="64" y="472"/>
                    <a:pt x="83" y="491"/>
                  </a:cubicBezTo>
                  <a:cubicBezTo>
                    <a:pt x="102" y="510"/>
                    <a:pt x="124" y="527"/>
                    <a:pt x="148" y="540"/>
                  </a:cubicBezTo>
                  <a:cubicBezTo>
                    <a:pt x="151" y="542"/>
                    <a:pt x="154" y="544"/>
                    <a:pt x="157" y="545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51"/>
                    <a:pt x="165" y="551"/>
                    <a:pt x="165" y="551"/>
                  </a:cubicBezTo>
                  <a:cubicBezTo>
                    <a:pt x="165" y="561"/>
                    <a:pt x="165" y="561"/>
                    <a:pt x="165" y="561"/>
                  </a:cubicBezTo>
                  <a:cubicBezTo>
                    <a:pt x="165" y="601"/>
                    <a:pt x="165" y="601"/>
                    <a:pt x="165" y="601"/>
                  </a:cubicBezTo>
                  <a:cubicBezTo>
                    <a:pt x="165" y="605"/>
                    <a:pt x="167" y="610"/>
                    <a:pt x="169" y="614"/>
                  </a:cubicBezTo>
                  <a:cubicBezTo>
                    <a:pt x="172" y="618"/>
                    <a:pt x="176" y="621"/>
                    <a:pt x="180" y="622"/>
                  </a:cubicBezTo>
                  <a:cubicBezTo>
                    <a:pt x="180" y="622"/>
                    <a:pt x="180" y="622"/>
                    <a:pt x="181" y="622"/>
                  </a:cubicBezTo>
                  <a:cubicBezTo>
                    <a:pt x="176" y="623"/>
                    <a:pt x="172" y="626"/>
                    <a:pt x="169" y="629"/>
                  </a:cubicBezTo>
                  <a:cubicBezTo>
                    <a:pt x="166" y="633"/>
                    <a:pt x="164" y="637"/>
                    <a:pt x="164" y="641"/>
                  </a:cubicBezTo>
                  <a:cubicBezTo>
                    <a:pt x="163" y="646"/>
                    <a:pt x="163" y="650"/>
                    <a:pt x="165" y="654"/>
                  </a:cubicBezTo>
                  <a:cubicBezTo>
                    <a:pt x="166" y="658"/>
                    <a:pt x="169" y="662"/>
                    <a:pt x="172" y="665"/>
                  </a:cubicBezTo>
                  <a:cubicBezTo>
                    <a:pt x="174" y="667"/>
                    <a:pt x="176" y="668"/>
                    <a:pt x="178" y="669"/>
                  </a:cubicBezTo>
                  <a:cubicBezTo>
                    <a:pt x="181" y="670"/>
                    <a:pt x="183" y="670"/>
                    <a:pt x="185" y="670"/>
                  </a:cubicBezTo>
                  <a:cubicBezTo>
                    <a:pt x="205" y="670"/>
                    <a:pt x="205" y="670"/>
                    <a:pt x="205" y="670"/>
                  </a:cubicBezTo>
                  <a:cubicBezTo>
                    <a:pt x="244" y="670"/>
                    <a:pt x="244" y="670"/>
                    <a:pt x="244" y="670"/>
                  </a:cubicBezTo>
                  <a:cubicBezTo>
                    <a:pt x="268" y="670"/>
                    <a:pt x="268" y="670"/>
                    <a:pt x="268" y="670"/>
                  </a:cubicBezTo>
                  <a:cubicBezTo>
                    <a:pt x="232" y="670"/>
                    <a:pt x="232" y="670"/>
                    <a:pt x="232" y="670"/>
                  </a:cubicBezTo>
                  <a:cubicBezTo>
                    <a:pt x="192" y="670"/>
                    <a:pt x="192" y="670"/>
                    <a:pt x="192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3" y="671"/>
                    <a:pt x="181" y="671"/>
                  </a:cubicBezTo>
                  <a:cubicBezTo>
                    <a:pt x="177" y="672"/>
                    <a:pt x="172" y="674"/>
                    <a:pt x="169" y="678"/>
                  </a:cubicBezTo>
                  <a:cubicBezTo>
                    <a:pt x="166" y="681"/>
                    <a:pt x="164" y="686"/>
                    <a:pt x="164" y="690"/>
                  </a:cubicBezTo>
                  <a:cubicBezTo>
                    <a:pt x="163" y="694"/>
                    <a:pt x="163" y="699"/>
                    <a:pt x="165" y="703"/>
                  </a:cubicBezTo>
                  <a:cubicBezTo>
                    <a:pt x="166" y="707"/>
                    <a:pt x="169" y="711"/>
                    <a:pt x="172" y="714"/>
                  </a:cubicBezTo>
                  <a:cubicBezTo>
                    <a:pt x="174" y="715"/>
                    <a:pt x="176" y="717"/>
                    <a:pt x="178" y="717"/>
                  </a:cubicBezTo>
                  <a:cubicBezTo>
                    <a:pt x="181" y="718"/>
                    <a:pt x="183" y="719"/>
                    <a:pt x="18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44" y="719"/>
                    <a:pt x="244" y="719"/>
                    <a:pt x="244" y="719"/>
                  </a:cubicBezTo>
                  <a:cubicBezTo>
                    <a:pt x="265" y="719"/>
                    <a:pt x="265" y="719"/>
                    <a:pt x="26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193" y="719"/>
                    <a:pt x="193" y="719"/>
                    <a:pt x="193" y="719"/>
                  </a:cubicBezTo>
                  <a:cubicBezTo>
                    <a:pt x="187" y="719"/>
                    <a:pt x="187" y="719"/>
                    <a:pt x="187" y="719"/>
                  </a:cubicBezTo>
                  <a:cubicBezTo>
                    <a:pt x="186" y="719"/>
                    <a:pt x="186" y="719"/>
                    <a:pt x="186" y="719"/>
                  </a:cubicBezTo>
                  <a:cubicBezTo>
                    <a:pt x="185" y="719"/>
                    <a:pt x="185" y="719"/>
                    <a:pt x="185" y="719"/>
                  </a:cubicBezTo>
                  <a:cubicBezTo>
                    <a:pt x="184" y="719"/>
                    <a:pt x="184" y="719"/>
                    <a:pt x="184" y="719"/>
                  </a:cubicBezTo>
                  <a:cubicBezTo>
                    <a:pt x="182" y="719"/>
                    <a:pt x="181" y="719"/>
                    <a:pt x="179" y="720"/>
                  </a:cubicBezTo>
                  <a:cubicBezTo>
                    <a:pt x="174" y="722"/>
                    <a:pt x="169" y="726"/>
                    <a:pt x="167" y="730"/>
                  </a:cubicBezTo>
                  <a:cubicBezTo>
                    <a:pt x="164" y="735"/>
                    <a:pt x="163" y="740"/>
                    <a:pt x="163" y="746"/>
                  </a:cubicBezTo>
                  <a:cubicBezTo>
                    <a:pt x="164" y="751"/>
                    <a:pt x="166" y="756"/>
                    <a:pt x="169" y="760"/>
                  </a:cubicBezTo>
                  <a:cubicBezTo>
                    <a:pt x="171" y="762"/>
                    <a:pt x="173" y="764"/>
                    <a:pt x="176" y="765"/>
                  </a:cubicBezTo>
                  <a:cubicBezTo>
                    <a:pt x="179" y="766"/>
                    <a:pt x="181" y="767"/>
                    <a:pt x="184" y="767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22" y="805"/>
                    <a:pt x="222" y="805"/>
                    <a:pt x="222" y="805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5" y="810"/>
                    <a:pt x="225" y="810"/>
                    <a:pt x="225" y="810"/>
                  </a:cubicBezTo>
                  <a:cubicBezTo>
                    <a:pt x="225" y="810"/>
                    <a:pt x="225" y="811"/>
                    <a:pt x="225" y="811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9" y="815"/>
                    <a:pt x="229" y="815"/>
                    <a:pt x="229" y="815"/>
                  </a:cubicBezTo>
                  <a:cubicBezTo>
                    <a:pt x="230" y="817"/>
                    <a:pt x="231" y="818"/>
                    <a:pt x="232" y="820"/>
                  </a:cubicBezTo>
                  <a:cubicBezTo>
                    <a:pt x="234" y="821"/>
                    <a:pt x="235" y="822"/>
                    <a:pt x="236" y="824"/>
                  </a:cubicBezTo>
                  <a:cubicBezTo>
                    <a:pt x="238" y="825"/>
                    <a:pt x="239" y="826"/>
                    <a:pt x="241" y="828"/>
                  </a:cubicBezTo>
                  <a:cubicBezTo>
                    <a:pt x="242" y="828"/>
                    <a:pt x="243" y="829"/>
                    <a:pt x="245" y="830"/>
                  </a:cubicBezTo>
                  <a:cubicBezTo>
                    <a:pt x="246" y="830"/>
                    <a:pt x="247" y="830"/>
                    <a:pt x="247" y="830"/>
                  </a:cubicBezTo>
                  <a:cubicBezTo>
                    <a:pt x="249" y="831"/>
                    <a:pt x="249" y="831"/>
                    <a:pt x="249" y="831"/>
                  </a:cubicBezTo>
                  <a:cubicBezTo>
                    <a:pt x="250" y="831"/>
                    <a:pt x="252" y="831"/>
                    <a:pt x="254" y="831"/>
                  </a:cubicBezTo>
                  <a:cubicBezTo>
                    <a:pt x="268" y="833"/>
                    <a:pt x="282" y="834"/>
                    <a:pt x="296" y="834"/>
                  </a:cubicBezTo>
                  <a:cubicBezTo>
                    <a:pt x="303" y="835"/>
                    <a:pt x="310" y="835"/>
                    <a:pt x="318" y="834"/>
                  </a:cubicBezTo>
                  <a:cubicBezTo>
                    <a:pt x="321" y="834"/>
                    <a:pt x="325" y="834"/>
                    <a:pt x="329" y="833"/>
                  </a:cubicBezTo>
                  <a:cubicBezTo>
                    <a:pt x="331" y="833"/>
                    <a:pt x="332" y="832"/>
                    <a:pt x="334" y="832"/>
                  </a:cubicBezTo>
                  <a:cubicBezTo>
                    <a:pt x="335" y="832"/>
                    <a:pt x="336" y="831"/>
                    <a:pt x="337" y="831"/>
                  </a:cubicBezTo>
                  <a:cubicBezTo>
                    <a:pt x="338" y="831"/>
                    <a:pt x="338" y="831"/>
                    <a:pt x="339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2" y="829"/>
                    <a:pt x="342" y="829"/>
                    <a:pt x="343" y="829"/>
                  </a:cubicBezTo>
                  <a:cubicBezTo>
                    <a:pt x="342" y="829"/>
                    <a:pt x="342" y="829"/>
                    <a:pt x="341" y="829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39" y="830"/>
                    <a:pt x="339" y="830"/>
                    <a:pt x="339" y="830"/>
                  </a:cubicBezTo>
                  <a:cubicBezTo>
                    <a:pt x="338" y="831"/>
                    <a:pt x="338" y="831"/>
                    <a:pt x="337" y="831"/>
                  </a:cubicBezTo>
                  <a:cubicBezTo>
                    <a:pt x="336" y="831"/>
                    <a:pt x="335" y="832"/>
                    <a:pt x="334" y="832"/>
                  </a:cubicBezTo>
                  <a:cubicBezTo>
                    <a:pt x="332" y="832"/>
                    <a:pt x="330" y="833"/>
                    <a:pt x="329" y="833"/>
                  </a:cubicBezTo>
                  <a:cubicBezTo>
                    <a:pt x="325" y="834"/>
                    <a:pt x="321" y="834"/>
                    <a:pt x="317" y="834"/>
                  </a:cubicBezTo>
                  <a:cubicBezTo>
                    <a:pt x="310" y="834"/>
                    <a:pt x="303" y="834"/>
                    <a:pt x="296" y="834"/>
                  </a:cubicBezTo>
                  <a:cubicBezTo>
                    <a:pt x="282" y="834"/>
                    <a:pt x="268" y="833"/>
                    <a:pt x="254" y="831"/>
                  </a:cubicBezTo>
                  <a:cubicBezTo>
                    <a:pt x="252" y="831"/>
                    <a:pt x="250" y="830"/>
                    <a:pt x="248" y="830"/>
                  </a:cubicBezTo>
                  <a:cubicBezTo>
                    <a:pt x="247" y="830"/>
                    <a:pt x="247" y="830"/>
                    <a:pt x="247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5" y="829"/>
                    <a:pt x="245" y="829"/>
                    <a:pt x="245" y="829"/>
                  </a:cubicBezTo>
                  <a:cubicBezTo>
                    <a:pt x="243" y="829"/>
                    <a:pt x="242" y="828"/>
                    <a:pt x="241" y="827"/>
                  </a:cubicBezTo>
                  <a:cubicBezTo>
                    <a:pt x="239" y="826"/>
                    <a:pt x="238" y="825"/>
                    <a:pt x="236" y="823"/>
                  </a:cubicBezTo>
                  <a:cubicBezTo>
                    <a:pt x="235" y="822"/>
                    <a:pt x="234" y="821"/>
                    <a:pt x="232" y="819"/>
                  </a:cubicBezTo>
                  <a:cubicBezTo>
                    <a:pt x="231" y="818"/>
                    <a:pt x="230" y="817"/>
                    <a:pt x="229" y="815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5" y="811"/>
                    <a:pt x="225" y="811"/>
                    <a:pt x="225" y="811"/>
                  </a:cubicBezTo>
                  <a:cubicBezTo>
                    <a:pt x="225" y="810"/>
                    <a:pt x="225" y="810"/>
                    <a:pt x="225" y="809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3" y="805"/>
                    <a:pt x="223" y="805"/>
                    <a:pt x="223" y="805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194" y="767"/>
                    <a:pt x="194" y="767"/>
                    <a:pt x="194" y="767"/>
                  </a:cubicBezTo>
                  <a:cubicBezTo>
                    <a:pt x="187" y="767"/>
                    <a:pt x="187" y="767"/>
                    <a:pt x="187" y="767"/>
                  </a:cubicBezTo>
                  <a:cubicBezTo>
                    <a:pt x="186" y="767"/>
                    <a:pt x="184" y="767"/>
                    <a:pt x="182" y="767"/>
                  </a:cubicBezTo>
                  <a:cubicBezTo>
                    <a:pt x="180" y="766"/>
                    <a:pt x="178" y="766"/>
                    <a:pt x="177" y="765"/>
                  </a:cubicBezTo>
                  <a:cubicBezTo>
                    <a:pt x="171" y="762"/>
                    <a:pt x="166" y="756"/>
                    <a:pt x="165" y="750"/>
                  </a:cubicBezTo>
                  <a:cubicBezTo>
                    <a:pt x="163" y="744"/>
                    <a:pt x="164" y="737"/>
                    <a:pt x="167" y="731"/>
                  </a:cubicBezTo>
                  <a:cubicBezTo>
                    <a:pt x="166" y="732"/>
                    <a:pt x="166" y="733"/>
                    <a:pt x="166" y="733"/>
                  </a:cubicBezTo>
                  <a:cubicBezTo>
                    <a:pt x="166" y="733"/>
                    <a:pt x="167" y="733"/>
                    <a:pt x="167" y="731"/>
                  </a:cubicBezTo>
                  <a:cubicBezTo>
                    <a:pt x="164" y="737"/>
                    <a:pt x="164" y="743"/>
                    <a:pt x="165" y="749"/>
                  </a:cubicBezTo>
                  <a:cubicBezTo>
                    <a:pt x="167" y="755"/>
                    <a:pt x="171" y="761"/>
                    <a:pt x="177" y="764"/>
                  </a:cubicBezTo>
                  <a:cubicBezTo>
                    <a:pt x="178" y="765"/>
                    <a:pt x="180" y="765"/>
                    <a:pt x="182" y="766"/>
                  </a:cubicBezTo>
                  <a:cubicBezTo>
                    <a:pt x="183" y="766"/>
                    <a:pt x="183" y="766"/>
                    <a:pt x="184" y="766"/>
                  </a:cubicBezTo>
                  <a:cubicBezTo>
                    <a:pt x="185" y="766"/>
                    <a:pt x="185" y="766"/>
                    <a:pt x="185" y="766"/>
                  </a:cubicBezTo>
                  <a:cubicBezTo>
                    <a:pt x="186" y="766"/>
                    <a:pt x="186" y="766"/>
                    <a:pt x="186" y="766"/>
                  </a:cubicBezTo>
                  <a:cubicBezTo>
                    <a:pt x="194" y="766"/>
                    <a:pt x="194" y="766"/>
                    <a:pt x="194" y="766"/>
                  </a:cubicBezTo>
                  <a:cubicBezTo>
                    <a:pt x="205" y="766"/>
                    <a:pt x="205" y="766"/>
                    <a:pt x="205" y="766"/>
                  </a:cubicBezTo>
                  <a:cubicBezTo>
                    <a:pt x="221" y="800"/>
                    <a:pt x="221" y="800"/>
                    <a:pt x="221" y="800"/>
                  </a:cubicBezTo>
                  <a:cubicBezTo>
                    <a:pt x="224" y="805"/>
                    <a:pt x="224" y="805"/>
                    <a:pt x="224" y="805"/>
                  </a:cubicBezTo>
                  <a:cubicBezTo>
                    <a:pt x="225" y="807"/>
                    <a:pt x="225" y="807"/>
                    <a:pt x="225" y="807"/>
                  </a:cubicBezTo>
                  <a:cubicBezTo>
                    <a:pt x="225" y="808"/>
                    <a:pt x="225" y="808"/>
                    <a:pt x="225" y="808"/>
                  </a:cubicBezTo>
                  <a:cubicBezTo>
                    <a:pt x="226" y="809"/>
                    <a:pt x="226" y="809"/>
                    <a:pt x="226" y="809"/>
                  </a:cubicBezTo>
                  <a:cubicBezTo>
                    <a:pt x="226" y="809"/>
                    <a:pt x="226" y="810"/>
                    <a:pt x="226" y="810"/>
                  </a:cubicBezTo>
                  <a:cubicBezTo>
                    <a:pt x="228" y="812"/>
                    <a:pt x="228" y="812"/>
                    <a:pt x="228" y="812"/>
                  </a:cubicBezTo>
                  <a:cubicBezTo>
                    <a:pt x="230" y="815"/>
                    <a:pt x="230" y="815"/>
                    <a:pt x="230" y="815"/>
                  </a:cubicBezTo>
                  <a:cubicBezTo>
                    <a:pt x="231" y="816"/>
                    <a:pt x="232" y="817"/>
                    <a:pt x="233" y="819"/>
                  </a:cubicBezTo>
                  <a:cubicBezTo>
                    <a:pt x="234" y="820"/>
                    <a:pt x="236" y="821"/>
                    <a:pt x="237" y="823"/>
                  </a:cubicBezTo>
                  <a:cubicBezTo>
                    <a:pt x="238" y="824"/>
                    <a:pt x="240" y="825"/>
                    <a:pt x="242" y="827"/>
                  </a:cubicBezTo>
                  <a:cubicBezTo>
                    <a:pt x="243" y="827"/>
                    <a:pt x="244" y="828"/>
                    <a:pt x="245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7" y="829"/>
                    <a:pt x="247" y="829"/>
                    <a:pt x="247" y="829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250" y="830"/>
                    <a:pt x="252" y="830"/>
                    <a:pt x="254" y="830"/>
                  </a:cubicBezTo>
                  <a:cubicBezTo>
                    <a:pt x="268" y="832"/>
                    <a:pt x="282" y="833"/>
                    <a:pt x="296" y="834"/>
                  </a:cubicBezTo>
                  <a:cubicBezTo>
                    <a:pt x="303" y="834"/>
                    <a:pt x="310" y="834"/>
                    <a:pt x="317" y="833"/>
                  </a:cubicBezTo>
                  <a:cubicBezTo>
                    <a:pt x="321" y="833"/>
                    <a:pt x="325" y="833"/>
                    <a:pt x="328" y="832"/>
                  </a:cubicBezTo>
                  <a:cubicBezTo>
                    <a:pt x="330" y="832"/>
                    <a:pt x="332" y="831"/>
                    <a:pt x="334" y="831"/>
                  </a:cubicBezTo>
                  <a:cubicBezTo>
                    <a:pt x="335" y="831"/>
                    <a:pt x="336" y="830"/>
                    <a:pt x="337" y="830"/>
                  </a:cubicBezTo>
                  <a:cubicBezTo>
                    <a:pt x="337" y="830"/>
                    <a:pt x="338" y="830"/>
                    <a:pt x="338" y="829"/>
                  </a:cubicBezTo>
                  <a:cubicBezTo>
                    <a:pt x="339" y="829"/>
                    <a:pt x="339" y="829"/>
                    <a:pt x="339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1" y="828"/>
                    <a:pt x="341" y="828"/>
                    <a:pt x="341" y="828"/>
                  </a:cubicBezTo>
                  <a:cubicBezTo>
                    <a:pt x="342" y="828"/>
                    <a:pt x="342" y="828"/>
                    <a:pt x="343" y="827"/>
                  </a:cubicBezTo>
                  <a:cubicBezTo>
                    <a:pt x="344" y="827"/>
                    <a:pt x="345" y="826"/>
                    <a:pt x="346" y="826"/>
                  </a:cubicBezTo>
                  <a:cubicBezTo>
                    <a:pt x="346" y="827"/>
                    <a:pt x="346" y="827"/>
                    <a:pt x="346" y="827"/>
                  </a:cubicBezTo>
                  <a:cubicBezTo>
                    <a:pt x="352" y="823"/>
                    <a:pt x="357" y="817"/>
                    <a:pt x="360" y="812"/>
                  </a:cubicBezTo>
                  <a:cubicBezTo>
                    <a:pt x="369" y="796"/>
                    <a:pt x="369" y="796"/>
                    <a:pt x="369" y="796"/>
                  </a:cubicBezTo>
                  <a:cubicBezTo>
                    <a:pt x="377" y="780"/>
                    <a:pt x="377" y="780"/>
                    <a:pt x="377" y="780"/>
                  </a:cubicBezTo>
                  <a:cubicBezTo>
                    <a:pt x="382" y="772"/>
                    <a:pt x="382" y="772"/>
                    <a:pt x="382" y="772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5" y="768"/>
                    <a:pt x="385" y="768"/>
                    <a:pt x="385" y="768"/>
                  </a:cubicBezTo>
                  <a:cubicBezTo>
                    <a:pt x="391" y="768"/>
                    <a:pt x="391" y="768"/>
                    <a:pt x="391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7" y="768"/>
                    <a:pt x="397" y="768"/>
                    <a:pt x="397" y="768"/>
                  </a:cubicBezTo>
                  <a:cubicBezTo>
                    <a:pt x="398" y="768"/>
                    <a:pt x="398" y="768"/>
                    <a:pt x="399" y="768"/>
                  </a:cubicBezTo>
                  <a:cubicBezTo>
                    <a:pt x="400" y="768"/>
                    <a:pt x="401" y="768"/>
                    <a:pt x="402" y="767"/>
                  </a:cubicBezTo>
                  <a:cubicBezTo>
                    <a:pt x="406" y="766"/>
                    <a:pt x="409" y="764"/>
                    <a:pt x="412" y="761"/>
                  </a:cubicBezTo>
                  <a:cubicBezTo>
                    <a:pt x="416" y="756"/>
                    <a:pt x="418" y="749"/>
                    <a:pt x="418" y="744"/>
                  </a:cubicBezTo>
                  <a:cubicBezTo>
                    <a:pt x="417" y="748"/>
                    <a:pt x="416" y="753"/>
                    <a:pt x="414" y="757"/>
                  </a:cubicBezTo>
                  <a:cubicBezTo>
                    <a:pt x="411" y="761"/>
                    <a:pt x="407" y="764"/>
                    <a:pt x="402" y="765"/>
                  </a:cubicBezTo>
                  <a:cubicBezTo>
                    <a:pt x="401" y="766"/>
                    <a:pt x="400" y="766"/>
                    <a:pt x="399" y="766"/>
                  </a:cubicBezTo>
                  <a:cubicBezTo>
                    <a:pt x="398" y="766"/>
                    <a:pt x="397" y="766"/>
                    <a:pt x="397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85" y="766"/>
                    <a:pt x="385" y="766"/>
                    <a:pt x="385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2" y="767"/>
                    <a:pt x="382" y="767"/>
                    <a:pt x="382" y="767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61" y="805"/>
                    <a:pt x="361" y="805"/>
                    <a:pt x="361" y="805"/>
                  </a:cubicBezTo>
                  <a:cubicBezTo>
                    <a:pt x="359" y="809"/>
                    <a:pt x="359" y="809"/>
                    <a:pt x="359" y="809"/>
                  </a:cubicBezTo>
                  <a:cubicBezTo>
                    <a:pt x="358" y="811"/>
                    <a:pt x="357" y="812"/>
                    <a:pt x="356" y="814"/>
                  </a:cubicBezTo>
                  <a:cubicBezTo>
                    <a:pt x="354" y="816"/>
                    <a:pt x="352" y="819"/>
                    <a:pt x="349" y="822"/>
                  </a:cubicBezTo>
                  <a:cubicBezTo>
                    <a:pt x="346" y="824"/>
                    <a:pt x="343" y="826"/>
                    <a:pt x="339" y="828"/>
                  </a:cubicBezTo>
                  <a:cubicBezTo>
                    <a:pt x="339" y="828"/>
                    <a:pt x="339" y="828"/>
                    <a:pt x="339" y="828"/>
                  </a:cubicBezTo>
                  <a:cubicBezTo>
                    <a:pt x="336" y="829"/>
                    <a:pt x="333" y="830"/>
                    <a:pt x="330" y="830"/>
                  </a:cubicBezTo>
                  <a:cubicBezTo>
                    <a:pt x="327" y="831"/>
                    <a:pt x="324" y="831"/>
                    <a:pt x="321" y="831"/>
                  </a:cubicBezTo>
                  <a:cubicBezTo>
                    <a:pt x="315" y="832"/>
                    <a:pt x="309" y="832"/>
                    <a:pt x="303" y="832"/>
                  </a:cubicBezTo>
                  <a:cubicBezTo>
                    <a:pt x="291" y="832"/>
                    <a:pt x="279" y="831"/>
                    <a:pt x="267" y="830"/>
                  </a:cubicBezTo>
                  <a:cubicBezTo>
                    <a:pt x="261" y="829"/>
                    <a:pt x="255" y="829"/>
                    <a:pt x="249" y="828"/>
                  </a:cubicBezTo>
                  <a:cubicBezTo>
                    <a:pt x="248" y="828"/>
                    <a:pt x="247" y="828"/>
                    <a:pt x="246" y="827"/>
                  </a:cubicBezTo>
                  <a:cubicBezTo>
                    <a:pt x="245" y="827"/>
                    <a:pt x="244" y="826"/>
                    <a:pt x="243" y="826"/>
                  </a:cubicBezTo>
                  <a:cubicBezTo>
                    <a:pt x="241" y="825"/>
                    <a:pt x="240" y="824"/>
                    <a:pt x="239" y="823"/>
                  </a:cubicBezTo>
                  <a:cubicBezTo>
                    <a:pt x="238" y="822"/>
                    <a:pt x="237" y="820"/>
                    <a:pt x="236" y="819"/>
                  </a:cubicBezTo>
                  <a:cubicBezTo>
                    <a:pt x="240" y="823"/>
                    <a:pt x="246" y="827"/>
                    <a:pt x="253" y="828"/>
                  </a:cubicBezTo>
                  <a:cubicBezTo>
                    <a:pt x="263" y="829"/>
                    <a:pt x="273" y="830"/>
                    <a:pt x="283" y="831"/>
                  </a:cubicBezTo>
                  <a:cubicBezTo>
                    <a:pt x="292" y="831"/>
                    <a:pt x="302" y="832"/>
                    <a:pt x="311" y="832"/>
                  </a:cubicBezTo>
                  <a:cubicBezTo>
                    <a:pt x="316" y="832"/>
                    <a:pt x="321" y="831"/>
                    <a:pt x="325" y="831"/>
                  </a:cubicBezTo>
                  <a:cubicBezTo>
                    <a:pt x="330" y="830"/>
                    <a:pt x="335" y="829"/>
                    <a:pt x="339" y="827"/>
                  </a:cubicBezTo>
                  <a:cubicBezTo>
                    <a:pt x="339" y="827"/>
                    <a:pt x="339" y="827"/>
                    <a:pt x="339" y="827"/>
                  </a:cubicBezTo>
                  <a:cubicBezTo>
                    <a:pt x="343" y="826"/>
                    <a:pt x="346" y="824"/>
                    <a:pt x="349" y="821"/>
                  </a:cubicBezTo>
                  <a:cubicBezTo>
                    <a:pt x="352" y="819"/>
                    <a:pt x="354" y="816"/>
                    <a:pt x="356" y="813"/>
                  </a:cubicBezTo>
                  <a:cubicBezTo>
                    <a:pt x="357" y="812"/>
                    <a:pt x="358" y="810"/>
                    <a:pt x="359" y="809"/>
                  </a:cubicBezTo>
                  <a:cubicBezTo>
                    <a:pt x="361" y="804"/>
                    <a:pt x="361" y="804"/>
                    <a:pt x="361" y="804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75" y="779"/>
                    <a:pt x="375" y="779"/>
                    <a:pt x="375" y="779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81" y="767"/>
                    <a:pt x="381" y="767"/>
                    <a:pt x="381" y="767"/>
                  </a:cubicBezTo>
                  <a:cubicBezTo>
                    <a:pt x="382" y="765"/>
                    <a:pt x="382" y="765"/>
                    <a:pt x="382" y="765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7" y="766"/>
                    <a:pt x="397" y="766"/>
                    <a:pt x="397" y="766"/>
                  </a:cubicBezTo>
                  <a:cubicBezTo>
                    <a:pt x="397" y="766"/>
                    <a:pt x="398" y="766"/>
                    <a:pt x="398" y="765"/>
                  </a:cubicBezTo>
                  <a:cubicBezTo>
                    <a:pt x="400" y="765"/>
                    <a:pt x="401" y="765"/>
                    <a:pt x="402" y="765"/>
                  </a:cubicBezTo>
                  <a:cubicBezTo>
                    <a:pt x="407" y="763"/>
                    <a:pt x="410" y="760"/>
                    <a:pt x="413" y="756"/>
                  </a:cubicBezTo>
                  <a:cubicBezTo>
                    <a:pt x="415" y="752"/>
                    <a:pt x="417" y="748"/>
                    <a:pt x="417" y="743"/>
                  </a:cubicBezTo>
                  <a:cubicBezTo>
                    <a:pt x="417" y="740"/>
                    <a:pt x="416" y="737"/>
                    <a:pt x="415" y="734"/>
                  </a:cubicBezTo>
                  <a:cubicBezTo>
                    <a:pt x="413" y="730"/>
                    <a:pt x="410" y="727"/>
                    <a:pt x="407" y="725"/>
                  </a:cubicBezTo>
                  <a:cubicBezTo>
                    <a:pt x="405" y="723"/>
                    <a:pt x="402" y="723"/>
                    <a:pt x="399" y="723"/>
                  </a:cubicBezTo>
                  <a:cubicBezTo>
                    <a:pt x="397" y="723"/>
                    <a:pt x="396" y="723"/>
                    <a:pt x="396" y="724"/>
                  </a:cubicBezTo>
                  <a:cubicBezTo>
                    <a:pt x="396" y="724"/>
                    <a:pt x="397" y="725"/>
                    <a:pt x="400" y="726"/>
                  </a:cubicBezTo>
                  <a:cubicBezTo>
                    <a:pt x="402" y="727"/>
                    <a:pt x="405" y="729"/>
                    <a:pt x="408" y="733"/>
                  </a:cubicBezTo>
                  <a:cubicBezTo>
                    <a:pt x="408" y="734"/>
                    <a:pt x="409" y="735"/>
                    <a:pt x="410" y="737"/>
                  </a:cubicBezTo>
                  <a:cubicBezTo>
                    <a:pt x="410" y="739"/>
                    <a:pt x="410" y="740"/>
                    <a:pt x="411" y="742"/>
                  </a:cubicBezTo>
                  <a:cubicBezTo>
                    <a:pt x="411" y="745"/>
                    <a:pt x="410" y="747"/>
                    <a:pt x="410" y="747"/>
                  </a:cubicBezTo>
                  <a:cubicBezTo>
                    <a:pt x="409" y="749"/>
                    <a:pt x="409" y="748"/>
                    <a:pt x="408" y="747"/>
                  </a:cubicBezTo>
                  <a:cubicBezTo>
                    <a:pt x="408" y="749"/>
                    <a:pt x="406" y="752"/>
                    <a:pt x="405" y="754"/>
                  </a:cubicBezTo>
                  <a:cubicBezTo>
                    <a:pt x="403" y="756"/>
                    <a:pt x="401" y="757"/>
                    <a:pt x="398" y="758"/>
                  </a:cubicBezTo>
                  <a:cubicBezTo>
                    <a:pt x="397" y="758"/>
                    <a:pt x="397" y="758"/>
                    <a:pt x="396" y="758"/>
                  </a:cubicBezTo>
                  <a:cubicBezTo>
                    <a:pt x="394" y="758"/>
                    <a:pt x="394" y="758"/>
                    <a:pt x="394" y="758"/>
                  </a:cubicBezTo>
                  <a:cubicBezTo>
                    <a:pt x="389" y="758"/>
                    <a:pt x="389" y="758"/>
                    <a:pt x="389" y="758"/>
                  </a:cubicBezTo>
                  <a:cubicBezTo>
                    <a:pt x="377" y="758"/>
                    <a:pt x="377" y="758"/>
                    <a:pt x="377" y="758"/>
                  </a:cubicBezTo>
                  <a:cubicBezTo>
                    <a:pt x="362" y="787"/>
                    <a:pt x="362" y="787"/>
                    <a:pt x="362" y="787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52" y="804"/>
                    <a:pt x="352" y="804"/>
                    <a:pt x="352" y="804"/>
                  </a:cubicBezTo>
                  <a:cubicBezTo>
                    <a:pt x="352" y="805"/>
                    <a:pt x="351" y="806"/>
                    <a:pt x="350" y="807"/>
                  </a:cubicBezTo>
                  <a:cubicBezTo>
                    <a:pt x="349" y="809"/>
                    <a:pt x="348" y="811"/>
                    <a:pt x="346" y="813"/>
                  </a:cubicBezTo>
                  <a:cubicBezTo>
                    <a:pt x="345" y="815"/>
                    <a:pt x="343" y="816"/>
                    <a:pt x="342" y="817"/>
                  </a:cubicBezTo>
                  <a:cubicBezTo>
                    <a:pt x="341" y="817"/>
                    <a:pt x="341" y="818"/>
                    <a:pt x="341" y="818"/>
                  </a:cubicBezTo>
                  <a:cubicBezTo>
                    <a:pt x="341" y="818"/>
                    <a:pt x="341" y="817"/>
                    <a:pt x="342" y="817"/>
                  </a:cubicBezTo>
                  <a:cubicBezTo>
                    <a:pt x="343" y="816"/>
                    <a:pt x="345" y="815"/>
                    <a:pt x="346" y="813"/>
                  </a:cubicBezTo>
                  <a:cubicBezTo>
                    <a:pt x="348" y="811"/>
                    <a:pt x="349" y="809"/>
                    <a:pt x="350" y="807"/>
                  </a:cubicBezTo>
                  <a:cubicBezTo>
                    <a:pt x="351" y="806"/>
                    <a:pt x="352" y="805"/>
                    <a:pt x="352" y="804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61" y="787"/>
                    <a:pt x="361" y="787"/>
                    <a:pt x="361" y="787"/>
                  </a:cubicBezTo>
                  <a:cubicBezTo>
                    <a:pt x="377" y="757"/>
                    <a:pt x="377" y="757"/>
                    <a:pt x="377" y="757"/>
                  </a:cubicBezTo>
                  <a:cubicBezTo>
                    <a:pt x="389" y="757"/>
                    <a:pt x="389" y="757"/>
                    <a:pt x="389" y="757"/>
                  </a:cubicBezTo>
                  <a:cubicBezTo>
                    <a:pt x="394" y="757"/>
                    <a:pt x="394" y="757"/>
                    <a:pt x="394" y="757"/>
                  </a:cubicBezTo>
                  <a:cubicBezTo>
                    <a:pt x="396" y="757"/>
                    <a:pt x="396" y="757"/>
                    <a:pt x="396" y="757"/>
                  </a:cubicBezTo>
                  <a:cubicBezTo>
                    <a:pt x="397" y="757"/>
                    <a:pt x="398" y="757"/>
                    <a:pt x="398" y="757"/>
                  </a:cubicBezTo>
                  <a:cubicBezTo>
                    <a:pt x="401" y="757"/>
                    <a:pt x="403" y="755"/>
                    <a:pt x="405" y="753"/>
                  </a:cubicBezTo>
                  <a:cubicBezTo>
                    <a:pt x="406" y="751"/>
                    <a:pt x="407" y="748"/>
                    <a:pt x="408" y="746"/>
                  </a:cubicBezTo>
                  <a:cubicBezTo>
                    <a:pt x="408" y="745"/>
                    <a:pt x="407" y="745"/>
                    <a:pt x="407" y="746"/>
                  </a:cubicBezTo>
                  <a:cubicBezTo>
                    <a:pt x="406" y="746"/>
                    <a:pt x="406" y="748"/>
                    <a:pt x="405" y="750"/>
                  </a:cubicBezTo>
                  <a:cubicBezTo>
                    <a:pt x="404" y="751"/>
                    <a:pt x="403" y="752"/>
                    <a:pt x="402" y="753"/>
                  </a:cubicBezTo>
                  <a:cubicBezTo>
                    <a:pt x="401" y="754"/>
                    <a:pt x="399" y="755"/>
                    <a:pt x="398" y="755"/>
                  </a:cubicBezTo>
                  <a:cubicBezTo>
                    <a:pt x="397" y="755"/>
                    <a:pt x="397" y="755"/>
                    <a:pt x="397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4" y="755"/>
                    <a:pt x="394" y="755"/>
                    <a:pt x="394" y="755"/>
                  </a:cubicBezTo>
                  <a:cubicBezTo>
                    <a:pt x="390" y="755"/>
                    <a:pt x="390" y="755"/>
                    <a:pt x="390" y="755"/>
                  </a:cubicBezTo>
                  <a:cubicBezTo>
                    <a:pt x="376" y="755"/>
                    <a:pt x="376" y="755"/>
                    <a:pt x="376" y="755"/>
                  </a:cubicBezTo>
                  <a:cubicBezTo>
                    <a:pt x="366" y="774"/>
                    <a:pt x="366" y="774"/>
                    <a:pt x="366" y="774"/>
                  </a:cubicBezTo>
                  <a:cubicBezTo>
                    <a:pt x="363" y="780"/>
                    <a:pt x="360" y="785"/>
                    <a:pt x="358" y="789"/>
                  </a:cubicBezTo>
                  <a:cubicBezTo>
                    <a:pt x="353" y="798"/>
                    <a:pt x="353" y="798"/>
                    <a:pt x="353" y="798"/>
                  </a:cubicBezTo>
                  <a:cubicBezTo>
                    <a:pt x="351" y="802"/>
                    <a:pt x="351" y="802"/>
                    <a:pt x="351" y="802"/>
                  </a:cubicBezTo>
                  <a:cubicBezTo>
                    <a:pt x="350" y="803"/>
                    <a:pt x="350" y="804"/>
                    <a:pt x="349" y="804"/>
                  </a:cubicBezTo>
                  <a:cubicBezTo>
                    <a:pt x="349" y="805"/>
                    <a:pt x="349" y="806"/>
                    <a:pt x="348" y="806"/>
                  </a:cubicBezTo>
                  <a:cubicBezTo>
                    <a:pt x="347" y="809"/>
                    <a:pt x="345" y="811"/>
                    <a:pt x="342" y="813"/>
                  </a:cubicBezTo>
                  <a:cubicBezTo>
                    <a:pt x="340" y="815"/>
                    <a:pt x="338" y="817"/>
                    <a:pt x="336" y="818"/>
                  </a:cubicBezTo>
                  <a:cubicBezTo>
                    <a:pt x="335" y="818"/>
                    <a:pt x="335" y="818"/>
                    <a:pt x="335" y="818"/>
                  </a:cubicBezTo>
                  <a:cubicBezTo>
                    <a:pt x="331" y="819"/>
                    <a:pt x="326" y="820"/>
                    <a:pt x="320" y="821"/>
                  </a:cubicBezTo>
                  <a:cubicBezTo>
                    <a:pt x="315" y="821"/>
                    <a:pt x="310" y="821"/>
                    <a:pt x="304" y="821"/>
                  </a:cubicBezTo>
                  <a:cubicBezTo>
                    <a:pt x="293" y="821"/>
                    <a:pt x="282" y="821"/>
                    <a:pt x="270" y="820"/>
                  </a:cubicBezTo>
                  <a:cubicBezTo>
                    <a:pt x="265" y="819"/>
                    <a:pt x="259" y="818"/>
                    <a:pt x="254" y="818"/>
                  </a:cubicBezTo>
                  <a:cubicBezTo>
                    <a:pt x="252" y="817"/>
                    <a:pt x="251" y="817"/>
                    <a:pt x="250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6"/>
                  </a:cubicBezTo>
                  <a:cubicBezTo>
                    <a:pt x="247" y="815"/>
                    <a:pt x="245" y="814"/>
                    <a:pt x="244" y="812"/>
                  </a:cubicBezTo>
                  <a:cubicBezTo>
                    <a:pt x="242" y="810"/>
                    <a:pt x="240" y="808"/>
                    <a:pt x="239" y="806"/>
                  </a:cubicBezTo>
                  <a:cubicBezTo>
                    <a:pt x="237" y="804"/>
                    <a:pt x="237" y="804"/>
                    <a:pt x="237" y="804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5" y="800"/>
                    <a:pt x="235" y="800"/>
                    <a:pt x="235" y="800"/>
                  </a:cubicBezTo>
                  <a:cubicBezTo>
                    <a:pt x="228" y="785"/>
                    <a:pt x="228" y="785"/>
                    <a:pt x="228" y="785"/>
                  </a:cubicBezTo>
                  <a:cubicBezTo>
                    <a:pt x="221" y="771"/>
                    <a:pt x="221" y="771"/>
                    <a:pt x="221" y="771"/>
                  </a:cubicBezTo>
                  <a:cubicBezTo>
                    <a:pt x="213" y="753"/>
                    <a:pt x="213" y="753"/>
                    <a:pt x="213" y="753"/>
                  </a:cubicBezTo>
                  <a:cubicBezTo>
                    <a:pt x="185" y="753"/>
                    <a:pt x="185" y="753"/>
                    <a:pt x="185" y="753"/>
                  </a:cubicBezTo>
                  <a:cubicBezTo>
                    <a:pt x="183" y="753"/>
                    <a:pt x="182" y="752"/>
                    <a:pt x="180" y="750"/>
                  </a:cubicBezTo>
                  <a:cubicBezTo>
                    <a:pt x="179" y="749"/>
                    <a:pt x="178" y="746"/>
                    <a:pt x="178" y="744"/>
                  </a:cubicBezTo>
                  <a:cubicBezTo>
                    <a:pt x="178" y="741"/>
                    <a:pt x="178" y="739"/>
                    <a:pt x="179" y="737"/>
                  </a:cubicBezTo>
                  <a:cubicBezTo>
                    <a:pt x="181" y="735"/>
                    <a:pt x="182" y="734"/>
                    <a:pt x="184" y="733"/>
                  </a:cubicBezTo>
                  <a:cubicBezTo>
                    <a:pt x="184" y="733"/>
                    <a:pt x="185" y="733"/>
                    <a:pt x="185" y="733"/>
                  </a:cubicBezTo>
                  <a:cubicBezTo>
                    <a:pt x="188" y="733"/>
                    <a:pt x="188" y="733"/>
                    <a:pt x="188" y="733"/>
                  </a:cubicBezTo>
                  <a:cubicBezTo>
                    <a:pt x="194" y="733"/>
                    <a:pt x="194" y="733"/>
                    <a:pt x="194" y="733"/>
                  </a:cubicBezTo>
                  <a:cubicBezTo>
                    <a:pt x="206" y="733"/>
                    <a:pt x="206" y="733"/>
                    <a:pt x="206" y="733"/>
                  </a:cubicBezTo>
                  <a:cubicBezTo>
                    <a:pt x="263" y="732"/>
                    <a:pt x="326" y="734"/>
                    <a:pt x="373" y="732"/>
                  </a:cubicBezTo>
                  <a:cubicBezTo>
                    <a:pt x="414" y="731"/>
                    <a:pt x="399" y="727"/>
                    <a:pt x="357" y="725"/>
                  </a:cubicBezTo>
                  <a:cubicBezTo>
                    <a:pt x="357" y="724"/>
                    <a:pt x="357" y="724"/>
                    <a:pt x="357" y="724"/>
                  </a:cubicBezTo>
                  <a:cubicBezTo>
                    <a:pt x="399" y="725"/>
                    <a:pt x="378" y="722"/>
                    <a:pt x="383" y="720"/>
                  </a:cubicBezTo>
                  <a:cubicBezTo>
                    <a:pt x="364" y="720"/>
                    <a:pt x="346" y="720"/>
                    <a:pt x="327" y="719"/>
                  </a:cubicBezTo>
                  <a:cubicBezTo>
                    <a:pt x="361" y="719"/>
                    <a:pt x="361" y="719"/>
                    <a:pt x="361" y="719"/>
                  </a:cubicBezTo>
                  <a:cubicBezTo>
                    <a:pt x="380" y="719"/>
                    <a:pt x="380" y="719"/>
                    <a:pt x="380" y="719"/>
                  </a:cubicBezTo>
                  <a:cubicBezTo>
                    <a:pt x="389" y="720"/>
                    <a:pt x="389" y="720"/>
                    <a:pt x="389" y="720"/>
                  </a:cubicBezTo>
                  <a:cubicBezTo>
                    <a:pt x="393" y="720"/>
                    <a:pt x="393" y="720"/>
                    <a:pt x="393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7" y="720"/>
                    <a:pt x="397" y="720"/>
                    <a:pt x="397" y="720"/>
                  </a:cubicBezTo>
                  <a:cubicBezTo>
                    <a:pt x="398" y="720"/>
                    <a:pt x="398" y="720"/>
                    <a:pt x="399" y="719"/>
                  </a:cubicBezTo>
                  <a:cubicBezTo>
                    <a:pt x="403" y="719"/>
                    <a:pt x="407" y="717"/>
                    <a:pt x="409" y="715"/>
                  </a:cubicBezTo>
                  <a:cubicBezTo>
                    <a:pt x="412" y="713"/>
                    <a:pt x="414" y="710"/>
                    <a:pt x="416" y="707"/>
                  </a:cubicBezTo>
                  <a:cubicBezTo>
                    <a:pt x="418" y="701"/>
                    <a:pt x="418" y="696"/>
                    <a:pt x="417" y="691"/>
                  </a:cubicBezTo>
                  <a:cubicBezTo>
                    <a:pt x="418" y="697"/>
                    <a:pt x="417" y="703"/>
                    <a:pt x="413" y="708"/>
                  </a:cubicBezTo>
                  <a:cubicBezTo>
                    <a:pt x="412" y="711"/>
                    <a:pt x="409" y="713"/>
                    <a:pt x="406" y="715"/>
                  </a:cubicBezTo>
                  <a:cubicBezTo>
                    <a:pt x="404" y="716"/>
                    <a:pt x="400" y="717"/>
                    <a:pt x="397" y="718"/>
                  </a:cubicBezTo>
                  <a:cubicBezTo>
                    <a:pt x="369" y="717"/>
                    <a:pt x="369" y="717"/>
                    <a:pt x="369" y="717"/>
                  </a:cubicBezTo>
                  <a:cubicBezTo>
                    <a:pt x="350" y="717"/>
                    <a:pt x="330" y="717"/>
                    <a:pt x="311" y="716"/>
                  </a:cubicBezTo>
                  <a:cubicBezTo>
                    <a:pt x="195" y="716"/>
                    <a:pt x="195" y="716"/>
                    <a:pt x="195" y="716"/>
                  </a:cubicBezTo>
                  <a:cubicBezTo>
                    <a:pt x="227" y="716"/>
                    <a:pt x="264" y="715"/>
                    <a:pt x="296" y="716"/>
                  </a:cubicBezTo>
                  <a:cubicBezTo>
                    <a:pt x="319" y="716"/>
                    <a:pt x="341" y="717"/>
                    <a:pt x="362" y="717"/>
                  </a:cubicBezTo>
                  <a:cubicBezTo>
                    <a:pt x="394" y="717"/>
                    <a:pt x="394" y="717"/>
                    <a:pt x="394" y="717"/>
                  </a:cubicBezTo>
                  <a:cubicBezTo>
                    <a:pt x="395" y="717"/>
                    <a:pt x="396" y="717"/>
                    <a:pt x="398" y="717"/>
                  </a:cubicBezTo>
                  <a:cubicBezTo>
                    <a:pt x="400" y="717"/>
                    <a:pt x="402" y="716"/>
                    <a:pt x="403" y="716"/>
                  </a:cubicBezTo>
                  <a:cubicBezTo>
                    <a:pt x="406" y="714"/>
                    <a:pt x="409" y="712"/>
                    <a:pt x="411" y="709"/>
                  </a:cubicBezTo>
                  <a:cubicBezTo>
                    <a:pt x="416" y="704"/>
                    <a:pt x="417" y="697"/>
                    <a:pt x="416" y="691"/>
                  </a:cubicBezTo>
                  <a:cubicBezTo>
                    <a:pt x="416" y="688"/>
                    <a:pt x="415" y="685"/>
                    <a:pt x="414" y="683"/>
                  </a:cubicBezTo>
                  <a:cubicBezTo>
                    <a:pt x="412" y="679"/>
                    <a:pt x="409" y="677"/>
                    <a:pt x="406" y="676"/>
                  </a:cubicBezTo>
                  <a:cubicBezTo>
                    <a:pt x="404" y="674"/>
                    <a:pt x="401" y="674"/>
                    <a:pt x="399" y="674"/>
                  </a:cubicBezTo>
                  <a:cubicBezTo>
                    <a:pt x="397" y="674"/>
                    <a:pt x="396" y="675"/>
                    <a:pt x="396" y="675"/>
                  </a:cubicBezTo>
                  <a:cubicBezTo>
                    <a:pt x="396" y="676"/>
                    <a:pt x="397" y="676"/>
                    <a:pt x="399" y="677"/>
                  </a:cubicBezTo>
                  <a:cubicBezTo>
                    <a:pt x="401" y="678"/>
                    <a:pt x="404" y="679"/>
                    <a:pt x="407" y="683"/>
                  </a:cubicBezTo>
                  <a:cubicBezTo>
                    <a:pt x="408" y="685"/>
                    <a:pt x="410" y="688"/>
                    <a:pt x="410" y="690"/>
                  </a:cubicBezTo>
                  <a:cubicBezTo>
                    <a:pt x="411" y="693"/>
                    <a:pt x="411" y="695"/>
                    <a:pt x="411" y="695"/>
                  </a:cubicBezTo>
                  <a:cubicBezTo>
                    <a:pt x="410" y="697"/>
                    <a:pt x="409" y="696"/>
                    <a:pt x="409" y="695"/>
                  </a:cubicBezTo>
                  <a:cubicBezTo>
                    <a:pt x="409" y="698"/>
                    <a:pt x="408" y="701"/>
                    <a:pt x="406" y="704"/>
                  </a:cubicBezTo>
                  <a:cubicBezTo>
                    <a:pt x="404" y="706"/>
                    <a:pt x="401" y="708"/>
                    <a:pt x="398" y="709"/>
                  </a:cubicBezTo>
                  <a:cubicBezTo>
                    <a:pt x="398" y="709"/>
                    <a:pt x="397" y="709"/>
                    <a:pt x="396" y="709"/>
                  </a:cubicBezTo>
                  <a:cubicBezTo>
                    <a:pt x="393" y="709"/>
                    <a:pt x="393" y="709"/>
                    <a:pt x="393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32" y="708"/>
                    <a:pt x="332" y="708"/>
                    <a:pt x="332" y="708"/>
                  </a:cubicBezTo>
                  <a:cubicBezTo>
                    <a:pt x="295" y="708"/>
                    <a:pt x="259" y="708"/>
                    <a:pt x="223" y="707"/>
                  </a:cubicBezTo>
                  <a:cubicBezTo>
                    <a:pt x="259" y="708"/>
                    <a:pt x="296" y="708"/>
                    <a:pt x="332" y="708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94" y="709"/>
                    <a:pt x="394" y="709"/>
                    <a:pt x="394" y="709"/>
                  </a:cubicBezTo>
                  <a:cubicBezTo>
                    <a:pt x="395" y="709"/>
                    <a:pt x="395" y="709"/>
                    <a:pt x="395" y="709"/>
                  </a:cubicBezTo>
                  <a:cubicBezTo>
                    <a:pt x="396" y="709"/>
                    <a:pt x="396" y="709"/>
                    <a:pt x="396" y="709"/>
                  </a:cubicBezTo>
                  <a:cubicBezTo>
                    <a:pt x="397" y="709"/>
                    <a:pt x="397" y="709"/>
                    <a:pt x="397" y="709"/>
                  </a:cubicBezTo>
                  <a:cubicBezTo>
                    <a:pt x="397" y="709"/>
                    <a:pt x="398" y="708"/>
                    <a:pt x="399" y="708"/>
                  </a:cubicBezTo>
                  <a:cubicBezTo>
                    <a:pt x="401" y="708"/>
                    <a:pt x="404" y="706"/>
                    <a:pt x="406" y="703"/>
                  </a:cubicBezTo>
                  <a:cubicBezTo>
                    <a:pt x="407" y="701"/>
                    <a:pt x="408" y="697"/>
                    <a:pt x="408" y="694"/>
                  </a:cubicBezTo>
                  <a:cubicBezTo>
                    <a:pt x="408" y="694"/>
                    <a:pt x="407" y="694"/>
                    <a:pt x="407" y="694"/>
                  </a:cubicBezTo>
                  <a:cubicBezTo>
                    <a:pt x="407" y="695"/>
                    <a:pt x="407" y="696"/>
                    <a:pt x="406" y="699"/>
                  </a:cubicBezTo>
                  <a:cubicBezTo>
                    <a:pt x="405" y="700"/>
                    <a:pt x="404" y="703"/>
                    <a:pt x="402" y="704"/>
                  </a:cubicBezTo>
                  <a:cubicBezTo>
                    <a:pt x="400" y="705"/>
                    <a:pt x="399" y="706"/>
                    <a:pt x="397" y="706"/>
                  </a:cubicBezTo>
                  <a:cubicBezTo>
                    <a:pt x="397" y="706"/>
                    <a:pt x="397" y="706"/>
                    <a:pt x="396" y="706"/>
                  </a:cubicBezTo>
                  <a:cubicBezTo>
                    <a:pt x="394" y="706"/>
                    <a:pt x="394" y="706"/>
                    <a:pt x="394" y="706"/>
                  </a:cubicBezTo>
                  <a:cubicBezTo>
                    <a:pt x="390" y="706"/>
                    <a:pt x="390" y="706"/>
                    <a:pt x="390" y="706"/>
                  </a:cubicBezTo>
                  <a:cubicBezTo>
                    <a:pt x="379" y="707"/>
                    <a:pt x="366" y="707"/>
                    <a:pt x="357" y="707"/>
                  </a:cubicBezTo>
                  <a:cubicBezTo>
                    <a:pt x="306" y="705"/>
                    <a:pt x="251" y="706"/>
                    <a:pt x="201" y="705"/>
                  </a:cubicBezTo>
                  <a:cubicBezTo>
                    <a:pt x="187" y="705"/>
                    <a:pt x="187" y="705"/>
                    <a:pt x="187" y="705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4" y="704"/>
                    <a:pt x="184" y="704"/>
                    <a:pt x="183" y="704"/>
                  </a:cubicBezTo>
                  <a:cubicBezTo>
                    <a:pt x="182" y="704"/>
                    <a:pt x="181" y="703"/>
                    <a:pt x="180" y="702"/>
                  </a:cubicBezTo>
                  <a:cubicBezTo>
                    <a:pt x="179" y="700"/>
                    <a:pt x="178" y="697"/>
                    <a:pt x="178" y="694"/>
                  </a:cubicBezTo>
                  <a:cubicBezTo>
                    <a:pt x="178" y="692"/>
                    <a:pt x="179" y="689"/>
                    <a:pt x="181" y="687"/>
                  </a:cubicBezTo>
                  <a:cubicBezTo>
                    <a:pt x="181" y="686"/>
                    <a:pt x="182" y="686"/>
                    <a:pt x="183" y="685"/>
                  </a:cubicBezTo>
                  <a:cubicBezTo>
                    <a:pt x="184" y="685"/>
                    <a:pt x="184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6" y="685"/>
                    <a:pt x="186" y="685"/>
                    <a:pt x="186" y="685"/>
                  </a:cubicBezTo>
                  <a:cubicBezTo>
                    <a:pt x="187" y="685"/>
                    <a:pt x="187" y="685"/>
                    <a:pt x="187" y="685"/>
                  </a:cubicBezTo>
                  <a:cubicBezTo>
                    <a:pt x="201" y="685"/>
                    <a:pt x="201" y="685"/>
                    <a:pt x="201" y="685"/>
                  </a:cubicBezTo>
                  <a:cubicBezTo>
                    <a:pt x="229" y="685"/>
                    <a:pt x="229" y="685"/>
                    <a:pt x="229" y="685"/>
                  </a:cubicBezTo>
                  <a:cubicBezTo>
                    <a:pt x="279" y="684"/>
                    <a:pt x="334" y="685"/>
                    <a:pt x="376" y="684"/>
                  </a:cubicBezTo>
                  <a:cubicBezTo>
                    <a:pt x="412" y="683"/>
                    <a:pt x="398" y="678"/>
                    <a:pt x="362" y="677"/>
                  </a:cubicBezTo>
                  <a:cubicBezTo>
                    <a:pt x="362" y="675"/>
                    <a:pt x="362" y="675"/>
                    <a:pt x="362" y="675"/>
                  </a:cubicBezTo>
                  <a:cubicBezTo>
                    <a:pt x="398" y="676"/>
                    <a:pt x="380" y="673"/>
                    <a:pt x="385" y="671"/>
                  </a:cubicBezTo>
                  <a:cubicBezTo>
                    <a:pt x="369" y="671"/>
                    <a:pt x="353" y="671"/>
                    <a:pt x="337" y="671"/>
                  </a:cubicBezTo>
                  <a:cubicBezTo>
                    <a:pt x="361" y="671"/>
                    <a:pt x="361" y="671"/>
                    <a:pt x="361" y="671"/>
                  </a:cubicBezTo>
                  <a:cubicBezTo>
                    <a:pt x="380" y="671"/>
                    <a:pt x="380" y="671"/>
                    <a:pt x="380" y="671"/>
                  </a:cubicBezTo>
                  <a:cubicBezTo>
                    <a:pt x="389" y="671"/>
                    <a:pt x="389" y="671"/>
                    <a:pt x="389" y="671"/>
                  </a:cubicBezTo>
                  <a:cubicBezTo>
                    <a:pt x="393" y="671"/>
                    <a:pt x="393" y="671"/>
                    <a:pt x="393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7" y="671"/>
                    <a:pt x="397" y="671"/>
                    <a:pt x="397" y="671"/>
                  </a:cubicBezTo>
                  <a:cubicBezTo>
                    <a:pt x="398" y="671"/>
                    <a:pt x="399" y="671"/>
                    <a:pt x="399" y="671"/>
                  </a:cubicBezTo>
                  <a:cubicBezTo>
                    <a:pt x="403" y="670"/>
                    <a:pt x="407" y="668"/>
                    <a:pt x="409" y="666"/>
                  </a:cubicBezTo>
                  <a:cubicBezTo>
                    <a:pt x="412" y="664"/>
                    <a:pt x="414" y="661"/>
                    <a:pt x="416" y="658"/>
                  </a:cubicBezTo>
                  <a:cubicBezTo>
                    <a:pt x="418" y="653"/>
                    <a:pt x="418" y="647"/>
                    <a:pt x="417" y="642"/>
                  </a:cubicBezTo>
                  <a:cubicBezTo>
                    <a:pt x="418" y="648"/>
                    <a:pt x="417" y="655"/>
                    <a:pt x="413" y="660"/>
                  </a:cubicBezTo>
                  <a:cubicBezTo>
                    <a:pt x="412" y="662"/>
                    <a:pt x="409" y="665"/>
                    <a:pt x="407" y="666"/>
                  </a:cubicBezTo>
                  <a:cubicBezTo>
                    <a:pt x="404" y="668"/>
                    <a:pt x="400" y="669"/>
                    <a:pt x="397" y="669"/>
                  </a:cubicBezTo>
                  <a:cubicBezTo>
                    <a:pt x="369" y="669"/>
                    <a:pt x="369" y="669"/>
                    <a:pt x="369" y="669"/>
                  </a:cubicBezTo>
                  <a:cubicBezTo>
                    <a:pt x="350" y="668"/>
                    <a:pt x="330" y="668"/>
                    <a:pt x="311" y="668"/>
                  </a:cubicBezTo>
                  <a:cubicBezTo>
                    <a:pt x="195" y="667"/>
                    <a:pt x="195" y="667"/>
                    <a:pt x="195" y="667"/>
                  </a:cubicBezTo>
                  <a:cubicBezTo>
                    <a:pt x="227" y="667"/>
                    <a:pt x="264" y="667"/>
                    <a:pt x="296" y="668"/>
                  </a:cubicBezTo>
                  <a:cubicBezTo>
                    <a:pt x="319" y="668"/>
                    <a:pt x="341" y="668"/>
                    <a:pt x="362" y="668"/>
                  </a:cubicBezTo>
                  <a:cubicBezTo>
                    <a:pt x="394" y="668"/>
                    <a:pt x="394" y="668"/>
                    <a:pt x="394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7" y="668"/>
                    <a:pt x="397" y="668"/>
                    <a:pt x="397" y="668"/>
                  </a:cubicBezTo>
                  <a:cubicBezTo>
                    <a:pt x="397" y="668"/>
                    <a:pt x="398" y="668"/>
                    <a:pt x="398" y="668"/>
                  </a:cubicBezTo>
                  <a:cubicBezTo>
                    <a:pt x="400" y="668"/>
                    <a:pt x="402" y="668"/>
                    <a:pt x="403" y="667"/>
                  </a:cubicBezTo>
                  <a:cubicBezTo>
                    <a:pt x="407" y="666"/>
                    <a:pt x="409" y="663"/>
                    <a:pt x="411" y="661"/>
                  </a:cubicBezTo>
                  <a:cubicBezTo>
                    <a:pt x="416" y="656"/>
                    <a:pt x="417" y="649"/>
                    <a:pt x="416" y="642"/>
                  </a:cubicBezTo>
                  <a:cubicBezTo>
                    <a:pt x="416" y="639"/>
                    <a:pt x="415" y="637"/>
                    <a:pt x="414" y="634"/>
                  </a:cubicBezTo>
                  <a:cubicBezTo>
                    <a:pt x="412" y="631"/>
                    <a:pt x="409" y="629"/>
                    <a:pt x="406" y="627"/>
                  </a:cubicBezTo>
                  <a:cubicBezTo>
                    <a:pt x="404" y="626"/>
                    <a:pt x="401" y="625"/>
                    <a:pt x="399" y="626"/>
                  </a:cubicBezTo>
                  <a:cubicBezTo>
                    <a:pt x="397" y="626"/>
                    <a:pt x="396" y="626"/>
                    <a:pt x="396" y="627"/>
                  </a:cubicBezTo>
                  <a:cubicBezTo>
                    <a:pt x="396" y="627"/>
                    <a:pt x="397" y="628"/>
                    <a:pt x="399" y="628"/>
                  </a:cubicBezTo>
                  <a:cubicBezTo>
                    <a:pt x="401" y="629"/>
                    <a:pt x="404" y="631"/>
                    <a:pt x="407" y="634"/>
                  </a:cubicBezTo>
                  <a:cubicBezTo>
                    <a:pt x="408" y="636"/>
                    <a:pt x="410" y="639"/>
                    <a:pt x="410" y="642"/>
                  </a:cubicBezTo>
                  <a:cubicBezTo>
                    <a:pt x="411" y="645"/>
                    <a:pt x="411" y="647"/>
                    <a:pt x="411" y="647"/>
                  </a:cubicBezTo>
                  <a:cubicBezTo>
                    <a:pt x="410" y="648"/>
                    <a:pt x="409" y="647"/>
                    <a:pt x="409" y="646"/>
                  </a:cubicBezTo>
                  <a:cubicBezTo>
                    <a:pt x="409" y="650"/>
                    <a:pt x="408" y="653"/>
                    <a:pt x="406" y="655"/>
                  </a:cubicBezTo>
                  <a:cubicBezTo>
                    <a:pt x="404" y="658"/>
                    <a:pt x="401" y="660"/>
                    <a:pt x="398" y="660"/>
                  </a:cubicBezTo>
                  <a:cubicBezTo>
                    <a:pt x="398" y="660"/>
                    <a:pt x="397" y="660"/>
                    <a:pt x="396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32" y="660"/>
                    <a:pt x="332" y="660"/>
                    <a:pt x="332" y="660"/>
                  </a:cubicBezTo>
                  <a:cubicBezTo>
                    <a:pt x="295" y="660"/>
                    <a:pt x="259" y="659"/>
                    <a:pt x="223" y="658"/>
                  </a:cubicBezTo>
                  <a:cubicBezTo>
                    <a:pt x="259" y="659"/>
                    <a:pt x="296" y="660"/>
                    <a:pt x="332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95" y="660"/>
                    <a:pt x="395" y="660"/>
                    <a:pt x="395" y="660"/>
                  </a:cubicBezTo>
                  <a:cubicBezTo>
                    <a:pt x="396" y="660"/>
                    <a:pt x="396" y="660"/>
                    <a:pt x="396" y="660"/>
                  </a:cubicBezTo>
                  <a:cubicBezTo>
                    <a:pt x="397" y="660"/>
                    <a:pt x="397" y="660"/>
                    <a:pt x="397" y="660"/>
                  </a:cubicBezTo>
                  <a:cubicBezTo>
                    <a:pt x="397" y="660"/>
                    <a:pt x="398" y="660"/>
                    <a:pt x="399" y="660"/>
                  </a:cubicBezTo>
                  <a:cubicBezTo>
                    <a:pt x="402" y="659"/>
                    <a:pt x="404" y="657"/>
                    <a:pt x="406" y="654"/>
                  </a:cubicBezTo>
                  <a:cubicBezTo>
                    <a:pt x="407" y="652"/>
                    <a:pt x="408" y="649"/>
                    <a:pt x="408" y="646"/>
                  </a:cubicBezTo>
                  <a:cubicBezTo>
                    <a:pt x="408" y="645"/>
                    <a:pt x="407" y="645"/>
                    <a:pt x="407" y="646"/>
                  </a:cubicBezTo>
                  <a:cubicBezTo>
                    <a:pt x="407" y="646"/>
                    <a:pt x="407" y="648"/>
                    <a:pt x="406" y="650"/>
                  </a:cubicBezTo>
                  <a:cubicBezTo>
                    <a:pt x="405" y="651"/>
                    <a:pt x="404" y="654"/>
                    <a:pt x="402" y="656"/>
                  </a:cubicBezTo>
                  <a:cubicBezTo>
                    <a:pt x="400" y="657"/>
                    <a:pt x="399" y="658"/>
                    <a:pt x="397" y="658"/>
                  </a:cubicBezTo>
                  <a:cubicBezTo>
                    <a:pt x="397" y="658"/>
                    <a:pt x="397" y="658"/>
                    <a:pt x="396" y="658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90" y="658"/>
                    <a:pt x="390" y="658"/>
                    <a:pt x="390" y="658"/>
                  </a:cubicBezTo>
                  <a:cubicBezTo>
                    <a:pt x="379" y="658"/>
                    <a:pt x="366" y="658"/>
                    <a:pt x="357" y="658"/>
                  </a:cubicBezTo>
                  <a:cubicBezTo>
                    <a:pt x="306" y="657"/>
                    <a:pt x="251" y="657"/>
                    <a:pt x="201" y="656"/>
                  </a:cubicBezTo>
                  <a:cubicBezTo>
                    <a:pt x="187" y="656"/>
                    <a:pt x="187" y="656"/>
                    <a:pt x="187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4" y="656"/>
                    <a:pt x="184" y="656"/>
                    <a:pt x="183" y="655"/>
                  </a:cubicBezTo>
                  <a:cubicBezTo>
                    <a:pt x="182" y="655"/>
                    <a:pt x="181" y="654"/>
                    <a:pt x="180" y="653"/>
                  </a:cubicBezTo>
                  <a:cubicBezTo>
                    <a:pt x="179" y="652"/>
                    <a:pt x="178" y="649"/>
                    <a:pt x="178" y="646"/>
                  </a:cubicBezTo>
                  <a:cubicBezTo>
                    <a:pt x="178" y="643"/>
                    <a:pt x="179" y="640"/>
                    <a:pt x="181" y="638"/>
                  </a:cubicBezTo>
                  <a:cubicBezTo>
                    <a:pt x="181" y="638"/>
                    <a:pt x="182" y="637"/>
                    <a:pt x="183" y="637"/>
                  </a:cubicBezTo>
                  <a:cubicBezTo>
                    <a:pt x="184" y="636"/>
                    <a:pt x="184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6" y="636"/>
                    <a:pt x="186" y="636"/>
                    <a:pt x="186" y="636"/>
                  </a:cubicBezTo>
                  <a:cubicBezTo>
                    <a:pt x="187" y="636"/>
                    <a:pt x="187" y="636"/>
                    <a:pt x="187" y="636"/>
                  </a:cubicBezTo>
                  <a:cubicBezTo>
                    <a:pt x="201" y="636"/>
                    <a:pt x="201" y="636"/>
                    <a:pt x="201" y="636"/>
                  </a:cubicBezTo>
                  <a:cubicBezTo>
                    <a:pt x="229" y="636"/>
                    <a:pt x="229" y="636"/>
                    <a:pt x="229" y="636"/>
                  </a:cubicBezTo>
                  <a:cubicBezTo>
                    <a:pt x="279" y="635"/>
                    <a:pt x="334" y="636"/>
                    <a:pt x="376" y="635"/>
                  </a:cubicBezTo>
                  <a:cubicBezTo>
                    <a:pt x="412" y="634"/>
                    <a:pt x="398" y="630"/>
                    <a:pt x="362" y="628"/>
                  </a:cubicBezTo>
                  <a:cubicBezTo>
                    <a:pt x="362" y="627"/>
                    <a:pt x="362" y="627"/>
                    <a:pt x="362" y="627"/>
                  </a:cubicBezTo>
                  <a:cubicBezTo>
                    <a:pt x="393" y="627"/>
                    <a:pt x="385" y="625"/>
                    <a:pt x="384" y="624"/>
                  </a:cubicBezTo>
                  <a:cubicBezTo>
                    <a:pt x="391" y="624"/>
                    <a:pt x="391" y="624"/>
                    <a:pt x="391" y="624"/>
                  </a:cubicBezTo>
                  <a:cubicBezTo>
                    <a:pt x="392" y="624"/>
                    <a:pt x="392" y="624"/>
                    <a:pt x="392" y="624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4" y="624"/>
                  </a:cubicBezTo>
                  <a:cubicBezTo>
                    <a:pt x="395" y="624"/>
                    <a:pt x="397" y="623"/>
                    <a:pt x="398" y="623"/>
                  </a:cubicBezTo>
                  <a:cubicBezTo>
                    <a:pt x="400" y="623"/>
                    <a:pt x="403" y="622"/>
                    <a:pt x="405" y="620"/>
                  </a:cubicBezTo>
                  <a:cubicBezTo>
                    <a:pt x="410" y="617"/>
                    <a:pt x="414" y="613"/>
                    <a:pt x="415" y="608"/>
                  </a:cubicBezTo>
                  <a:cubicBezTo>
                    <a:pt x="416" y="605"/>
                    <a:pt x="417" y="603"/>
                    <a:pt x="417" y="600"/>
                  </a:cubicBezTo>
                  <a:cubicBezTo>
                    <a:pt x="417" y="594"/>
                    <a:pt x="417" y="594"/>
                    <a:pt x="417" y="594"/>
                  </a:cubicBezTo>
                  <a:cubicBezTo>
                    <a:pt x="417" y="571"/>
                    <a:pt x="417" y="571"/>
                    <a:pt x="417" y="571"/>
                  </a:cubicBezTo>
                  <a:cubicBezTo>
                    <a:pt x="417" y="550"/>
                    <a:pt x="417" y="550"/>
                    <a:pt x="417" y="550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20" y="548"/>
                    <a:pt x="420" y="548"/>
                    <a:pt x="420" y="548"/>
                  </a:cubicBezTo>
                  <a:cubicBezTo>
                    <a:pt x="423" y="546"/>
                    <a:pt x="427" y="544"/>
                    <a:pt x="430" y="542"/>
                  </a:cubicBezTo>
                  <a:cubicBezTo>
                    <a:pt x="427" y="544"/>
                    <a:pt x="423" y="546"/>
                    <a:pt x="420" y="548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17" y="549"/>
                    <a:pt x="417" y="549"/>
                    <a:pt x="417" y="550"/>
                  </a:cubicBezTo>
                  <a:cubicBezTo>
                    <a:pt x="417" y="572"/>
                    <a:pt x="417" y="572"/>
                    <a:pt x="417" y="572"/>
                  </a:cubicBezTo>
                  <a:cubicBezTo>
                    <a:pt x="417" y="595"/>
                    <a:pt x="417" y="595"/>
                    <a:pt x="417" y="595"/>
                  </a:cubicBezTo>
                  <a:cubicBezTo>
                    <a:pt x="417" y="601"/>
                    <a:pt x="417" y="601"/>
                    <a:pt x="417" y="601"/>
                  </a:cubicBezTo>
                  <a:cubicBezTo>
                    <a:pt x="417" y="603"/>
                    <a:pt x="416" y="606"/>
                    <a:pt x="415" y="609"/>
                  </a:cubicBezTo>
                  <a:cubicBezTo>
                    <a:pt x="413" y="614"/>
                    <a:pt x="409" y="618"/>
                    <a:pt x="405" y="621"/>
                  </a:cubicBezTo>
                  <a:cubicBezTo>
                    <a:pt x="402" y="622"/>
                    <a:pt x="400" y="623"/>
                    <a:pt x="397" y="623"/>
                  </a:cubicBezTo>
                  <a:cubicBezTo>
                    <a:pt x="396" y="623"/>
                    <a:pt x="394" y="624"/>
                    <a:pt x="393" y="624"/>
                  </a:cubicBezTo>
                  <a:cubicBezTo>
                    <a:pt x="390" y="624"/>
                    <a:pt x="390" y="624"/>
                    <a:pt x="390" y="624"/>
                  </a:cubicBezTo>
                  <a:cubicBezTo>
                    <a:pt x="384" y="624"/>
                    <a:pt x="384" y="624"/>
                    <a:pt x="384" y="624"/>
                  </a:cubicBezTo>
                  <a:cubicBezTo>
                    <a:pt x="384" y="623"/>
                    <a:pt x="384" y="623"/>
                    <a:pt x="385" y="623"/>
                  </a:cubicBezTo>
                  <a:cubicBezTo>
                    <a:pt x="379" y="623"/>
                    <a:pt x="374" y="623"/>
                    <a:pt x="369" y="623"/>
                  </a:cubicBezTo>
                  <a:cubicBezTo>
                    <a:pt x="390" y="623"/>
                    <a:pt x="390" y="623"/>
                    <a:pt x="390" y="623"/>
                  </a:cubicBezTo>
                  <a:cubicBezTo>
                    <a:pt x="393" y="623"/>
                    <a:pt x="393" y="623"/>
                    <a:pt x="393" y="623"/>
                  </a:cubicBezTo>
                  <a:cubicBezTo>
                    <a:pt x="394" y="623"/>
                    <a:pt x="395" y="623"/>
                    <a:pt x="397" y="622"/>
                  </a:cubicBezTo>
                  <a:cubicBezTo>
                    <a:pt x="399" y="622"/>
                    <a:pt x="402" y="621"/>
                    <a:pt x="404" y="620"/>
                  </a:cubicBezTo>
                  <a:cubicBezTo>
                    <a:pt x="409" y="617"/>
                    <a:pt x="413" y="612"/>
                    <a:pt x="414" y="607"/>
                  </a:cubicBezTo>
                  <a:cubicBezTo>
                    <a:pt x="415" y="606"/>
                    <a:pt x="415" y="605"/>
                    <a:pt x="415" y="603"/>
                  </a:cubicBezTo>
                  <a:cubicBezTo>
                    <a:pt x="416" y="603"/>
                    <a:pt x="416" y="602"/>
                    <a:pt x="416" y="601"/>
                  </a:cubicBezTo>
                  <a:cubicBezTo>
                    <a:pt x="416" y="601"/>
                    <a:pt x="416" y="600"/>
                    <a:pt x="416" y="599"/>
                  </a:cubicBezTo>
                  <a:cubicBezTo>
                    <a:pt x="416" y="593"/>
                    <a:pt x="416" y="593"/>
                    <a:pt x="416" y="593"/>
                  </a:cubicBezTo>
                  <a:cubicBezTo>
                    <a:pt x="416" y="581"/>
                    <a:pt x="416" y="581"/>
                    <a:pt x="416" y="581"/>
                  </a:cubicBezTo>
                  <a:cubicBezTo>
                    <a:pt x="416" y="557"/>
                    <a:pt x="416" y="557"/>
                    <a:pt x="416" y="557"/>
                  </a:cubicBezTo>
                  <a:cubicBezTo>
                    <a:pt x="416" y="549"/>
                    <a:pt x="416" y="549"/>
                    <a:pt x="416" y="549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7" y="548"/>
                    <a:pt x="417" y="548"/>
                    <a:pt x="417" y="548"/>
                  </a:cubicBezTo>
                  <a:cubicBezTo>
                    <a:pt x="419" y="547"/>
                    <a:pt x="421" y="546"/>
                    <a:pt x="423" y="545"/>
                  </a:cubicBezTo>
                  <a:cubicBezTo>
                    <a:pt x="430" y="541"/>
                    <a:pt x="437" y="537"/>
                    <a:pt x="444" y="533"/>
                  </a:cubicBezTo>
                  <a:cubicBezTo>
                    <a:pt x="445" y="534"/>
                    <a:pt x="445" y="534"/>
                    <a:pt x="445" y="534"/>
                  </a:cubicBezTo>
                  <a:cubicBezTo>
                    <a:pt x="476" y="514"/>
                    <a:pt x="504" y="488"/>
                    <a:pt x="526" y="458"/>
                  </a:cubicBezTo>
                  <a:cubicBezTo>
                    <a:pt x="548" y="428"/>
                    <a:pt x="564" y="394"/>
                    <a:pt x="574" y="357"/>
                  </a:cubicBezTo>
                  <a:cubicBezTo>
                    <a:pt x="583" y="321"/>
                    <a:pt x="585" y="283"/>
                    <a:pt x="579" y="245"/>
                  </a:cubicBezTo>
                  <a:cubicBezTo>
                    <a:pt x="574" y="208"/>
                    <a:pt x="561" y="171"/>
                    <a:pt x="542" y="139"/>
                  </a:cubicBezTo>
                  <a:close/>
                  <a:moveTo>
                    <a:pt x="338" y="819"/>
                  </a:moveTo>
                  <a:cubicBezTo>
                    <a:pt x="339" y="819"/>
                    <a:pt x="340" y="819"/>
                    <a:pt x="340" y="818"/>
                  </a:cubicBezTo>
                  <a:cubicBezTo>
                    <a:pt x="340" y="819"/>
                    <a:pt x="339" y="819"/>
                    <a:pt x="338" y="819"/>
                  </a:cubicBezTo>
                  <a:close/>
                  <a:moveTo>
                    <a:pt x="256" y="820"/>
                  </a:moveTo>
                  <a:cubicBezTo>
                    <a:pt x="265" y="821"/>
                    <a:pt x="274" y="822"/>
                    <a:pt x="283" y="823"/>
                  </a:cubicBezTo>
                  <a:cubicBezTo>
                    <a:pt x="292" y="823"/>
                    <a:pt x="301" y="824"/>
                    <a:pt x="310" y="824"/>
                  </a:cubicBezTo>
                  <a:cubicBezTo>
                    <a:pt x="315" y="824"/>
                    <a:pt x="319" y="823"/>
                    <a:pt x="324" y="823"/>
                  </a:cubicBezTo>
                  <a:cubicBezTo>
                    <a:pt x="328" y="822"/>
                    <a:pt x="333" y="822"/>
                    <a:pt x="336" y="820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7" y="820"/>
                    <a:pt x="337" y="820"/>
                    <a:pt x="338" y="819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6" y="820"/>
                    <a:pt x="336" y="820"/>
                    <a:pt x="336" y="820"/>
                  </a:cubicBezTo>
                  <a:cubicBezTo>
                    <a:pt x="332" y="822"/>
                    <a:pt x="328" y="822"/>
                    <a:pt x="324" y="823"/>
                  </a:cubicBezTo>
                  <a:cubicBezTo>
                    <a:pt x="319" y="823"/>
                    <a:pt x="315" y="824"/>
                    <a:pt x="310" y="824"/>
                  </a:cubicBezTo>
                  <a:cubicBezTo>
                    <a:pt x="301" y="824"/>
                    <a:pt x="292" y="824"/>
                    <a:pt x="283" y="823"/>
                  </a:cubicBezTo>
                  <a:cubicBezTo>
                    <a:pt x="274" y="822"/>
                    <a:pt x="264" y="821"/>
                    <a:pt x="256" y="820"/>
                  </a:cubicBezTo>
                  <a:cubicBezTo>
                    <a:pt x="253" y="820"/>
                    <a:pt x="251" y="820"/>
                    <a:pt x="249" y="819"/>
                  </a:cubicBezTo>
                  <a:cubicBezTo>
                    <a:pt x="249" y="819"/>
                    <a:pt x="249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51" y="820"/>
                    <a:pt x="254" y="820"/>
                    <a:pt x="256" y="820"/>
                  </a:cubicBezTo>
                  <a:close/>
                  <a:moveTo>
                    <a:pt x="249" y="817"/>
                  </a:move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lose/>
                  <a:moveTo>
                    <a:pt x="249" y="819"/>
                  </a:moveTo>
                  <a:cubicBezTo>
                    <a:pt x="249" y="819"/>
                    <a:pt x="249" y="819"/>
                    <a:pt x="249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lose/>
                  <a:moveTo>
                    <a:pt x="246" y="817"/>
                  </a:moveTo>
                  <a:cubicBezTo>
                    <a:pt x="246" y="818"/>
                    <a:pt x="247" y="818"/>
                    <a:pt x="248" y="818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8"/>
                  </a:cubicBezTo>
                  <a:cubicBezTo>
                    <a:pt x="247" y="818"/>
                    <a:pt x="246" y="817"/>
                    <a:pt x="245" y="817"/>
                  </a:cubicBezTo>
                  <a:cubicBezTo>
                    <a:pt x="243" y="814"/>
                    <a:pt x="240" y="811"/>
                    <a:pt x="237" y="807"/>
                  </a:cubicBezTo>
                  <a:cubicBezTo>
                    <a:pt x="240" y="811"/>
                    <a:pt x="243" y="814"/>
                    <a:pt x="246" y="817"/>
                  </a:cubicBezTo>
                  <a:close/>
                  <a:moveTo>
                    <a:pt x="230" y="813"/>
                  </a:moveTo>
                  <a:cubicBezTo>
                    <a:pt x="230" y="812"/>
                    <a:pt x="230" y="812"/>
                    <a:pt x="230" y="812"/>
                  </a:cubicBezTo>
                  <a:cubicBezTo>
                    <a:pt x="228" y="811"/>
                    <a:pt x="228" y="811"/>
                    <a:pt x="228" y="811"/>
                  </a:cubicBezTo>
                  <a:cubicBezTo>
                    <a:pt x="228" y="810"/>
                    <a:pt x="228" y="810"/>
                    <a:pt x="228" y="810"/>
                  </a:cubicBezTo>
                  <a:cubicBezTo>
                    <a:pt x="227" y="809"/>
                    <a:pt x="227" y="809"/>
                    <a:pt x="227" y="809"/>
                  </a:cubicBezTo>
                  <a:cubicBezTo>
                    <a:pt x="227" y="808"/>
                    <a:pt x="227" y="808"/>
                    <a:pt x="227" y="808"/>
                  </a:cubicBezTo>
                  <a:cubicBezTo>
                    <a:pt x="223" y="800"/>
                    <a:pt x="223" y="800"/>
                    <a:pt x="223" y="800"/>
                  </a:cubicBezTo>
                  <a:cubicBezTo>
                    <a:pt x="215" y="784"/>
                    <a:pt x="215" y="784"/>
                    <a:pt x="215" y="784"/>
                  </a:cubicBezTo>
                  <a:cubicBezTo>
                    <a:pt x="220" y="793"/>
                    <a:pt x="224" y="804"/>
                    <a:pt x="230" y="813"/>
                  </a:cubicBezTo>
                  <a:close/>
                  <a:moveTo>
                    <a:pt x="190" y="672"/>
                  </a:moveTo>
                  <a:cubicBezTo>
                    <a:pt x="187" y="672"/>
                    <a:pt x="187" y="672"/>
                    <a:pt x="187" y="672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5" y="672"/>
                    <a:pt x="184" y="672"/>
                    <a:pt x="183" y="672"/>
                  </a:cubicBezTo>
                  <a:cubicBezTo>
                    <a:pt x="180" y="672"/>
                    <a:pt x="177" y="673"/>
                    <a:pt x="175" y="675"/>
                  </a:cubicBezTo>
                  <a:cubicBezTo>
                    <a:pt x="172" y="677"/>
                    <a:pt x="170" y="679"/>
                    <a:pt x="169" y="681"/>
                  </a:cubicBezTo>
                  <a:cubicBezTo>
                    <a:pt x="166" y="686"/>
                    <a:pt x="165" y="691"/>
                    <a:pt x="165" y="696"/>
                  </a:cubicBezTo>
                  <a:cubicBezTo>
                    <a:pt x="165" y="702"/>
                    <a:pt x="167" y="707"/>
                    <a:pt x="171" y="711"/>
                  </a:cubicBezTo>
                  <a:cubicBezTo>
                    <a:pt x="173" y="713"/>
                    <a:pt x="175" y="715"/>
                    <a:pt x="178" y="716"/>
                  </a:cubicBezTo>
                  <a:cubicBezTo>
                    <a:pt x="179" y="716"/>
                    <a:pt x="181" y="717"/>
                    <a:pt x="182" y="717"/>
                  </a:cubicBezTo>
                  <a:cubicBezTo>
                    <a:pt x="183" y="717"/>
                    <a:pt x="184" y="717"/>
                    <a:pt x="184" y="717"/>
                  </a:cubicBezTo>
                  <a:cubicBezTo>
                    <a:pt x="185" y="717"/>
                    <a:pt x="185" y="717"/>
                    <a:pt x="185" y="717"/>
                  </a:cubicBezTo>
                  <a:cubicBezTo>
                    <a:pt x="186" y="717"/>
                    <a:pt x="186" y="717"/>
                    <a:pt x="186" y="717"/>
                  </a:cubicBezTo>
                  <a:cubicBezTo>
                    <a:pt x="199" y="717"/>
                    <a:pt x="199" y="717"/>
                    <a:pt x="199" y="717"/>
                  </a:cubicBezTo>
                  <a:cubicBezTo>
                    <a:pt x="224" y="718"/>
                    <a:pt x="224" y="718"/>
                    <a:pt x="224" y="718"/>
                  </a:cubicBezTo>
                  <a:cubicBezTo>
                    <a:pt x="257" y="718"/>
                    <a:pt x="290" y="718"/>
                    <a:pt x="325" y="718"/>
                  </a:cubicBezTo>
                  <a:cubicBezTo>
                    <a:pt x="325" y="719"/>
                    <a:pt x="325" y="719"/>
                    <a:pt x="325" y="719"/>
                  </a:cubicBezTo>
                  <a:cubicBezTo>
                    <a:pt x="323" y="719"/>
                    <a:pt x="322" y="719"/>
                    <a:pt x="321" y="719"/>
                  </a:cubicBezTo>
                  <a:cubicBezTo>
                    <a:pt x="300" y="719"/>
                    <a:pt x="300" y="719"/>
                    <a:pt x="300" y="719"/>
                  </a:cubicBezTo>
                  <a:cubicBezTo>
                    <a:pt x="297" y="719"/>
                    <a:pt x="297" y="719"/>
                    <a:pt x="297" y="719"/>
                  </a:cubicBezTo>
                  <a:cubicBezTo>
                    <a:pt x="272" y="719"/>
                    <a:pt x="247" y="718"/>
                    <a:pt x="223" y="718"/>
                  </a:cubicBezTo>
                  <a:cubicBezTo>
                    <a:pt x="198" y="718"/>
                    <a:pt x="198" y="718"/>
                    <a:pt x="198" y="718"/>
                  </a:cubicBezTo>
                  <a:cubicBezTo>
                    <a:pt x="186" y="718"/>
                    <a:pt x="186" y="718"/>
                    <a:pt x="186" y="718"/>
                  </a:cubicBezTo>
                  <a:cubicBezTo>
                    <a:pt x="185" y="718"/>
                    <a:pt x="185" y="718"/>
                    <a:pt x="185" y="718"/>
                  </a:cubicBezTo>
                  <a:cubicBezTo>
                    <a:pt x="184" y="718"/>
                    <a:pt x="184" y="718"/>
                    <a:pt x="184" y="718"/>
                  </a:cubicBezTo>
                  <a:cubicBezTo>
                    <a:pt x="183" y="718"/>
                    <a:pt x="182" y="718"/>
                    <a:pt x="181" y="718"/>
                  </a:cubicBezTo>
                  <a:cubicBezTo>
                    <a:pt x="180" y="718"/>
                    <a:pt x="178" y="717"/>
                    <a:pt x="177" y="716"/>
                  </a:cubicBezTo>
                  <a:cubicBezTo>
                    <a:pt x="174" y="715"/>
                    <a:pt x="172" y="713"/>
                    <a:pt x="170" y="711"/>
                  </a:cubicBezTo>
                  <a:cubicBezTo>
                    <a:pt x="166" y="707"/>
                    <a:pt x="164" y="702"/>
                    <a:pt x="164" y="696"/>
                  </a:cubicBezTo>
                  <a:cubicBezTo>
                    <a:pt x="164" y="691"/>
                    <a:pt x="165" y="685"/>
                    <a:pt x="168" y="680"/>
                  </a:cubicBezTo>
                  <a:cubicBezTo>
                    <a:pt x="170" y="678"/>
                    <a:pt x="172" y="676"/>
                    <a:pt x="174" y="674"/>
                  </a:cubicBezTo>
                  <a:cubicBezTo>
                    <a:pt x="177" y="673"/>
                    <a:pt x="180" y="671"/>
                    <a:pt x="183" y="671"/>
                  </a:cubicBezTo>
                  <a:cubicBezTo>
                    <a:pt x="183" y="671"/>
                    <a:pt x="184" y="671"/>
                    <a:pt x="185" y="671"/>
                  </a:cubicBezTo>
                  <a:cubicBezTo>
                    <a:pt x="187" y="671"/>
                    <a:pt x="187" y="671"/>
                    <a:pt x="187" y="671"/>
                  </a:cubicBezTo>
                  <a:cubicBezTo>
                    <a:pt x="190" y="671"/>
                    <a:pt x="190" y="671"/>
                    <a:pt x="190" y="671"/>
                  </a:cubicBezTo>
                  <a:cubicBezTo>
                    <a:pt x="196" y="671"/>
                    <a:pt x="196" y="671"/>
                    <a:pt x="196" y="671"/>
                  </a:cubicBezTo>
                  <a:cubicBezTo>
                    <a:pt x="196" y="671"/>
                    <a:pt x="194" y="671"/>
                    <a:pt x="197" y="671"/>
                  </a:cubicBezTo>
                  <a:lnTo>
                    <a:pt x="190" y="672"/>
                  </a:lnTo>
                  <a:close/>
                  <a:moveTo>
                    <a:pt x="136" y="380"/>
                  </a:moveTo>
                  <a:cubicBezTo>
                    <a:pt x="135" y="376"/>
                    <a:pt x="135" y="371"/>
                    <a:pt x="136" y="368"/>
                  </a:cubicBezTo>
                  <a:cubicBezTo>
                    <a:pt x="137" y="364"/>
                    <a:pt x="139" y="361"/>
                    <a:pt x="143" y="359"/>
                  </a:cubicBezTo>
                  <a:cubicBezTo>
                    <a:pt x="146" y="356"/>
                    <a:pt x="150" y="355"/>
                    <a:pt x="154" y="354"/>
                  </a:cubicBezTo>
                  <a:cubicBezTo>
                    <a:pt x="158" y="354"/>
                    <a:pt x="162" y="355"/>
                    <a:pt x="166" y="357"/>
                  </a:cubicBezTo>
                  <a:cubicBezTo>
                    <a:pt x="170" y="359"/>
                    <a:pt x="174" y="362"/>
                    <a:pt x="177" y="366"/>
                  </a:cubicBezTo>
                  <a:cubicBezTo>
                    <a:pt x="180" y="369"/>
                    <a:pt x="183" y="373"/>
                    <a:pt x="185" y="377"/>
                  </a:cubicBezTo>
                  <a:cubicBezTo>
                    <a:pt x="188" y="384"/>
                    <a:pt x="188" y="384"/>
                    <a:pt x="188" y="384"/>
                  </a:cubicBezTo>
                  <a:cubicBezTo>
                    <a:pt x="194" y="396"/>
                    <a:pt x="194" y="396"/>
                    <a:pt x="194" y="396"/>
                  </a:cubicBezTo>
                  <a:cubicBezTo>
                    <a:pt x="196" y="395"/>
                    <a:pt x="198" y="394"/>
                    <a:pt x="200" y="393"/>
                  </a:cubicBezTo>
                  <a:cubicBezTo>
                    <a:pt x="201" y="393"/>
                    <a:pt x="201" y="392"/>
                    <a:pt x="202" y="392"/>
                  </a:cubicBezTo>
                  <a:cubicBezTo>
                    <a:pt x="203" y="391"/>
                    <a:pt x="204" y="391"/>
                    <a:pt x="205" y="390"/>
                  </a:cubicBezTo>
                  <a:cubicBezTo>
                    <a:pt x="207" y="389"/>
                    <a:pt x="207" y="389"/>
                    <a:pt x="207" y="389"/>
                  </a:cubicBezTo>
                  <a:cubicBezTo>
                    <a:pt x="209" y="388"/>
                    <a:pt x="209" y="388"/>
                    <a:pt x="209" y="388"/>
                  </a:cubicBezTo>
                  <a:cubicBezTo>
                    <a:pt x="210" y="387"/>
                    <a:pt x="211" y="386"/>
                    <a:pt x="213" y="386"/>
                  </a:cubicBezTo>
                  <a:cubicBezTo>
                    <a:pt x="217" y="383"/>
                    <a:pt x="221" y="380"/>
                    <a:pt x="225" y="376"/>
                  </a:cubicBezTo>
                  <a:cubicBezTo>
                    <a:pt x="229" y="373"/>
                    <a:pt x="233" y="369"/>
                    <a:pt x="237" y="366"/>
                  </a:cubicBezTo>
                  <a:cubicBezTo>
                    <a:pt x="239" y="364"/>
                    <a:pt x="240" y="362"/>
                    <a:pt x="242" y="360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46" y="356"/>
                    <a:pt x="246" y="356"/>
                    <a:pt x="246" y="356"/>
                  </a:cubicBezTo>
                  <a:cubicBezTo>
                    <a:pt x="247" y="354"/>
                    <a:pt x="249" y="353"/>
                    <a:pt x="250" y="351"/>
                  </a:cubicBezTo>
                  <a:cubicBezTo>
                    <a:pt x="249" y="349"/>
                    <a:pt x="247" y="348"/>
                    <a:pt x="246" y="346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5" y="344"/>
                    <a:pt x="245" y="344"/>
                    <a:pt x="245" y="344"/>
                  </a:cubicBezTo>
                  <a:cubicBezTo>
                    <a:pt x="245" y="343"/>
                    <a:pt x="244" y="343"/>
                    <a:pt x="244" y="342"/>
                  </a:cubicBezTo>
                  <a:cubicBezTo>
                    <a:pt x="243" y="340"/>
                    <a:pt x="242" y="338"/>
                    <a:pt x="242" y="336"/>
                  </a:cubicBezTo>
                  <a:cubicBezTo>
                    <a:pt x="242" y="335"/>
                    <a:pt x="241" y="334"/>
                    <a:pt x="241" y="333"/>
                  </a:cubicBezTo>
                  <a:cubicBezTo>
                    <a:pt x="241" y="332"/>
                    <a:pt x="241" y="332"/>
                    <a:pt x="241" y="331"/>
                  </a:cubicBezTo>
                  <a:cubicBezTo>
                    <a:pt x="241" y="331"/>
                    <a:pt x="241" y="330"/>
                    <a:pt x="241" y="330"/>
                  </a:cubicBezTo>
                  <a:cubicBezTo>
                    <a:pt x="241" y="328"/>
                    <a:pt x="241" y="325"/>
                    <a:pt x="241" y="323"/>
                  </a:cubicBezTo>
                  <a:cubicBezTo>
                    <a:pt x="242" y="314"/>
                    <a:pt x="246" y="306"/>
                    <a:pt x="251" y="298"/>
                  </a:cubicBezTo>
                  <a:cubicBezTo>
                    <a:pt x="253" y="295"/>
                    <a:pt x="256" y="291"/>
                    <a:pt x="260" y="289"/>
                  </a:cubicBezTo>
                  <a:cubicBezTo>
                    <a:pt x="263" y="287"/>
                    <a:pt x="267" y="286"/>
                    <a:pt x="271" y="286"/>
                  </a:cubicBezTo>
                  <a:cubicBezTo>
                    <a:pt x="274" y="287"/>
                    <a:pt x="278" y="288"/>
                    <a:pt x="281" y="291"/>
                  </a:cubicBezTo>
                  <a:cubicBezTo>
                    <a:pt x="285" y="293"/>
                    <a:pt x="287" y="297"/>
                    <a:pt x="288" y="300"/>
                  </a:cubicBezTo>
                  <a:cubicBezTo>
                    <a:pt x="291" y="307"/>
                    <a:pt x="288" y="316"/>
                    <a:pt x="284" y="324"/>
                  </a:cubicBezTo>
                  <a:cubicBezTo>
                    <a:pt x="282" y="328"/>
                    <a:pt x="279" y="332"/>
                    <a:pt x="276" y="335"/>
                  </a:cubicBezTo>
                  <a:cubicBezTo>
                    <a:pt x="275" y="337"/>
                    <a:pt x="275" y="337"/>
                    <a:pt x="275" y="337"/>
                  </a:cubicBezTo>
                  <a:cubicBezTo>
                    <a:pt x="273" y="339"/>
                    <a:pt x="273" y="339"/>
                    <a:pt x="273" y="339"/>
                  </a:cubicBezTo>
                  <a:cubicBezTo>
                    <a:pt x="269" y="344"/>
                    <a:pt x="269" y="344"/>
                    <a:pt x="269" y="344"/>
                  </a:cubicBezTo>
                  <a:cubicBezTo>
                    <a:pt x="268" y="346"/>
                    <a:pt x="267" y="347"/>
                    <a:pt x="267" y="349"/>
                  </a:cubicBezTo>
                  <a:cubicBezTo>
                    <a:pt x="267" y="349"/>
                    <a:pt x="267" y="350"/>
                    <a:pt x="267" y="350"/>
                  </a:cubicBezTo>
                  <a:cubicBezTo>
                    <a:pt x="267" y="351"/>
                    <a:pt x="267" y="351"/>
                    <a:pt x="267" y="351"/>
                  </a:cubicBezTo>
                  <a:cubicBezTo>
                    <a:pt x="267" y="351"/>
                    <a:pt x="267" y="351"/>
                    <a:pt x="268" y="351"/>
                  </a:cubicBezTo>
                  <a:cubicBezTo>
                    <a:pt x="268" y="352"/>
                    <a:pt x="268" y="352"/>
                    <a:pt x="268" y="352"/>
                  </a:cubicBezTo>
                  <a:cubicBezTo>
                    <a:pt x="268" y="352"/>
                    <a:pt x="269" y="353"/>
                    <a:pt x="270" y="353"/>
                  </a:cubicBezTo>
                  <a:cubicBezTo>
                    <a:pt x="270" y="354"/>
                    <a:pt x="271" y="354"/>
                    <a:pt x="272" y="354"/>
                  </a:cubicBezTo>
                  <a:cubicBezTo>
                    <a:pt x="274" y="355"/>
                    <a:pt x="276" y="356"/>
                    <a:pt x="277" y="356"/>
                  </a:cubicBezTo>
                  <a:cubicBezTo>
                    <a:pt x="278" y="356"/>
                    <a:pt x="279" y="357"/>
                    <a:pt x="280" y="357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5" y="358"/>
                    <a:pt x="286" y="358"/>
                    <a:pt x="287" y="358"/>
                  </a:cubicBezTo>
                  <a:cubicBezTo>
                    <a:pt x="292" y="359"/>
                    <a:pt x="297" y="359"/>
                    <a:pt x="303" y="359"/>
                  </a:cubicBezTo>
                  <a:cubicBezTo>
                    <a:pt x="308" y="359"/>
                    <a:pt x="313" y="359"/>
                    <a:pt x="318" y="358"/>
                  </a:cubicBezTo>
                  <a:cubicBezTo>
                    <a:pt x="321" y="357"/>
                    <a:pt x="323" y="356"/>
                    <a:pt x="326" y="355"/>
                  </a:cubicBezTo>
                  <a:cubicBezTo>
                    <a:pt x="327" y="355"/>
                    <a:pt x="327" y="355"/>
                    <a:pt x="327" y="355"/>
                  </a:cubicBezTo>
                  <a:cubicBezTo>
                    <a:pt x="328" y="355"/>
                    <a:pt x="328" y="355"/>
                    <a:pt x="328" y="355"/>
                  </a:cubicBezTo>
                  <a:cubicBezTo>
                    <a:pt x="331" y="353"/>
                    <a:pt x="331" y="353"/>
                    <a:pt x="331" y="353"/>
                  </a:cubicBezTo>
                  <a:cubicBezTo>
                    <a:pt x="333" y="353"/>
                    <a:pt x="335" y="352"/>
                    <a:pt x="337" y="351"/>
                  </a:cubicBezTo>
                  <a:cubicBezTo>
                    <a:pt x="336" y="348"/>
                    <a:pt x="336" y="345"/>
                    <a:pt x="335" y="342"/>
                  </a:cubicBezTo>
                  <a:cubicBezTo>
                    <a:pt x="335" y="340"/>
                    <a:pt x="335" y="340"/>
                    <a:pt x="335" y="340"/>
                  </a:cubicBezTo>
                  <a:cubicBezTo>
                    <a:pt x="335" y="339"/>
                    <a:pt x="335" y="339"/>
                    <a:pt x="335" y="339"/>
                  </a:cubicBezTo>
                  <a:cubicBezTo>
                    <a:pt x="334" y="337"/>
                    <a:pt x="334" y="337"/>
                    <a:pt x="334" y="337"/>
                  </a:cubicBezTo>
                  <a:cubicBezTo>
                    <a:pt x="334" y="333"/>
                    <a:pt x="334" y="330"/>
                    <a:pt x="334" y="327"/>
                  </a:cubicBezTo>
                  <a:cubicBezTo>
                    <a:pt x="334" y="320"/>
                    <a:pt x="336" y="314"/>
                    <a:pt x="339" y="309"/>
                  </a:cubicBezTo>
                  <a:cubicBezTo>
                    <a:pt x="340" y="307"/>
                    <a:pt x="342" y="304"/>
                    <a:pt x="345" y="302"/>
                  </a:cubicBezTo>
                  <a:cubicBezTo>
                    <a:pt x="346" y="301"/>
                    <a:pt x="347" y="300"/>
                    <a:pt x="348" y="299"/>
                  </a:cubicBezTo>
                  <a:cubicBezTo>
                    <a:pt x="349" y="298"/>
                    <a:pt x="350" y="297"/>
                    <a:pt x="352" y="297"/>
                  </a:cubicBezTo>
                  <a:cubicBezTo>
                    <a:pt x="357" y="294"/>
                    <a:pt x="363" y="294"/>
                    <a:pt x="367" y="296"/>
                  </a:cubicBezTo>
                  <a:cubicBezTo>
                    <a:pt x="369" y="296"/>
                    <a:pt x="370" y="297"/>
                    <a:pt x="371" y="297"/>
                  </a:cubicBezTo>
                  <a:cubicBezTo>
                    <a:pt x="371" y="298"/>
                    <a:pt x="372" y="298"/>
                    <a:pt x="372" y="299"/>
                  </a:cubicBezTo>
                  <a:cubicBezTo>
                    <a:pt x="373" y="299"/>
                    <a:pt x="373" y="300"/>
                    <a:pt x="374" y="300"/>
                  </a:cubicBezTo>
                  <a:cubicBezTo>
                    <a:pt x="375" y="303"/>
                    <a:pt x="377" y="305"/>
                    <a:pt x="378" y="308"/>
                  </a:cubicBezTo>
                  <a:cubicBezTo>
                    <a:pt x="380" y="313"/>
                    <a:pt x="380" y="319"/>
                    <a:pt x="378" y="325"/>
                  </a:cubicBezTo>
                  <a:cubicBezTo>
                    <a:pt x="376" y="330"/>
                    <a:pt x="372" y="336"/>
                    <a:pt x="367" y="340"/>
                  </a:cubicBezTo>
                  <a:cubicBezTo>
                    <a:pt x="365" y="343"/>
                    <a:pt x="363" y="345"/>
                    <a:pt x="360" y="347"/>
                  </a:cubicBezTo>
                  <a:cubicBezTo>
                    <a:pt x="359" y="347"/>
                    <a:pt x="359" y="348"/>
                    <a:pt x="358" y="348"/>
                  </a:cubicBezTo>
                  <a:cubicBezTo>
                    <a:pt x="357" y="349"/>
                    <a:pt x="357" y="349"/>
                    <a:pt x="357" y="349"/>
                  </a:cubicBezTo>
                  <a:cubicBezTo>
                    <a:pt x="356" y="350"/>
                    <a:pt x="356" y="350"/>
                    <a:pt x="356" y="350"/>
                  </a:cubicBezTo>
                  <a:cubicBezTo>
                    <a:pt x="353" y="352"/>
                    <a:pt x="351" y="353"/>
                    <a:pt x="348" y="355"/>
                  </a:cubicBezTo>
                  <a:cubicBezTo>
                    <a:pt x="349" y="357"/>
                    <a:pt x="349" y="359"/>
                    <a:pt x="350" y="361"/>
                  </a:cubicBezTo>
                  <a:cubicBezTo>
                    <a:pt x="350" y="362"/>
                    <a:pt x="351" y="363"/>
                    <a:pt x="351" y="364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3" y="369"/>
                    <a:pt x="354" y="371"/>
                    <a:pt x="356" y="373"/>
                  </a:cubicBezTo>
                  <a:cubicBezTo>
                    <a:pt x="358" y="378"/>
                    <a:pt x="361" y="382"/>
                    <a:pt x="364" y="387"/>
                  </a:cubicBezTo>
                  <a:cubicBezTo>
                    <a:pt x="367" y="391"/>
                    <a:pt x="371" y="395"/>
                    <a:pt x="375" y="398"/>
                  </a:cubicBezTo>
                  <a:cubicBezTo>
                    <a:pt x="376" y="399"/>
                    <a:pt x="377" y="400"/>
                    <a:pt x="378" y="400"/>
                  </a:cubicBezTo>
                  <a:cubicBezTo>
                    <a:pt x="379" y="401"/>
                    <a:pt x="379" y="401"/>
                    <a:pt x="380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3" y="403"/>
                    <a:pt x="383" y="403"/>
                    <a:pt x="383" y="403"/>
                  </a:cubicBezTo>
                  <a:cubicBezTo>
                    <a:pt x="384" y="404"/>
                    <a:pt x="386" y="405"/>
                    <a:pt x="388" y="406"/>
                  </a:cubicBezTo>
                  <a:cubicBezTo>
                    <a:pt x="391" y="407"/>
                    <a:pt x="391" y="407"/>
                    <a:pt x="391" y="407"/>
                  </a:cubicBezTo>
                  <a:cubicBezTo>
                    <a:pt x="392" y="408"/>
                    <a:pt x="392" y="408"/>
                    <a:pt x="392" y="408"/>
                  </a:cubicBezTo>
                  <a:cubicBezTo>
                    <a:pt x="393" y="408"/>
                    <a:pt x="393" y="408"/>
                    <a:pt x="394" y="408"/>
                  </a:cubicBezTo>
                  <a:cubicBezTo>
                    <a:pt x="401" y="393"/>
                    <a:pt x="401" y="393"/>
                    <a:pt x="401" y="393"/>
                  </a:cubicBezTo>
                  <a:cubicBezTo>
                    <a:pt x="406" y="383"/>
                    <a:pt x="406" y="383"/>
                    <a:pt x="406" y="383"/>
                  </a:cubicBezTo>
                  <a:cubicBezTo>
                    <a:pt x="408" y="379"/>
                    <a:pt x="408" y="379"/>
                    <a:pt x="408" y="379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7"/>
                    <a:pt x="409" y="377"/>
                    <a:pt x="409" y="377"/>
                  </a:cubicBezTo>
                  <a:cubicBezTo>
                    <a:pt x="410" y="376"/>
                    <a:pt x="410" y="375"/>
                    <a:pt x="411" y="375"/>
                  </a:cubicBezTo>
                  <a:cubicBezTo>
                    <a:pt x="413" y="372"/>
                    <a:pt x="415" y="370"/>
                    <a:pt x="417" y="367"/>
                  </a:cubicBezTo>
                  <a:cubicBezTo>
                    <a:pt x="420" y="365"/>
                    <a:pt x="422" y="363"/>
                    <a:pt x="425" y="362"/>
                  </a:cubicBezTo>
                  <a:cubicBezTo>
                    <a:pt x="426" y="361"/>
                    <a:pt x="427" y="361"/>
                    <a:pt x="429" y="361"/>
                  </a:cubicBezTo>
                  <a:cubicBezTo>
                    <a:pt x="430" y="361"/>
                    <a:pt x="431" y="361"/>
                    <a:pt x="432" y="361"/>
                  </a:cubicBezTo>
                  <a:cubicBezTo>
                    <a:pt x="437" y="362"/>
                    <a:pt x="441" y="366"/>
                    <a:pt x="444" y="372"/>
                  </a:cubicBezTo>
                  <a:cubicBezTo>
                    <a:pt x="446" y="377"/>
                    <a:pt x="447" y="384"/>
                    <a:pt x="446" y="390"/>
                  </a:cubicBezTo>
                  <a:cubicBezTo>
                    <a:pt x="445" y="393"/>
                    <a:pt x="445" y="396"/>
                    <a:pt x="443" y="399"/>
                  </a:cubicBezTo>
                  <a:cubicBezTo>
                    <a:pt x="442" y="402"/>
                    <a:pt x="440" y="405"/>
                    <a:pt x="438" y="407"/>
                  </a:cubicBezTo>
                  <a:cubicBezTo>
                    <a:pt x="434" y="411"/>
                    <a:pt x="429" y="415"/>
                    <a:pt x="423" y="417"/>
                  </a:cubicBezTo>
                  <a:cubicBezTo>
                    <a:pt x="420" y="418"/>
                    <a:pt x="416" y="418"/>
                    <a:pt x="413" y="418"/>
                  </a:cubicBezTo>
                  <a:cubicBezTo>
                    <a:pt x="411" y="418"/>
                    <a:pt x="410" y="419"/>
                    <a:pt x="408" y="419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8"/>
                    <a:pt x="404" y="418"/>
                    <a:pt x="404" y="418"/>
                  </a:cubicBezTo>
                  <a:cubicBezTo>
                    <a:pt x="399" y="418"/>
                    <a:pt x="399" y="418"/>
                    <a:pt x="399" y="418"/>
                  </a:cubicBezTo>
                  <a:cubicBezTo>
                    <a:pt x="398" y="419"/>
                    <a:pt x="397" y="421"/>
                    <a:pt x="397" y="423"/>
                  </a:cubicBezTo>
                  <a:cubicBezTo>
                    <a:pt x="395" y="427"/>
                    <a:pt x="395" y="427"/>
                    <a:pt x="395" y="427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3"/>
                    <a:pt x="387" y="443"/>
                    <a:pt x="387" y="443"/>
                  </a:cubicBezTo>
                  <a:cubicBezTo>
                    <a:pt x="384" y="451"/>
                    <a:pt x="381" y="458"/>
                    <a:pt x="378" y="465"/>
                  </a:cubicBezTo>
                  <a:cubicBezTo>
                    <a:pt x="372" y="480"/>
                    <a:pt x="367" y="495"/>
                    <a:pt x="361" y="510"/>
                  </a:cubicBezTo>
                  <a:cubicBezTo>
                    <a:pt x="351" y="539"/>
                    <a:pt x="341" y="570"/>
                    <a:pt x="332" y="600"/>
                  </a:cubicBezTo>
                  <a:cubicBezTo>
                    <a:pt x="327" y="617"/>
                    <a:pt x="327" y="617"/>
                    <a:pt x="327" y="617"/>
                  </a:cubicBezTo>
                  <a:cubicBezTo>
                    <a:pt x="326" y="622"/>
                    <a:pt x="326" y="622"/>
                    <a:pt x="326" y="622"/>
                  </a:cubicBezTo>
                  <a:cubicBezTo>
                    <a:pt x="325" y="622"/>
                    <a:pt x="325" y="622"/>
                    <a:pt x="325" y="622"/>
                  </a:cubicBezTo>
                  <a:cubicBezTo>
                    <a:pt x="330" y="603"/>
                    <a:pt x="330" y="603"/>
                    <a:pt x="330" y="603"/>
                  </a:cubicBezTo>
                  <a:cubicBezTo>
                    <a:pt x="334" y="592"/>
                    <a:pt x="334" y="592"/>
                    <a:pt x="334" y="592"/>
                  </a:cubicBezTo>
                  <a:cubicBezTo>
                    <a:pt x="342" y="563"/>
                    <a:pt x="352" y="534"/>
                    <a:pt x="362" y="506"/>
                  </a:cubicBezTo>
                  <a:cubicBezTo>
                    <a:pt x="367" y="491"/>
                    <a:pt x="373" y="477"/>
                    <a:pt x="378" y="463"/>
                  </a:cubicBezTo>
                  <a:cubicBezTo>
                    <a:pt x="381" y="456"/>
                    <a:pt x="384" y="449"/>
                    <a:pt x="387" y="442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403" y="418"/>
                    <a:pt x="403" y="418"/>
                    <a:pt x="403" y="418"/>
                  </a:cubicBezTo>
                  <a:cubicBezTo>
                    <a:pt x="404" y="418"/>
                    <a:pt x="405" y="418"/>
                    <a:pt x="406" y="418"/>
                  </a:cubicBezTo>
                  <a:cubicBezTo>
                    <a:pt x="406" y="418"/>
                    <a:pt x="407" y="418"/>
                    <a:pt x="407" y="418"/>
                  </a:cubicBezTo>
                  <a:cubicBezTo>
                    <a:pt x="408" y="418"/>
                    <a:pt x="408" y="418"/>
                    <a:pt x="408" y="418"/>
                  </a:cubicBezTo>
                  <a:cubicBezTo>
                    <a:pt x="410" y="418"/>
                    <a:pt x="411" y="418"/>
                    <a:pt x="413" y="418"/>
                  </a:cubicBezTo>
                  <a:cubicBezTo>
                    <a:pt x="416" y="417"/>
                    <a:pt x="419" y="417"/>
                    <a:pt x="422" y="416"/>
                  </a:cubicBezTo>
                  <a:cubicBezTo>
                    <a:pt x="428" y="414"/>
                    <a:pt x="434" y="411"/>
                    <a:pt x="438" y="406"/>
                  </a:cubicBezTo>
                  <a:cubicBezTo>
                    <a:pt x="440" y="404"/>
                    <a:pt x="442" y="402"/>
                    <a:pt x="443" y="399"/>
                  </a:cubicBezTo>
                  <a:cubicBezTo>
                    <a:pt x="444" y="396"/>
                    <a:pt x="445" y="393"/>
                    <a:pt x="445" y="390"/>
                  </a:cubicBezTo>
                  <a:cubicBezTo>
                    <a:pt x="446" y="384"/>
                    <a:pt x="446" y="377"/>
                    <a:pt x="443" y="372"/>
                  </a:cubicBezTo>
                  <a:cubicBezTo>
                    <a:pt x="441" y="367"/>
                    <a:pt x="436" y="362"/>
                    <a:pt x="432" y="362"/>
                  </a:cubicBezTo>
                  <a:cubicBezTo>
                    <a:pt x="431" y="362"/>
                    <a:pt x="431" y="362"/>
                    <a:pt x="430" y="361"/>
                  </a:cubicBezTo>
                  <a:cubicBezTo>
                    <a:pt x="430" y="361"/>
                    <a:pt x="429" y="362"/>
                    <a:pt x="429" y="362"/>
                  </a:cubicBezTo>
                  <a:cubicBezTo>
                    <a:pt x="428" y="362"/>
                    <a:pt x="426" y="362"/>
                    <a:pt x="425" y="363"/>
                  </a:cubicBezTo>
                  <a:cubicBezTo>
                    <a:pt x="423" y="364"/>
                    <a:pt x="420" y="366"/>
                    <a:pt x="418" y="368"/>
                  </a:cubicBezTo>
                  <a:cubicBezTo>
                    <a:pt x="415" y="370"/>
                    <a:pt x="413" y="373"/>
                    <a:pt x="411" y="375"/>
                  </a:cubicBezTo>
                  <a:cubicBezTo>
                    <a:pt x="411" y="376"/>
                    <a:pt x="410" y="377"/>
                    <a:pt x="410" y="377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06" y="384"/>
                    <a:pt x="406" y="384"/>
                    <a:pt x="406" y="384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394" y="409"/>
                    <a:pt x="394" y="409"/>
                    <a:pt x="394" y="409"/>
                  </a:cubicBezTo>
                  <a:cubicBezTo>
                    <a:pt x="394" y="409"/>
                    <a:pt x="393" y="409"/>
                    <a:pt x="393" y="409"/>
                  </a:cubicBezTo>
                  <a:cubicBezTo>
                    <a:pt x="391" y="408"/>
                    <a:pt x="391" y="408"/>
                    <a:pt x="391" y="408"/>
                  </a:cubicBezTo>
                  <a:cubicBezTo>
                    <a:pt x="388" y="407"/>
                    <a:pt x="388" y="407"/>
                    <a:pt x="388" y="407"/>
                  </a:cubicBezTo>
                  <a:cubicBezTo>
                    <a:pt x="386" y="406"/>
                    <a:pt x="384" y="405"/>
                    <a:pt x="382" y="404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0" y="402"/>
                    <a:pt x="380" y="402"/>
                    <a:pt x="380" y="402"/>
                  </a:cubicBezTo>
                  <a:cubicBezTo>
                    <a:pt x="379" y="402"/>
                    <a:pt x="378" y="402"/>
                    <a:pt x="378" y="401"/>
                  </a:cubicBezTo>
                  <a:cubicBezTo>
                    <a:pt x="377" y="400"/>
                    <a:pt x="376" y="400"/>
                    <a:pt x="375" y="399"/>
                  </a:cubicBezTo>
                  <a:cubicBezTo>
                    <a:pt x="370" y="395"/>
                    <a:pt x="367" y="391"/>
                    <a:pt x="363" y="387"/>
                  </a:cubicBezTo>
                  <a:cubicBezTo>
                    <a:pt x="360" y="383"/>
                    <a:pt x="357" y="378"/>
                    <a:pt x="355" y="374"/>
                  </a:cubicBezTo>
                  <a:cubicBezTo>
                    <a:pt x="354" y="371"/>
                    <a:pt x="352" y="369"/>
                    <a:pt x="351" y="367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0" y="364"/>
                    <a:pt x="350" y="364"/>
                    <a:pt x="350" y="364"/>
                  </a:cubicBezTo>
                  <a:cubicBezTo>
                    <a:pt x="350" y="363"/>
                    <a:pt x="350" y="362"/>
                    <a:pt x="349" y="361"/>
                  </a:cubicBezTo>
                  <a:cubicBezTo>
                    <a:pt x="348" y="359"/>
                    <a:pt x="348" y="357"/>
                    <a:pt x="347" y="355"/>
                  </a:cubicBezTo>
                  <a:cubicBezTo>
                    <a:pt x="350" y="353"/>
                    <a:pt x="352" y="351"/>
                    <a:pt x="355" y="349"/>
                  </a:cubicBezTo>
                  <a:cubicBezTo>
                    <a:pt x="357" y="348"/>
                    <a:pt x="357" y="348"/>
                    <a:pt x="357" y="348"/>
                  </a:cubicBezTo>
                  <a:cubicBezTo>
                    <a:pt x="358" y="348"/>
                    <a:pt x="358" y="348"/>
                    <a:pt x="358" y="348"/>
                  </a:cubicBezTo>
                  <a:cubicBezTo>
                    <a:pt x="358" y="347"/>
                    <a:pt x="359" y="347"/>
                    <a:pt x="359" y="346"/>
                  </a:cubicBezTo>
                  <a:cubicBezTo>
                    <a:pt x="362" y="344"/>
                    <a:pt x="364" y="342"/>
                    <a:pt x="367" y="340"/>
                  </a:cubicBezTo>
                  <a:cubicBezTo>
                    <a:pt x="371" y="335"/>
                    <a:pt x="375" y="330"/>
                    <a:pt x="377" y="325"/>
                  </a:cubicBezTo>
                  <a:cubicBezTo>
                    <a:pt x="379" y="319"/>
                    <a:pt x="379" y="313"/>
                    <a:pt x="377" y="308"/>
                  </a:cubicBezTo>
                  <a:cubicBezTo>
                    <a:pt x="376" y="306"/>
                    <a:pt x="375" y="303"/>
                    <a:pt x="373" y="301"/>
                  </a:cubicBezTo>
                  <a:cubicBezTo>
                    <a:pt x="372" y="301"/>
                    <a:pt x="372" y="300"/>
                    <a:pt x="371" y="299"/>
                  </a:cubicBezTo>
                  <a:cubicBezTo>
                    <a:pt x="371" y="299"/>
                    <a:pt x="371" y="299"/>
                    <a:pt x="370" y="298"/>
                  </a:cubicBezTo>
                  <a:cubicBezTo>
                    <a:pt x="369" y="297"/>
                    <a:pt x="368" y="297"/>
                    <a:pt x="367" y="296"/>
                  </a:cubicBezTo>
                  <a:cubicBezTo>
                    <a:pt x="363" y="295"/>
                    <a:pt x="357" y="295"/>
                    <a:pt x="352" y="298"/>
                  </a:cubicBezTo>
                  <a:cubicBezTo>
                    <a:pt x="351" y="298"/>
                    <a:pt x="350" y="299"/>
                    <a:pt x="349" y="300"/>
                  </a:cubicBezTo>
                  <a:cubicBezTo>
                    <a:pt x="347" y="301"/>
                    <a:pt x="346" y="302"/>
                    <a:pt x="345" y="303"/>
                  </a:cubicBezTo>
                  <a:cubicBezTo>
                    <a:pt x="343" y="305"/>
                    <a:pt x="341" y="307"/>
                    <a:pt x="340" y="310"/>
                  </a:cubicBezTo>
                  <a:cubicBezTo>
                    <a:pt x="337" y="315"/>
                    <a:pt x="335" y="321"/>
                    <a:pt x="335" y="327"/>
                  </a:cubicBezTo>
                  <a:cubicBezTo>
                    <a:pt x="335" y="330"/>
                    <a:pt x="335" y="333"/>
                    <a:pt x="335" y="337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42"/>
                    <a:pt x="336" y="342"/>
                    <a:pt x="336" y="342"/>
                  </a:cubicBezTo>
                  <a:cubicBezTo>
                    <a:pt x="336" y="343"/>
                    <a:pt x="336" y="343"/>
                    <a:pt x="336" y="343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7"/>
                    <a:pt x="337" y="347"/>
                    <a:pt x="337" y="347"/>
                  </a:cubicBezTo>
                  <a:cubicBezTo>
                    <a:pt x="338" y="351"/>
                    <a:pt x="338" y="351"/>
                    <a:pt x="338" y="351"/>
                  </a:cubicBezTo>
                  <a:cubicBezTo>
                    <a:pt x="336" y="352"/>
                    <a:pt x="334" y="353"/>
                    <a:pt x="332" y="354"/>
                  </a:cubicBezTo>
                  <a:cubicBezTo>
                    <a:pt x="331" y="355"/>
                    <a:pt x="330" y="355"/>
                    <a:pt x="329" y="355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26" y="356"/>
                    <a:pt x="326" y="356"/>
                    <a:pt x="326" y="356"/>
                  </a:cubicBezTo>
                  <a:cubicBezTo>
                    <a:pt x="324" y="357"/>
                    <a:pt x="321" y="358"/>
                    <a:pt x="318" y="359"/>
                  </a:cubicBezTo>
                  <a:cubicBezTo>
                    <a:pt x="313" y="360"/>
                    <a:pt x="308" y="360"/>
                    <a:pt x="303" y="360"/>
                  </a:cubicBezTo>
                  <a:cubicBezTo>
                    <a:pt x="297" y="360"/>
                    <a:pt x="292" y="360"/>
                    <a:pt x="287" y="359"/>
                  </a:cubicBezTo>
                  <a:cubicBezTo>
                    <a:pt x="286" y="359"/>
                    <a:pt x="284" y="359"/>
                    <a:pt x="283" y="358"/>
                  </a:cubicBezTo>
                  <a:cubicBezTo>
                    <a:pt x="282" y="358"/>
                    <a:pt x="281" y="358"/>
                    <a:pt x="280" y="358"/>
                  </a:cubicBezTo>
                  <a:cubicBezTo>
                    <a:pt x="279" y="358"/>
                    <a:pt x="278" y="357"/>
                    <a:pt x="277" y="357"/>
                  </a:cubicBezTo>
                  <a:cubicBezTo>
                    <a:pt x="275" y="357"/>
                    <a:pt x="273" y="356"/>
                    <a:pt x="271" y="355"/>
                  </a:cubicBezTo>
                  <a:cubicBezTo>
                    <a:pt x="270" y="355"/>
                    <a:pt x="269" y="354"/>
                    <a:pt x="268" y="354"/>
                  </a:cubicBezTo>
                  <a:cubicBezTo>
                    <a:pt x="268" y="353"/>
                    <a:pt x="267" y="353"/>
                    <a:pt x="267" y="352"/>
                  </a:cubicBezTo>
                  <a:cubicBezTo>
                    <a:pt x="266" y="352"/>
                    <a:pt x="266" y="351"/>
                    <a:pt x="266" y="351"/>
                  </a:cubicBezTo>
                  <a:cubicBezTo>
                    <a:pt x="266" y="350"/>
                    <a:pt x="266" y="350"/>
                    <a:pt x="266" y="350"/>
                  </a:cubicBezTo>
                  <a:cubicBezTo>
                    <a:pt x="266" y="350"/>
                    <a:pt x="266" y="349"/>
                    <a:pt x="265" y="349"/>
                  </a:cubicBezTo>
                  <a:cubicBezTo>
                    <a:pt x="265" y="348"/>
                    <a:pt x="266" y="346"/>
                    <a:pt x="268" y="344"/>
                  </a:cubicBezTo>
                  <a:cubicBezTo>
                    <a:pt x="272" y="339"/>
                    <a:pt x="272" y="339"/>
                    <a:pt x="272" y="339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8" y="331"/>
                    <a:pt x="281" y="327"/>
                    <a:pt x="283" y="323"/>
                  </a:cubicBezTo>
                  <a:cubicBezTo>
                    <a:pt x="285" y="319"/>
                    <a:pt x="287" y="315"/>
                    <a:pt x="288" y="311"/>
                  </a:cubicBezTo>
                  <a:cubicBezTo>
                    <a:pt x="289" y="307"/>
                    <a:pt x="289" y="304"/>
                    <a:pt x="288" y="300"/>
                  </a:cubicBezTo>
                  <a:cubicBezTo>
                    <a:pt x="286" y="297"/>
                    <a:pt x="284" y="294"/>
                    <a:pt x="281" y="292"/>
                  </a:cubicBezTo>
                  <a:cubicBezTo>
                    <a:pt x="277" y="289"/>
                    <a:pt x="274" y="288"/>
                    <a:pt x="270" y="287"/>
                  </a:cubicBezTo>
                  <a:cubicBezTo>
                    <a:pt x="267" y="287"/>
                    <a:pt x="264" y="288"/>
                    <a:pt x="260" y="290"/>
                  </a:cubicBezTo>
                  <a:cubicBezTo>
                    <a:pt x="257" y="292"/>
                    <a:pt x="254" y="295"/>
                    <a:pt x="252" y="299"/>
                  </a:cubicBezTo>
                  <a:cubicBezTo>
                    <a:pt x="247" y="306"/>
                    <a:pt x="243" y="315"/>
                    <a:pt x="242" y="323"/>
                  </a:cubicBezTo>
                  <a:cubicBezTo>
                    <a:pt x="242" y="326"/>
                    <a:pt x="242" y="328"/>
                    <a:pt x="242" y="330"/>
                  </a:cubicBezTo>
                  <a:cubicBezTo>
                    <a:pt x="242" y="330"/>
                    <a:pt x="242" y="331"/>
                    <a:pt x="242" y="331"/>
                  </a:cubicBezTo>
                  <a:cubicBezTo>
                    <a:pt x="242" y="332"/>
                    <a:pt x="242" y="332"/>
                    <a:pt x="242" y="333"/>
                  </a:cubicBezTo>
                  <a:cubicBezTo>
                    <a:pt x="242" y="334"/>
                    <a:pt x="243" y="335"/>
                    <a:pt x="243" y="336"/>
                  </a:cubicBezTo>
                  <a:cubicBezTo>
                    <a:pt x="243" y="338"/>
                    <a:pt x="244" y="340"/>
                    <a:pt x="245" y="342"/>
                  </a:cubicBezTo>
                  <a:cubicBezTo>
                    <a:pt x="245" y="342"/>
                    <a:pt x="245" y="343"/>
                    <a:pt x="246" y="343"/>
                  </a:cubicBezTo>
                  <a:cubicBezTo>
                    <a:pt x="246" y="343"/>
                    <a:pt x="246" y="343"/>
                    <a:pt x="246" y="344"/>
                  </a:cubicBezTo>
                  <a:cubicBezTo>
                    <a:pt x="247" y="346"/>
                    <a:pt x="247" y="346"/>
                    <a:pt x="247" y="346"/>
                  </a:cubicBezTo>
                  <a:cubicBezTo>
                    <a:pt x="248" y="347"/>
                    <a:pt x="250" y="349"/>
                    <a:pt x="251" y="351"/>
                  </a:cubicBezTo>
                  <a:cubicBezTo>
                    <a:pt x="250" y="353"/>
                    <a:pt x="248" y="355"/>
                    <a:pt x="247" y="356"/>
                  </a:cubicBezTo>
                  <a:cubicBezTo>
                    <a:pt x="246" y="357"/>
                    <a:pt x="245" y="358"/>
                    <a:pt x="244" y="359"/>
                  </a:cubicBezTo>
                  <a:cubicBezTo>
                    <a:pt x="243" y="361"/>
                    <a:pt x="243" y="361"/>
                    <a:pt x="243" y="361"/>
                  </a:cubicBezTo>
                  <a:cubicBezTo>
                    <a:pt x="241" y="363"/>
                    <a:pt x="239" y="365"/>
                    <a:pt x="237" y="366"/>
                  </a:cubicBezTo>
                  <a:cubicBezTo>
                    <a:pt x="234" y="370"/>
                    <a:pt x="230" y="374"/>
                    <a:pt x="226" y="377"/>
                  </a:cubicBezTo>
                  <a:cubicBezTo>
                    <a:pt x="222" y="380"/>
                    <a:pt x="217" y="384"/>
                    <a:pt x="213" y="387"/>
                  </a:cubicBezTo>
                  <a:cubicBezTo>
                    <a:pt x="212" y="387"/>
                    <a:pt x="211" y="388"/>
                    <a:pt x="210" y="389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07" y="390"/>
                    <a:pt x="207" y="390"/>
                    <a:pt x="207" y="390"/>
                  </a:cubicBezTo>
                  <a:cubicBezTo>
                    <a:pt x="206" y="391"/>
                    <a:pt x="206" y="391"/>
                    <a:pt x="206" y="391"/>
                  </a:cubicBezTo>
                  <a:cubicBezTo>
                    <a:pt x="205" y="392"/>
                    <a:pt x="204" y="392"/>
                    <a:pt x="203" y="393"/>
                  </a:cubicBezTo>
                  <a:cubicBezTo>
                    <a:pt x="202" y="393"/>
                    <a:pt x="201" y="394"/>
                    <a:pt x="200" y="394"/>
                  </a:cubicBezTo>
                  <a:cubicBezTo>
                    <a:pt x="198" y="395"/>
                    <a:pt x="196" y="396"/>
                    <a:pt x="194" y="397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2" y="374"/>
                    <a:pt x="179" y="370"/>
                    <a:pt x="177" y="367"/>
                  </a:cubicBezTo>
                  <a:cubicBezTo>
                    <a:pt x="174" y="363"/>
                    <a:pt x="170" y="360"/>
                    <a:pt x="167" y="358"/>
                  </a:cubicBezTo>
                  <a:cubicBezTo>
                    <a:pt x="163" y="356"/>
                    <a:pt x="159" y="355"/>
                    <a:pt x="155" y="355"/>
                  </a:cubicBezTo>
                  <a:cubicBezTo>
                    <a:pt x="152" y="355"/>
                    <a:pt x="148" y="356"/>
                    <a:pt x="144" y="358"/>
                  </a:cubicBezTo>
                  <a:cubicBezTo>
                    <a:pt x="141" y="361"/>
                    <a:pt x="138" y="363"/>
                    <a:pt x="137" y="367"/>
                  </a:cubicBezTo>
                  <a:cubicBezTo>
                    <a:pt x="136" y="370"/>
                    <a:pt x="135" y="374"/>
                    <a:pt x="136" y="378"/>
                  </a:cubicBezTo>
                  <a:cubicBezTo>
                    <a:pt x="137" y="382"/>
                    <a:pt x="139" y="386"/>
                    <a:pt x="141" y="389"/>
                  </a:cubicBezTo>
                  <a:cubicBezTo>
                    <a:pt x="141" y="388"/>
                    <a:pt x="139" y="386"/>
                    <a:pt x="139" y="386"/>
                  </a:cubicBezTo>
                  <a:cubicBezTo>
                    <a:pt x="139" y="385"/>
                    <a:pt x="139" y="386"/>
                    <a:pt x="139" y="387"/>
                  </a:cubicBezTo>
                  <a:cubicBezTo>
                    <a:pt x="140" y="388"/>
                    <a:pt x="141" y="389"/>
                    <a:pt x="142" y="392"/>
                  </a:cubicBezTo>
                  <a:cubicBezTo>
                    <a:pt x="140" y="388"/>
                    <a:pt x="137" y="384"/>
                    <a:pt x="136" y="380"/>
                  </a:cubicBezTo>
                  <a:close/>
                  <a:moveTo>
                    <a:pt x="183" y="623"/>
                  </a:moveTo>
                  <a:cubicBezTo>
                    <a:pt x="180" y="624"/>
                    <a:pt x="177" y="625"/>
                    <a:pt x="175" y="626"/>
                  </a:cubicBezTo>
                  <a:cubicBezTo>
                    <a:pt x="172" y="628"/>
                    <a:pt x="170" y="630"/>
                    <a:pt x="169" y="632"/>
                  </a:cubicBezTo>
                  <a:cubicBezTo>
                    <a:pt x="166" y="637"/>
                    <a:pt x="165" y="642"/>
                    <a:pt x="165" y="648"/>
                  </a:cubicBezTo>
                  <a:cubicBezTo>
                    <a:pt x="165" y="653"/>
                    <a:pt x="167" y="658"/>
                    <a:pt x="171" y="662"/>
                  </a:cubicBezTo>
                  <a:cubicBezTo>
                    <a:pt x="173" y="664"/>
                    <a:pt x="175" y="666"/>
                    <a:pt x="178" y="667"/>
                  </a:cubicBezTo>
                  <a:cubicBezTo>
                    <a:pt x="179" y="668"/>
                    <a:pt x="181" y="668"/>
                    <a:pt x="182" y="668"/>
                  </a:cubicBezTo>
                  <a:cubicBezTo>
                    <a:pt x="183" y="669"/>
                    <a:pt x="184" y="669"/>
                    <a:pt x="184" y="669"/>
                  </a:cubicBezTo>
                  <a:cubicBezTo>
                    <a:pt x="185" y="669"/>
                    <a:pt x="185" y="669"/>
                    <a:pt x="185" y="669"/>
                  </a:cubicBezTo>
                  <a:cubicBezTo>
                    <a:pt x="186" y="669"/>
                    <a:pt x="186" y="669"/>
                    <a:pt x="186" y="669"/>
                  </a:cubicBezTo>
                  <a:cubicBezTo>
                    <a:pt x="199" y="669"/>
                    <a:pt x="199" y="669"/>
                    <a:pt x="199" y="669"/>
                  </a:cubicBezTo>
                  <a:cubicBezTo>
                    <a:pt x="224" y="669"/>
                    <a:pt x="224" y="669"/>
                    <a:pt x="224" y="669"/>
                  </a:cubicBezTo>
                  <a:cubicBezTo>
                    <a:pt x="257" y="669"/>
                    <a:pt x="290" y="670"/>
                    <a:pt x="325" y="669"/>
                  </a:cubicBezTo>
                  <a:cubicBezTo>
                    <a:pt x="325" y="670"/>
                    <a:pt x="325" y="670"/>
                    <a:pt x="325" y="670"/>
                  </a:cubicBezTo>
                  <a:cubicBezTo>
                    <a:pt x="311" y="670"/>
                    <a:pt x="311" y="670"/>
                    <a:pt x="311" y="670"/>
                  </a:cubicBezTo>
                  <a:cubicBezTo>
                    <a:pt x="298" y="670"/>
                    <a:pt x="298" y="670"/>
                    <a:pt x="298" y="670"/>
                  </a:cubicBezTo>
                  <a:cubicBezTo>
                    <a:pt x="273" y="670"/>
                    <a:pt x="248" y="670"/>
                    <a:pt x="223" y="670"/>
                  </a:cubicBezTo>
                  <a:cubicBezTo>
                    <a:pt x="198" y="670"/>
                    <a:pt x="198" y="670"/>
                    <a:pt x="198" y="670"/>
                  </a:cubicBezTo>
                  <a:cubicBezTo>
                    <a:pt x="186" y="670"/>
                    <a:pt x="186" y="670"/>
                    <a:pt x="186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183" y="670"/>
                    <a:pt x="182" y="669"/>
                    <a:pt x="181" y="669"/>
                  </a:cubicBezTo>
                  <a:cubicBezTo>
                    <a:pt x="180" y="669"/>
                    <a:pt x="178" y="669"/>
                    <a:pt x="177" y="668"/>
                  </a:cubicBezTo>
                  <a:cubicBezTo>
                    <a:pt x="174" y="667"/>
                    <a:pt x="172" y="665"/>
                    <a:pt x="170" y="663"/>
                  </a:cubicBezTo>
                  <a:cubicBezTo>
                    <a:pt x="166" y="658"/>
                    <a:pt x="164" y="653"/>
                    <a:pt x="164" y="648"/>
                  </a:cubicBezTo>
                  <a:cubicBezTo>
                    <a:pt x="164" y="642"/>
                    <a:pt x="165" y="637"/>
                    <a:pt x="168" y="632"/>
                  </a:cubicBezTo>
                  <a:cubicBezTo>
                    <a:pt x="170" y="630"/>
                    <a:pt x="172" y="627"/>
                    <a:pt x="174" y="626"/>
                  </a:cubicBezTo>
                  <a:cubicBezTo>
                    <a:pt x="176" y="624"/>
                    <a:pt x="179" y="623"/>
                    <a:pt x="182" y="623"/>
                  </a:cubicBezTo>
                  <a:cubicBezTo>
                    <a:pt x="182" y="623"/>
                    <a:pt x="183" y="623"/>
                    <a:pt x="183" y="623"/>
                  </a:cubicBezTo>
                  <a:cubicBezTo>
                    <a:pt x="183" y="623"/>
                    <a:pt x="183" y="623"/>
                    <a:pt x="183" y="623"/>
                  </a:cubicBezTo>
                  <a:close/>
                  <a:moveTo>
                    <a:pt x="248" y="379"/>
                  </a:moveTo>
                  <a:cubicBezTo>
                    <a:pt x="251" y="377"/>
                    <a:pt x="253" y="375"/>
                    <a:pt x="255" y="372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60" y="368"/>
                    <a:pt x="261" y="369"/>
                    <a:pt x="262" y="369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4" y="370"/>
                    <a:pt x="264" y="370"/>
                    <a:pt x="264" y="370"/>
                  </a:cubicBezTo>
                  <a:cubicBezTo>
                    <a:pt x="266" y="371"/>
                    <a:pt x="266" y="371"/>
                    <a:pt x="266" y="371"/>
                  </a:cubicBezTo>
                  <a:cubicBezTo>
                    <a:pt x="270" y="372"/>
                    <a:pt x="273" y="373"/>
                    <a:pt x="276" y="374"/>
                  </a:cubicBezTo>
                  <a:cubicBezTo>
                    <a:pt x="283" y="376"/>
                    <a:pt x="290" y="377"/>
                    <a:pt x="297" y="377"/>
                  </a:cubicBezTo>
                  <a:cubicBezTo>
                    <a:pt x="304" y="377"/>
                    <a:pt x="311" y="377"/>
                    <a:pt x="318" y="376"/>
                  </a:cubicBezTo>
                  <a:cubicBezTo>
                    <a:pt x="321" y="375"/>
                    <a:pt x="324" y="375"/>
                    <a:pt x="328" y="374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32" y="372"/>
                    <a:pt x="332" y="372"/>
                    <a:pt x="332" y="372"/>
                  </a:cubicBezTo>
                  <a:cubicBezTo>
                    <a:pt x="333" y="372"/>
                    <a:pt x="334" y="372"/>
                    <a:pt x="334" y="371"/>
                  </a:cubicBezTo>
                  <a:cubicBezTo>
                    <a:pt x="334" y="372"/>
                    <a:pt x="334" y="372"/>
                    <a:pt x="335" y="372"/>
                  </a:cubicBezTo>
                  <a:cubicBezTo>
                    <a:pt x="335" y="373"/>
                    <a:pt x="335" y="373"/>
                    <a:pt x="335" y="374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6"/>
                    <a:pt x="337" y="377"/>
                    <a:pt x="337" y="378"/>
                  </a:cubicBezTo>
                  <a:cubicBezTo>
                    <a:pt x="338" y="380"/>
                    <a:pt x="340" y="383"/>
                    <a:pt x="341" y="386"/>
                  </a:cubicBezTo>
                  <a:cubicBezTo>
                    <a:pt x="345" y="391"/>
                    <a:pt x="348" y="396"/>
                    <a:pt x="352" y="400"/>
                  </a:cubicBezTo>
                  <a:cubicBezTo>
                    <a:pt x="356" y="405"/>
                    <a:pt x="361" y="409"/>
                    <a:pt x="365" y="413"/>
                  </a:cubicBezTo>
                  <a:cubicBezTo>
                    <a:pt x="368" y="415"/>
                    <a:pt x="370" y="416"/>
                    <a:pt x="373" y="418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6" y="420"/>
                    <a:pt x="376" y="420"/>
                    <a:pt x="376" y="420"/>
                  </a:cubicBezTo>
                  <a:cubicBezTo>
                    <a:pt x="376" y="420"/>
                    <a:pt x="377" y="420"/>
                    <a:pt x="378" y="421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369" y="440"/>
                    <a:pt x="367" y="445"/>
                    <a:pt x="364" y="451"/>
                  </a:cubicBezTo>
                  <a:cubicBezTo>
                    <a:pt x="359" y="462"/>
                    <a:pt x="355" y="473"/>
                    <a:pt x="350" y="484"/>
                  </a:cubicBezTo>
                  <a:cubicBezTo>
                    <a:pt x="355" y="473"/>
                    <a:pt x="359" y="462"/>
                    <a:pt x="364" y="451"/>
                  </a:cubicBezTo>
                  <a:cubicBezTo>
                    <a:pt x="367" y="445"/>
                    <a:pt x="369" y="439"/>
                    <a:pt x="371" y="434"/>
                  </a:cubicBezTo>
                  <a:cubicBezTo>
                    <a:pt x="377" y="421"/>
                    <a:pt x="377" y="421"/>
                    <a:pt x="377" y="421"/>
                  </a:cubicBezTo>
                  <a:cubicBezTo>
                    <a:pt x="377" y="420"/>
                    <a:pt x="376" y="420"/>
                    <a:pt x="376" y="420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3" y="418"/>
                    <a:pt x="373" y="418"/>
                    <a:pt x="373" y="418"/>
                  </a:cubicBezTo>
                  <a:cubicBezTo>
                    <a:pt x="370" y="417"/>
                    <a:pt x="368" y="415"/>
                    <a:pt x="365" y="413"/>
                  </a:cubicBezTo>
                  <a:cubicBezTo>
                    <a:pt x="360" y="409"/>
                    <a:pt x="356" y="405"/>
                    <a:pt x="352" y="400"/>
                  </a:cubicBezTo>
                  <a:cubicBezTo>
                    <a:pt x="348" y="396"/>
                    <a:pt x="344" y="391"/>
                    <a:pt x="341" y="386"/>
                  </a:cubicBezTo>
                  <a:cubicBezTo>
                    <a:pt x="340" y="383"/>
                    <a:pt x="338" y="380"/>
                    <a:pt x="337" y="378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5" y="373"/>
                    <a:pt x="335" y="373"/>
                    <a:pt x="335" y="372"/>
                  </a:cubicBezTo>
                  <a:cubicBezTo>
                    <a:pt x="334" y="372"/>
                    <a:pt x="334" y="372"/>
                    <a:pt x="334" y="371"/>
                  </a:cubicBezTo>
                  <a:cubicBezTo>
                    <a:pt x="334" y="372"/>
                    <a:pt x="333" y="372"/>
                    <a:pt x="332" y="372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28" y="374"/>
                    <a:pt x="328" y="374"/>
                    <a:pt x="328" y="374"/>
                  </a:cubicBezTo>
                  <a:cubicBezTo>
                    <a:pt x="324" y="375"/>
                    <a:pt x="321" y="375"/>
                    <a:pt x="318" y="376"/>
                  </a:cubicBezTo>
                  <a:cubicBezTo>
                    <a:pt x="311" y="377"/>
                    <a:pt x="304" y="378"/>
                    <a:pt x="297" y="377"/>
                  </a:cubicBezTo>
                  <a:cubicBezTo>
                    <a:pt x="290" y="377"/>
                    <a:pt x="283" y="376"/>
                    <a:pt x="276" y="374"/>
                  </a:cubicBezTo>
                  <a:cubicBezTo>
                    <a:pt x="273" y="374"/>
                    <a:pt x="270" y="373"/>
                    <a:pt x="266" y="371"/>
                  </a:cubicBezTo>
                  <a:cubicBezTo>
                    <a:pt x="265" y="371"/>
                    <a:pt x="265" y="371"/>
                    <a:pt x="264" y="370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2" y="370"/>
                    <a:pt x="262" y="370"/>
                    <a:pt x="262" y="370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1" y="369"/>
                    <a:pt x="260" y="369"/>
                    <a:pt x="259" y="368"/>
                  </a:cubicBezTo>
                  <a:cubicBezTo>
                    <a:pt x="258" y="369"/>
                    <a:pt x="257" y="370"/>
                    <a:pt x="255" y="373"/>
                  </a:cubicBezTo>
                  <a:cubicBezTo>
                    <a:pt x="253" y="375"/>
                    <a:pt x="250" y="377"/>
                    <a:pt x="248" y="379"/>
                  </a:cubicBezTo>
                  <a:cubicBezTo>
                    <a:pt x="244" y="384"/>
                    <a:pt x="239" y="388"/>
                    <a:pt x="235" y="392"/>
                  </a:cubicBezTo>
                  <a:cubicBezTo>
                    <a:pt x="234" y="393"/>
                    <a:pt x="235" y="393"/>
                    <a:pt x="236" y="393"/>
                  </a:cubicBezTo>
                  <a:cubicBezTo>
                    <a:pt x="236" y="392"/>
                    <a:pt x="238" y="391"/>
                    <a:pt x="242" y="388"/>
                  </a:cubicBezTo>
                  <a:cubicBezTo>
                    <a:pt x="244" y="386"/>
                    <a:pt x="247" y="384"/>
                    <a:pt x="251" y="380"/>
                  </a:cubicBezTo>
                  <a:cubicBezTo>
                    <a:pt x="252" y="378"/>
                    <a:pt x="254" y="377"/>
                    <a:pt x="256" y="374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59" y="371"/>
                    <a:pt x="259" y="371"/>
                    <a:pt x="260" y="371"/>
                  </a:cubicBezTo>
                  <a:cubicBezTo>
                    <a:pt x="260" y="371"/>
                    <a:pt x="260" y="371"/>
                    <a:pt x="260" y="371"/>
                  </a:cubicBezTo>
                  <a:cubicBezTo>
                    <a:pt x="261" y="371"/>
                    <a:pt x="261" y="371"/>
                    <a:pt x="261" y="371"/>
                  </a:cubicBezTo>
                  <a:cubicBezTo>
                    <a:pt x="262" y="372"/>
                    <a:pt x="262" y="372"/>
                    <a:pt x="262" y="372"/>
                  </a:cubicBezTo>
                  <a:cubicBezTo>
                    <a:pt x="264" y="373"/>
                    <a:pt x="266" y="374"/>
                    <a:pt x="268" y="374"/>
                  </a:cubicBezTo>
                  <a:cubicBezTo>
                    <a:pt x="273" y="376"/>
                    <a:pt x="277" y="377"/>
                    <a:pt x="282" y="378"/>
                  </a:cubicBezTo>
                  <a:cubicBezTo>
                    <a:pt x="291" y="379"/>
                    <a:pt x="299" y="379"/>
                    <a:pt x="307" y="379"/>
                  </a:cubicBezTo>
                  <a:cubicBezTo>
                    <a:pt x="312" y="379"/>
                    <a:pt x="317" y="378"/>
                    <a:pt x="323" y="377"/>
                  </a:cubicBezTo>
                  <a:cubicBezTo>
                    <a:pt x="325" y="377"/>
                    <a:pt x="328" y="376"/>
                    <a:pt x="331" y="375"/>
                  </a:cubicBezTo>
                  <a:cubicBezTo>
                    <a:pt x="332" y="375"/>
                    <a:pt x="332" y="375"/>
                    <a:pt x="332" y="375"/>
                  </a:cubicBezTo>
                  <a:cubicBezTo>
                    <a:pt x="333" y="374"/>
                    <a:pt x="333" y="374"/>
                    <a:pt x="333" y="374"/>
                  </a:cubicBezTo>
                  <a:cubicBezTo>
                    <a:pt x="333" y="375"/>
                    <a:pt x="333" y="375"/>
                    <a:pt x="333" y="375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7"/>
                    <a:pt x="334" y="377"/>
                    <a:pt x="334" y="377"/>
                  </a:cubicBezTo>
                  <a:cubicBezTo>
                    <a:pt x="334" y="378"/>
                    <a:pt x="334" y="378"/>
                    <a:pt x="334" y="378"/>
                  </a:cubicBezTo>
                  <a:cubicBezTo>
                    <a:pt x="336" y="380"/>
                    <a:pt x="337" y="383"/>
                    <a:pt x="339" y="386"/>
                  </a:cubicBezTo>
                  <a:cubicBezTo>
                    <a:pt x="342" y="391"/>
                    <a:pt x="345" y="397"/>
                    <a:pt x="350" y="401"/>
                  </a:cubicBezTo>
                  <a:cubicBezTo>
                    <a:pt x="354" y="406"/>
                    <a:pt x="358" y="411"/>
                    <a:pt x="363" y="415"/>
                  </a:cubicBezTo>
                  <a:cubicBezTo>
                    <a:pt x="366" y="417"/>
                    <a:pt x="369" y="418"/>
                    <a:pt x="371" y="420"/>
                  </a:cubicBezTo>
                  <a:cubicBezTo>
                    <a:pt x="374" y="421"/>
                    <a:pt x="374" y="421"/>
                    <a:pt x="374" y="421"/>
                  </a:cubicBezTo>
                  <a:cubicBezTo>
                    <a:pt x="374" y="422"/>
                    <a:pt x="374" y="422"/>
                    <a:pt x="374" y="422"/>
                  </a:cubicBezTo>
                  <a:cubicBezTo>
                    <a:pt x="374" y="422"/>
                    <a:pt x="374" y="422"/>
                    <a:pt x="374" y="423"/>
                  </a:cubicBezTo>
                  <a:cubicBezTo>
                    <a:pt x="372" y="428"/>
                    <a:pt x="372" y="428"/>
                    <a:pt x="372" y="428"/>
                  </a:cubicBezTo>
                  <a:cubicBezTo>
                    <a:pt x="366" y="440"/>
                    <a:pt x="366" y="440"/>
                    <a:pt x="366" y="440"/>
                  </a:cubicBezTo>
                  <a:cubicBezTo>
                    <a:pt x="363" y="448"/>
                    <a:pt x="360" y="456"/>
                    <a:pt x="356" y="464"/>
                  </a:cubicBezTo>
                  <a:cubicBezTo>
                    <a:pt x="350" y="480"/>
                    <a:pt x="344" y="495"/>
                    <a:pt x="338" y="511"/>
                  </a:cubicBezTo>
                  <a:cubicBezTo>
                    <a:pt x="330" y="534"/>
                    <a:pt x="322" y="557"/>
                    <a:pt x="315" y="580"/>
                  </a:cubicBezTo>
                  <a:cubicBezTo>
                    <a:pt x="314" y="585"/>
                    <a:pt x="312" y="591"/>
                    <a:pt x="310" y="597"/>
                  </a:cubicBezTo>
                  <a:cubicBezTo>
                    <a:pt x="308" y="606"/>
                    <a:pt x="308" y="606"/>
                    <a:pt x="308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6" y="609"/>
                    <a:pt x="306" y="609"/>
                    <a:pt x="306" y="609"/>
                  </a:cubicBezTo>
                  <a:cubicBezTo>
                    <a:pt x="304" y="609"/>
                    <a:pt x="304" y="609"/>
                    <a:pt x="304" y="609"/>
                  </a:cubicBezTo>
                  <a:cubicBezTo>
                    <a:pt x="295" y="609"/>
                    <a:pt x="295" y="609"/>
                    <a:pt x="295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0" y="587"/>
                    <a:pt x="280" y="587"/>
                    <a:pt x="280" y="587"/>
                  </a:cubicBezTo>
                  <a:cubicBezTo>
                    <a:pt x="277" y="579"/>
                    <a:pt x="275" y="571"/>
                    <a:pt x="272" y="563"/>
                  </a:cubicBezTo>
                  <a:cubicBezTo>
                    <a:pt x="267" y="547"/>
                    <a:pt x="262" y="531"/>
                    <a:pt x="256" y="515"/>
                  </a:cubicBezTo>
                  <a:cubicBezTo>
                    <a:pt x="246" y="484"/>
                    <a:pt x="234" y="454"/>
                    <a:pt x="222" y="429"/>
                  </a:cubicBezTo>
                  <a:cubicBezTo>
                    <a:pt x="217" y="418"/>
                    <a:pt x="214" y="411"/>
                    <a:pt x="211" y="408"/>
                  </a:cubicBezTo>
                  <a:cubicBezTo>
                    <a:pt x="210" y="406"/>
                    <a:pt x="210" y="405"/>
                    <a:pt x="209" y="405"/>
                  </a:cubicBezTo>
                  <a:cubicBezTo>
                    <a:pt x="212" y="404"/>
                    <a:pt x="215" y="402"/>
                    <a:pt x="220" y="400"/>
                  </a:cubicBezTo>
                  <a:cubicBezTo>
                    <a:pt x="223" y="398"/>
                    <a:pt x="226" y="395"/>
                    <a:pt x="229" y="393"/>
                  </a:cubicBezTo>
                  <a:cubicBezTo>
                    <a:pt x="232" y="391"/>
                    <a:pt x="234" y="389"/>
                    <a:pt x="234" y="389"/>
                  </a:cubicBezTo>
                  <a:cubicBezTo>
                    <a:pt x="237" y="388"/>
                    <a:pt x="236" y="389"/>
                    <a:pt x="235" y="391"/>
                  </a:cubicBezTo>
                  <a:cubicBezTo>
                    <a:pt x="240" y="387"/>
                    <a:pt x="244" y="383"/>
                    <a:pt x="248" y="379"/>
                  </a:cubicBezTo>
                  <a:close/>
                  <a:moveTo>
                    <a:pt x="318" y="622"/>
                  </a:moveTo>
                  <a:cubicBezTo>
                    <a:pt x="319" y="621"/>
                    <a:pt x="319" y="621"/>
                    <a:pt x="319" y="621"/>
                  </a:cubicBezTo>
                  <a:cubicBezTo>
                    <a:pt x="323" y="606"/>
                    <a:pt x="323" y="606"/>
                    <a:pt x="323" y="606"/>
                  </a:cubicBezTo>
                  <a:cubicBezTo>
                    <a:pt x="325" y="599"/>
                    <a:pt x="327" y="592"/>
                    <a:pt x="329" y="585"/>
                  </a:cubicBezTo>
                  <a:cubicBezTo>
                    <a:pt x="337" y="557"/>
                    <a:pt x="346" y="530"/>
                    <a:pt x="356" y="502"/>
                  </a:cubicBezTo>
                  <a:cubicBezTo>
                    <a:pt x="361" y="489"/>
                    <a:pt x="366" y="475"/>
                    <a:pt x="372" y="462"/>
                  </a:cubicBezTo>
                  <a:cubicBezTo>
                    <a:pt x="374" y="455"/>
                    <a:pt x="377" y="448"/>
                    <a:pt x="380" y="442"/>
                  </a:cubicBezTo>
                  <a:cubicBezTo>
                    <a:pt x="385" y="432"/>
                    <a:pt x="385" y="432"/>
                    <a:pt x="385" y="432"/>
                  </a:cubicBezTo>
                  <a:cubicBezTo>
                    <a:pt x="392" y="416"/>
                    <a:pt x="392" y="416"/>
                    <a:pt x="392" y="416"/>
                  </a:cubicBezTo>
                  <a:cubicBezTo>
                    <a:pt x="386" y="413"/>
                    <a:pt x="386" y="413"/>
                    <a:pt x="386" y="413"/>
                  </a:cubicBezTo>
                  <a:cubicBezTo>
                    <a:pt x="385" y="412"/>
                    <a:pt x="384" y="412"/>
                    <a:pt x="383" y="411"/>
                  </a:cubicBezTo>
                  <a:cubicBezTo>
                    <a:pt x="381" y="410"/>
                    <a:pt x="381" y="410"/>
                    <a:pt x="381" y="410"/>
                  </a:cubicBezTo>
                  <a:cubicBezTo>
                    <a:pt x="381" y="410"/>
                    <a:pt x="381" y="410"/>
                    <a:pt x="380" y="410"/>
                  </a:cubicBezTo>
                  <a:cubicBezTo>
                    <a:pt x="380" y="410"/>
                    <a:pt x="380" y="410"/>
                    <a:pt x="380" y="410"/>
                  </a:cubicBezTo>
                  <a:cubicBezTo>
                    <a:pt x="378" y="409"/>
                    <a:pt x="376" y="407"/>
                    <a:pt x="374" y="406"/>
                  </a:cubicBezTo>
                  <a:cubicBezTo>
                    <a:pt x="371" y="404"/>
                    <a:pt x="367" y="401"/>
                    <a:pt x="364" y="398"/>
                  </a:cubicBezTo>
                  <a:cubicBezTo>
                    <a:pt x="358" y="392"/>
                    <a:pt x="353" y="385"/>
                    <a:pt x="349" y="377"/>
                  </a:cubicBezTo>
                  <a:cubicBezTo>
                    <a:pt x="353" y="385"/>
                    <a:pt x="358" y="392"/>
                    <a:pt x="364" y="398"/>
                  </a:cubicBezTo>
                  <a:cubicBezTo>
                    <a:pt x="367" y="401"/>
                    <a:pt x="371" y="404"/>
                    <a:pt x="374" y="406"/>
                  </a:cubicBezTo>
                  <a:cubicBezTo>
                    <a:pt x="376" y="407"/>
                    <a:pt x="378" y="409"/>
                    <a:pt x="380" y="410"/>
                  </a:cubicBezTo>
                  <a:cubicBezTo>
                    <a:pt x="383" y="412"/>
                    <a:pt x="388" y="414"/>
                    <a:pt x="391" y="416"/>
                  </a:cubicBezTo>
                  <a:cubicBezTo>
                    <a:pt x="384" y="433"/>
                    <a:pt x="384" y="433"/>
                    <a:pt x="384" y="433"/>
                  </a:cubicBezTo>
                  <a:cubicBezTo>
                    <a:pt x="379" y="445"/>
                    <a:pt x="379" y="445"/>
                    <a:pt x="379" y="445"/>
                  </a:cubicBezTo>
                  <a:cubicBezTo>
                    <a:pt x="375" y="452"/>
                    <a:pt x="372" y="460"/>
                    <a:pt x="369" y="468"/>
                  </a:cubicBezTo>
                  <a:cubicBezTo>
                    <a:pt x="363" y="483"/>
                    <a:pt x="357" y="499"/>
                    <a:pt x="351" y="515"/>
                  </a:cubicBezTo>
                  <a:cubicBezTo>
                    <a:pt x="340" y="546"/>
                    <a:pt x="330" y="578"/>
                    <a:pt x="321" y="612"/>
                  </a:cubicBezTo>
                  <a:cubicBezTo>
                    <a:pt x="321" y="611"/>
                    <a:pt x="321" y="609"/>
                    <a:pt x="320" y="612"/>
                  </a:cubicBezTo>
                  <a:cubicBezTo>
                    <a:pt x="329" y="579"/>
                    <a:pt x="339" y="546"/>
                    <a:pt x="350" y="515"/>
                  </a:cubicBezTo>
                  <a:cubicBezTo>
                    <a:pt x="356" y="499"/>
                    <a:pt x="362" y="483"/>
                    <a:pt x="368" y="468"/>
                  </a:cubicBezTo>
                  <a:cubicBezTo>
                    <a:pt x="371" y="460"/>
                    <a:pt x="375" y="452"/>
                    <a:pt x="378" y="444"/>
                  </a:cubicBezTo>
                  <a:cubicBezTo>
                    <a:pt x="383" y="433"/>
                    <a:pt x="383" y="433"/>
                    <a:pt x="383" y="433"/>
                  </a:cubicBezTo>
                  <a:cubicBezTo>
                    <a:pt x="391" y="416"/>
                    <a:pt x="391" y="416"/>
                    <a:pt x="391" y="416"/>
                  </a:cubicBezTo>
                  <a:cubicBezTo>
                    <a:pt x="384" y="413"/>
                    <a:pt x="384" y="413"/>
                    <a:pt x="384" y="413"/>
                  </a:cubicBezTo>
                  <a:cubicBezTo>
                    <a:pt x="383" y="413"/>
                    <a:pt x="383" y="412"/>
                    <a:pt x="382" y="412"/>
                  </a:cubicBezTo>
                  <a:cubicBezTo>
                    <a:pt x="380" y="411"/>
                    <a:pt x="380" y="411"/>
                    <a:pt x="380" y="411"/>
                  </a:cubicBezTo>
                  <a:cubicBezTo>
                    <a:pt x="379" y="410"/>
                    <a:pt x="379" y="410"/>
                    <a:pt x="379" y="410"/>
                  </a:cubicBezTo>
                  <a:cubicBezTo>
                    <a:pt x="377" y="409"/>
                    <a:pt x="375" y="408"/>
                    <a:pt x="373" y="406"/>
                  </a:cubicBezTo>
                  <a:cubicBezTo>
                    <a:pt x="369" y="404"/>
                    <a:pt x="366" y="401"/>
                    <a:pt x="363" y="397"/>
                  </a:cubicBezTo>
                  <a:cubicBezTo>
                    <a:pt x="356" y="391"/>
                    <a:pt x="350" y="383"/>
                    <a:pt x="346" y="374"/>
                  </a:cubicBezTo>
                  <a:cubicBezTo>
                    <a:pt x="347" y="374"/>
                    <a:pt x="347" y="374"/>
                    <a:pt x="347" y="374"/>
                  </a:cubicBezTo>
                  <a:cubicBezTo>
                    <a:pt x="347" y="373"/>
                    <a:pt x="346" y="372"/>
                    <a:pt x="346" y="372"/>
                  </a:cubicBezTo>
                  <a:cubicBezTo>
                    <a:pt x="346" y="371"/>
                    <a:pt x="346" y="371"/>
                    <a:pt x="346" y="371"/>
                  </a:cubicBezTo>
                  <a:cubicBezTo>
                    <a:pt x="345" y="371"/>
                    <a:pt x="345" y="371"/>
                    <a:pt x="345" y="371"/>
                  </a:cubicBezTo>
                  <a:cubicBezTo>
                    <a:pt x="345" y="370"/>
                    <a:pt x="345" y="370"/>
                    <a:pt x="345" y="370"/>
                  </a:cubicBezTo>
                  <a:cubicBezTo>
                    <a:pt x="344" y="368"/>
                    <a:pt x="344" y="368"/>
                    <a:pt x="344" y="368"/>
                  </a:cubicBezTo>
                  <a:cubicBezTo>
                    <a:pt x="343" y="364"/>
                    <a:pt x="342" y="361"/>
                    <a:pt x="340" y="358"/>
                  </a:cubicBezTo>
                  <a:cubicBezTo>
                    <a:pt x="337" y="359"/>
                    <a:pt x="334" y="360"/>
                    <a:pt x="331" y="361"/>
                  </a:cubicBezTo>
                  <a:cubicBezTo>
                    <a:pt x="330" y="362"/>
                    <a:pt x="330" y="362"/>
                    <a:pt x="329" y="362"/>
                  </a:cubicBezTo>
                  <a:cubicBezTo>
                    <a:pt x="327" y="363"/>
                    <a:pt x="327" y="363"/>
                    <a:pt x="327" y="363"/>
                  </a:cubicBezTo>
                  <a:cubicBezTo>
                    <a:pt x="325" y="363"/>
                    <a:pt x="325" y="363"/>
                    <a:pt x="325" y="363"/>
                  </a:cubicBezTo>
                  <a:cubicBezTo>
                    <a:pt x="322" y="364"/>
                    <a:pt x="319" y="365"/>
                    <a:pt x="316" y="365"/>
                  </a:cubicBezTo>
                  <a:cubicBezTo>
                    <a:pt x="310" y="366"/>
                    <a:pt x="304" y="367"/>
                    <a:pt x="297" y="367"/>
                  </a:cubicBezTo>
                  <a:cubicBezTo>
                    <a:pt x="291" y="366"/>
                    <a:pt x="285" y="365"/>
                    <a:pt x="279" y="364"/>
                  </a:cubicBezTo>
                  <a:cubicBezTo>
                    <a:pt x="276" y="363"/>
                    <a:pt x="273" y="362"/>
                    <a:pt x="270" y="361"/>
                  </a:cubicBezTo>
                  <a:cubicBezTo>
                    <a:pt x="269" y="361"/>
                    <a:pt x="269" y="361"/>
                    <a:pt x="268" y="360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6" y="360"/>
                    <a:pt x="266" y="360"/>
                    <a:pt x="266" y="360"/>
                  </a:cubicBezTo>
                  <a:cubicBezTo>
                    <a:pt x="265" y="359"/>
                    <a:pt x="265" y="359"/>
                    <a:pt x="265" y="359"/>
                  </a:cubicBezTo>
                  <a:cubicBezTo>
                    <a:pt x="263" y="358"/>
                    <a:pt x="263" y="358"/>
                    <a:pt x="263" y="358"/>
                  </a:cubicBezTo>
                  <a:cubicBezTo>
                    <a:pt x="261" y="357"/>
                    <a:pt x="261" y="357"/>
                    <a:pt x="261" y="357"/>
                  </a:cubicBezTo>
                  <a:cubicBezTo>
                    <a:pt x="256" y="354"/>
                    <a:pt x="256" y="354"/>
                    <a:pt x="256" y="354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8" y="364"/>
                    <a:pt x="248" y="364"/>
                    <a:pt x="248" y="364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3" y="369"/>
                    <a:pt x="243" y="369"/>
                    <a:pt x="243" y="369"/>
                  </a:cubicBezTo>
                  <a:cubicBezTo>
                    <a:pt x="241" y="371"/>
                    <a:pt x="239" y="373"/>
                    <a:pt x="237" y="375"/>
                  </a:cubicBezTo>
                  <a:cubicBezTo>
                    <a:pt x="233" y="379"/>
                    <a:pt x="230" y="383"/>
                    <a:pt x="226" y="386"/>
                  </a:cubicBezTo>
                  <a:cubicBezTo>
                    <a:pt x="231" y="383"/>
                    <a:pt x="236" y="378"/>
                    <a:pt x="241" y="374"/>
                  </a:cubicBezTo>
                  <a:cubicBezTo>
                    <a:pt x="243" y="372"/>
                    <a:pt x="245" y="370"/>
                    <a:pt x="247" y="367"/>
                  </a:cubicBezTo>
                  <a:cubicBezTo>
                    <a:pt x="249" y="366"/>
                    <a:pt x="249" y="366"/>
                    <a:pt x="249" y="366"/>
                  </a:cubicBezTo>
                  <a:cubicBezTo>
                    <a:pt x="250" y="365"/>
                    <a:pt x="250" y="365"/>
                    <a:pt x="250" y="365"/>
                  </a:cubicBezTo>
                  <a:cubicBezTo>
                    <a:pt x="251" y="363"/>
                    <a:pt x="251" y="363"/>
                    <a:pt x="251" y="363"/>
                  </a:cubicBezTo>
                  <a:cubicBezTo>
                    <a:pt x="257" y="357"/>
                    <a:pt x="257" y="357"/>
                    <a:pt x="257" y="357"/>
                  </a:cubicBezTo>
                  <a:cubicBezTo>
                    <a:pt x="261" y="359"/>
                    <a:pt x="261" y="359"/>
                    <a:pt x="261" y="359"/>
                  </a:cubicBezTo>
                  <a:cubicBezTo>
                    <a:pt x="263" y="360"/>
                    <a:pt x="263" y="360"/>
                    <a:pt x="263" y="360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66" y="362"/>
                    <a:pt x="266" y="362"/>
                    <a:pt x="267" y="362"/>
                  </a:cubicBezTo>
                  <a:cubicBezTo>
                    <a:pt x="269" y="363"/>
                    <a:pt x="269" y="363"/>
                    <a:pt x="269" y="363"/>
                  </a:cubicBezTo>
                  <a:cubicBezTo>
                    <a:pt x="272" y="364"/>
                    <a:pt x="275" y="365"/>
                    <a:pt x="278" y="366"/>
                  </a:cubicBezTo>
                  <a:cubicBezTo>
                    <a:pt x="284" y="367"/>
                    <a:pt x="291" y="368"/>
                    <a:pt x="297" y="369"/>
                  </a:cubicBezTo>
                  <a:cubicBezTo>
                    <a:pt x="303" y="369"/>
                    <a:pt x="310" y="369"/>
                    <a:pt x="316" y="368"/>
                  </a:cubicBezTo>
                  <a:cubicBezTo>
                    <a:pt x="319" y="367"/>
                    <a:pt x="322" y="367"/>
                    <a:pt x="325" y="366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9" y="365"/>
                    <a:pt x="329" y="365"/>
                    <a:pt x="329" y="365"/>
                  </a:cubicBezTo>
                  <a:cubicBezTo>
                    <a:pt x="330" y="364"/>
                    <a:pt x="331" y="364"/>
                    <a:pt x="331" y="364"/>
                  </a:cubicBezTo>
                  <a:cubicBezTo>
                    <a:pt x="334" y="363"/>
                    <a:pt x="336" y="362"/>
                    <a:pt x="339" y="361"/>
                  </a:cubicBezTo>
                  <a:cubicBezTo>
                    <a:pt x="342" y="368"/>
                    <a:pt x="342" y="368"/>
                    <a:pt x="342" y="368"/>
                  </a:cubicBezTo>
                  <a:cubicBezTo>
                    <a:pt x="342" y="369"/>
                    <a:pt x="342" y="370"/>
                    <a:pt x="343" y="371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4" y="373"/>
                    <a:pt x="344" y="373"/>
                    <a:pt x="344" y="373"/>
                  </a:cubicBezTo>
                  <a:cubicBezTo>
                    <a:pt x="345" y="376"/>
                    <a:pt x="346" y="378"/>
                    <a:pt x="348" y="381"/>
                  </a:cubicBezTo>
                  <a:cubicBezTo>
                    <a:pt x="351" y="386"/>
                    <a:pt x="354" y="390"/>
                    <a:pt x="358" y="394"/>
                  </a:cubicBezTo>
                  <a:cubicBezTo>
                    <a:pt x="361" y="399"/>
                    <a:pt x="366" y="403"/>
                    <a:pt x="370" y="406"/>
                  </a:cubicBezTo>
                  <a:cubicBezTo>
                    <a:pt x="372" y="408"/>
                    <a:pt x="375" y="409"/>
                    <a:pt x="377" y="411"/>
                  </a:cubicBezTo>
                  <a:cubicBezTo>
                    <a:pt x="378" y="411"/>
                    <a:pt x="378" y="411"/>
                    <a:pt x="378" y="411"/>
                  </a:cubicBezTo>
                  <a:cubicBezTo>
                    <a:pt x="379" y="412"/>
                    <a:pt x="379" y="412"/>
                    <a:pt x="379" y="412"/>
                  </a:cubicBezTo>
                  <a:cubicBezTo>
                    <a:pt x="380" y="413"/>
                    <a:pt x="381" y="413"/>
                    <a:pt x="382" y="414"/>
                  </a:cubicBezTo>
                  <a:cubicBezTo>
                    <a:pt x="384" y="415"/>
                    <a:pt x="386" y="416"/>
                    <a:pt x="388" y="417"/>
                  </a:cubicBezTo>
                  <a:cubicBezTo>
                    <a:pt x="381" y="433"/>
                    <a:pt x="381" y="433"/>
                    <a:pt x="381" y="433"/>
                  </a:cubicBezTo>
                  <a:cubicBezTo>
                    <a:pt x="376" y="445"/>
                    <a:pt x="376" y="445"/>
                    <a:pt x="376" y="445"/>
                  </a:cubicBezTo>
                  <a:cubicBezTo>
                    <a:pt x="372" y="454"/>
                    <a:pt x="369" y="462"/>
                    <a:pt x="365" y="471"/>
                  </a:cubicBezTo>
                  <a:cubicBezTo>
                    <a:pt x="359" y="488"/>
                    <a:pt x="352" y="504"/>
                    <a:pt x="346" y="521"/>
                  </a:cubicBezTo>
                  <a:cubicBezTo>
                    <a:pt x="352" y="505"/>
                    <a:pt x="358" y="488"/>
                    <a:pt x="365" y="471"/>
                  </a:cubicBezTo>
                  <a:cubicBezTo>
                    <a:pt x="368" y="462"/>
                    <a:pt x="372" y="454"/>
                    <a:pt x="375" y="445"/>
                  </a:cubicBezTo>
                  <a:cubicBezTo>
                    <a:pt x="377" y="441"/>
                    <a:pt x="379" y="437"/>
                    <a:pt x="381" y="433"/>
                  </a:cubicBezTo>
                  <a:cubicBezTo>
                    <a:pt x="388" y="417"/>
                    <a:pt x="388" y="417"/>
                    <a:pt x="388" y="417"/>
                  </a:cubicBezTo>
                  <a:cubicBezTo>
                    <a:pt x="385" y="416"/>
                    <a:pt x="382" y="414"/>
                    <a:pt x="380" y="413"/>
                  </a:cubicBezTo>
                  <a:cubicBezTo>
                    <a:pt x="380" y="413"/>
                    <a:pt x="379" y="413"/>
                    <a:pt x="379" y="412"/>
                  </a:cubicBezTo>
                  <a:cubicBezTo>
                    <a:pt x="378" y="412"/>
                    <a:pt x="378" y="412"/>
                    <a:pt x="378" y="412"/>
                  </a:cubicBezTo>
                  <a:cubicBezTo>
                    <a:pt x="377" y="411"/>
                    <a:pt x="377" y="411"/>
                    <a:pt x="377" y="411"/>
                  </a:cubicBezTo>
                  <a:cubicBezTo>
                    <a:pt x="376" y="411"/>
                    <a:pt x="375" y="410"/>
                    <a:pt x="375" y="410"/>
                  </a:cubicBezTo>
                  <a:cubicBezTo>
                    <a:pt x="372" y="408"/>
                    <a:pt x="369" y="406"/>
                    <a:pt x="366" y="403"/>
                  </a:cubicBezTo>
                  <a:cubicBezTo>
                    <a:pt x="360" y="398"/>
                    <a:pt x="355" y="392"/>
                    <a:pt x="351" y="386"/>
                  </a:cubicBezTo>
                  <a:cubicBezTo>
                    <a:pt x="349" y="382"/>
                    <a:pt x="347" y="379"/>
                    <a:pt x="345" y="376"/>
                  </a:cubicBezTo>
                  <a:cubicBezTo>
                    <a:pt x="345" y="375"/>
                    <a:pt x="344" y="374"/>
                    <a:pt x="344" y="373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2" y="370"/>
                    <a:pt x="342" y="370"/>
                    <a:pt x="342" y="370"/>
                  </a:cubicBezTo>
                  <a:cubicBezTo>
                    <a:pt x="341" y="367"/>
                    <a:pt x="340" y="364"/>
                    <a:pt x="339" y="361"/>
                  </a:cubicBezTo>
                  <a:cubicBezTo>
                    <a:pt x="336" y="362"/>
                    <a:pt x="334" y="363"/>
                    <a:pt x="331" y="364"/>
                  </a:cubicBezTo>
                  <a:cubicBezTo>
                    <a:pt x="330" y="364"/>
                    <a:pt x="330" y="365"/>
                    <a:pt x="329" y="365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5" y="366"/>
                    <a:pt x="325" y="366"/>
                    <a:pt x="325" y="366"/>
                  </a:cubicBezTo>
                  <a:cubicBezTo>
                    <a:pt x="322" y="367"/>
                    <a:pt x="319" y="368"/>
                    <a:pt x="316" y="368"/>
                  </a:cubicBezTo>
                  <a:cubicBezTo>
                    <a:pt x="309" y="369"/>
                    <a:pt x="303" y="369"/>
                    <a:pt x="297" y="369"/>
                  </a:cubicBezTo>
                  <a:cubicBezTo>
                    <a:pt x="290" y="369"/>
                    <a:pt x="284" y="368"/>
                    <a:pt x="278" y="366"/>
                  </a:cubicBezTo>
                  <a:cubicBezTo>
                    <a:pt x="275" y="366"/>
                    <a:pt x="272" y="365"/>
                    <a:pt x="269" y="364"/>
                  </a:cubicBezTo>
                  <a:cubicBezTo>
                    <a:pt x="268" y="363"/>
                    <a:pt x="267" y="363"/>
                    <a:pt x="267" y="363"/>
                  </a:cubicBezTo>
                  <a:cubicBezTo>
                    <a:pt x="266" y="362"/>
                    <a:pt x="266" y="362"/>
                    <a:pt x="264" y="362"/>
                  </a:cubicBezTo>
                  <a:cubicBezTo>
                    <a:pt x="262" y="361"/>
                    <a:pt x="262" y="361"/>
                    <a:pt x="262" y="361"/>
                  </a:cubicBezTo>
                  <a:cubicBezTo>
                    <a:pt x="261" y="360"/>
                    <a:pt x="261" y="360"/>
                    <a:pt x="261" y="360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2" y="364"/>
                    <a:pt x="252" y="364"/>
                    <a:pt x="252" y="364"/>
                  </a:cubicBezTo>
                  <a:cubicBezTo>
                    <a:pt x="250" y="366"/>
                    <a:pt x="250" y="366"/>
                    <a:pt x="250" y="366"/>
                  </a:cubicBezTo>
                  <a:cubicBezTo>
                    <a:pt x="248" y="368"/>
                    <a:pt x="248" y="368"/>
                    <a:pt x="248" y="368"/>
                  </a:cubicBezTo>
                  <a:cubicBezTo>
                    <a:pt x="246" y="370"/>
                    <a:pt x="244" y="372"/>
                    <a:pt x="241" y="375"/>
                  </a:cubicBezTo>
                  <a:cubicBezTo>
                    <a:pt x="237" y="379"/>
                    <a:pt x="232" y="383"/>
                    <a:pt x="227" y="387"/>
                  </a:cubicBezTo>
                  <a:cubicBezTo>
                    <a:pt x="225" y="389"/>
                    <a:pt x="222" y="391"/>
                    <a:pt x="220" y="392"/>
                  </a:cubicBezTo>
                  <a:cubicBezTo>
                    <a:pt x="217" y="395"/>
                    <a:pt x="215" y="397"/>
                    <a:pt x="212" y="398"/>
                  </a:cubicBezTo>
                  <a:cubicBezTo>
                    <a:pt x="208" y="402"/>
                    <a:pt x="204" y="405"/>
                    <a:pt x="204" y="406"/>
                  </a:cubicBezTo>
                  <a:cubicBezTo>
                    <a:pt x="205" y="406"/>
                    <a:pt x="206" y="406"/>
                    <a:pt x="208" y="405"/>
                  </a:cubicBezTo>
                  <a:cubicBezTo>
                    <a:pt x="208" y="405"/>
                    <a:pt x="208" y="406"/>
                    <a:pt x="208" y="406"/>
                  </a:cubicBezTo>
                  <a:cubicBezTo>
                    <a:pt x="209" y="411"/>
                    <a:pt x="214" y="426"/>
                    <a:pt x="223" y="449"/>
                  </a:cubicBezTo>
                  <a:cubicBezTo>
                    <a:pt x="222" y="449"/>
                    <a:pt x="222" y="449"/>
                    <a:pt x="222" y="449"/>
                  </a:cubicBezTo>
                  <a:cubicBezTo>
                    <a:pt x="217" y="438"/>
                    <a:pt x="214" y="431"/>
                    <a:pt x="212" y="427"/>
                  </a:cubicBezTo>
                  <a:cubicBezTo>
                    <a:pt x="210" y="423"/>
                    <a:pt x="209" y="422"/>
                    <a:pt x="209" y="422"/>
                  </a:cubicBezTo>
                  <a:cubicBezTo>
                    <a:pt x="207" y="421"/>
                    <a:pt x="208" y="426"/>
                    <a:pt x="206" y="423"/>
                  </a:cubicBezTo>
                  <a:cubicBezTo>
                    <a:pt x="216" y="445"/>
                    <a:pt x="225" y="467"/>
                    <a:pt x="232" y="490"/>
                  </a:cubicBezTo>
                  <a:cubicBezTo>
                    <a:pt x="234" y="496"/>
                    <a:pt x="238" y="507"/>
                    <a:pt x="240" y="513"/>
                  </a:cubicBezTo>
                  <a:cubicBezTo>
                    <a:pt x="251" y="541"/>
                    <a:pt x="260" y="569"/>
                    <a:pt x="268" y="598"/>
                  </a:cubicBezTo>
                  <a:cubicBezTo>
                    <a:pt x="271" y="608"/>
                    <a:pt x="271" y="608"/>
                    <a:pt x="271" y="608"/>
                  </a:cubicBezTo>
                  <a:cubicBezTo>
                    <a:pt x="273" y="614"/>
                    <a:pt x="273" y="614"/>
                    <a:pt x="273" y="614"/>
                  </a:cubicBezTo>
                  <a:cubicBezTo>
                    <a:pt x="274" y="619"/>
                    <a:pt x="274" y="619"/>
                    <a:pt x="274" y="619"/>
                  </a:cubicBezTo>
                  <a:cubicBezTo>
                    <a:pt x="275" y="622"/>
                    <a:pt x="275" y="622"/>
                    <a:pt x="275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8" y="621"/>
                    <a:pt x="268" y="621"/>
                    <a:pt x="268" y="621"/>
                  </a:cubicBezTo>
                  <a:cubicBezTo>
                    <a:pt x="263" y="604"/>
                    <a:pt x="263" y="604"/>
                    <a:pt x="263" y="604"/>
                  </a:cubicBezTo>
                  <a:cubicBezTo>
                    <a:pt x="261" y="595"/>
                    <a:pt x="261" y="595"/>
                    <a:pt x="261" y="595"/>
                  </a:cubicBezTo>
                  <a:cubicBezTo>
                    <a:pt x="257" y="582"/>
                    <a:pt x="253" y="570"/>
                    <a:pt x="249" y="557"/>
                  </a:cubicBezTo>
                  <a:cubicBezTo>
                    <a:pt x="241" y="532"/>
                    <a:pt x="232" y="507"/>
                    <a:pt x="223" y="483"/>
                  </a:cubicBezTo>
                  <a:cubicBezTo>
                    <a:pt x="218" y="471"/>
                    <a:pt x="213" y="459"/>
                    <a:pt x="208" y="447"/>
                  </a:cubicBezTo>
                  <a:cubicBezTo>
                    <a:pt x="206" y="441"/>
                    <a:pt x="203" y="435"/>
                    <a:pt x="201" y="429"/>
                  </a:cubicBezTo>
                  <a:cubicBezTo>
                    <a:pt x="196" y="420"/>
                    <a:pt x="196" y="420"/>
                    <a:pt x="196" y="420"/>
                  </a:cubicBezTo>
                  <a:cubicBezTo>
                    <a:pt x="190" y="406"/>
                    <a:pt x="190" y="406"/>
                    <a:pt x="190" y="406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1" y="408"/>
                    <a:pt x="181" y="408"/>
                  </a:cubicBezTo>
                  <a:cubicBezTo>
                    <a:pt x="180" y="408"/>
                    <a:pt x="180" y="408"/>
                    <a:pt x="180" y="408"/>
                  </a:cubicBezTo>
                  <a:cubicBezTo>
                    <a:pt x="178" y="408"/>
                    <a:pt x="177" y="408"/>
                    <a:pt x="175" y="408"/>
                  </a:cubicBezTo>
                  <a:cubicBezTo>
                    <a:pt x="172" y="408"/>
                    <a:pt x="169" y="407"/>
                    <a:pt x="166" y="407"/>
                  </a:cubicBezTo>
                  <a:cubicBezTo>
                    <a:pt x="159" y="405"/>
                    <a:pt x="154" y="402"/>
                    <a:pt x="149" y="397"/>
                  </a:cubicBezTo>
                  <a:cubicBezTo>
                    <a:pt x="144" y="393"/>
                    <a:pt x="140" y="388"/>
                    <a:pt x="138" y="382"/>
                  </a:cubicBezTo>
                  <a:cubicBezTo>
                    <a:pt x="136" y="376"/>
                    <a:pt x="136" y="370"/>
                    <a:pt x="138" y="366"/>
                  </a:cubicBezTo>
                  <a:cubicBezTo>
                    <a:pt x="139" y="364"/>
                    <a:pt x="141" y="362"/>
                    <a:pt x="143" y="360"/>
                  </a:cubicBezTo>
                  <a:cubicBezTo>
                    <a:pt x="145" y="358"/>
                    <a:pt x="148" y="357"/>
                    <a:pt x="151" y="356"/>
                  </a:cubicBezTo>
                  <a:cubicBezTo>
                    <a:pt x="156" y="355"/>
                    <a:pt x="162" y="356"/>
                    <a:pt x="167" y="359"/>
                  </a:cubicBezTo>
                  <a:cubicBezTo>
                    <a:pt x="172" y="362"/>
                    <a:pt x="177" y="367"/>
                    <a:pt x="180" y="373"/>
                  </a:cubicBezTo>
                  <a:cubicBezTo>
                    <a:pt x="181" y="374"/>
                    <a:pt x="182" y="375"/>
                    <a:pt x="183" y="377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193" y="398"/>
                    <a:pt x="193" y="398"/>
                    <a:pt x="193" y="398"/>
                  </a:cubicBezTo>
                  <a:cubicBezTo>
                    <a:pt x="195" y="397"/>
                    <a:pt x="197" y="396"/>
                    <a:pt x="200" y="395"/>
                  </a:cubicBezTo>
                  <a:cubicBezTo>
                    <a:pt x="201" y="394"/>
                    <a:pt x="202" y="394"/>
                    <a:pt x="203" y="393"/>
                  </a:cubicBezTo>
                  <a:cubicBezTo>
                    <a:pt x="204" y="393"/>
                    <a:pt x="205" y="392"/>
                    <a:pt x="206" y="392"/>
                  </a:cubicBezTo>
                  <a:cubicBezTo>
                    <a:pt x="207" y="391"/>
                    <a:pt x="207" y="391"/>
                    <a:pt x="207" y="391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1" y="388"/>
                    <a:pt x="212" y="388"/>
                    <a:pt x="213" y="387"/>
                  </a:cubicBezTo>
                  <a:cubicBezTo>
                    <a:pt x="218" y="384"/>
                    <a:pt x="222" y="381"/>
                    <a:pt x="226" y="378"/>
                  </a:cubicBezTo>
                  <a:cubicBezTo>
                    <a:pt x="230" y="374"/>
                    <a:pt x="234" y="371"/>
                    <a:pt x="238" y="367"/>
                  </a:cubicBezTo>
                  <a:cubicBezTo>
                    <a:pt x="240" y="365"/>
                    <a:pt x="242" y="363"/>
                    <a:pt x="243" y="361"/>
                  </a:cubicBezTo>
                  <a:cubicBezTo>
                    <a:pt x="244" y="360"/>
                    <a:pt x="244" y="360"/>
                    <a:pt x="244" y="360"/>
                  </a:cubicBezTo>
                  <a:cubicBezTo>
                    <a:pt x="245" y="359"/>
                    <a:pt x="245" y="359"/>
                    <a:pt x="245" y="359"/>
                  </a:cubicBezTo>
                  <a:cubicBezTo>
                    <a:pt x="246" y="358"/>
                    <a:pt x="246" y="358"/>
                    <a:pt x="247" y="357"/>
                  </a:cubicBezTo>
                  <a:cubicBezTo>
                    <a:pt x="249" y="355"/>
                    <a:pt x="250" y="353"/>
                    <a:pt x="252" y="351"/>
                  </a:cubicBezTo>
                  <a:cubicBezTo>
                    <a:pt x="250" y="349"/>
                    <a:pt x="249" y="347"/>
                    <a:pt x="248" y="345"/>
                  </a:cubicBezTo>
                  <a:cubicBezTo>
                    <a:pt x="247" y="344"/>
                    <a:pt x="247" y="344"/>
                    <a:pt x="247" y="344"/>
                  </a:cubicBezTo>
                  <a:cubicBezTo>
                    <a:pt x="247" y="344"/>
                    <a:pt x="246" y="343"/>
                    <a:pt x="246" y="343"/>
                  </a:cubicBezTo>
                  <a:cubicBezTo>
                    <a:pt x="246" y="343"/>
                    <a:pt x="246" y="343"/>
                    <a:pt x="246" y="343"/>
                  </a:cubicBezTo>
                  <a:cubicBezTo>
                    <a:pt x="246" y="342"/>
                    <a:pt x="246" y="342"/>
                    <a:pt x="245" y="341"/>
                  </a:cubicBezTo>
                  <a:cubicBezTo>
                    <a:pt x="245" y="340"/>
                    <a:pt x="244" y="338"/>
                    <a:pt x="243" y="336"/>
                  </a:cubicBezTo>
                  <a:cubicBezTo>
                    <a:pt x="243" y="335"/>
                    <a:pt x="243" y="334"/>
                    <a:pt x="243" y="333"/>
                  </a:cubicBezTo>
                  <a:cubicBezTo>
                    <a:pt x="243" y="332"/>
                    <a:pt x="243" y="332"/>
                    <a:pt x="242" y="331"/>
                  </a:cubicBezTo>
                  <a:cubicBezTo>
                    <a:pt x="242" y="331"/>
                    <a:pt x="242" y="330"/>
                    <a:pt x="242" y="330"/>
                  </a:cubicBezTo>
                  <a:cubicBezTo>
                    <a:pt x="242" y="328"/>
                    <a:pt x="242" y="326"/>
                    <a:pt x="243" y="324"/>
                  </a:cubicBezTo>
                  <a:cubicBezTo>
                    <a:pt x="244" y="315"/>
                    <a:pt x="247" y="306"/>
                    <a:pt x="252" y="299"/>
                  </a:cubicBezTo>
                  <a:cubicBezTo>
                    <a:pt x="254" y="296"/>
                    <a:pt x="257" y="293"/>
                    <a:pt x="260" y="291"/>
                  </a:cubicBezTo>
                  <a:cubicBezTo>
                    <a:pt x="263" y="289"/>
                    <a:pt x="267" y="288"/>
                    <a:pt x="270" y="288"/>
                  </a:cubicBezTo>
                  <a:cubicBezTo>
                    <a:pt x="274" y="288"/>
                    <a:pt x="277" y="290"/>
                    <a:pt x="280" y="292"/>
                  </a:cubicBezTo>
                  <a:cubicBezTo>
                    <a:pt x="283" y="294"/>
                    <a:pt x="286" y="297"/>
                    <a:pt x="287" y="300"/>
                  </a:cubicBezTo>
                  <a:cubicBezTo>
                    <a:pt x="288" y="304"/>
                    <a:pt x="288" y="307"/>
                    <a:pt x="287" y="311"/>
                  </a:cubicBezTo>
                  <a:cubicBezTo>
                    <a:pt x="287" y="315"/>
                    <a:pt x="285" y="319"/>
                    <a:pt x="283" y="323"/>
                  </a:cubicBezTo>
                  <a:cubicBezTo>
                    <a:pt x="280" y="327"/>
                    <a:pt x="278" y="330"/>
                    <a:pt x="275" y="334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2" y="338"/>
                    <a:pt x="272" y="338"/>
                    <a:pt x="272" y="338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66" y="346"/>
                    <a:pt x="265" y="347"/>
                    <a:pt x="265" y="349"/>
                  </a:cubicBezTo>
                  <a:cubicBezTo>
                    <a:pt x="265" y="349"/>
                    <a:pt x="265" y="350"/>
                    <a:pt x="265" y="350"/>
                  </a:cubicBezTo>
                  <a:cubicBezTo>
                    <a:pt x="265" y="351"/>
                    <a:pt x="266" y="351"/>
                    <a:pt x="266" y="351"/>
                  </a:cubicBezTo>
                  <a:cubicBezTo>
                    <a:pt x="266" y="351"/>
                    <a:pt x="266" y="351"/>
                    <a:pt x="266" y="351"/>
                  </a:cubicBezTo>
                  <a:cubicBezTo>
                    <a:pt x="266" y="352"/>
                    <a:pt x="266" y="352"/>
                    <a:pt x="266" y="352"/>
                  </a:cubicBezTo>
                  <a:cubicBezTo>
                    <a:pt x="267" y="354"/>
                    <a:pt x="268" y="354"/>
                    <a:pt x="270" y="355"/>
                  </a:cubicBezTo>
                  <a:cubicBezTo>
                    <a:pt x="272" y="356"/>
                    <a:pt x="274" y="357"/>
                    <a:pt x="276" y="357"/>
                  </a:cubicBezTo>
                  <a:cubicBezTo>
                    <a:pt x="277" y="358"/>
                    <a:pt x="278" y="358"/>
                    <a:pt x="280" y="358"/>
                  </a:cubicBezTo>
                  <a:cubicBezTo>
                    <a:pt x="281" y="358"/>
                    <a:pt x="282" y="359"/>
                    <a:pt x="283" y="359"/>
                  </a:cubicBezTo>
                  <a:cubicBezTo>
                    <a:pt x="285" y="359"/>
                    <a:pt x="285" y="359"/>
                    <a:pt x="285" y="359"/>
                  </a:cubicBezTo>
                  <a:cubicBezTo>
                    <a:pt x="287" y="360"/>
                    <a:pt x="287" y="360"/>
                    <a:pt x="287" y="360"/>
                  </a:cubicBezTo>
                  <a:cubicBezTo>
                    <a:pt x="292" y="360"/>
                    <a:pt x="297" y="361"/>
                    <a:pt x="302" y="361"/>
                  </a:cubicBezTo>
                  <a:cubicBezTo>
                    <a:pt x="308" y="361"/>
                    <a:pt x="313" y="360"/>
                    <a:pt x="318" y="359"/>
                  </a:cubicBezTo>
                  <a:cubicBezTo>
                    <a:pt x="321" y="359"/>
                    <a:pt x="324" y="358"/>
                    <a:pt x="327" y="357"/>
                  </a:cubicBezTo>
                  <a:cubicBezTo>
                    <a:pt x="327" y="357"/>
                    <a:pt x="328" y="356"/>
                    <a:pt x="329" y="356"/>
                  </a:cubicBezTo>
                  <a:cubicBezTo>
                    <a:pt x="330" y="355"/>
                    <a:pt x="331" y="355"/>
                    <a:pt x="332" y="355"/>
                  </a:cubicBezTo>
                  <a:cubicBezTo>
                    <a:pt x="338" y="352"/>
                    <a:pt x="338" y="352"/>
                    <a:pt x="338" y="352"/>
                  </a:cubicBezTo>
                  <a:cubicBezTo>
                    <a:pt x="338" y="347"/>
                    <a:pt x="338" y="347"/>
                    <a:pt x="338" y="347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3"/>
                    <a:pt x="337" y="343"/>
                    <a:pt x="337" y="343"/>
                  </a:cubicBezTo>
                  <a:cubicBezTo>
                    <a:pt x="337" y="342"/>
                    <a:pt x="337" y="342"/>
                    <a:pt x="337" y="342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36"/>
                    <a:pt x="336" y="336"/>
                    <a:pt x="336" y="336"/>
                  </a:cubicBezTo>
                  <a:cubicBezTo>
                    <a:pt x="336" y="333"/>
                    <a:pt x="335" y="330"/>
                    <a:pt x="335" y="327"/>
                  </a:cubicBezTo>
                  <a:cubicBezTo>
                    <a:pt x="336" y="321"/>
                    <a:pt x="337" y="315"/>
                    <a:pt x="340" y="310"/>
                  </a:cubicBezTo>
                  <a:cubicBezTo>
                    <a:pt x="342" y="307"/>
                    <a:pt x="343" y="305"/>
                    <a:pt x="345" y="303"/>
                  </a:cubicBezTo>
                  <a:cubicBezTo>
                    <a:pt x="347" y="302"/>
                    <a:pt x="348" y="301"/>
                    <a:pt x="349" y="300"/>
                  </a:cubicBezTo>
                  <a:cubicBezTo>
                    <a:pt x="350" y="299"/>
                    <a:pt x="351" y="299"/>
                    <a:pt x="352" y="298"/>
                  </a:cubicBezTo>
                  <a:cubicBezTo>
                    <a:pt x="357" y="296"/>
                    <a:pt x="363" y="295"/>
                    <a:pt x="367" y="297"/>
                  </a:cubicBezTo>
                  <a:cubicBezTo>
                    <a:pt x="368" y="297"/>
                    <a:pt x="369" y="298"/>
                    <a:pt x="370" y="299"/>
                  </a:cubicBezTo>
                  <a:cubicBezTo>
                    <a:pt x="370" y="299"/>
                    <a:pt x="371" y="299"/>
                    <a:pt x="371" y="300"/>
                  </a:cubicBezTo>
                  <a:cubicBezTo>
                    <a:pt x="372" y="300"/>
                    <a:pt x="372" y="301"/>
                    <a:pt x="373" y="301"/>
                  </a:cubicBezTo>
                  <a:cubicBezTo>
                    <a:pt x="374" y="304"/>
                    <a:pt x="376" y="306"/>
                    <a:pt x="377" y="308"/>
                  </a:cubicBezTo>
                  <a:cubicBezTo>
                    <a:pt x="378" y="311"/>
                    <a:pt x="378" y="313"/>
                    <a:pt x="378" y="316"/>
                  </a:cubicBezTo>
                  <a:cubicBezTo>
                    <a:pt x="378" y="319"/>
                    <a:pt x="377" y="322"/>
                    <a:pt x="376" y="324"/>
                  </a:cubicBezTo>
                  <a:cubicBezTo>
                    <a:pt x="374" y="330"/>
                    <a:pt x="371" y="335"/>
                    <a:pt x="366" y="339"/>
                  </a:cubicBezTo>
                  <a:cubicBezTo>
                    <a:pt x="364" y="342"/>
                    <a:pt x="362" y="344"/>
                    <a:pt x="359" y="346"/>
                  </a:cubicBezTo>
                  <a:cubicBezTo>
                    <a:pt x="359" y="346"/>
                    <a:pt x="358" y="347"/>
                    <a:pt x="357" y="347"/>
                  </a:cubicBezTo>
                  <a:cubicBezTo>
                    <a:pt x="356" y="348"/>
                    <a:pt x="356" y="348"/>
                    <a:pt x="356" y="348"/>
                  </a:cubicBezTo>
                  <a:cubicBezTo>
                    <a:pt x="355" y="349"/>
                    <a:pt x="355" y="349"/>
                    <a:pt x="355" y="349"/>
                  </a:cubicBezTo>
                  <a:cubicBezTo>
                    <a:pt x="352" y="351"/>
                    <a:pt x="349" y="353"/>
                    <a:pt x="346" y="355"/>
                  </a:cubicBezTo>
                  <a:cubicBezTo>
                    <a:pt x="347" y="357"/>
                    <a:pt x="348" y="359"/>
                    <a:pt x="349" y="361"/>
                  </a:cubicBezTo>
                  <a:cubicBezTo>
                    <a:pt x="349" y="362"/>
                    <a:pt x="350" y="363"/>
                    <a:pt x="350" y="364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1" y="367"/>
                    <a:pt x="351" y="367"/>
                    <a:pt x="351" y="367"/>
                  </a:cubicBezTo>
                  <a:cubicBezTo>
                    <a:pt x="352" y="369"/>
                    <a:pt x="353" y="372"/>
                    <a:pt x="354" y="374"/>
                  </a:cubicBezTo>
                  <a:cubicBezTo>
                    <a:pt x="357" y="378"/>
                    <a:pt x="360" y="383"/>
                    <a:pt x="363" y="387"/>
                  </a:cubicBezTo>
                  <a:cubicBezTo>
                    <a:pt x="366" y="392"/>
                    <a:pt x="370" y="396"/>
                    <a:pt x="374" y="399"/>
                  </a:cubicBezTo>
                  <a:cubicBezTo>
                    <a:pt x="375" y="400"/>
                    <a:pt x="377" y="401"/>
                    <a:pt x="378" y="401"/>
                  </a:cubicBezTo>
                  <a:cubicBezTo>
                    <a:pt x="378" y="402"/>
                    <a:pt x="379" y="402"/>
                    <a:pt x="379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2" y="404"/>
                    <a:pt x="382" y="404"/>
                    <a:pt x="382" y="404"/>
                  </a:cubicBezTo>
                  <a:cubicBezTo>
                    <a:pt x="384" y="405"/>
                    <a:pt x="386" y="406"/>
                    <a:pt x="388" y="407"/>
                  </a:cubicBezTo>
                  <a:cubicBezTo>
                    <a:pt x="390" y="408"/>
                    <a:pt x="392" y="409"/>
                    <a:pt x="394" y="410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10" y="378"/>
                    <a:pt x="410" y="378"/>
                    <a:pt x="410" y="378"/>
                  </a:cubicBezTo>
                  <a:cubicBezTo>
                    <a:pt x="410" y="377"/>
                    <a:pt x="410" y="377"/>
                    <a:pt x="410" y="377"/>
                  </a:cubicBezTo>
                  <a:cubicBezTo>
                    <a:pt x="411" y="377"/>
                    <a:pt x="411" y="376"/>
                    <a:pt x="412" y="375"/>
                  </a:cubicBezTo>
                  <a:cubicBezTo>
                    <a:pt x="414" y="373"/>
                    <a:pt x="416" y="370"/>
                    <a:pt x="418" y="368"/>
                  </a:cubicBezTo>
                  <a:cubicBezTo>
                    <a:pt x="420" y="366"/>
                    <a:pt x="423" y="364"/>
                    <a:pt x="425" y="363"/>
                  </a:cubicBezTo>
                  <a:cubicBezTo>
                    <a:pt x="426" y="362"/>
                    <a:pt x="428" y="362"/>
                    <a:pt x="429" y="362"/>
                  </a:cubicBezTo>
                  <a:cubicBezTo>
                    <a:pt x="429" y="362"/>
                    <a:pt x="430" y="362"/>
                    <a:pt x="430" y="362"/>
                  </a:cubicBezTo>
                  <a:cubicBezTo>
                    <a:pt x="431" y="362"/>
                    <a:pt x="431" y="362"/>
                    <a:pt x="432" y="362"/>
                  </a:cubicBezTo>
                  <a:cubicBezTo>
                    <a:pt x="436" y="363"/>
                    <a:pt x="441" y="367"/>
                    <a:pt x="443" y="372"/>
                  </a:cubicBezTo>
                  <a:cubicBezTo>
                    <a:pt x="445" y="377"/>
                    <a:pt x="446" y="384"/>
                    <a:pt x="445" y="390"/>
                  </a:cubicBezTo>
                  <a:cubicBezTo>
                    <a:pt x="445" y="393"/>
                    <a:pt x="444" y="396"/>
                    <a:pt x="442" y="399"/>
                  </a:cubicBezTo>
                  <a:cubicBezTo>
                    <a:pt x="441" y="402"/>
                    <a:pt x="440" y="404"/>
                    <a:pt x="438" y="406"/>
                  </a:cubicBezTo>
                  <a:cubicBezTo>
                    <a:pt x="434" y="411"/>
                    <a:pt x="428" y="414"/>
                    <a:pt x="422" y="416"/>
                  </a:cubicBezTo>
                  <a:cubicBezTo>
                    <a:pt x="419" y="417"/>
                    <a:pt x="416" y="417"/>
                    <a:pt x="413" y="417"/>
                  </a:cubicBezTo>
                  <a:cubicBezTo>
                    <a:pt x="411" y="418"/>
                    <a:pt x="410" y="418"/>
                    <a:pt x="408" y="418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7"/>
                    <a:pt x="404" y="417"/>
                    <a:pt x="403" y="417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2"/>
                    <a:pt x="387" y="442"/>
                    <a:pt x="387" y="442"/>
                  </a:cubicBezTo>
                  <a:cubicBezTo>
                    <a:pt x="384" y="449"/>
                    <a:pt x="381" y="456"/>
                    <a:pt x="378" y="463"/>
                  </a:cubicBezTo>
                  <a:cubicBezTo>
                    <a:pt x="372" y="477"/>
                    <a:pt x="367" y="492"/>
                    <a:pt x="362" y="506"/>
                  </a:cubicBezTo>
                  <a:cubicBezTo>
                    <a:pt x="351" y="535"/>
                    <a:pt x="342" y="564"/>
                    <a:pt x="333" y="593"/>
                  </a:cubicBezTo>
                  <a:cubicBezTo>
                    <a:pt x="330" y="604"/>
                    <a:pt x="330" y="604"/>
                    <a:pt x="330" y="604"/>
                  </a:cubicBezTo>
                  <a:cubicBezTo>
                    <a:pt x="327" y="613"/>
                    <a:pt x="327" y="613"/>
                    <a:pt x="327" y="613"/>
                  </a:cubicBezTo>
                  <a:cubicBezTo>
                    <a:pt x="326" y="619"/>
                    <a:pt x="326" y="619"/>
                    <a:pt x="326" y="619"/>
                  </a:cubicBezTo>
                  <a:cubicBezTo>
                    <a:pt x="325" y="621"/>
                    <a:pt x="325" y="621"/>
                    <a:pt x="325" y="621"/>
                  </a:cubicBezTo>
                  <a:cubicBezTo>
                    <a:pt x="325" y="622"/>
                    <a:pt x="325" y="622"/>
                    <a:pt x="325" y="622"/>
                  </a:cubicBezTo>
                  <a:lnTo>
                    <a:pt x="318" y="6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324" name="组合 2">
            <a:extLst>
              <a:ext uri="{FF2B5EF4-FFF2-40B4-BE49-F238E27FC236}">
                <a16:creationId xmlns:a16="http://schemas.microsoft.com/office/drawing/2014/main" id="{8C6B072B-730B-45F5-BBEF-0D16DCF4E514}"/>
              </a:ext>
            </a:extLst>
          </p:cNvPr>
          <p:cNvGrpSpPr/>
          <p:nvPr/>
        </p:nvGrpSpPr>
        <p:grpSpPr>
          <a:xfrm>
            <a:off x="1538037" y="2042721"/>
            <a:ext cx="3685160" cy="1831537"/>
            <a:chOff x="1949253" y="1627716"/>
            <a:chExt cx="3271491" cy="2309600"/>
          </a:xfrm>
        </p:grpSpPr>
        <p:grpSp>
          <p:nvGrpSpPr>
            <p:cNvPr id="325" name="组合 135">
              <a:extLst>
                <a:ext uri="{FF2B5EF4-FFF2-40B4-BE49-F238E27FC236}">
                  <a16:creationId xmlns:a16="http://schemas.microsoft.com/office/drawing/2014/main" id="{0AF23B86-FB89-4CEC-B602-07A5D91F9ABB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327" name="Freeform 5">
                <a:extLst>
                  <a:ext uri="{FF2B5EF4-FFF2-40B4-BE49-F238E27FC236}">
                    <a16:creationId xmlns:a16="http://schemas.microsoft.com/office/drawing/2014/main" id="{AB2531AA-BC40-43BD-BE16-E2272CC53B0F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28" name="Freeform 6">
                <a:extLst>
                  <a:ext uri="{FF2B5EF4-FFF2-40B4-BE49-F238E27FC236}">
                    <a16:creationId xmlns:a16="http://schemas.microsoft.com/office/drawing/2014/main" id="{34A18B81-6E34-486F-801A-BC8688623FA6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29" name="Freeform 7">
                <a:extLst>
                  <a:ext uri="{FF2B5EF4-FFF2-40B4-BE49-F238E27FC236}">
                    <a16:creationId xmlns:a16="http://schemas.microsoft.com/office/drawing/2014/main" id="{7F4BB3D6-4796-442C-8BE4-4DCFA5EA877D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30" name="Freeform 8">
                <a:extLst>
                  <a:ext uri="{FF2B5EF4-FFF2-40B4-BE49-F238E27FC236}">
                    <a16:creationId xmlns:a16="http://schemas.microsoft.com/office/drawing/2014/main" id="{80339F6D-6930-4E3F-9BE0-BF56507F8D8F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31" name="Freeform 9">
                <a:extLst>
                  <a:ext uri="{FF2B5EF4-FFF2-40B4-BE49-F238E27FC236}">
                    <a16:creationId xmlns:a16="http://schemas.microsoft.com/office/drawing/2014/main" id="{6CBF8BD2-4DB4-49D2-A12C-846A68E0CB1B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32" name="Freeform 10">
                <a:extLst>
                  <a:ext uri="{FF2B5EF4-FFF2-40B4-BE49-F238E27FC236}">
                    <a16:creationId xmlns:a16="http://schemas.microsoft.com/office/drawing/2014/main" id="{A4AA5077-8016-45EB-8D4F-0810356AB10D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33" name="Freeform 11">
                <a:extLst>
                  <a:ext uri="{FF2B5EF4-FFF2-40B4-BE49-F238E27FC236}">
                    <a16:creationId xmlns:a16="http://schemas.microsoft.com/office/drawing/2014/main" id="{F24600F8-2372-4D5D-8729-308713C09DD9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334" name="组合 143">
                <a:extLst>
                  <a:ext uri="{FF2B5EF4-FFF2-40B4-BE49-F238E27FC236}">
                    <a16:creationId xmlns:a16="http://schemas.microsoft.com/office/drawing/2014/main" id="{21A40485-C95E-4335-A310-29011060A574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335" name="Freeform 12">
                  <a:extLst>
                    <a:ext uri="{FF2B5EF4-FFF2-40B4-BE49-F238E27FC236}">
                      <a16:creationId xmlns:a16="http://schemas.microsoft.com/office/drawing/2014/main" id="{72838C84-E2F0-41AC-BCFC-3204D00EEAAF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6" name="Freeform 13">
                  <a:extLst>
                    <a:ext uri="{FF2B5EF4-FFF2-40B4-BE49-F238E27FC236}">
                      <a16:creationId xmlns:a16="http://schemas.microsoft.com/office/drawing/2014/main" id="{1363E9A9-242B-472E-B0A1-E9F190B16BAE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7" name="Freeform 14">
                  <a:extLst>
                    <a:ext uri="{FF2B5EF4-FFF2-40B4-BE49-F238E27FC236}">
                      <a16:creationId xmlns:a16="http://schemas.microsoft.com/office/drawing/2014/main" id="{AAB61D2D-6732-4AC0-A929-24DF27452E62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8" name="Freeform 15">
                  <a:extLst>
                    <a:ext uri="{FF2B5EF4-FFF2-40B4-BE49-F238E27FC236}">
                      <a16:creationId xmlns:a16="http://schemas.microsoft.com/office/drawing/2014/main" id="{48DC927A-5665-4262-ACCD-10E0B90239B1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9" name="Freeform 16">
                  <a:extLst>
                    <a:ext uri="{FF2B5EF4-FFF2-40B4-BE49-F238E27FC236}">
                      <a16:creationId xmlns:a16="http://schemas.microsoft.com/office/drawing/2014/main" id="{4A083426-A05B-4869-A61E-1734B7095B24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0" name="Freeform 17">
                  <a:extLst>
                    <a:ext uri="{FF2B5EF4-FFF2-40B4-BE49-F238E27FC236}">
                      <a16:creationId xmlns:a16="http://schemas.microsoft.com/office/drawing/2014/main" id="{E44F769B-852F-4EE8-9995-29E0A5374874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1" name="Freeform 18">
                  <a:extLst>
                    <a:ext uri="{FF2B5EF4-FFF2-40B4-BE49-F238E27FC236}">
                      <a16:creationId xmlns:a16="http://schemas.microsoft.com/office/drawing/2014/main" id="{09C387BC-18CD-4F1C-A18D-473B9444D8E1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2" name="Freeform 19">
                  <a:extLst>
                    <a:ext uri="{FF2B5EF4-FFF2-40B4-BE49-F238E27FC236}">
                      <a16:creationId xmlns:a16="http://schemas.microsoft.com/office/drawing/2014/main" id="{8E17B44C-EC37-4808-90B7-9E302D283EC0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3" name="Freeform 20">
                  <a:extLst>
                    <a:ext uri="{FF2B5EF4-FFF2-40B4-BE49-F238E27FC236}">
                      <a16:creationId xmlns:a16="http://schemas.microsoft.com/office/drawing/2014/main" id="{94225BFA-B72A-4D3C-B5C7-366B9F08EBD6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4" name="Freeform 21">
                  <a:extLst>
                    <a:ext uri="{FF2B5EF4-FFF2-40B4-BE49-F238E27FC236}">
                      <a16:creationId xmlns:a16="http://schemas.microsoft.com/office/drawing/2014/main" id="{D4B7B1D9-4F3D-44E9-B576-E6A0288C9B96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5" name="Freeform 22">
                  <a:extLst>
                    <a:ext uri="{FF2B5EF4-FFF2-40B4-BE49-F238E27FC236}">
                      <a16:creationId xmlns:a16="http://schemas.microsoft.com/office/drawing/2014/main" id="{58DFD065-9347-4A64-AC8D-9847092F7C5C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6" name="Freeform 23">
                  <a:extLst>
                    <a:ext uri="{FF2B5EF4-FFF2-40B4-BE49-F238E27FC236}">
                      <a16:creationId xmlns:a16="http://schemas.microsoft.com/office/drawing/2014/main" id="{858B13C8-4579-429D-8AED-837BE8550239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7" name="Freeform 24">
                  <a:extLst>
                    <a:ext uri="{FF2B5EF4-FFF2-40B4-BE49-F238E27FC236}">
                      <a16:creationId xmlns:a16="http://schemas.microsoft.com/office/drawing/2014/main" id="{C3F0B1B5-CF07-4ED1-B48C-ADB2AA1CCD14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8" name="Freeform 25">
                  <a:extLst>
                    <a:ext uri="{FF2B5EF4-FFF2-40B4-BE49-F238E27FC236}">
                      <a16:creationId xmlns:a16="http://schemas.microsoft.com/office/drawing/2014/main" id="{9A2AA3D3-C075-41FE-9A2E-0BB12BB605BE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9" name="Freeform 26">
                  <a:extLst>
                    <a:ext uri="{FF2B5EF4-FFF2-40B4-BE49-F238E27FC236}">
                      <a16:creationId xmlns:a16="http://schemas.microsoft.com/office/drawing/2014/main" id="{2B45DE3D-C2D7-411B-8A67-DC72B548C7F9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0" name="Freeform 27">
                  <a:extLst>
                    <a:ext uri="{FF2B5EF4-FFF2-40B4-BE49-F238E27FC236}">
                      <a16:creationId xmlns:a16="http://schemas.microsoft.com/office/drawing/2014/main" id="{FE90E3D6-88FE-4FAC-A191-D936EBC5F506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1" name="Freeform 28">
                  <a:extLst>
                    <a:ext uri="{FF2B5EF4-FFF2-40B4-BE49-F238E27FC236}">
                      <a16:creationId xmlns:a16="http://schemas.microsoft.com/office/drawing/2014/main" id="{BCA8401E-7A69-4207-8B3F-2DD559584D7B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2" name="Freeform 29">
                  <a:extLst>
                    <a:ext uri="{FF2B5EF4-FFF2-40B4-BE49-F238E27FC236}">
                      <a16:creationId xmlns:a16="http://schemas.microsoft.com/office/drawing/2014/main" id="{219BD0B0-FD9F-4D99-A6E4-ADB5910B8289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3" name="Freeform 30">
                  <a:extLst>
                    <a:ext uri="{FF2B5EF4-FFF2-40B4-BE49-F238E27FC236}">
                      <a16:creationId xmlns:a16="http://schemas.microsoft.com/office/drawing/2014/main" id="{0F256EA1-9DAB-41EC-8B90-E44106D8CA9E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4" name="Freeform 31">
                  <a:extLst>
                    <a:ext uri="{FF2B5EF4-FFF2-40B4-BE49-F238E27FC236}">
                      <a16:creationId xmlns:a16="http://schemas.microsoft.com/office/drawing/2014/main" id="{B15C14F6-11BF-498E-8E0F-85574553A1F3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5" name="Freeform 32">
                  <a:extLst>
                    <a:ext uri="{FF2B5EF4-FFF2-40B4-BE49-F238E27FC236}">
                      <a16:creationId xmlns:a16="http://schemas.microsoft.com/office/drawing/2014/main" id="{EBE1CEE8-71D2-43CF-94B0-51FECEE825F7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6" name="Freeform 33">
                  <a:extLst>
                    <a:ext uri="{FF2B5EF4-FFF2-40B4-BE49-F238E27FC236}">
                      <a16:creationId xmlns:a16="http://schemas.microsoft.com/office/drawing/2014/main" id="{01732AF0-4DA0-46CB-9C72-D25F1EAE0C60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7" name="Freeform 34">
                  <a:extLst>
                    <a:ext uri="{FF2B5EF4-FFF2-40B4-BE49-F238E27FC236}">
                      <a16:creationId xmlns:a16="http://schemas.microsoft.com/office/drawing/2014/main" id="{D1CE9D55-A449-48AF-90AE-86E9B9A187C2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8" name="Freeform 35">
                  <a:extLst>
                    <a:ext uri="{FF2B5EF4-FFF2-40B4-BE49-F238E27FC236}">
                      <a16:creationId xmlns:a16="http://schemas.microsoft.com/office/drawing/2014/main" id="{F2BC3FB2-63F6-48BC-9FDF-A4510609B207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9" name="Freeform 36">
                  <a:extLst>
                    <a:ext uri="{FF2B5EF4-FFF2-40B4-BE49-F238E27FC236}">
                      <a16:creationId xmlns:a16="http://schemas.microsoft.com/office/drawing/2014/main" id="{17584AF6-92C4-4676-BB72-3B2A918502AC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0" name="Freeform 37">
                  <a:extLst>
                    <a:ext uri="{FF2B5EF4-FFF2-40B4-BE49-F238E27FC236}">
                      <a16:creationId xmlns:a16="http://schemas.microsoft.com/office/drawing/2014/main" id="{59201186-FF72-4DBC-A137-A3CECE117614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1" name="Freeform 38">
                  <a:extLst>
                    <a:ext uri="{FF2B5EF4-FFF2-40B4-BE49-F238E27FC236}">
                      <a16:creationId xmlns:a16="http://schemas.microsoft.com/office/drawing/2014/main" id="{25FA09B3-E2B9-492F-BF0E-3B9AD417EC6E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2" name="Freeform 39">
                  <a:extLst>
                    <a:ext uri="{FF2B5EF4-FFF2-40B4-BE49-F238E27FC236}">
                      <a16:creationId xmlns:a16="http://schemas.microsoft.com/office/drawing/2014/main" id="{FE035D8B-2F6E-4BF3-AFAD-2FC13AD64A45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3" name="Freeform 40">
                  <a:extLst>
                    <a:ext uri="{FF2B5EF4-FFF2-40B4-BE49-F238E27FC236}">
                      <a16:creationId xmlns:a16="http://schemas.microsoft.com/office/drawing/2014/main" id="{32AD35CA-2AF6-4618-9532-89973C79735F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4" name="Freeform 41">
                  <a:extLst>
                    <a:ext uri="{FF2B5EF4-FFF2-40B4-BE49-F238E27FC236}">
                      <a16:creationId xmlns:a16="http://schemas.microsoft.com/office/drawing/2014/main" id="{E976D259-CA71-49DD-BEB0-D4C9306B96B0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5" name="Freeform 42">
                  <a:extLst>
                    <a:ext uri="{FF2B5EF4-FFF2-40B4-BE49-F238E27FC236}">
                      <a16:creationId xmlns:a16="http://schemas.microsoft.com/office/drawing/2014/main" id="{3CF0A415-81C2-4418-8BC9-7644A8264550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6" name="Freeform 43">
                  <a:extLst>
                    <a:ext uri="{FF2B5EF4-FFF2-40B4-BE49-F238E27FC236}">
                      <a16:creationId xmlns:a16="http://schemas.microsoft.com/office/drawing/2014/main" id="{D8835B89-3EC2-44D3-A7B3-BD36499BB697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7" name="Freeform 44">
                  <a:extLst>
                    <a:ext uri="{FF2B5EF4-FFF2-40B4-BE49-F238E27FC236}">
                      <a16:creationId xmlns:a16="http://schemas.microsoft.com/office/drawing/2014/main" id="{A174B117-F3F2-4FB5-A958-F9A5B0799D03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8" name="Freeform 45">
                  <a:extLst>
                    <a:ext uri="{FF2B5EF4-FFF2-40B4-BE49-F238E27FC236}">
                      <a16:creationId xmlns:a16="http://schemas.microsoft.com/office/drawing/2014/main" id="{C8B540F5-4BAA-4DC7-8E42-4BCFDCAB0EDD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9" name="Freeform 46">
                  <a:extLst>
                    <a:ext uri="{FF2B5EF4-FFF2-40B4-BE49-F238E27FC236}">
                      <a16:creationId xmlns:a16="http://schemas.microsoft.com/office/drawing/2014/main" id="{5F0C2219-F595-4959-A582-C32BF4F69654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0" name="Freeform 47">
                  <a:extLst>
                    <a:ext uri="{FF2B5EF4-FFF2-40B4-BE49-F238E27FC236}">
                      <a16:creationId xmlns:a16="http://schemas.microsoft.com/office/drawing/2014/main" id="{5483ABE8-268C-42D1-B780-CF7C22DEDBD2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1" name="Freeform 48">
                  <a:extLst>
                    <a:ext uri="{FF2B5EF4-FFF2-40B4-BE49-F238E27FC236}">
                      <a16:creationId xmlns:a16="http://schemas.microsoft.com/office/drawing/2014/main" id="{728AEAB0-F3AE-4507-AB0E-AE5733EA32DF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2" name="Freeform 49">
                  <a:extLst>
                    <a:ext uri="{FF2B5EF4-FFF2-40B4-BE49-F238E27FC236}">
                      <a16:creationId xmlns:a16="http://schemas.microsoft.com/office/drawing/2014/main" id="{0F668637-0D57-4BDC-BE6E-F995A064AE40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3" name="Freeform 50">
                  <a:extLst>
                    <a:ext uri="{FF2B5EF4-FFF2-40B4-BE49-F238E27FC236}">
                      <a16:creationId xmlns:a16="http://schemas.microsoft.com/office/drawing/2014/main" id="{5AD9B4DF-A14B-43AA-9F31-12AA3A97A6C9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4" name="Freeform 51">
                  <a:extLst>
                    <a:ext uri="{FF2B5EF4-FFF2-40B4-BE49-F238E27FC236}">
                      <a16:creationId xmlns:a16="http://schemas.microsoft.com/office/drawing/2014/main" id="{9A7092E0-3FFD-4D9E-A64F-830BD7612A1A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5" name="Freeform 52">
                  <a:extLst>
                    <a:ext uri="{FF2B5EF4-FFF2-40B4-BE49-F238E27FC236}">
                      <a16:creationId xmlns:a16="http://schemas.microsoft.com/office/drawing/2014/main" id="{45BAB2A4-E7C2-4521-9AA1-03263A742E98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6" name="Freeform 53">
                  <a:extLst>
                    <a:ext uri="{FF2B5EF4-FFF2-40B4-BE49-F238E27FC236}">
                      <a16:creationId xmlns:a16="http://schemas.microsoft.com/office/drawing/2014/main" id="{0220CEF8-9C5D-44B8-BAB8-AF5102034959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7" name="Freeform 54">
                  <a:extLst>
                    <a:ext uri="{FF2B5EF4-FFF2-40B4-BE49-F238E27FC236}">
                      <a16:creationId xmlns:a16="http://schemas.microsoft.com/office/drawing/2014/main" id="{BD200199-F03B-492C-97AD-570F264B0F33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8" name="Freeform 55">
                  <a:extLst>
                    <a:ext uri="{FF2B5EF4-FFF2-40B4-BE49-F238E27FC236}">
                      <a16:creationId xmlns:a16="http://schemas.microsoft.com/office/drawing/2014/main" id="{6F90A56D-006B-44D0-886E-43930940A147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9" name="Freeform 56">
                  <a:extLst>
                    <a:ext uri="{FF2B5EF4-FFF2-40B4-BE49-F238E27FC236}">
                      <a16:creationId xmlns:a16="http://schemas.microsoft.com/office/drawing/2014/main" id="{C4C87B4E-01C8-4E28-8C51-F8D5CA396380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0" name="Freeform 57">
                  <a:extLst>
                    <a:ext uri="{FF2B5EF4-FFF2-40B4-BE49-F238E27FC236}">
                      <a16:creationId xmlns:a16="http://schemas.microsoft.com/office/drawing/2014/main" id="{E97BA5E2-87EE-475A-A3EB-626ED1C10F57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1" name="Freeform 58">
                  <a:extLst>
                    <a:ext uri="{FF2B5EF4-FFF2-40B4-BE49-F238E27FC236}">
                      <a16:creationId xmlns:a16="http://schemas.microsoft.com/office/drawing/2014/main" id="{9440945D-5964-444A-974E-EE2852CF7BC5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2" name="Freeform 59">
                  <a:extLst>
                    <a:ext uri="{FF2B5EF4-FFF2-40B4-BE49-F238E27FC236}">
                      <a16:creationId xmlns:a16="http://schemas.microsoft.com/office/drawing/2014/main" id="{7841965B-A9CE-459F-8E20-95EE099EE8EA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3" name="Freeform 60">
                  <a:extLst>
                    <a:ext uri="{FF2B5EF4-FFF2-40B4-BE49-F238E27FC236}">
                      <a16:creationId xmlns:a16="http://schemas.microsoft.com/office/drawing/2014/main" id="{E5106D1F-BDED-411A-AEDB-744FC332DA1C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4" name="Freeform 61">
                  <a:extLst>
                    <a:ext uri="{FF2B5EF4-FFF2-40B4-BE49-F238E27FC236}">
                      <a16:creationId xmlns:a16="http://schemas.microsoft.com/office/drawing/2014/main" id="{2ADB133C-DABB-49D1-B0E3-913C93264D7C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5" name="Freeform 62">
                  <a:extLst>
                    <a:ext uri="{FF2B5EF4-FFF2-40B4-BE49-F238E27FC236}">
                      <a16:creationId xmlns:a16="http://schemas.microsoft.com/office/drawing/2014/main" id="{2FD06D45-A11F-4D1B-8743-12B50DB3151F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6" name="Freeform 63">
                  <a:extLst>
                    <a:ext uri="{FF2B5EF4-FFF2-40B4-BE49-F238E27FC236}">
                      <a16:creationId xmlns:a16="http://schemas.microsoft.com/office/drawing/2014/main" id="{F4F6A742-3DE5-4F36-BC37-0D6E9379BB55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7" name="Freeform 64">
                  <a:extLst>
                    <a:ext uri="{FF2B5EF4-FFF2-40B4-BE49-F238E27FC236}">
                      <a16:creationId xmlns:a16="http://schemas.microsoft.com/office/drawing/2014/main" id="{39D5EFE2-51F0-491D-851F-BE2B1C711056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8" name="Freeform 65">
                  <a:extLst>
                    <a:ext uri="{FF2B5EF4-FFF2-40B4-BE49-F238E27FC236}">
                      <a16:creationId xmlns:a16="http://schemas.microsoft.com/office/drawing/2014/main" id="{A367FF1D-BF88-4C07-A7A4-64C80E88EF83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9" name="Freeform 66">
                  <a:extLst>
                    <a:ext uri="{FF2B5EF4-FFF2-40B4-BE49-F238E27FC236}">
                      <a16:creationId xmlns:a16="http://schemas.microsoft.com/office/drawing/2014/main" id="{3DA95666-448E-4391-8AA4-2F3737FC101E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0" name="Freeform 67">
                  <a:extLst>
                    <a:ext uri="{FF2B5EF4-FFF2-40B4-BE49-F238E27FC236}">
                      <a16:creationId xmlns:a16="http://schemas.microsoft.com/office/drawing/2014/main" id="{DA3980CA-D34F-4556-B8CB-F1253F05ACF1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1" name="Freeform 68">
                  <a:extLst>
                    <a:ext uri="{FF2B5EF4-FFF2-40B4-BE49-F238E27FC236}">
                      <a16:creationId xmlns:a16="http://schemas.microsoft.com/office/drawing/2014/main" id="{8F27C54A-9BBD-4F36-B413-1934143FF7FF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2" name="Freeform 69">
                  <a:extLst>
                    <a:ext uri="{FF2B5EF4-FFF2-40B4-BE49-F238E27FC236}">
                      <a16:creationId xmlns:a16="http://schemas.microsoft.com/office/drawing/2014/main" id="{A56C9830-3C3B-468F-A1EF-EAF6581732BD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3" name="Freeform 70">
                  <a:extLst>
                    <a:ext uri="{FF2B5EF4-FFF2-40B4-BE49-F238E27FC236}">
                      <a16:creationId xmlns:a16="http://schemas.microsoft.com/office/drawing/2014/main" id="{1104AEBC-8692-44CA-A305-BC8A43C49303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4" name="Freeform 71">
                  <a:extLst>
                    <a:ext uri="{FF2B5EF4-FFF2-40B4-BE49-F238E27FC236}">
                      <a16:creationId xmlns:a16="http://schemas.microsoft.com/office/drawing/2014/main" id="{317026F9-CBB4-4EF0-BF18-DA8CDFCC33D1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5" name="Freeform 72">
                  <a:extLst>
                    <a:ext uri="{FF2B5EF4-FFF2-40B4-BE49-F238E27FC236}">
                      <a16:creationId xmlns:a16="http://schemas.microsoft.com/office/drawing/2014/main" id="{AAD8F9A3-1FBC-4CEA-96CB-2121FEACBEDD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6" name="Freeform 73">
                  <a:extLst>
                    <a:ext uri="{FF2B5EF4-FFF2-40B4-BE49-F238E27FC236}">
                      <a16:creationId xmlns:a16="http://schemas.microsoft.com/office/drawing/2014/main" id="{4BEA1327-0926-45C7-8C05-8C4F743022FD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7" name="Freeform 74">
                  <a:extLst>
                    <a:ext uri="{FF2B5EF4-FFF2-40B4-BE49-F238E27FC236}">
                      <a16:creationId xmlns:a16="http://schemas.microsoft.com/office/drawing/2014/main" id="{19119977-36EF-40C5-8CAF-BA371224B5D1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8" name="Freeform 75">
                  <a:extLst>
                    <a:ext uri="{FF2B5EF4-FFF2-40B4-BE49-F238E27FC236}">
                      <a16:creationId xmlns:a16="http://schemas.microsoft.com/office/drawing/2014/main" id="{9A0113C8-652B-4E9F-B6D6-10B1B3C03F96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9" name="Freeform 76">
                  <a:extLst>
                    <a:ext uri="{FF2B5EF4-FFF2-40B4-BE49-F238E27FC236}">
                      <a16:creationId xmlns:a16="http://schemas.microsoft.com/office/drawing/2014/main" id="{E42B3D29-196C-4EEA-9B3C-1B1080CC44F2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0" name="Freeform 77">
                  <a:extLst>
                    <a:ext uri="{FF2B5EF4-FFF2-40B4-BE49-F238E27FC236}">
                      <a16:creationId xmlns:a16="http://schemas.microsoft.com/office/drawing/2014/main" id="{250D3351-D182-4DA0-AB8B-23AB2B6DFBC8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1" name="Freeform 78">
                  <a:extLst>
                    <a:ext uri="{FF2B5EF4-FFF2-40B4-BE49-F238E27FC236}">
                      <a16:creationId xmlns:a16="http://schemas.microsoft.com/office/drawing/2014/main" id="{3A47804B-6031-4C45-A7E9-6A5F798FD649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2" name="Freeform 79">
                  <a:extLst>
                    <a:ext uri="{FF2B5EF4-FFF2-40B4-BE49-F238E27FC236}">
                      <a16:creationId xmlns:a16="http://schemas.microsoft.com/office/drawing/2014/main" id="{819FB762-2858-452F-83CB-84F669F4ED79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3" name="Freeform 80">
                  <a:extLst>
                    <a:ext uri="{FF2B5EF4-FFF2-40B4-BE49-F238E27FC236}">
                      <a16:creationId xmlns:a16="http://schemas.microsoft.com/office/drawing/2014/main" id="{B0F9BD5C-3E6E-473F-9F18-0FC05AE533CF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4" name="Freeform 81">
                  <a:extLst>
                    <a:ext uri="{FF2B5EF4-FFF2-40B4-BE49-F238E27FC236}">
                      <a16:creationId xmlns:a16="http://schemas.microsoft.com/office/drawing/2014/main" id="{FAE2480B-994D-44F4-8FBF-4F668C7C9974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5" name="Freeform 82">
                  <a:extLst>
                    <a:ext uri="{FF2B5EF4-FFF2-40B4-BE49-F238E27FC236}">
                      <a16:creationId xmlns:a16="http://schemas.microsoft.com/office/drawing/2014/main" id="{E872BAEE-94B2-4DEC-B20A-D1544F726062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6" name="Freeform 83">
                  <a:extLst>
                    <a:ext uri="{FF2B5EF4-FFF2-40B4-BE49-F238E27FC236}">
                      <a16:creationId xmlns:a16="http://schemas.microsoft.com/office/drawing/2014/main" id="{C66EC56E-5F7A-4EDF-893B-81BF2EC189FD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7" name="Freeform 84">
                  <a:extLst>
                    <a:ext uri="{FF2B5EF4-FFF2-40B4-BE49-F238E27FC236}">
                      <a16:creationId xmlns:a16="http://schemas.microsoft.com/office/drawing/2014/main" id="{7C8AC274-3690-4FF1-99BC-6794ADFA7DC0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8" name="Freeform 85">
                  <a:extLst>
                    <a:ext uri="{FF2B5EF4-FFF2-40B4-BE49-F238E27FC236}">
                      <a16:creationId xmlns:a16="http://schemas.microsoft.com/office/drawing/2014/main" id="{FE09E84E-D6B0-4DFD-A983-A4E6C0B79E4F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9" name="Freeform 86">
                  <a:extLst>
                    <a:ext uri="{FF2B5EF4-FFF2-40B4-BE49-F238E27FC236}">
                      <a16:creationId xmlns:a16="http://schemas.microsoft.com/office/drawing/2014/main" id="{66485C5D-1365-441E-B904-595DC390DB23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0" name="Freeform 87">
                  <a:extLst>
                    <a:ext uri="{FF2B5EF4-FFF2-40B4-BE49-F238E27FC236}">
                      <a16:creationId xmlns:a16="http://schemas.microsoft.com/office/drawing/2014/main" id="{B1284155-0340-4B3D-899D-BED23E72A37F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1" name="Freeform 88">
                  <a:extLst>
                    <a:ext uri="{FF2B5EF4-FFF2-40B4-BE49-F238E27FC236}">
                      <a16:creationId xmlns:a16="http://schemas.microsoft.com/office/drawing/2014/main" id="{A997F0F7-D228-4F1C-B416-3A99275085DA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2" name="Freeform 89">
                  <a:extLst>
                    <a:ext uri="{FF2B5EF4-FFF2-40B4-BE49-F238E27FC236}">
                      <a16:creationId xmlns:a16="http://schemas.microsoft.com/office/drawing/2014/main" id="{D8A8D2B8-92DA-4D70-8291-51DAF0D279B3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3" name="Freeform 90">
                  <a:extLst>
                    <a:ext uri="{FF2B5EF4-FFF2-40B4-BE49-F238E27FC236}">
                      <a16:creationId xmlns:a16="http://schemas.microsoft.com/office/drawing/2014/main" id="{3F08E640-987A-48A1-98E4-9524DD7A819A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4" name="Freeform 91">
                  <a:extLst>
                    <a:ext uri="{FF2B5EF4-FFF2-40B4-BE49-F238E27FC236}">
                      <a16:creationId xmlns:a16="http://schemas.microsoft.com/office/drawing/2014/main" id="{382CB1EE-E750-42E3-9BCB-C75B657BFBAC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5" name="Freeform 92">
                  <a:extLst>
                    <a:ext uri="{FF2B5EF4-FFF2-40B4-BE49-F238E27FC236}">
                      <a16:creationId xmlns:a16="http://schemas.microsoft.com/office/drawing/2014/main" id="{DF539EF2-F2D2-4D12-A5AB-549A007FDC17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326" name="文本框 49">
              <a:extLst>
                <a:ext uri="{FF2B5EF4-FFF2-40B4-BE49-F238E27FC236}">
                  <a16:creationId xmlns:a16="http://schemas.microsoft.com/office/drawing/2014/main" id="{E5781B68-286C-4CE5-BB18-C3AEAA1025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8014" y="2361269"/>
              <a:ext cx="2909328" cy="869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defTabSz="1088490">
                <a:buNone/>
                <a:defRPr/>
              </a:pPr>
              <a:r>
                <a:rPr lang="vi-VN" sz="2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*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2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2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2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đạt</a:t>
              </a:r>
              <a:r>
                <a:rPr lang="en-US" sz="2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</a:p>
            <a:p>
              <a:pPr algn="ctr" defTabSz="1088490">
                <a:buNone/>
                <a:defRPr/>
              </a:pPr>
              <a:r>
                <a:rPr lang="en-US" sz="20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2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cảm</a:t>
              </a:r>
              <a:endParaRPr lang="vi-VN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6" name="TextBox 415">
            <a:extLst>
              <a:ext uri="{FF2B5EF4-FFF2-40B4-BE49-F238E27FC236}">
                <a16:creationId xmlns:a16="http://schemas.microsoft.com/office/drawing/2014/main" id="{F0D7ADA1-2752-4ED5-9A65-73945148D12A}"/>
              </a:ext>
            </a:extLst>
          </p:cNvPr>
          <p:cNvSpPr txBox="1"/>
          <p:nvPr/>
        </p:nvSpPr>
        <p:spPr>
          <a:xfrm>
            <a:off x="1496409" y="-1005"/>
            <a:ext cx="10666231" cy="191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>
              <a:lnSpc>
                <a:spcPct val="107000"/>
              </a:lnSpc>
              <a:spcAft>
                <a:spcPts val="800"/>
              </a:spcAft>
              <a:tabLst>
                <a:tab pos="746125" algn="l"/>
              </a:tabLs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 một đoạn văn (khoảng 5 -7 dòng) phát biểu cảm nghĩ của 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tre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sau khi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ọ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 bản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tre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Nam (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trong đó có sử dụng ít nhất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8" name="Picture 417">
            <a:extLst>
              <a:ext uri="{FF2B5EF4-FFF2-40B4-BE49-F238E27FC236}">
                <a16:creationId xmlns:a16="http://schemas.microsoft.com/office/drawing/2014/main" id="{5475B62B-ADE3-412D-B532-8D668AA4B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2" y="-5848"/>
            <a:ext cx="1557381" cy="194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05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B6E761C-C8D6-4D13-BAE7-1C1FF426A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027" y="865909"/>
            <a:ext cx="3188719" cy="6259703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57CB3B7-A31F-4C67-B588-B30ACA6FE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80" y="362565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011E1504-3C29-4E22-BF62-C8AC9D859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697" y="-74105"/>
            <a:ext cx="1694696" cy="2161906"/>
          </a:xfrm>
          <a:prstGeom prst="rect">
            <a:avLst/>
          </a:prstGeom>
        </p:spPr>
      </p:pic>
      <p:sp>
        <p:nvSpPr>
          <p:cNvPr id="6" name="MMConnector">
            <a:extLst>
              <a:ext uri="{FF2B5EF4-FFF2-40B4-BE49-F238E27FC236}">
                <a16:creationId xmlns:a16="http://schemas.microsoft.com/office/drawing/2014/main" id="{82C9FC70-F0B0-4AE4-B8AD-453922FFD8E1}"/>
              </a:ext>
            </a:extLst>
          </p:cNvPr>
          <p:cNvSpPr/>
          <p:nvPr/>
        </p:nvSpPr>
        <p:spPr>
          <a:xfrm>
            <a:off x="4570371" y="2792936"/>
            <a:ext cx="1490265" cy="1954806"/>
          </a:xfrm>
          <a:custGeom>
            <a:avLst/>
            <a:gdLst/>
            <a:ahLst/>
            <a:cxnLst/>
            <a:rect l="0" t="0" r="0" b="0"/>
            <a:pathLst>
              <a:path w="776693" h="1468319">
                <a:moveTo>
                  <a:pt x="-261781" y="356289"/>
                </a:moveTo>
                <a:cubicBezTo>
                  <a:pt x="-257527" y="342814"/>
                  <a:pt x="-253364" y="329268"/>
                  <a:pt x="-249255" y="315680"/>
                </a:cubicBezTo>
                <a:cubicBezTo>
                  <a:pt x="-245145" y="302092"/>
                  <a:pt x="-241089" y="288462"/>
                  <a:pt x="-237085" y="274791"/>
                </a:cubicBezTo>
                <a:cubicBezTo>
                  <a:pt x="-233081" y="261120"/>
                  <a:pt x="-229129" y="247408"/>
                  <a:pt x="-225217" y="233662"/>
                </a:cubicBezTo>
                <a:cubicBezTo>
                  <a:pt x="-221306" y="219916"/>
                  <a:pt x="-217435" y="206136"/>
                  <a:pt x="-213597" y="192326"/>
                </a:cubicBezTo>
                <a:cubicBezTo>
                  <a:pt x="-209759" y="178517"/>
                  <a:pt x="-205954" y="164677"/>
                  <a:pt x="-202173" y="150813"/>
                </a:cubicBezTo>
                <a:cubicBezTo>
                  <a:pt x="-198392" y="136948"/>
                  <a:pt x="-194635" y="123058"/>
                  <a:pt x="-190895" y="109147"/>
                </a:cubicBezTo>
                <a:cubicBezTo>
                  <a:pt x="-187155" y="95235"/>
                  <a:pt x="-183431" y="81302"/>
                  <a:pt x="-179715" y="67351"/>
                </a:cubicBezTo>
                <a:cubicBezTo>
                  <a:pt x="-176000" y="53400"/>
                  <a:pt x="-172293" y="39430"/>
                  <a:pt x="-168586" y="25446"/>
                </a:cubicBezTo>
                <a:cubicBezTo>
                  <a:pt x="-164880" y="11461"/>
                  <a:pt x="-161174" y="-2539"/>
                  <a:pt x="-157461" y="-16551"/>
                </a:cubicBezTo>
                <a:cubicBezTo>
                  <a:pt x="-153748" y="-30563"/>
                  <a:pt x="-150028" y="-44587"/>
                  <a:pt x="-146292" y="-58621"/>
                </a:cubicBezTo>
                <a:cubicBezTo>
                  <a:pt x="-142557" y="-72654"/>
                  <a:pt x="-138806" y="-86697"/>
                  <a:pt x="-135033" y="-100747"/>
                </a:cubicBezTo>
                <a:cubicBezTo>
                  <a:pt x="-131259" y="-114797"/>
                  <a:pt x="-127462" y="-128854"/>
                  <a:pt x="-123633" y="-142915"/>
                </a:cubicBezTo>
                <a:cubicBezTo>
                  <a:pt x="-119804" y="-156975"/>
                  <a:pt x="-115944" y="-171040"/>
                  <a:pt x="-112043" y="-185106"/>
                </a:cubicBezTo>
                <a:cubicBezTo>
                  <a:pt x="-108143" y="-199173"/>
                  <a:pt x="-104202" y="-213240"/>
                  <a:pt x="-100211" y="-227306"/>
                </a:cubicBezTo>
                <a:cubicBezTo>
                  <a:pt x="-96221" y="-241372"/>
                  <a:pt x="-92181" y="-255437"/>
                  <a:pt x="-88081" y="-269496"/>
                </a:cubicBezTo>
                <a:cubicBezTo>
                  <a:pt x="-83982" y="-283556"/>
                  <a:pt x="-79823" y="-297611"/>
                  <a:pt x="-75595" y="-311658"/>
                </a:cubicBezTo>
                <a:cubicBezTo>
                  <a:pt x="-71366" y="-325704"/>
                  <a:pt x="-67068" y="-339743"/>
                  <a:pt x="-62688" y="-353769"/>
                </a:cubicBezTo>
                <a:cubicBezTo>
                  <a:pt x="-58309" y="-367795"/>
                  <a:pt x="-53848" y="-381809"/>
                  <a:pt x="-49294" y="-395807"/>
                </a:cubicBezTo>
                <a:cubicBezTo>
                  <a:pt x="-44740" y="-409804"/>
                  <a:pt x="-40092" y="-423785"/>
                  <a:pt x="-35337" y="-437743"/>
                </a:cubicBezTo>
                <a:cubicBezTo>
                  <a:pt x="-30582" y="-451702"/>
                  <a:pt x="-25720" y="-465638"/>
                  <a:pt x="-20736" y="-479546"/>
                </a:cubicBezTo>
                <a:cubicBezTo>
                  <a:pt x="-15751" y="-493454"/>
                  <a:pt x="-10645" y="-507334"/>
                  <a:pt x="-5400" y="-521177"/>
                </a:cubicBezTo>
                <a:cubicBezTo>
                  <a:pt x="-154" y="-535020"/>
                  <a:pt x="5230" y="-548827"/>
                  <a:pt x="10772" y="-562588"/>
                </a:cubicBezTo>
                <a:cubicBezTo>
                  <a:pt x="16315" y="-576349"/>
                  <a:pt x="22014" y="-590065"/>
                  <a:pt x="27893" y="-603723"/>
                </a:cubicBezTo>
                <a:cubicBezTo>
                  <a:pt x="33771" y="-617381"/>
                  <a:pt x="39828" y="-630981"/>
                  <a:pt x="46088" y="-644509"/>
                </a:cubicBezTo>
                <a:cubicBezTo>
                  <a:pt x="52347" y="-658037"/>
                  <a:pt x="58809" y="-671493"/>
                  <a:pt x="65500" y="-684857"/>
                </a:cubicBezTo>
                <a:cubicBezTo>
                  <a:pt x="72190" y="-698222"/>
                  <a:pt x="79109" y="-711496"/>
                  <a:pt x="86286" y="-724655"/>
                </a:cubicBezTo>
                <a:cubicBezTo>
                  <a:pt x="93463" y="-737814"/>
                  <a:pt x="100898" y="-750858"/>
                  <a:pt x="108623" y="-763757"/>
                </a:cubicBezTo>
                <a:cubicBezTo>
                  <a:pt x="116348" y="-776656"/>
                  <a:pt x="124363" y="-789410"/>
                  <a:pt x="132703" y="-801980"/>
                </a:cubicBezTo>
                <a:cubicBezTo>
                  <a:pt x="141042" y="-814550"/>
                  <a:pt x="149706" y="-826935"/>
                  <a:pt x="158730" y="-839088"/>
                </a:cubicBezTo>
                <a:cubicBezTo>
                  <a:pt x="167753" y="-851241"/>
                  <a:pt x="177135" y="-863160"/>
                  <a:pt x="186909" y="-874784"/>
                </a:cubicBezTo>
                <a:cubicBezTo>
                  <a:pt x="196684" y="-886408"/>
                  <a:pt x="206850" y="-897737"/>
                  <a:pt x="217433" y="-908695"/>
                </a:cubicBezTo>
                <a:cubicBezTo>
                  <a:pt x="228017" y="-919654"/>
                  <a:pt x="239018" y="-930242"/>
                  <a:pt x="250449" y="-940372"/>
                </a:cubicBezTo>
                <a:cubicBezTo>
                  <a:pt x="261879" y="-950503"/>
                  <a:pt x="273739" y="-960175"/>
                  <a:pt x="286019" y="-969296"/>
                </a:cubicBezTo>
                <a:cubicBezTo>
                  <a:pt x="298299" y="-978417"/>
                  <a:pt x="311000" y="-986985"/>
                  <a:pt x="324080" y="-994912"/>
                </a:cubicBezTo>
                <a:cubicBezTo>
                  <a:pt x="337159" y="-1002840"/>
                  <a:pt x="350617" y="-1010125"/>
                  <a:pt x="364405" y="-1016697"/>
                </a:cubicBezTo>
                <a:cubicBezTo>
                  <a:pt x="378193" y="-1023269"/>
                  <a:pt x="392311" y="-1029128"/>
                  <a:pt x="406607" y="-1034239"/>
                </a:cubicBezTo>
                <a:cubicBezTo>
                  <a:pt x="420902" y="-1039349"/>
                  <a:pt x="435375" y="-1043713"/>
                  <a:pt x="450179" y="-1047314"/>
                </a:cubicBezTo>
                <a:cubicBezTo>
                  <a:pt x="464983" y="-1050915"/>
                  <a:pt x="480117" y="-1053754"/>
                  <a:pt x="494577" y="-1055924"/>
                </a:cubicBezTo>
                <a:cubicBezTo>
                  <a:pt x="509036" y="-1058094"/>
                  <a:pt x="522820" y="-1059594"/>
                  <a:pt x="539299" y="-1060273"/>
                </a:cubicBezTo>
                <a:cubicBezTo>
                  <a:pt x="555778" y="-1060952"/>
                  <a:pt x="574952" y="-1060810"/>
                  <a:pt x="583943" y="-1060704"/>
                </a:cubicBezTo>
                <a:cubicBezTo>
                  <a:pt x="592934" y="-1060598"/>
                  <a:pt x="591742" y="-1060528"/>
                  <a:pt x="590550" y="-1060458"/>
                </a:cubicBezTo>
                <a:cubicBezTo>
                  <a:pt x="580895" y="-1059893"/>
                  <a:pt x="606670" y="-1054413"/>
                  <a:pt x="606670" y="-1047025"/>
                </a:cubicBezTo>
                <a:cubicBezTo>
                  <a:pt x="606670" y="-1039637"/>
                  <a:pt x="580983" y="-1032168"/>
                  <a:pt x="590550" y="-1033592"/>
                </a:cubicBezTo>
                <a:cubicBezTo>
                  <a:pt x="591658" y="-1033757"/>
                  <a:pt x="592766" y="-1033922"/>
                  <a:pt x="584261" y="-1033272"/>
                </a:cubicBezTo>
                <a:cubicBezTo>
                  <a:pt x="575756" y="-1032622"/>
                  <a:pt x="557638" y="-1031157"/>
                  <a:pt x="542249" y="-1029161"/>
                </a:cubicBezTo>
                <a:cubicBezTo>
                  <a:pt x="526859" y="-1027165"/>
                  <a:pt x="514199" y="-1024637"/>
                  <a:pt x="501042" y="-1021457"/>
                </a:cubicBezTo>
                <a:cubicBezTo>
                  <a:pt x="487885" y="-1018277"/>
                  <a:pt x="474232" y="-1014445"/>
                  <a:pt x="461033" y="-1009974"/>
                </a:cubicBezTo>
                <a:cubicBezTo>
                  <a:pt x="447833" y="-1005503"/>
                  <a:pt x="435088" y="-1000393"/>
                  <a:pt x="422621" y="-994653"/>
                </a:cubicBezTo>
                <a:cubicBezTo>
                  <a:pt x="410154" y="-988912"/>
                  <a:pt x="397965" y="-982541"/>
                  <a:pt x="386164" y="-975581"/>
                </a:cubicBezTo>
                <a:cubicBezTo>
                  <a:pt x="374363" y="-968620"/>
                  <a:pt x="362950" y="-961069"/>
                  <a:pt x="351935" y="-952986"/>
                </a:cubicBezTo>
                <a:cubicBezTo>
                  <a:pt x="340919" y="-944902"/>
                  <a:pt x="330300" y="-936286"/>
                  <a:pt x="320089" y="-927203"/>
                </a:cubicBezTo>
                <a:cubicBezTo>
                  <a:pt x="309879" y="-918121"/>
                  <a:pt x="300077" y="-908573"/>
                  <a:pt x="290672" y="-898628"/>
                </a:cubicBezTo>
                <a:cubicBezTo>
                  <a:pt x="281268" y="-888682"/>
                  <a:pt x="272261" y="-878340"/>
                  <a:pt x="263631" y="-867665"/>
                </a:cubicBezTo>
                <a:cubicBezTo>
                  <a:pt x="255001" y="-856991"/>
                  <a:pt x="246749" y="-845984"/>
                  <a:pt x="238846" y="-834703"/>
                </a:cubicBezTo>
                <a:cubicBezTo>
                  <a:pt x="230944" y="-823421"/>
                  <a:pt x="223391" y="-811865"/>
                  <a:pt x="216157" y="-800083"/>
                </a:cubicBezTo>
                <a:cubicBezTo>
                  <a:pt x="208924" y="-788301"/>
                  <a:pt x="202010" y="-776293"/>
                  <a:pt x="195385" y="-764100"/>
                </a:cubicBezTo>
                <a:cubicBezTo>
                  <a:pt x="188760" y="-751907"/>
                  <a:pt x="182423" y="-739529"/>
                  <a:pt x="176346" y="-726999"/>
                </a:cubicBezTo>
                <a:cubicBezTo>
                  <a:pt x="170269" y="-714469"/>
                  <a:pt x="164451" y="-701787"/>
                  <a:pt x="158865" y="-688980"/>
                </a:cubicBezTo>
                <a:cubicBezTo>
                  <a:pt x="153278" y="-676172"/>
                  <a:pt x="147924" y="-663240"/>
                  <a:pt x="142775" y="-650205"/>
                </a:cubicBezTo>
                <a:cubicBezTo>
                  <a:pt x="137627" y="-637169"/>
                  <a:pt x="132685" y="-624030"/>
                  <a:pt x="127926" y="-610804"/>
                </a:cubicBezTo>
                <a:cubicBezTo>
                  <a:pt x="123167" y="-597579"/>
                  <a:pt x="118592" y="-584268"/>
                  <a:pt x="114179" y="-570884"/>
                </a:cubicBezTo>
                <a:cubicBezTo>
                  <a:pt x="109767" y="-557501"/>
                  <a:pt x="105517" y="-544046"/>
                  <a:pt x="101411" y="-530529"/>
                </a:cubicBezTo>
                <a:cubicBezTo>
                  <a:pt x="97305" y="-517013"/>
                  <a:pt x="93343" y="-503436"/>
                  <a:pt x="89509" y="-489808"/>
                </a:cubicBezTo>
                <a:cubicBezTo>
                  <a:pt x="85674" y="-476179"/>
                  <a:pt x="81967" y="-462499"/>
                  <a:pt x="78372" y="-448775"/>
                </a:cubicBezTo>
                <a:cubicBezTo>
                  <a:pt x="74777" y="-435051"/>
                  <a:pt x="71295" y="-421283"/>
                  <a:pt x="67910" y="-407476"/>
                </a:cubicBezTo>
                <a:cubicBezTo>
                  <a:pt x="64526" y="-393670"/>
                  <a:pt x="61240" y="-379825"/>
                  <a:pt x="58040" y="-365948"/>
                </a:cubicBezTo>
                <a:cubicBezTo>
                  <a:pt x="54839" y="-352071"/>
                  <a:pt x="51725" y="-338160"/>
                  <a:pt x="48685" y="-324220"/>
                </a:cubicBezTo>
                <a:cubicBezTo>
                  <a:pt x="45645" y="-310281"/>
                  <a:pt x="42679" y="-296312"/>
                  <a:pt x="39777" y="-282318"/>
                </a:cubicBezTo>
                <a:cubicBezTo>
                  <a:pt x="36874" y="-268324"/>
                  <a:pt x="34035" y="-254304"/>
                  <a:pt x="31250" y="-240262"/>
                </a:cubicBezTo>
                <a:cubicBezTo>
                  <a:pt x="28465" y="-226219"/>
                  <a:pt x="25733" y="-212154"/>
                  <a:pt x="23046" y="-198067"/>
                </a:cubicBezTo>
                <a:cubicBezTo>
                  <a:pt x="20358" y="-183981"/>
                  <a:pt x="17714" y="-169875"/>
                  <a:pt x="15106" y="-155749"/>
                </a:cubicBezTo>
                <a:cubicBezTo>
                  <a:pt x="12497" y="-141624"/>
                  <a:pt x="9924" y="-127480"/>
                  <a:pt x="7377" y="-113318"/>
                </a:cubicBezTo>
                <a:cubicBezTo>
                  <a:pt x="4830" y="-99157"/>
                  <a:pt x="2310" y="-84978"/>
                  <a:pt x="-193" y="-70784"/>
                </a:cubicBezTo>
                <a:cubicBezTo>
                  <a:pt x="-2696" y="-56589"/>
                  <a:pt x="-5180" y="-42379"/>
                  <a:pt x="-7655" y="-28154"/>
                </a:cubicBezTo>
                <a:cubicBezTo>
                  <a:pt x="-10130" y="-13928"/>
                  <a:pt x="-12595" y="312"/>
                  <a:pt x="-15058" y="14566"/>
                </a:cubicBezTo>
                <a:cubicBezTo>
                  <a:pt x="-17522" y="28821"/>
                  <a:pt x="-19984" y="43089"/>
                  <a:pt x="-22453" y="57371"/>
                </a:cubicBezTo>
                <a:cubicBezTo>
                  <a:pt x="-24922" y="71653"/>
                  <a:pt x="-27398" y="85949"/>
                  <a:pt x="-29889" y="100257"/>
                </a:cubicBezTo>
                <a:cubicBezTo>
                  <a:pt x="-32381" y="114566"/>
                  <a:pt x="-34887" y="128887"/>
                  <a:pt x="-37418" y="143221"/>
                </a:cubicBezTo>
                <a:cubicBezTo>
                  <a:pt x="-39949" y="157555"/>
                  <a:pt x="-42504" y="171902"/>
                  <a:pt x="-45092" y="186261"/>
                </a:cubicBezTo>
                <a:cubicBezTo>
                  <a:pt x="-47680" y="200620"/>
                  <a:pt x="-50302" y="214991"/>
                  <a:pt x="-52966" y="229375"/>
                </a:cubicBezTo>
                <a:cubicBezTo>
                  <a:pt x="-55631" y="243758"/>
                  <a:pt x="-58339" y="258154"/>
                  <a:pt x="-61099" y="272561"/>
                </a:cubicBezTo>
                <a:cubicBezTo>
                  <a:pt x="-63860" y="286969"/>
                  <a:pt x="-66674" y="301388"/>
                  <a:pt x="-69554" y="315819"/>
                </a:cubicBezTo>
                <a:cubicBezTo>
                  <a:pt x="-72434" y="330251"/>
                  <a:pt x="-75382" y="344694"/>
                  <a:pt x="-78398" y="359148"/>
                </a:cubicBezTo>
                <a:cubicBezTo>
                  <a:pt x="-81415" y="373603"/>
                  <a:pt x="-84501" y="388068"/>
                  <a:pt x="-87706" y="402547"/>
                </a:cubicBezTo>
                <a:cubicBezTo>
                  <a:pt x="-90912" y="417027"/>
                  <a:pt x="-94237" y="431521"/>
                  <a:pt x="-97562" y="446015"/>
                </a:cubicBezTo>
                <a:cubicBezTo>
                  <a:pt x="-112366" y="510555"/>
                  <a:pt x="-167088" y="541189"/>
                  <a:pt x="-215808" y="527593"/>
                </a:cubicBezTo>
                <a:cubicBezTo>
                  <a:pt x="-264528" y="513996"/>
                  <a:pt x="-295143" y="459563"/>
                  <a:pt x="-274725" y="396573"/>
                </a:cubicBezTo>
                <a:cubicBezTo>
                  <a:pt x="-270380" y="383169"/>
                  <a:pt x="-266035" y="369765"/>
                  <a:pt x="-261781" y="356289"/>
                </a:cubicBezTo>
                <a:close/>
              </a:path>
            </a:pathLst>
          </a:custGeom>
          <a:solidFill>
            <a:srgbClr val="ECCEFA"/>
          </a:solidFill>
          <a:ln w="6200" cap="rnd">
            <a:noFill/>
            <a:round/>
          </a:ln>
        </p:spPr>
      </p:sp>
      <p:sp>
        <p:nvSpPr>
          <p:cNvPr id="7" name="MMConnector">
            <a:extLst>
              <a:ext uri="{FF2B5EF4-FFF2-40B4-BE49-F238E27FC236}">
                <a16:creationId xmlns:a16="http://schemas.microsoft.com/office/drawing/2014/main" id="{7D3C5350-1505-40E0-BC56-75084C18BCE2}"/>
              </a:ext>
            </a:extLst>
          </p:cNvPr>
          <p:cNvSpPr/>
          <p:nvPr/>
        </p:nvSpPr>
        <p:spPr>
          <a:xfrm rot="2351147">
            <a:off x="1739795" y="3616498"/>
            <a:ext cx="1044709" cy="940269"/>
          </a:xfrm>
          <a:custGeom>
            <a:avLst/>
            <a:gdLst/>
            <a:ahLst/>
            <a:cxnLst/>
            <a:rect l="0" t="0" r="0" b="0"/>
            <a:pathLst>
              <a:path w="705084" h="923753">
                <a:moveTo>
                  <a:pt x="-183375" y="77748"/>
                </a:moveTo>
                <a:cubicBezTo>
                  <a:pt x="-177628" y="64660"/>
                  <a:pt x="-171921" y="51500"/>
                  <a:pt x="-166228" y="38300"/>
                </a:cubicBezTo>
                <a:cubicBezTo>
                  <a:pt x="-160535" y="25100"/>
                  <a:pt x="-154855" y="11860"/>
                  <a:pt x="-149179" y="-1417"/>
                </a:cubicBezTo>
                <a:cubicBezTo>
                  <a:pt x="-143502" y="-14693"/>
                  <a:pt x="-137830" y="-28007"/>
                  <a:pt x="-132145" y="-41347"/>
                </a:cubicBezTo>
                <a:cubicBezTo>
                  <a:pt x="-126461" y="-54688"/>
                  <a:pt x="-120765" y="-68055"/>
                  <a:pt x="-115044" y="-81443"/>
                </a:cubicBezTo>
                <a:cubicBezTo>
                  <a:pt x="-109322" y="-94830"/>
                  <a:pt x="-103575" y="-108237"/>
                  <a:pt x="-97788" y="-121655"/>
                </a:cubicBezTo>
                <a:cubicBezTo>
                  <a:pt x="-92000" y="-135074"/>
                  <a:pt x="-86172" y="-148504"/>
                  <a:pt x="-80288" y="-161938"/>
                </a:cubicBezTo>
                <a:cubicBezTo>
                  <a:pt x="-74403" y="-175372"/>
                  <a:pt x="-68462" y="-188810"/>
                  <a:pt x="-62449" y="-202244"/>
                </a:cubicBezTo>
                <a:cubicBezTo>
                  <a:pt x="-56435" y="-215677"/>
                  <a:pt x="-50348" y="-229106"/>
                  <a:pt x="-44170" y="-242521"/>
                </a:cubicBezTo>
                <a:cubicBezTo>
                  <a:pt x="-37992" y="-255936"/>
                  <a:pt x="-31722" y="-269338"/>
                  <a:pt x="-25342" y="-282715"/>
                </a:cubicBezTo>
                <a:cubicBezTo>
                  <a:pt x="-18962" y="-296093"/>
                  <a:pt x="-12471" y="-309446"/>
                  <a:pt x="-5847" y="-322763"/>
                </a:cubicBezTo>
                <a:cubicBezTo>
                  <a:pt x="776" y="-336080"/>
                  <a:pt x="7532" y="-349361"/>
                  <a:pt x="14444" y="-362591"/>
                </a:cubicBezTo>
                <a:cubicBezTo>
                  <a:pt x="21356" y="-375822"/>
                  <a:pt x="28424" y="-389002"/>
                  <a:pt x="35675" y="-402114"/>
                </a:cubicBezTo>
                <a:cubicBezTo>
                  <a:pt x="42925" y="-415226"/>
                  <a:pt x="50358" y="-428269"/>
                  <a:pt x="58002" y="-441224"/>
                </a:cubicBezTo>
                <a:cubicBezTo>
                  <a:pt x="65647" y="-454178"/>
                  <a:pt x="73502" y="-467042"/>
                  <a:pt x="81601" y="-479789"/>
                </a:cubicBezTo>
                <a:cubicBezTo>
                  <a:pt x="89700" y="-492536"/>
                  <a:pt x="98042" y="-505166"/>
                  <a:pt x="106662" y="-517645"/>
                </a:cubicBezTo>
                <a:cubicBezTo>
                  <a:pt x="115281" y="-530123"/>
                  <a:pt x="124178" y="-542450"/>
                  <a:pt x="133388" y="-554580"/>
                </a:cubicBezTo>
                <a:cubicBezTo>
                  <a:pt x="142598" y="-566711"/>
                  <a:pt x="152122" y="-578647"/>
                  <a:pt x="161993" y="-590331"/>
                </a:cubicBezTo>
                <a:cubicBezTo>
                  <a:pt x="171865" y="-602015"/>
                  <a:pt x="182086" y="-613448"/>
                  <a:pt x="192686" y="-624561"/>
                </a:cubicBezTo>
                <a:cubicBezTo>
                  <a:pt x="203286" y="-635674"/>
                  <a:pt x="214266" y="-646467"/>
                  <a:pt x="225647" y="-656858"/>
                </a:cubicBezTo>
                <a:cubicBezTo>
                  <a:pt x="237028" y="-667249"/>
                  <a:pt x="248810" y="-677237"/>
                  <a:pt x="260997" y="-686729"/>
                </a:cubicBezTo>
                <a:cubicBezTo>
                  <a:pt x="273184" y="-696221"/>
                  <a:pt x="285777" y="-705216"/>
                  <a:pt x="298752" y="-713620"/>
                </a:cubicBezTo>
                <a:cubicBezTo>
                  <a:pt x="311727" y="-722023"/>
                  <a:pt x="325084" y="-729833"/>
                  <a:pt x="338779" y="-736963"/>
                </a:cubicBezTo>
                <a:cubicBezTo>
                  <a:pt x="352473" y="-744094"/>
                  <a:pt x="366505" y="-750545"/>
                  <a:pt x="380774" y="-756257"/>
                </a:cubicBezTo>
                <a:cubicBezTo>
                  <a:pt x="395043" y="-761968"/>
                  <a:pt x="409550" y="-766941"/>
                  <a:pt x="424283" y="-771149"/>
                </a:cubicBezTo>
                <a:cubicBezTo>
                  <a:pt x="439017" y="-775358"/>
                  <a:pt x="453977" y="-778803"/>
                  <a:pt x="468764" y="-781511"/>
                </a:cubicBezTo>
                <a:cubicBezTo>
                  <a:pt x="483552" y="-784218"/>
                  <a:pt x="498166" y="-786189"/>
                  <a:pt x="513683" y="-787441"/>
                </a:cubicBezTo>
                <a:cubicBezTo>
                  <a:pt x="529199" y="-788692"/>
                  <a:pt x="545619" y="-789223"/>
                  <a:pt x="558581" y="-789226"/>
                </a:cubicBezTo>
                <a:cubicBezTo>
                  <a:pt x="571543" y="-789228"/>
                  <a:pt x="581047" y="-788702"/>
                  <a:pt x="590550" y="-788175"/>
                </a:cubicBezTo>
                <a:cubicBezTo>
                  <a:pt x="600207" y="-787640"/>
                  <a:pt x="606670" y="-782130"/>
                  <a:pt x="606670" y="-774742"/>
                </a:cubicBezTo>
                <a:cubicBezTo>
                  <a:pt x="606670" y="-767353"/>
                  <a:pt x="600198" y="-761992"/>
                  <a:pt x="590550" y="-761308"/>
                </a:cubicBezTo>
                <a:cubicBezTo>
                  <a:pt x="581508" y="-760667"/>
                  <a:pt x="572466" y="-760026"/>
                  <a:pt x="560352" y="-758491"/>
                </a:cubicBezTo>
                <a:cubicBezTo>
                  <a:pt x="548238" y="-756955"/>
                  <a:pt x="533051" y="-754525"/>
                  <a:pt x="518917" y="-751565"/>
                </a:cubicBezTo>
                <a:cubicBezTo>
                  <a:pt x="504783" y="-748605"/>
                  <a:pt x="491702" y="-745115"/>
                  <a:pt x="478654" y="-740974"/>
                </a:cubicBezTo>
                <a:cubicBezTo>
                  <a:pt x="465606" y="-736833"/>
                  <a:pt x="452591" y="-732041"/>
                  <a:pt x="439962" y="-726635"/>
                </a:cubicBezTo>
                <a:cubicBezTo>
                  <a:pt x="427332" y="-721229"/>
                  <a:pt x="415088" y="-715210"/>
                  <a:pt x="403197" y="-708604"/>
                </a:cubicBezTo>
                <a:cubicBezTo>
                  <a:pt x="391306" y="-701998"/>
                  <a:pt x="379768" y="-694805"/>
                  <a:pt x="368629" y="-687079"/>
                </a:cubicBezTo>
                <a:cubicBezTo>
                  <a:pt x="357491" y="-679353"/>
                  <a:pt x="346753" y="-671094"/>
                  <a:pt x="336413" y="-662365"/>
                </a:cubicBezTo>
                <a:cubicBezTo>
                  <a:pt x="326074" y="-653636"/>
                  <a:pt x="316133" y="-644437"/>
                  <a:pt x="306583" y="-634834"/>
                </a:cubicBezTo>
                <a:cubicBezTo>
                  <a:pt x="297032" y="-625232"/>
                  <a:pt x="287871" y="-615225"/>
                  <a:pt x="279075" y="-604877"/>
                </a:cubicBezTo>
                <a:cubicBezTo>
                  <a:pt x="270280" y="-594530"/>
                  <a:pt x="261851" y="-583842"/>
                  <a:pt x="253759" y="-572870"/>
                </a:cubicBezTo>
                <a:cubicBezTo>
                  <a:pt x="245667" y="-561898"/>
                  <a:pt x="237912" y="-550643"/>
                  <a:pt x="230461" y="-539152"/>
                </a:cubicBezTo>
                <a:cubicBezTo>
                  <a:pt x="223010" y="-527662"/>
                  <a:pt x="215864" y="-515936"/>
                  <a:pt x="208989" y="-504017"/>
                </a:cubicBezTo>
                <a:cubicBezTo>
                  <a:pt x="202114" y="-492098"/>
                  <a:pt x="195510" y="-479985"/>
                  <a:pt x="189146" y="-467712"/>
                </a:cubicBezTo>
                <a:cubicBezTo>
                  <a:pt x="182782" y="-455439"/>
                  <a:pt x="176658" y="-443006"/>
                  <a:pt x="170743" y="-430440"/>
                </a:cubicBezTo>
                <a:cubicBezTo>
                  <a:pt x="164828" y="-417873"/>
                  <a:pt x="159123" y="-405175"/>
                  <a:pt x="153600" y="-392365"/>
                </a:cubicBezTo>
                <a:cubicBezTo>
                  <a:pt x="148077" y="-379556"/>
                  <a:pt x="142736" y="-366635"/>
                  <a:pt x="137552" y="-353622"/>
                </a:cubicBezTo>
                <a:cubicBezTo>
                  <a:pt x="132368" y="-340609"/>
                  <a:pt x="127340" y="-327503"/>
                  <a:pt x="122446" y="-314319"/>
                </a:cubicBezTo>
                <a:cubicBezTo>
                  <a:pt x="117551" y="-301134"/>
                  <a:pt x="112790" y="-287872"/>
                  <a:pt x="108141" y="-274542"/>
                </a:cubicBezTo>
                <a:cubicBezTo>
                  <a:pt x="103492" y="-261212"/>
                  <a:pt x="98954" y="-247815"/>
                  <a:pt x="94509" y="-234360"/>
                </a:cubicBezTo>
                <a:cubicBezTo>
                  <a:pt x="90064" y="-220906"/>
                  <a:pt x="85710" y="-207394"/>
                  <a:pt x="81431" y="-193832"/>
                </a:cubicBezTo>
                <a:cubicBezTo>
                  <a:pt x="77151" y="-180270"/>
                  <a:pt x="72945" y="-166657"/>
                  <a:pt x="68795" y="-153002"/>
                </a:cubicBezTo>
                <a:cubicBezTo>
                  <a:pt x="64645" y="-139346"/>
                  <a:pt x="60551" y="-125646"/>
                  <a:pt x="56496" y="-111907"/>
                </a:cubicBezTo>
                <a:cubicBezTo>
                  <a:pt x="52442" y="-98169"/>
                  <a:pt x="48427" y="-84391"/>
                  <a:pt x="44435" y="-70579"/>
                </a:cubicBezTo>
                <a:cubicBezTo>
                  <a:pt x="40443" y="-56767"/>
                  <a:pt x="36475" y="-42921"/>
                  <a:pt x="32514" y="-29043"/>
                </a:cubicBezTo>
                <a:cubicBezTo>
                  <a:pt x="28553" y="-15165"/>
                  <a:pt x="24600" y="-1255"/>
                  <a:pt x="20638" y="12682"/>
                </a:cubicBezTo>
                <a:cubicBezTo>
                  <a:pt x="16676" y="26620"/>
                  <a:pt x="12707" y="40585"/>
                  <a:pt x="8711" y="54578"/>
                </a:cubicBezTo>
                <a:cubicBezTo>
                  <a:pt x="4715" y="68570"/>
                  <a:pt x="693" y="82588"/>
                  <a:pt x="-3364" y="96629"/>
                </a:cubicBezTo>
                <a:cubicBezTo>
                  <a:pt x="-7422" y="110670"/>
                  <a:pt x="-11515" y="124734"/>
                  <a:pt x="-15688" y="138824"/>
                </a:cubicBezTo>
                <a:cubicBezTo>
                  <a:pt x="-19861" y="152915"/>
                  <a:pt x="-24113" y="167033"/>
                  <a:pt x="-28366" y="181151"/>
                </a:cubicBezTo>
                <a:cubicBezTo>
                  <a:pt x="-47463" y="244553"/>
                  <a:pt x="-105709" y="270089"/>
                  <a:pt x="-153102" y="252412"/>
                </a:cubicBezTo>
                <a:cubicBezTo>
                  <a:pt x="-200494" y="234735"/>
                  <a:pt x="-227609" y="177373"/>
                  <a:pt x="-200701" y="116871"/>
                </a:cubicBezTo>
                <a:cubicBezTo>
                  <a:pt x="-194912" y="103854"/>
                  <a:pt x="-189123" y="90837"/>
                  <a:pt x="-183375" y="77748"/>
                </a:cubicBezTo>
                <a:close/>
              </a:path>
            </a:pathLst>
          </a:custGeom>
          <a:solidFill>
            <a:srgbClr val="E2C0D4"/>
          </a:solidFill>
          <a:ln w="6200" cap="rnd">
            <a:solidFill>
              <a:srgbClr val="ECD8E4"/>
            </a:solidFill>
            <a:round/>
          </a:ln>
        </p:spPr>
      </p:sp>
      <p:pic>
        <p:nvPicPr>
          <p:cNvPr id="9" name="Picture 2" descr="Hồng Màu Tím Bầu Trời - Ảnh miễn phí trên Pixabay">
            <a:extLst>
              <a:ext uri="{FF2B5EF4-FFF2-40B4-BE49-F238E27FC236}">
                <a16:creationId xmlns:a16="http://schemas.microsoft.com/office/drawing/2014/main" id="{CC5916E2-2133-4018-B386-EC40304F5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29" y="2527006"/>
            <a:ext cx="2298760" cy="2034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SubTopic">
            <a:extLst>
              <a:ext uri="{FF2B5EF4-FFF2-40B4-BE49-F238E27FC236}">
                <a16:creationId xmlns:a16="http://schemas.microsoft.com/office/drawing/2014/main" id="{378ED7F2-CFEE-4694-99D1-5154DB95E179}"/>
              </a:ext>
            </a:extLst>
          </p:cNvPr>
          <p:cNvSpPr/>
          <p:nvPr/>
        </p:nvSpPr>
        <p:spPr>
          <a:xfrm>
            <a:off x="5819285" y="404870"/>
            <a:ext cx="6357825" cy="2305024"/>
          </a:xfrm>
          <a:custGeom>
            <a:avLst/>
            <a:gdLst>
              <a:gd name="rtl" fmla="*/ 64893 w 5255307"/>
              <a:gd name="rtt" fmla="*/ 36373 h 411267"/>
              <a:gd name="rtr" fmla="*/ 5187934 w 5255307"/>
              <a:gd name="rtb" fmla="*/ 383573 h 411267"/>
            </a:gdLst>
            <a:ahLst/>
            <a:cxnLst/>
            <a:rect l="rtl" t="rtt" r="rtr" b="rtb"/>
            <a:pathLst>
              <a:path w="5255307" h="411267">
                <a:moveTo>
                  <a:pt x="24800" y="0"/>
                </a:moveTo>
                <a:lnTo>
                  <a:pt x="5230507" y="0"/>
                </a:lnTo>
                <a:cubicBezTo>
                  <a:pt x="5247173" y="0"/>
                  <a:pt x="5255307" y="8134"/>
                  <a:pt x="5255307" y="24800"/>
                </a:cubicBezTo>
                <a:lnTo>
                  <a:pt x="5255307" y="386467"/>
                </a:lnTo>
                <a:cubicBezTo>
                  <a:pt x="5255307" y="403132"/>
                  <a:pt x="5247173" y="411267"/>
                  <a:pt x="5230507" y="411267"/>
                </a:cubicBezTo>
                <a:lnTo>
                  <a:pt x="24800" y="411267"/>
                </a:lnTo>
                <a:cubicBezTo>
                  <a:pt x="8134" y="411267"/>
                  <a:pt x="0" y="403132"/>
                  <a:pt x="0" y="386467"/>
                </a:cubicBezTo>
                <a:lnTo>
                  <a:pt x="0" y="24800"/>
                </a:lnTo>
                <a:cubicBezTo>
                  <a:pt x="0" y="8134"/>
                  <a:pt x="8134" y="0"/>
                  <a:pt x="24800" y="0"/>
                </a:cubicBezTo>
                <a:close/>
              </a:path>
            </a:pathLst>
          </a:custGeom>
          <a:solidFill>
            <a:sysClr val="window" lastClr="FFFFFF"/>
          </a:solidFill>
          <a:ln w="57150" cap="flat">
            <a:solidFill>
              <a:srgbClr val="ECCEFA"/>
            </a:solidFill>
            <a:round/>
          </a:ln>
        </p:spPr>
        <p:txBody>
          <a:bodyPr wrap="square" lIns="0" tIns="0" rIns="0" bIns="11000" rtlCol="0" anchor="ctr"/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/>
              <a:t>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CD18D5-565F-4DC8-B83E-FEA0526EA264}"/>
              </a:ext>
            </a:extLst>
          </p:cNvPr>
          <p:cNvSpPr txBox="1"/>
          <p:nvPr/>
        </p:nvSpPr>
        <p:spPr>
          <a:xfrm>
            <a:off x="227372" y="2738692"/>
            <a:ext cx="2415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#9Slide05 Brannboll Ny" panose="02000000000000000000" pitchFamily="2" charset="0"/>
              </a:rPr>
              <a:t>T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5 Brannboll Ny" panose="02000000000000000000" pitchFamily="2" charset="0"/>
              </a:rPr>
              <a:t>Ừ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5 Brannboll Ny" panose="02000000000000000000" pitchFamily="2" charset="0"/>
              </a:rPr>
              <a:t>HÁN VIỆT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#9Slide05 Brannboll Ny" panose="02000000000000000000" pitchFamily="2" charset="0"/>
            </a:endParaRPr>
          </a:p>
        </p:txBody>
      </p:sp>
      <p:sp>
        <p:nvSpPr>
          <p:cNvPr id="13" name="MMConnector">
            <a:extLst>
              <a:ext uri="{FF2B5EF4-FFF2-40B4-BE49-F238E27FC236}">
                <a16:creationId xmlns:a16="http://schemas.microsoft.com/office/drawing/2014/main" id="{D8AC073C-6AB4-466A-9983-85429C635BAC}"/>
              </a:ext>
            </a:extLst>
          </p:cNvPr>
          <p:cNvSpPr/>
          <p:nvPr/>
        </p:nvSpPr>
        <p:spPr>
          <a:xfrm rot="19848197">
            <a:off x="5208667" y="3842807"/>
            <a:ext cx="1221236" cy="2209801"/>
          </a:xfrm>
          <a:custGeom>
            <a:avLst/>
            <a:gdLst/>
            <a:ahLst/>
            <a:cxnLst/>
            <a:rect l="0" t="0" r="0" b="0"/>
            <a:pathLst>
              <a:path w="824224" h="2170986">
                <a:moveTo>
                  <a:pt x="-135734" y="-749122"/>
                </a:moveTo>
                <a:cubicBezTo>
                  <a:pt x="-133067" y="-734488"/>
                  <a:pt x="-130531" y="-719865"/>
                  <a:pt x="-128077" y="-705250"/>
                </a:cubicBezTo>
                <a:cubicBezTo>
                  <a:pt x="-125623" y="-690636"/>
                  <a:pt x="-123251" y="-676029"/>
                  <a:pt x="-120960" y="-661431"/>
                </a:cubicBezTo>
                <a:cubicBezTo>
                  <a:pt x="-118668" y="-646833"/>
                  <a:pt x="-116459" y="-632244"/>
                  <a:pt x="-114318" y="-617663"/>
                </a:cubicBezTo>
                <a:cubicBezTo>
                  <a:pt x="-112177" y="-603082"/>
                  <a:pt x="-110106" y="-588509"/>
                  <a:pt x="-108096" y="-573944"/>
                </a:cubicBezTo>
                <a:cubicBezTo>
                  <a:pt x="-106087" y="-559379"/>
                  <a:pt x="-104139" y="-544823"/>
                  <a:pt x="-102244" y="-530273"/>
                </a:cubicBezTo>
                <a:cubicBezTo>
                  <a:pt x="-100350" y="-515724"/>
                  <a:pt x="-98510" y="-501183"/>
                  <a:pt x="-96716" y="-486649"/>
                </a:cubicBezTo>
                <a:cubicBezTo>
                  <a:pt x="-94923" y="-472115"/>
                  <a:pt x="-93177" y="-457588"/>
                  <a:pt x="-91472" y="-443069"/>
                </a:cubicBezTo>
                <a:cubicBezTo>
                  <a:pt x="-89766" y="-428550"/>
                  <a:pt x="-88102" y="-414038"/>
                  <a:pt x="-86472" y="-399533"/>
                </a:cubicBezTo>
                <a:cubicBezTo>
                  <a:pt x="-84842" y="-385028"/>
                  <a:pt x="-83248" y="-370530"/>
                  <a:pt x="-81683" y="-356038"/>
                </a:cubicBezTo>
                <a:cubicBezTo>
                  <a:pt x="-80118" y="-341547"/>
                  <a:pt x="-78582" y="-327063"/>
                  <a:pt x="-77071" y="-312585"/>
                </a:cubicBezTo>
                <a:cubicBezTo>
                  <a:pt x="-75560" y="-298108"/>
                  <a:pt x="-74074" y="-283637"/>
                  <a:pt x="-72607" y="-269172"/>
                </a:cubicBezTo>
                <a:cubicBezTo>
                  <a:pt x="-71140" y="-254708"/>
                  <a:pt x="-69693" y="-240250"/>
                  <a:pt x="-68261" y="-225799"/>
                </a:cubicBezTo>
                <a:cubicBezTo>
                  <a:pt x="-66829" y="-211348"/>
                  <a:pt x="-65412" y="-196903"/>
                  <a:pt x="-64006" y="-182464"/>
                </a:cubicBezTo>
                <a:cubicBezTo>
                  <a:pt x="-62600" y="-168026"/>
                  <a:pt x="-61204" y="-153594"/>
                  <a:pt x="-59815" y="-139169"/>
                </a:cubicBezTo>
                <a:cubicBezTo>
                  <a:pt x="-58426" y="-124743"/>
                  <a:pt x="-57044" y="-110324"/>
                  <a:pt x="-55664" y="-95912"/>
                </a:cubicBezTo>
                <a:cubicBezTo>
                  <a:pt x="-54283" y="-81499"/>
                  <a:pt x="-52905" y="-67093"/>
                  <a:pt x="-51526" y="-52693"/>
                </a:cubicBezTo>
                <a:cubicBezTo>
                  <a:pt x="-50146" y="-38294"/>
                  <a:pt x="-48764" y="-23901"/>
                  <a:pt x="-47376" y="-9514"/>
                </a:cubicBezTo>
                <a:cubicBezTo>
                  <a:pt x="-45989" y="4872"/>
                  <a:pt x="-44595" y="19252"/>
                  <a:pt x="-43192" y="33624"/>
                </a:cubicBezTo>
                <a:cubicBezTo>
                  <a:pt x="-41788" y="47997"/>
                  <a:pt x="-40375" y="62363"/>
                  <a:pt x="-38948" y="76721"/>
                </a:cubicBezTo>
                <a:cubicBezTo>
                  <a:pt x="-37520" y="91080"/>
                  <a:pt x="-36078" y="105432"/>
                  <a:pt x="-34619" y="119776"/>
                </a:cubicBezTo>
                <a:cubicBezTo>
                  <a:pt x="-33159" y="134120"/>
                  <a:pt x="-31681" y="148456"/>
                  <a:pt x="-30180" y="162785"/>
                </a:cubicBezTo>
                <a:cubicBezTo>
                  <a:pt x="-28679" y="177113"/>
                  <a:pt x="-27156" y="191434"/>
                  <a:pt x="-25606" y="205746"/>
                </a:cubicBezTo>
                <a:cubicBezTo>
                  <a:pt x="-24056" y="220059"/>
                  <a:pt x="-22479" y="234363"/>
                  <a:pt x="-20870" y="248657"/>
                </a:cubicBezTo>
                <a:cubicBezTo>
                  <a:pt x="-19262" y="262952"/>
                  <a:pt x="-17622" y="277238"/>
                  <a:pt x="-15946" y="291514"/>
                </a:cubicBezTo>
                <a:cubicBezTo>
                  <a:pt x="-14270" y="305790"/>
                  <a:pt x="-12557" y="320056"/>
                  <a:pt x="-10803" y="334312"/>
                </a:cubicBezTo>
                <a:cubicBezTo>
                  <a:pt x="-9050" y="348568"/>
                  <a:pt x="-7255" y="362812"/>
                  <a:pt x="-5413" y="377046"/>
                </a:cubicBezTo>
                <a:cubicBezTo>
                  <a:pt x="-3572" y="391279"/>
                  <a:pt x="-1684" y="405500"/>
                  <a:pt x="256" y="419709"/>
                </a:cubicBezTo>
                <a:cubicBezTo>
                  <a:pt x="2197" y="433917"/>
                  <a:pt x="4189" y="448113"/>
                  <a:pt x="6240" y="462294"/>
                </a:cubicBezTo>
                <a:cubicBezTo>
                  <a:pt x="8290" y="476475"/>
                  <a:pt x="10399" y="490641"/>
                  <a:pt x="12573" y="504791"/>
                </a:cubicBezTo>
                <a:cubicBezTo>
                  <a:pt x="14746" y="518941"/>
                  <a:pt x="16984" y="533075"/>
                  <a:pt x="19294" y="547191"/>
                </a:cubicBezTo>
                <a:cubicBezTo>
                  <a:pt x="21605" y="561307"/>
                  <a:pt x="23986" y="575404"/>
                  <a:pt x="26448" y="589480"/>
                </a:cubicBezTo>
                <a:cubicBezTo>
                  <a:pt x="28909" y="603556"/>
                  <a:pt x="31449" y="617612"/>
                  <a:pt x="34078" y="631643"/>
                </a:cubicBezTo>
                <a:cubicBezTo>
                  <a:pt x="36706" y="645675"/>
                  <a:pt x="39422" y="659682"/>
                  <a:pt x="42236" y="673662"/>
                </a:cubicBezTo>
                <a:cubicBezTo>
                  <a:pt x="45049" y="687642"/>
                  <a:pt x="47959" y="701595"/>
                  <a:pt x="50976" y="715515"/>
                </a:cubicBezTo>
                <a:cubicBezTo>
                  <a:pt x="53994" y="729436"/>
                  <a:pt x="57118" y="743325"/>
                  <a:pt x="60361" y="757177"/>
                </a:cubicBezTo>
                <a:cubicBezTo>
                  <a:pt x="63604" y="771028"/>
                  <a:pt x="66965" y="784843"/>
                  <a:pt x="70458" y="798614"/>
                </a:cubicBezTo>
                <a:cubicBezTo>
                  <a:pt x="73950" y="812386"/>
                  <a:pt x="77573" y="826113"/>
                  <a:pt x="81341" y="839790"/>
                </a:cubicBezTo>
                <a:cubicBezTo>
                  <a:pt x="85109" y="853467"/>
                  <a:pt x="89022" y="867092"/>
                  <a:pt x="93095" y="880657"/>
                </a:cubicBezTo>
                <a:cubicBezTo>
                  <a:pt x="97168" y="894222"/>
                  <a:pt x="101402" y="907727"/>
                  <a:pt x="105813" y="921159"/>
                </a:cubicBezTo>
                <a:cubicBezTo>
                  <a:pt x="110225" y="934591"/>
                  <a:pt x="114814" y="947951"/>
                  <a:pt x="119600" y="961225"/>
                </a:cubicBezTo>
                <a:cubicBezTo>
                  <a:pt x="124387" y="974498"/>
                  <a:pt x="129370" y="987686"/>
                  <a:pt x="134573" y="1000769"/>
                </a:cubicBezTo>
                <a:cubicBezTo>
                  <a:pt x="139775" y="1013852"/>
                  <a:pt x="145196" y="1026831"/>
                  <a:pt x="150860" y="1039684"/>
                </a:cubicBezTo>
                <a:cubicBezTo>
                  <a:pt x="156524" y="1052537"/>
                  <a:pt x="162431" y="1065264"/>
                  <a:pt x="168606" y="1077838"/>
                </a:cubicBezTo>
                <a:cubicBezTo>
                  <a:pt x="174781" y="1090412"/>
                  <a:pt x="181225" y="1102832"/>
                  <a:pt x="187965" y="1115067"/>
                </a:cubicBezTo>
                <a:cubicBezTo>
                  <a:pt x="194705" y="1127301"/>
                  <a:pt x="201742" y="1139349"/>
                  <a:pt x="209104" y="1151170"/>
                </a:cubicBezTo>
                <a:cubicBezTo>
                  <a:pt x="216465" y="1162991"/>
                  <a:pt x="224152" y="1174584"/>
                  <a:pt x="232191" y="1185901"/>
                </a:cubicBezTo>
                <a:cubicBezTo>
                  <a:pt x="240231" y="1197218"/>
                  <a:pt x="248623" y="1208259"/>
                  <a:pt x="257393" y="1218966"/>
                </a:cubicBezTo>
                <a:cubicBezTo>
                  <a:pt x="266162" y="1229672"/>
                  <a:pt x="275310" y="1240044"/>
                  <a:pt x="284852" y="1250018"/>
                </a:cubicBezTo>
                <a:cubicBezTo>
                  <a:pt x="294394" y="1259991"/>
                  <a:pt x="304332" y="1269565"/>
                  <a:pt x="314671" y="1278670"/>
                </a:cubicBezTo>
                <a:cubicBezTo>
                  <a:pt x="325011" y="1287775"/>
                  <a:pt x="335753" y="1296412"/>
                  <a:pt x="346884" y="1304513"/>
                </a:cubicBezTo>
                <a:cubicBezTo>
                  <a:pt x="358015" y="1312613"/>
                  <a:pt x="369535" y="1320178"/>
                  <a:pt x="381431" y="1327148"/>
                </a:cubicBezTo>
                <a:cubicBezTo>
                  <a:pt x="393327" y="1334118"/>
                  <a:pt x="405598" y="1340493"/>
                  <a:pt x="418142" y="1346234"/>
                </a:cubicBezTo>
                <a:cubicBezTo>
                  <a:pt x="430686" y="1351974"/>
                  <a:pt x="443503" y="1357078"/>
                  <a:pt x="456740" y="1361535"/>
                </a:cubicBezTo>
                <a:cubicBezTo>
                  <a:pt x="469977" y="1365992"/>
                  <a:pt x="483635" y="1369801"/>
                  <a:pt x="496866" y="1372956"/>
                </a:cubicBezTo>
                <a:cubicBezTo>
                  <a:pt x="510097" y="1376111"/>
                  <a:pt x="522901" y="1378612"/>
                  <a:pt x="538124" y="1380546"/>
                </a:cubicBezTo>
                <a:cubicBezTo>
                  <a:pt x="553347" y="1382481"/>
                  <a:pt x="570988" y="1383850"/>
                  <a:pt x="580129" y="1384486"/>
                </a:cubicBezTo>
                <a:cubicBezTo>
                  <a:pt x="589270" y="1385121"/>
                  <a:pt x="589910" y="1385023"/>
                  <a:pt x="590550" y="1384925"/>
                </a:cubicBezTo>
                <a:cubicBezTo>
                  <a:pt x="600110" y="1383460"/>
                  <a:pt x="606670" y="1390970"/>
                  <a:pt x="606670" y="1398358"/>
                </a:cubicBezTo>
                <a:cubicBezTo>
                  <a:pt x="606670" y="1405747"/>
                  <a:pt x="599988" y="1409676"/>
                  <a:pt x="590550" y="1411792"/>
                </a:cubicBezTo>
                <a:cubicBezTo>
                  <a:pt x="589902" y="1411937"/>
                  <a:pt x="589254" y="1412082"/>
                  <a:pt x="579591" y="1412023"/>
                </a:cubicBezTo>
                <a:cubicBezTo>
                  <a:pt x="569928" y="1411964"/>
                  <a:pt x="551250" y="1411701"/>
                  <a:pt x="534983" y="1410669"/>
                </a:cubicBezTo>
                <a:cubicBezTo>
                  <a:pt x="518716" y="1409638"/>
                  <a:pt x="504859" y="1407839"/>
                  <a:pt x="490438" y="1405354"/>
                </a:cubicBezTo>
                <a:cubicBezTo>
                  <a:pt x="476016" y="1402868"/>
                  <a:pt x="461028" y="1399696"/>
                  <a:pt x="446378" y="1395775"/>
                </a:cubicBezTo>
                <a:cubicBezTo>
                  <a:pt x="431728" y="1391854"/>
                  <a:pt x="417414" y="1387183"/>
                  <a:pt x="403309" y="1381780"/>
                </a:cubicBezTo>
                <a:cubicBezTo>
                  <a:pt x="389203" y="1376377"/>
                  <a:pt x="375306" y="1370242"/>
                  <a:pt x="361756" y="1363416"/>
                </a:cubicBezTo>
                <a:cubicBezTo>
                  <a:pt x="348206" y="1356589"/>
                  <a:pt x="335003" y="1349071"/>
                  <a:pt x="322190" y="1340935"/>
                </a:cubicBezTo>
                <a:cubicBezTo>
                  <a:pt x="309377" y="1332799"/>
                  <a:pt x="296954" y="1324045"/>
                  <a:pt x="284956" y="1314759"/>
                </a:cubicBezTo>
                <a:cubicBezTo>
                  <a:pt x="272959" y="1305474"/>
                  <a:pt x="261387" y="1295657"/>
                  <a:pt x="250245" y="1285399"/>
                </a:cubicBezTo>
                <a:cubicBezTo>
                  <a:pt x="239103" y="1275141"/>
                  <a:pt x="228392" y="1264441"/>
                  <a:pt x="218098" y="1253383"/>
                </a:cubicBezTo>
                <a:cubicBezTo>
                  <a:pt x="207804" y="1242324"/>
                  <a:pt x="197928" y="1230906"/>
                  <a:pt x="188443" y="1219201"/>
                </a:cubicBezTo>
                <a:cubicBezTo>
                  <a:pt x="178958" y="1207495"/>
                  <a:pt x="169866" y="1195501"/>
                  <a:pt x="161134" y="1183277"/>
                </a:cubicBezTo>
                <a:cubicBezTo>
                  <a:pt x="152402" y="1171053"/>
                  <a:pt x="144031" y="1158600"/>
                  <a:pt x="135987" y="1145963"/>
                </a:cubicBezTo>
                <a:cubicBezTo>
                  <a:pt x="127944" y="1133326"/>
                  <a:pt x="120228" y="1120506"/>
                  <a:pt x="112808" y="1107539"/>
                </a:cubicBezTo>
                <a:cubicBezTo>
                  <a:pt x="105388" y="1094573"/>
                  <a:pt x="98263" y="1081460"/>
                  <a:pt x="91404" y="1068231"/>
                </a:cubicBezTo>
                <a:cubicBezTo>
                  <a:pt x="84545" y="1055001"/>
                  <a:pt x="77951" y="1041654"/>
                  <a:pt x="71595" y="1028213"/>
                </a:cubicBezTo>
                <a:cubicBezTo>
                  <a:pt x="65238" y="1014772"/>
                  <a:pt x="59120" y="1001236"/>
                  <a:pt x="53215" y="987624"/>
                </a:cubicBezTo>
                <a:cubicBezTo>
                  <a:pt x="47310" y="974012"/>
                  <a:pt x="41618" y="960324"/>
                  <a:pt x="36117" y="946574"/>
                </a:cubicBezTo>
                <a:cubicBezTo>
                  <a:pt x="30616" y="932824"/>
                  <a:pt x="25307" y="919011"/>
                  <a:pt x="20168" y="905149"/>
                </a:cubicBezTo>
                <a:cubicBezTo>
                  <a:pt x="15030" y="891286"/>
                  <a:pt x="10064" y="877372"/>
                  <a:pt x="5252" y="863417"/>
                </a:cubicBezTo>
                <a:cubicBezTo>
                  <a:pt x="440" y="849461"/>
                  <a:pt x="-4218" y="835465"/>
                  <a:pt x="-8737" y="821434"/>
                </a:cubicBezTo>
                <a:cubicBezTo>
                  <a:pt x="-13256" y="807403"/>
                  <a:pt x="-17635" y="793338"/>
                  <a:pt x="-21890" y="779244"/>
                </a:cubicBezTo>
                <a:cubicBezTo>
                  <a:pt x="-26145" y="765151"/>
                  <a:pt x="-30274" y="751030"/>
                  <a:pt x="-34290" y="736885"/>
                </a:cubicBezTo>
                <a:cubicBezTo>
                  <a:pt x="-38307" y="722740"/>
                  <a:pt x="-42210" y="708572"/>
                  <a:pt x="-46011" y="694385"/>
                </a:cubicBezTo>
                <a:cubicBezTo>
                  <a:pt x="-49813" y="680198"/>
                  <a:pt x="-53512" y="665992"/>
                  <a:pt x="-57119" y="651770"/>
                </a:cubicBezTo>
                <a:cubicBezTo>
                  <a:pt x="-60726" y="637548"/>
                  <a:pt x="-64241" y="623310"/>
                  <a:pt x="-67672" y="609060"/>
                </a:cubicBezTo>
                <a:cubicBezTo>
                  <a:pt x="-71104" y="594809"/>
                  <a:pt x="-74452" y="580546"/>
                  <a:pt x="-77726" y="566272"/>
                </a:cubicBezTo>
                <a:cubicBezTo>
                  <a:pt x="-80999" y="551998"/>
                  <a:pt x="-84197" y="537713"/>
                  <a:pt x="-87328" y="523421"/>
                </a:cubicBezTo>
                <a:cubicBezTo>
                  <a:pt x="-90458" y="509128"/>
                  <a:pt x="-93521" y="494827"/>
                  <a:pt x="-96523" y="480519"/>
                </a:cubicBezTo>
                <a:cubicBezTo>
                  <a:pt x="-99525" y="466211"/>
                  <a:pt x="-102466" y="451897"/>
                  <a:pt x="-105352" y="437577"/>
                </a:cubicBezTo>
                <a:cubicBezTo>
                  <a:pt x="-108239" y="423258"/>
                  <a:pt x="-111071" y="408933"/>
                  <a:pt x="-113854" y="394605"/>
                </a:cubicBezTo>
                <a:cubicBezTo>
                  <a:pt x="-116638" y="380277"/>
                  <a:pt x="-119372" y="365945"/>
                  <a:pt x="-122064" y="351611"/>
                </a:cubicBezTo>
                <a:cubicBezTo>
                  <a:pt x="-124755" y="337277"/>
                  <a:pt x="-127404" y="322940"/>
                  <a:pt x="-130014" y="308602"/>
                </a:cubicBezTo>
                <a:cubicBezTo>
                  <a:pt x="-132624" y="294264"/>
                  <a:pt x="-135196" y="279924"/>
                  <a:pt x="-137735" y="265585"/>
                </a:cubicBezTo>
                <a:cubicBezTo>
                  <a:pt x="-140274" y="251245"/>
                  <a:pt x="-142780" y="236905"/>
                  <a:pt x="-145258" y="222566"/>
                </a:cubicBezTo>
                <a:cubicBezTo>
                  <a:pt x="-147735" y="208226"/>
                  <a:pt x="-150184" y="193888"/>
                  <a:pt x="-152609" y="179551"/>
                </a:cubicBezTo>
                <a:cubicBezTo>
                  <a:pt x="-155034" y="165213"/>
                  <a:pt x="-157435" y="150878"/>
                  <a:pt x="-159816" y="136545"/>
                </a:cubicBezTo>
                <a:cubicBezTo>
                  <a:pt x="-162197" y="122211"/>
                  <a:pt x="-164559" y="107881"/>
                  <a:pt x="-166905" y="93553"/>
                </a:cubicBezTo>
                <a:cubicBezTo>
                  <a:pt x="-169250" y="79225"/>
                  <a:pt x="-171581" y="64901"/>
                  <a:pt x="-173900" y="50581"/>
                </a:cubicBezTo>
                <a:cubicBezTo>
                  <a:pt x="-176219" y="36261"/>
                  <a:pt x="-178526" y="21945"/>
                  <a:pt x="-180826" y="7634"/>
                </a:cubicBezTo>
                <a:cubicBezTo>
                  <a:pt x="-183126" y="-6677"/>
                  <a:pt x="-185419" y="-20984"/>
                  <a:pt x="-187708" y="-35284"/>
                </a:cubicBezTo>
                <a:cubicBezTo>
                  <a:pt x="-189997" y="-49584"/>
                  <a:pt x="-192283" y="-63878"/>
                  <a:pt x="-194569" y="-78166"/>
                </a:cubicBezTo>
                <a:cubicBezTo>
                  <a:pt x="-196855" y="-92453"/>
                  <a:pt x="-199142" y="-106734"/>
                  <a:pt x="-201433" y="-121007"/>
                </a:cubicBezTo>
                <a:cubicBezTo>
                  <a:pt x="-203725" y="-135279"/>
                  <a:pt x="-206021" y="-149544"/>
                  <a:pt x="-208326" y="-163800"/>
                </a:cubicBezTo>
                <a:cubicBezTo>
                  <a:pt x="-210630" y="-178056"/>
                  <a:pt x="-212944" y="-192303"/>
                  <a:pt x="-215270" y="-206540"/>
                </a:cubicBezTo>
                <a:cubicBezTo>
                  <a:pt x="-217596" y="-220777"/>
                  <a:pt x="-219936" y="-235004"/>
                  <a:pt x="-222292" y="-249219"/>
                </a:cubicBezTo>
                <a:cubicBezTo>
                  <a:pt x="-224648" y="-263435"/>
                  <a:pt x="-227021" y="-277638"/>
                  <a:pt x="-229416" y="-291829"/>
                </a:cubicBezTo>
                <a:cubicBezTo>
                  <a:pt x="-231811" y="-306020"/>
                  <a:pt x="-234228" y="-320198"/>
                  <a:pt x="-236670" y="-334361"/>
                </a:cubicBezTo>
                <a:cubicBezTo>
                  <a:pt x="-239113" y="-348524"/>
                  <a:pt x="-241582" y="-362673"/>
                  <a:pt x="-244082" y="-376805"/>
                </a:cubicBezTo>
                <a:cubicBezTo>
                  <a:pt x="-246582" y="-390937"/>
                  <a:pt x="-249113" y="-405053"/>
                  <a:pt x="-251680" y="-419150"/>
                </a:cubicBezTo>
                <a:cubicBezTo>
                  <a:pt x="-254247" y="-433247"/>
                  <a:pt x="-256850" y="-447325"/>
                  <a:pt x="-259495" y="-461382"/>
                </a:cubicBezTo>
                <a:cubicBezTo>
                  <a:pt x="-262139" y="-475439"/>
                  <a:pt x="-264826" y="-489474"/>
                  <a:pt x="-267559" y="-503486"/>
                </a:cubicBezTo>
                <a:cubicBezTo>
                  <a:pt x="-270293" y="-517498"/>
                  <a:pt x="-273074" y="-531485"/>
                  <a:pt x="-275908" y="-545445"/>
                </a:cubicBezTo>
                <a:cubicBezTo>
                  <a:pt x="-278743" y="-559405"/>
                  <a:pt x="-281632" y="-573338"/>
                  <a:pt x="-284580" y="-587239"/>
                </a:cubicBezTo>
                <a:cubicBezTo>
                  <a:pt x="-287528" y="-601141"/>
                  <a:pt x="-290536" y="-615011"/>
                  <a:pt x="-293613" y="-628844"/>
                </a:cubicBezTo>
                <a:cubicBezTo>
                  <a:pt x="-296691" y="-642677"/>
                  <a:pt x="-299838" y="-656472"/>
                  <a:pt x="-303053" y="-670230"/>
                </a:cubicBezTo>
                <a:cubicBezTo>
                  <a:pt x="-306269" y="-683988"/>
                  <a:pt x="-309553" y="-697709"/>
                  <a:pt x="-312947" y="-711365"/>
                </a:cubicBezTo>
                <a:cubicBezTo>
                  <a:pt x="-316340" y="-725022"/>
                  <a:pt x="-319843" y="-738616"/>
                  <a:pt x="-323346" y="-752209"/>
                </a:cubicBezTo>
                <a:cubicBezTo>
                  <a:pt x="-339869" y="-816330"/>
                  <a:pt x="-307496" y="-869003"/>
                  <a:pt x="-258177" y="-880233"/>
                </a:cubicBezTo>
                <a:cubicBezTo>
                  <a:pt x="-208858" y="-891463"/>
                  <a:pt x="-156439" y="-858084"/>
                  <a:pt x="-144003" y="-793046"/>
                </a:cubicBezTo>
                <a:cubicBezTo>
                  <a:pt x="-141203" y="-778401"/>
                  <a:pt x="-138402" y="-763756"/>
                  <a:pt x="-135734" y="-749122"/>
                </a:cubicBezTo>
                <a:close/>
              </a:path>
            </a:pathLst>
          </a:custGeom>
          <a:solidFill>
            <a:srgbClr val="F7B3B9"/>
          </a:solidFill>
          <a:ln w="6200" cap="rnd">
            <a:noFill/>
            <a:round/>
          </a:ln>
        </p:spPr>
      </p:sp>
      <p:sp>
        <p:nvSpPr>
          <p:cNvPr id="14" name="MainTopic">
            <a:extLst>
              <a:ext uri="{FF2B5EF4-FFF2-40B4-BE49-F238E27FC236}">
                <a16:creationId xmlns:a16="http://schemas.microsoft.com/office/drawing/2014/main" id="{B4940ECC-6593-4C48-8947-EB0D8ED13A5C}"/>
              </a:ext>
            </a:extLst>
          </p:cNvPr>
          <p:cNvSpPr/>
          <p:nvPr/>
        </p:nvSpPr>
        <p:spPr>
          <a:xfrm>
            <a:off x="2569645" y="2237358"/>
            <a:ext cx="2812163" cy="1275756"/>
          </a:xfrm>
          <a:custGeom>
            <a:avLst/>
            <a:gdLst>
              <a:gd name="rtl" fmla="*/ 147947 w 3756933"/>
              <a:gd name="rtt" fmla="*/ 82587 h 359733"/>
              <a:gd name="rtr" fmla="*/ 3605947 w 3756933"/>
              <a:gd name="rtb" fmla="*/ 287787 h 359733"/>
            </a:gdLst>
            <a:ahLst/>
            <a:cxnLst/>
            <a:rect l="rtl" t="rtt" r="rtr" b="rtb"/>
            <a:pathLst>
              <a:path w="3756933" h="359733">
                <a:moveTo>
                  <a:pt x="30400" y="0"/>
                </a:moveTo>
                <a:lnTo>
                  <a:pt x="3726533" y="0"/>
                </a:lnTo>
                <a:cubicBezTo>
                  <a:pt x="3746962" y="0"/>
                  <a:pt x="3756933" y="9971"/>
                  <a:pt x="3756933" y="30400"/>
                </a:cubicBezTo>
                <a:lnTo>
                  <a:pt x="3756933" y="329333"/>
                </a:lnTo>
                <a:cubicBezTo>
                  <a:pt x="3756933" y="349762"/>
                  <a:pt x="3746962" y="359733"/>
                  <a:pt x="3726533" y="359733"/>
                </a:cubicBezTo>
                <a:lnTo>
                  <a:pt x="30400" y="359733"/>
                </a:lnTo>
                <a:cubicBezTo>
                  <a:pt x="9971" y="359733"/>
                  <a:pt x="0" y="349762"/>
                  <a:pt x="0" y="329333"/>
                </a:cubicBezTo>
                <a:lnTo>
                  <a:pt x="0" y="30400"/>
                </a:lnTo>
                <a:cubicBezTo>
                  <a:pt x="0" y="9971"/>
                  <a:pt x="9971" y="0"/>
                  <a:pt x="30400" y="0"/>
                </a:cubicBezTo>
                <a:close/>
              </a:path>
            </a:pathLst>
          </a:custGeom>
          <a:solidFill>
            <a:srgbClr val="F6ECF2"/>
          </a:solidFill>
          <a:ln w="57150" cap="flat">
            <a:solidFill>
              <a:srgbClr val="E2C0D4"/>
            </a:solidFill>
            <a:round/>
          </a:ln>
        </p:spPr>
        <p:txBody>
          <a:bodyPr wrap="none" lIns="0" tIns="0" rIns="0" bIns="11000" rtlCol="0" anchor="ctr"/>
          <a:lstStyle/>
          <a:p>
            <a:pPr algn="ctr">
              <a:lnSpc>
                <a:spcPts val="2613"/>
              </a:lnSpc>
            </a:pPr>
            <a:r>
              <a:rPr lang="vi-VN" dirty="0">
                <a:solidFill>
                  <a:srgbClr val="000000"/>
                </a:solidFill>
                <a:latin typeface="Alegreya Sans Regular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NIỆM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SubTopic">
            <a:extLst>
              <a:ext uri="{FF2B5EF4-FFF2-40B4-BE49-F238E27FC236}">
                <a16:creationId xmlns:a16="http://schemas.microsoft.com/office/drawing/2014/main" id="{4F0AF4BE-E2A3-4E39-84BC-4D5AB713EA0A}"/>
              </a:ext>
            </a:extLst>
          </p:cNvPr>
          <p:cNvSpPr/>
          <p:nvPr/>
        </p:nvSpPr>
        <p:spPr>
          <a:xfrm>
            <a:off x="5836326" y="3770339"/>
            <a:ext cx="6357825" cy="2120118"/>
          </a:xfrm>
          <a:custGeom>
            <a:avLst/>
            <a:gdLst>
              <a:gd name="rtl" fmla="*/ 64893 w 4546667"/>
              <a:gd name="rtt" fmla="*/ 36373 h 237667"/>
              <a:gd name="rtr" fmla="*/ 4479294 w 4546667"/>
              <a:gd name="rtb" fmla="*/ 209973 h 237667"/>
            </a:gdLst>
            <a:ahLst/>
            <a:cxnLst/>
            <a:rect l="rtl" t="rtt" r="rtr" b="rtb"/>
            <a:pathLst>
              <a:path w="4546667" h="237667">
                <a:moveTo>
                  <a:pt x="24800" y="0"/>
                </a:moveTo>
                <a:lnTo>
                  <a:pt x="4521867" y="0"/>
                </a:lnTo>
                <a:cubicBezTo>
                  <a:pt x="4538532" y="0"/>
                  <a:pt x="4546667" y="8134"/>
                  <a:pt x="4546667" y="24800"/>
                </a:cubicBezTo>
                <a:lnTo>
                  <a:pt x="4546667" y="212867"/>
                </a:lnTo>
                <a:cubicBezTo>
                  <a:pt x="4546667" y="229532"/>
                  <a:pt x="4538532" y="237667"/>
                  <a:pt x="4521867" y="237667"/>
                </a:cubicBezTo>
                <a:lnTo>
                  <a:pt x="24800" y="237667"/>
                </a:lnTo>
                <a:cubicBezTo>
                  <a:pt x="8134" y="237667"/>
                  <a:pt x="0" y="229532"/>
                  <a:pt x="0" y="212867"/>
                </a:cubicBezTo>
                <a:lnTo>
                  <a:pt x="0" y="24800"/>
                </a:lnTo>
                <a:cubicBezTo>
                  <a:pt x="0" y="8134"/>
                  <a:pt x="8134" y="0"/>
                  <a:pt x="24800" y="0"/>
                </a:cubicBezTo>
                <a:close/>
              </a:path>
            </a:pathLst>
          </a:custGeom>
          <a:solidFill>
            <a:sysClr val="window" lastClr="FFFFFF"/>
          </a:solidFill>
          <a:ln w="57150" cap="flat">
            <a:solidFill>
              <a:srgbClr val="F7B3B9"/>
            </a:solidFill>
            <a:round/>
          </a:ln>
        </p:spPr>
        <p:txBody>
          <a:bodyPr wrap="square" lIns="0" tIns="0" rIns="0" bIns="11000" rtlCol="0" anchor="ctr"/>
          <a:lstStyle/>
          <a:p>
            <a:pPr marL="0" marR="0" lvl="0" indent="0" defTabSz="914400" eaLnBrk="1" fontAlgn="auto" latinLnBrk="0" hangingPunct="1">
              <a:lnSpc>
                <a:spcPts val="26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</a:rPr>
              <a:t>Sử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dụng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Hán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Việt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tác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dụng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tạo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sắc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thái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trang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trọng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thể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hiện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thái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độ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tôn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kính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trang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nhã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tránh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đ</a:t>
            </a:r>
            <a:r>
              <a:rPr lang="vi-VN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ư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ợc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cảm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thô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tục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ghê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sợ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5 Brannboll Ny" panose="02000000000000000000" pitchFamily="2" charset="0"/>
            </a:endParaRPr>
          </a:p>
        </p:txBody>
      </p:sp>
      <p:pic>
        <p:nvPicPr>
          <p:cNvPr id="16" name="图片 11">
            <a:extLst>
              <a:ext uri="{FF2B5EF4-FFF2-40B4-BE49-F238E27FC236}">
                <a16:creationId xmlns:a16="http://schemas.microsoft.com/office/drawing/2014/main" id="{373C76F7-6F49-4DED-A9EA-18F5B1F3EB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486" y="5739618"/>
            <a:ext cx="2869752" cy="1160719"/>
          </a:xfrm>
          <a:prstGeom prst="rect">
            <a:avLst/>
          </a:prstGeom>
        </p:spPr>
      </p:pic>
      <p:sp>
        <p:nvSpPr>
          <p:cNvPr id="17" name="MainTopic">
            <a:extLst>
              <a:ext uri="{FF2B5EF4-FFF2-40B4-BE49-F238E27FC236}">
                <a16:creationId xmlns:a16="http://schemas.microsoft.com/office/drawing/2014/main" id="{4C8736E6-C7FC-47E1-827B-CA5796DDF8C1}"/>
              </a:ext>
            </a:extLst>
          </p:cNvPr>
          <p:cNvSpPr/>
          <p:nvPr/>
        </p:nvSpPr>
        <p:spPr>
          <a:xfrm>
            <a:off x="2577588" y="3635790"/>
            <a:ext cx="2812163" cy="1275756"/>
          </a:xfrm>
          <a:custGeom>
            <a:avLst/>
            <a:gdLst>
              <a:gd name="rtl" fmla="*/ 147947 w 3756933"/>
              <a:gd name="rtt" fmla="*/ 82587 h 359733"/>
              <a:gd name="rtr" fmla="*/ 3605947 w 3756933"/>
              <a:gd name="rtb" fmla="*/ 287787 h 359733"/>
            </a:gdLst>
            <a:ahLst/>
            <a:cxnLst/>
            <a:rect l="rtl" t="rtt" r="rtr" b="rtb"/>
            <a:pathLst>
              <a:path w="3756933" h="359733">
                <a:moveTo>
                  <a:pt x="30400" y="0"/>
                </a:moveTo>
                <a:lnTo>
                  <a:pt x="3726533" y="0"/>
                </a:lnTo>
                <a:cubicBezTo>
                  <a:pt x="3746962" y="0"/>
                  <a:pt x="3756933" y="9971"/>
                  <a:pt x="3756933" y="30400"/>
                </a:cubicBezTo>
                <a:lnTo>
                  <a:pt x="3756933" y="329333"/>
                </a:lnTo>
                <a:cubicBezTo>
                  <a:pt x="3756933" y="349762"/>
                  <a:pt x="3746962" y="359733"/>
                  <a:pt x="3726533" y="359733"/>
                </a:cubicBezTo>
                <a:lnTo>
                  <a:pt x="30400" y="359733"/>
                </a:lnTo>
                <a:cubicBezTo>
                  <a:pt x="9971" y="359733"/>
                  <a:pt x="0" y="349762"/>
                  <a:pt x="0" y="329333"/>
                </a:cubicBezTo>
                <a:lnTo>
                  <a:pt x="0" y="30400"/>
                </a:lnTo>
                <a:cubicBezTo>
                  <a:pt x="0" y="9971"/>
                  <a:pt x="9971" y="0"/>
                  <a:pt x="30400" y="0"/>
                </a:cubicBezTo>
                <a:close/>
              </a:path>
            </a:pathLst>
          </a:custGeom>
          <a:solidFill>
            <a:srgbClr val="F6ECF2"/>
          </a:solidFill>
          <a:ln w="57150" cap="flat">
            <a:solidFill>
              <a:srgbClr val="E2C0D4"/>
            </a:solidFill>
            <a:round/>
          </a:ln>
        </p:spPr>
        <p:txBody>
          <a:bodyPr wrap="none" lIns="0" tIns="0" rIns="0" bIns="11000" rtlCol="0" anchor="ctr"/>
          <a:lstStyle/>
          <a:p>
            <a:pPr algn="ctr">
              <a:lnSpc>
                <a:spcPts val="2613"/>
              </a:lnSpc>
            </a:pPr>
            <a:r>
              <a:rPr lang="vi-VN" dirty="0">
                <a:solidFill>
                  <a:srgbClr val="000000"/>
                </a:solidFill>
                <a:latin typeface="Alegreya Sans Regular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DỤNG</a:t>
            </a:r>
            <a:r>
              <a:rPr lang="vi-VN" sz="240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29653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3188719" cy="39551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54" y="762792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1">
            <a:extLst>
              <a:ext uri="{FF2B5EF4-FFF2-40B4-BE49-F238E27FC236}">
                <a16:creationId xmlns:a16="http://schemas.microsoft.com/office/drawing/2014/main" id="{A8569C82-E069-48BA-BA18-8C8223936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692" y="2343653"/>
            <a:ext cx="56234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defRPr/>
            </a:pPr>
            <a:r>
              <a:rPr lang="vi-VN" sz="4000" dirty="0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Xin chào và hẹn gặp lại </a:t>
            </a:r>
            <a:r>
              <a:rPr lang="en-US" sz="4000" dirty="0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!</a:t>
            </a:r>
            <a:endParaRPr lang="ru-RU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22858PICdbgea5Gz679dY_PIC2018.png">
            <a:extLst>
              <a:ext uri="{FF2B5EF4-FFF2-40B4-BE49-F238E27FC236}">
                <a16:creationId xmlns:a16="http://schemas.microsoft.com/office/drawing/2014/main" id="{711C018D-157D-4FBA-AD5A-BAEF179052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431" y="2269440"/>
            <a:ext cx="2164572" cy="397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8" descr="6fc417983c9675ce1b60e983870aeb8a">
            <a:extLst>
              <a:ext uri="{FF2B5EF4-FFF2-40B4-BE49-F238E27FC236}">
                <a16:creationId xmlns:a16="http://schemas.microsoft.com/office/drawing/2014/main" id="{AC112249-1651-4AFF-A7AF-44D11541B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030" y="4154948"/>
            <a:ext cx="3010467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">
            <a:extLst>
              <a:ext uri="{FF2B5EF4-FFF2-40B4-BE49-F238E27FC236}">
                <a16:creationId xmlns:a16="http://schemas.microsoft.com/office/drawing/2014/main" id="{2176EC08-F0EF-41C2-9A1D-B35CE7A7DE3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3370889" y="3933894"/>
            <a:ext cx="2687293" cy="1548203"/>
          </a:xfrm>
          <a:prstGeom prst="rect">
            <a:avLst/>
          </a:prstGeom>
        </p:spPr>
      </p:pic>
      <p:grpSp>
        <p:nvGrpSpPr>
          <p:cNvPr id="13" name="组合 2">
            <a:extLst>
              <a:ext uri="{FF2B5EF4-FFF2-40B4-BE49-F238E27FC236}">
                <a16:creationId xmlns:a16="http://schemas.microsoft.com/office/drawing/2014/main" id="{A83F8DA1-F2A1-4B4E-A71A-A565D60BD2CC}"/>
              </a:ext>
            </a:extLst>
          </p:cNvPr>
          <p:cNvGrpSpPr/>
          <p:nvPr/>
        </p:nvGrpSpPr>
        <p:grpSpPr>
          <a:xfrm>
            <a:off x="3539618" y="1421703"/>
            <a:ext cx="6654627" cy="2742465"/>
            <a:chOff x="1949253" y="1617623"/>
            <a:chExt cx="3271491" cy="2319693"/>
          </a:xfrm>
        </p:grpSpPr>
        <p:grpSp>
          <p:nvGrpSpPr>
            <p:cNvPr id="14" name="组合 135">
              <a:extLst>
                <a:ext uri="{FF2B5EF4-FFF2-40B4-BE49-F238E27FC236}">
                  <a16:creationId xmlns:a16="http://schemas.microsoft.com/office/drawing/2014/main" id="{82BB745A-ECC9-43EF-846A-F4E291A48393}"/>
                </a:ext>
              </a:extLst>
            </p:cNvPr>
            <p:cNvGrpSpPr/>
            <p:nvPr/>
          </p:nvGrpSpPr>
          <p:grpSpPr>
            <a:xfrm>
              <a:off x="1949253" y="1617623"/>
              <a:ext cx="3271491" cy="2319693"/>
              <a:chOff x="3246438" y="1047943"/>
              <a:chExt cx="5711825" cy="4698808"/>
            </a:xfrm>
            <a:solidFill>
              <a:schemeClr val="tx1"/>
            </a:solidFill>
          </p:grpSpPr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80B6CDA6-C6DD-40ED-949C-D4BEBA0DEEEE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7B1F8391-3DEC-4017-A2F1-7F6D482254DD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8" name="Freeform 7">
                <a:extLst>
                  <a:ext uri="{FF2B5EF4-FFF2-40B4-BE49-F238E27FC236}">
                    <a16:creationId xmlns:a16="http://schemas.microsoft.com/office/drawing/2014/main" id="{4998E217-E070-42CE-9127-C9DB2F6D5417}"/>
                  </a:ext>
                </a:extLst>
              </p:cNvPr>
              <p:cNvSpPr/>
              <p:nvPr/>
            </p:nvSpPr>
            <p:spPr bwMode="auto">
              <a:xfrm>
                <a:off x="5124265" y="1047943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9" name="Freeform 8">
                <a:extLst>
                  <a:ext uri="{FF2B5EF4-FFF2-40B4-BE49-F238E27FC236}">
                    <a16:creationId xmlns:a16="http://schemas.microsoft.com/office/drawing/2014/main" id="{945F6A03-672D-43A2-A619-81FA07E3A614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0" name="Freeform 9">
                <a:extLst>
                  <a:ext uri="{FF2B5EF4-FFF2-40B4-BE49-F238E27FC236}">
                    <a16:creationId xmlns:a16="http://schemas.microsoft.com/office/drawing/2014/main" id="{ED1EFA8A-E55D-4C79-AFC1-EFBDB4BC2DAF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1" name="Freeform 10">
                <a:extLst>
                  <a:ext uri="{FF2B5EF4-FFF2-40B4-BE49-F238E27FC236}">
                    <a16:creationId xmlns:a16="http://schemas.microsoft.com/office/drawing/2014/main" id="{7DE8DF48-4413-46E3-A285-84EDF14E5F8E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id="{866C9446-BF40-4596-8B4A-DEC15D12D71F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23" name="组合 143">
                <a:extLst>
                  <a:ext uri="{FF2B5EF4-FFF2-40B4-BE49-F238E27FC236}">
                    <a16:creationId xmlns:a16="http://schemas.microsoft.com/office/drawing/2014/main" id="{3F3896C8-BFC2-4805-8C3A-DE12FC0A6014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24" name="Freeform 12">
                  <a:extLst>
                    <a:ext uri="{FF2B5EF4-FFF2-40B4-BE49-F238E27FC236}">
                      <a16:creationId xmlns:a16="http://schemas.microsoft.com/office/drawing/2014/main" id="{8DE3AFCB-E9EA-4940-8BC8-5E9F5B1DED6A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" name="Freeform 13">
                  <a:extLst>
                    <a:ext uri="{FF2B5EF4-FFF2-40B4-BE49-F238E27FC236}">
                      <a16:creationId xmlns:a16="http://schemas.microsoft.com/office/drawing/2014/main" id="{37B0873E-8E74-4372-810E-C4A941105CBD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" name="Freeform 14">
                  <a:extLst>
                    <a:ext uri="{FF2B5EF4-FFF2-40B4-BE49-F238E27FC236}">
                      <a16:creationId xmlns:a16="http://schemas.microsoft.com/office/drawing/2014/main" id="{B587A5D3-357A-4A50-B2CE-02E8AEC5BA34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" name="Freeform 15">
                  <a:extLst>
                    <a:ext uri="{FF2B5EF4-FFF2-40B4-BE49-F238E27FC236}">
                      <a16:creationId xmlns:a16="http://schemas.microsoft.com/office/drawing/2014/main" id="{28A9E012-E8B2-47FD-B68E-1F07892EFBD6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" name="Freeform 16">
                  <a:extLst>
                    <a:ext uri="{FF2B5EF4-FFF2-40B4-BE49-F238E27FC236}">
                      <a16:creationId xmlns:a16="http://schemas.microsoft.com/office/drawing/2014/main" id="{8B9E3E01-D630-4D8D-89E2-881EE1C6775E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" name="Freeform 17">
                  <a:extLst>
                    <a:ext uri="{FF2B5EF4-FFF2-40B4-BE49-F238E27FC236}">
                      <a16:creationId xmlns:a16="http://schemas.microsoft.com/office/drawing/2014/main" id="{E2AF9949-2C87-44D7-883E-7479E135DFF8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" name="Freeform 18">
                  <a:extLst>
                    <a:ext uri="{FF2B5EF4-FFF2-40B4-BE49-F238E27FC236}">
                      <a16:creationId xmlns:a16="http://schemas.microsoft.com/office/drawing/2014/main" id="{2D2EC26F-1997-40C7-82A1-61A7CCC966C5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" name="Freeform 19">
                  <a:extLst>
                    <a:ext uri="{FF2B5EF4-FFF2-40B4-BE49-F238E27FC236}">
                      <a16:creationId xmlns:a16="http://schemas.microsoft.com/office/drawing/2014/main" id="{A13D16B6-952C-45C1-AC55-2DB6C8C91CAA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" name="Freeform 20">
                  <a:extLst>
                    <a:ext uri="{FF2B5EF4-FFF2-40B4-BE49-F238E27FC236}">
                      <a16:creationId xmlns:a16="http://schemas.microsoft.com/office/drawing/2014/main" id="{F06965AA-4620-483A-9400-2ED904574F99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" name="Freeform 21">
                  <a:extLst>
                    <a:ext uri="{FF2B5EF4-FFF2-40B4-BE49-F238E27FC236}">
                      <a16:creationId xmlns:a16="http://schemas.microsoft.com/office/drawing/2014/main" id="{F24483B1-A3D6-410A-9D55-A3EA4AFB910A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" name="Freeform 22">
                  <a:extLst>
                    <a:ext uri="{FF2B5EF4-FFF2-40B4-BE49-F238E27FC236}">
                      <a16:creationId xmlns:a16="http://schemas.microsoft.com/office/drawing/2014/main" id="{81640741-A68E-4F2A-831E-3B3BBF183AB5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" name="Freeform 23">
                  <a:extLst>
                    <a:ext uri="{FF2B5EF4-FFF2-40B4-BE49-F238E27FC236}">
                      <a16:creationId xmlns:a16="http://schemas.microsoft.com/office/drawing/2014/main" id="{1D1C32CC-78EB-4327-A0B9-8F770BF9CA54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" name="Freeform 24">
                  <a:extLst>
                    <a:ext uri="{FF2B5EF4-FFF2-40B4-BE49-F238E27FC236}">
                      <a16:creationId xmlns:a16="http://schemas.microsoft.com/office/drawing/2014/main" id="{E80D35CE-8223-4973-987D-D2A6F3E1250C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" name="Freeform 25">
                  <a:extLst>
                    <a:ext uri="{FF2B5EF4-FFF2-40B4-BE49-F238E27FC236}">
                      <a16:creationId xmlns:a16="http://schemas.microsoft.com/office/drawing/2014/main" id="{A8721213-A1C3-4AC5-B6FD-55B3D3DD2A57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" name="Freeform 26">
                  <a:extLst>
                    <a:ext uri="{FF2B5EF4-FFF2-40B4-BE49-F238E27FC236}">
                      <a16:creationId xmlns:a16="http://schemas.microsoft.com/office/drawing/2014/main" id="{196BA70D-587E-4651-846A-66890AE61680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" name="Freeform 27">
                  <a:extLst>
                    <a:ext uri="{FF2B5EF4-FFF2-40B4-BE49-F238E27FC236}">
                      <a16:creationId xmlns:a16="http://schemas.microsoft.com/office/drawing/2014/main" id="{31D330D3-78EC-4288-B7E5-433089A4D8C2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" name="Freeform 28">
                  <a:extLst>
                    <a:ext uri="{FF2B5EF4-FFF2-40B4-BE49-F238E27FC236}">
                      <a16:creationId xmlns:a16="http://schemas.microsoft.com/office/drawing/2014/main" id="{90300FEF-37C0-426F-8266-72D66D6C5DE9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" name="Freeform 29">
                  <a:extLst>
                    <a:ext uri="{FF2B5EF4-FFF2-40B4-BE49-F238E27FC236}">
                      <a16:creationId xmlns:a16="http://schemas.microsoft.com/office/drawing/2014/main" id="{70B0614C-3D85-4C24-8918-088B58A17DD7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30">
                  <a:extLst>
                    <a:ext uri="{FF2B5EF4-FFF2-40B4-BE49-F238E27FC236}">
                      <a16:creationId xmlns:a16="http://schemas.microsoft.com/office/drawing/2014/main" id="{E4076D13-4BB0-4048-BE4D-A66004F8E0CD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31">
                  <a:extLst>
                    <a:ext uri="{FF2B5EF4-FFF2-40B4-BE49-F238E27FC236}">
                      <a16:creationId xmlns:a16="http://schemas.microsoft.com/office/drawing/2014/main" id="{AF37FA04-E5AC-4DE6-AF99-672E8082EEA1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32">
                  <a:extLst>
                    <a:ext uri="{FF2B5EF4-FFF2-40B4-BE49-F238E27FC236}">
                      <a16:creationId xmlns:a16="http://schemas.microsoft.com/office/drawing/2014/main" id="{8EC074BC-94DD-47E3-9F3A-0DDAF35589C1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33">
                  <a:extLst>
                    <a:ext uri="{FF2B5EF4-FFF2-40B4-BE49-F238E27FC236}">
                      <a16:creationId xmlns:a16="http://schemas.microsoft.com/office/drawing/2014/main" id="{1D36E8CF-A427-4770-8AF1-60826ABE50C2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34">
                  <a:extLst>
                    <a:ext uri="{FF2B5EF4-FFF2-40B4-BE49-F238E27FC236}">
                      <a16:creationId xmlns:a16="http://schemas.microsoft.com/office/drawing/2014/main" id="{115D45BA-3EFD-48C0-B244-EA786179FFD0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35">
                  <a:extLst>
                    <a:ext uri="{FF2B5EF4-FFF2-40B4-BE49-F238E27FC236}">
                      <a16:creationId xmlns:a16="http://schemas.microsoft.com/office/drawing/2014/main" id="{C49831DE-E8CF-45DD-9C1D-039A10335B65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36">
                  <a:extLst>
                    <a:ext uri="{FF2B5EF4-FFF2-40B4-BE49-F238E27FC236}">
                      <a16:creationId xmlns:a16="http://schemas.microsoft.com/office/drawing/2014/main" id="{970A8388-9C7F-452E-9C46-6446A61B31AF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37">
                  <a:extLst>
                    <a:ext uri="{FF2B5EF4-FFF2-40B4-BE49-F238E27FC236}">
                      <a16:creationId xmlns:a16="http://schemas.microsoft.com/office/drawing/2014/main" id="{960D613A-09EE-4D54-844C-D0C140647C98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38">
                  <a:extLst>
                    <a:ext uri="{FF2B5EF4-FFF2-40B4-BE49-F238E27FC236}">
                      <a16:creationId xmlns:a16="http://schemas.microsoft.com/office/drawing/2014/main" id="{7382F0DB-8678-4F32-9191-3CC1E5EFEB29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39">
                  <a:extLst>
                    <a:ext uri="{FF2B5EF4-FFF2-40B4-BE49-F238E27FC236}">
                      <a16:creationId xmlns:a16="http://schemas.microsoft.com/office/drawing/2014/main" id="{62ECFFF0-F9F2-43EC-8DBF-F860EA513935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40">
                  <a:extLst>
                    <a:ext uri="{FF2B5EF4-FFF2-40B4-BE49-F238E27FC236}">
                      <a16:creationId xmlns:a16="http://schemas.microsoft.com/office/drawing/2014/main" id="{AF0A5322-543C-47FC-91E8-40255E2C1F26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41">
                  <a:extLst>
                    <a:ext uri="{FF2B5EF4-FFF2-40B4-BE49-F238E27FC236}">
                      <a16:creationId xmlns:a16="http://schemas.microsoft.com/office/drawing/2014/main" id="{9385A3B2-1E35-4423-98DB-651A7A7DE6FC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42">
                  <a:extLst>
                    <a:ext uri="{FF2B5EF4-FFF2-40B4-BE49-F238E27FC236}">
                      <a16:creationId xmlns:a16="http://schemas.microsoft.com/office/drawing/2014/main" id="{2AEF9CFD-B661-46A4-A15B-07F03963C59A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43">
                  <a:extLst>
                    <a:ext uri="{FF2B5EF4-FFF2-40B4-BE49-F238E27FC236}">
                      <a16:creationId xmlns:a16="http://schemas.microsoft.com/office/drawing/2014/main" id="{86C85FF0-7173-4CBE-88E7-41A6ADF92CC2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44">
                  <a:extLst>
                    <a:ext uri="{FF2B5EF4-FFF2-40B4-BE49-F238E27FC236}">
                      <a16:creationId xmlns:a16="http://schemas.microsoft.com/office/drawing/2014/main" id="{FA45B30B-C4A8-4316-90BF-7AD107E1889F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45">
                  <a:extLst>
                    <a:ext uri="{FF2B5EF4-FFF2-40B4-BE49-F238E27FC236}">
                      <a16:creationId xmlns:a16="http://schemas.microsoft.com/office/drawing/2014/main" id="{B8DC8B4D-4367-4F76-AEFD-64AF3B898ED0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46">
                  <a:extLst>
                    <a:ext uri="{FF2B5EF4-FFF2-40B4-BE49-F238E27FC236}">
                      <a16:creationId xmlns:a16="http://schemas.microsoft.com/office/drawing/2014/main" id="{7A5A3754-0245-4D85-AB19-3225E18D0C46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47">
                  <a:extLst>
                    <a:ext uri="{FF2B5EF4-FFF2-40B4-BE49-F238E27FC236}">
                      <a16:creationId xmlns:a16="http://schemas.microsoft.com/office/drawing/2014/main" id="{8D09F59A-D93A-4C65-A064-F3E844398328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48">
                  <a:extLst>
                    <a:ext uri="{FF2B5EF4-FFF2-40B4-BE49-F238E27FC236}">
                      <a16:creationId xmlns:a16="http://schemas.microsoft.com/office/drawing/2014/main" id="{4269B545-1A75-4E7E-9A65-9DF1A12F94B8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49">
                  <a:extLst>
                    <a:ext uri="{FF2B5EF4-FFF2-40B4-BE49-F238E27FC236}">
                      <a16:creationId xmlns:a16="http://schemas.microsoft.com/office/drawing/2014/main" id="{D7B5E889-EA92-426C-A2CA-89BFCBC5F9FB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50">
                  <a:extLst>
                    <a:ext uri="{FF2B5EF4-FFF2-40B4-BE49-F238E27FC236}">
                      <a16:creationId xmlns:a16="http://schemas.microsoft.com/office/drawing/2014/main" id="{58733A19-0FA0-4473-B39F-8CF1A8B8E42C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51">
                  <a:extLst>
                    <a:ext uri="{FF2B5EF4-FFF2-40B4-BE49-F238E27FC236}">
                      <a16:creationId xmlns:a16="http://schemas.microsoft.com/office/drawing/2014/main" id="{2C0824BB-90C2-498F-B559-AE75B1665EC9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52">
                  <a:extLst>
                    <a:ext uri="{FF2B5EF4-FFF2-40B4-BE49-F238E27FC236}">
                      <a16:creationId xmlns:a16="http://schemas.microsoft.com/office/drawing/2014/main" id="{627D4A9D-35E6-4B69-BE7E-BF1C85386B52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53">
                  <a:extLst>
                    <a:ext uri="{FF2B5EF4-FFF2-40B4-BE49-F238E27FC236}">
                      <a16:creationId xmlns:a16="http://schemas.microsoft.com/office/drawing/2014/main" id="{9DF924BE-103C-495F-899B-937F192B316A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54">
                  <a:extLst>
                    <a:ext uri="{FF2B5EF4-FFF2-40B4-BE49-F238E27FC236}">
                      <a16:creationId xmlns:a16="http://schemas.microsoft.com/office/drawing/2014/main" id="{F6CEB51D-C9FB-4421-BAF4-4F5E1329B58E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55">
                  <a:extLst>
                    <a:ext uri="{FF2B5EF4-FFF2-40B4-BE49-F238E27FC236}">
                      <a16:creationId xmlns:a16="http://schemas.microsoft.com/office/drawing/2014/main" id="{A549066E-D4A1-4536-92D1-8A2665256A6F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56">
                  <a:extLst>
                    <a:ext uri="{FF2B5EF4-FFF2-40B4-BE49-F238E27FC236}">
                      <a16:creationId xmlns:a16="http://schemas.microsoft.com/office/drawing/2014/main" id="{1F75ABAC-6736-4300-830D-9A6492923113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57">
                  <a:extLst>
                    <a:ext uri="{FF2B5EF4-FFF2-40B4-BE49-F238E27FC236}">
                      <a16:creationId xmlns:a16="http://schemas.microsoft.com/office/drawing/2014/main" id="{6605C066-31B0-40B2-AD47-924A36CAD1E7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58">
                  <a:extLst>
                    <a:ext uri="{FF2B5EF4-FFF2-40B4-BE49-F238E27FC236}">
                      <a16:creationId xmlns:a16="http://schemas.microsoft.com/office/drawing/2014/main" id="{6702A30A-4579-48A0-9425-B6FF939AE47D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:a16="http://schemas.microsoft.com/office/drawing/2014/main" id="{0379C1B2-20AB-4860-9D1A-F142C12B8F38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2" name="Freeform 60">
                  <a:extLst>
                    <a:ext uri="{FF2B5EF4-FFF2-40B4-BE49-F238E27FC236}">
                      <a16:creationId xmlns:a16="http://schemas.microsoft.com/office/drawing/2014/main" id="{F75B9D9E-08FB-45C9-A5B1-EAD9873DB817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3" name="Freeform 61">
                  <a:extLst>
                    <a:ext uri="{FF2B5EF4-FFF2-40B4-BE49-F238E27FC236}">
                      <a16:creationId xmlns:a16="http://schemas.microsoft.com/office/drawing/2014/main" id="{DC766D6D-7731-4C1F-A04A-266596492E98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4" name="Freeform 62">
                  <a:extLst>
                    <a:ext uri="{FF2B5EF4-FFF2-40B4-BE49-F238E27FC236}">
                      <a16:creationId xmlns:a16="http://schemas.microsoft.com/office/drawing/2014/main" id="{1489C3A4-9C92-43AC-9B5F-F67E2C50A45D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63">
                  <a:extLst>
                    <a:ext uri="{FF2B5EF4-FFF2-40B4-BE49-F238E27FC236}">
                      <a16:creationId xmlns:a16="http://schemas.microsoft.com/office/drawing/2014/main" id="{0E38EDCB-AF28-4AA1-9F5E-A05AC274C3A0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64">
                  <a:extLst>
                    <a:ext uri="{FF2B5EF4-FFF2-40B4-BE49-F238E27FC236}">
                      <a16:creationId xmlns:a16="http://schemas.microsoft.com/office/drawing/2014/main" id="{EAC983FC-EE0F-474C-973A-9A0DBA6AC859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65">
                  <a:extLst>
                    <a:ext uri="{FF2B5EF4-FFF2-40B4-BE49-F238E27FC236}">
                      <a16:creationId xmlns:a16="http://schemas.microsoft.com/office/drawing/2014/main" id="{2AC5DFB9-CBCC-447D-8C95-AB1A7A264EF0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66">
                  <a:extLst>
                    <a:ext uri="{FF2B5EF4-FFF2-40B4-BE49-F238E27FC236}">
                      <a16:creationId xmlns:a16="http://schemas.microsoft.com/office/drawing/2014/main" id="{27E214A9-6946-42E5-8856-CB33BBB87B8F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67">
                  <a:extLst>
                    <a:ext uri="{FF2B5EF4-FFF2-40B4-BE49-F238E27FC236}">
                      <a16:creationId xmlns:a16="http://schemas.microsoft.com/office/drawing/2014/main" id="{5B0DDBA6-5F02-4C16-8F0B-25297EBA5808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68">
                  <a:extLst>
                    <a:ext uri="{FF2B5EF4-FFF2-40B4-BE49-F238E27FC236}">
                      <a16:creationId xmlns:a16="http://schemas.microsoft.com/office/drawing/2014/main" id="{FB61DFE5-E625-45CE-A6AF-1AC492D32DC3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69">
                  <a:extLst>
                    <a:ext uri="{FF2B5EF4-FFF2-40B4-BE49-F238E27FC236}">
                      <a16:creationId xmlns:a16="http://schemas.microsoft.com/office/drawing/2014/main" id="{52CE5B56-E107-4F34-AF5C-78CB30760933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70">
                  <a:extLst>
                    <a:ext uri="{FF2B5EF4-FFF2-40B4-BE49-F238E27FC236}">
                      <a16:creationId xmlns:a16="http://schemas.microsoft.com/office/drawing/2014/main" id="{950C3C2C-AA36-4090-AB6D-F0F6CA06BE96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71">
                  <a:extLst>
                    <a:ext uri="{FF2B5EF4-FFF2-40B4-BE49-F238E27FC236}">
                      <a16:creationId xmlns:a16="http://schemas.microsoft.com/office/drawing/2014/main" id="{740BFDBC-ADE0-4903-984E-DA994B8F8B92}"/>
                    </a:ext>
                  </a:extLst>
                </p:cNvPr>
                <p:cNvSpPr/>
                <p:nvPr/>
              </p:nvSpPr>
              <p:spPr bwMode="auto">
                <a:xfrm>
                  <a:off x="4145361" y="1703388"/>
                  <a:ext cx="109538" cy="19051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72">
                  <a:extLst>
                    <a:ext uri="{FF2B5EF4-FFF2-40B4-BE49-F238E27FC236}">
                      <a16:creationId xmlns:a16="http://schemas.microsoft.com/office/drawing/2014/main" id="{38BFCEE0-09C1-48D6-BA65-0CC51429C68C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73">
                  <a:extLst>
                    <a:ext uri="{FF2B5EF4-FFF2-40B4-BE49-F238E27FC236}">
                      <a16:creationId xmlns:a16="http://schemas.microsoft.com/office/drawing/2014/main" id="{1BEFD8FE-2424-48D2-AFE7-CDC3661DF956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74">
                  <a:extLst>
                    <a:ext uri="{FF2B5EF4-FFF2-40B4-BE49-F238E27FC236}">
                      <a16:creationId xmlns:a16="http://schemas.microsoft.com/office/drawing/2014/main" id="{39E11DB6-9C7C-4F45-B41B-4B6CD872A9DE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75">
                  <a:extLst>
                    <a:ext uri="{FF2B5EF4-FFF2-40B4-BE49-F238E27FC236}">
                      <a16:creationId xmlns:a16="http://schemas.microsoft.com/office/drawing/2014/main" id="{885116C3-E1B5-4275-A7E8-0552A3826A6A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76">
                  <a:extLst>
                    <a:ext uri="{FF2B5EF4-FFF2-40B4-BE49-F238E27FC236}">
                      <a16:creationId xmlns:a16="http://schemas.microsoft.com/office/drawing/2014/main" id="{A0509A08-C3F9-44EA-A5CD-23F2B18F1DC2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77">
                  <a:extLst>
                    <a:ext uri="{FF2B5EF4-FFF2-40B4-BE49-F238E27FC236}">
                      <a16:creationId xmlns:a16="http://schemas.microsoft.com/office/drawing/2014/main" id="{A59201E9-B97E-4C45-93E7-14EB41DB7D57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78">
                  <a:extLst>
                    <a:ext uri="{FF2B5EF4-FFF2-40B4-BE49-F238E27FC236}">
                      <a16:creationId xmlns:a16="http://schemas.microsoft.com/office/drawing/2014/main" id="{F422E267-39EF-4076-8740-631B55571242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79">
                  <a:extLst>
                    <a:ext uri="{FF2B5EF4-FFF2-40B4-BE49-F238E27FC236}">
                      <a16:creationId xmlns:a16="http://schemas.microsoft.com/office/drawing/2014/main" id="{0C799271-6826-4F2C-A9FB-DD6CC392EDDC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80">
                  <a:extLst>
                    <a:ext uri="{FF2B5EF4-FFF2-40B4-BE49-F238E27FC236}">
                      <a16:creationId xmlns:a16="http://schemas.microsoft.com/office/drawing/2014/main" id="{F168B025-9279-44B0-B3D4-F0AA140B534A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81">
                  <a:extLst>
                    <a:ext uri="{FF2B5EF4-FFF2-40B4-BE49-F238E27FC236}">
                      <a16:creationId xmlns:a16="http://schemas.microsoft.com/office/drawing/2014/main" id="{4EE751E0-308A-410E-93E3-A878B98A86F1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82">
                  <a:extLst>
                    <a:ext uri="{FF2B5EF4-FFF2-40B4-BE49-F238E27FC236}">
                      <a16:creationId xmlns:a16="http://schemas.microsoft.com/office/drawing/2014/main" id="{858ED0C2-ED86-43FE-99E7-88D705829A7C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83">
                  <a:extLst>
                    <a:ext uri="{FF2B5EF4-FFF2-40B4-BE49-F238E27FC236}">
                      <a16:creationId xmlns:a16="http://schemas.microsoft.com/office/drawing/2014/main" id="{4A159939-A435-4C50-9A31-C25D1F084D93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84">
                  <a:extLst>
                    <a:ext uri="{FF2B5EF4-FFF2-40B4-BE49-F238E27FC236}">
                      <a16:creationId xmlns:a16="http://schemas.microsoft.com/office/drawing/2014/main" id="{2ACD8E5E-E45C-4612-AB7C-FB422AAD4E56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85">
                  <a:extLst>
                    <a:ext uri="{FF2B5EF4-FFF2-40B4-BE49-F238E27FC236}">
                      <a16:creationId xmlns:a16="http://schemas.microsoft.com/office/drawing/2014/main" id="{FB2003C4-1627-4D4A-AE32-99FF94D9EB44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8" name="Freeform 86">
                  <a:extLst>
                    <a:ext uri="{FF2B5EF4-FFF2-40B4-BE49-F238E27FC236}">
                      <a16:creationId xmlns:a16="http://schemas.microsoft.com/office/drawing/2014/main" id="{55936854-475E-44F8-89B5-C1679A876D2B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9" name="Freeform 87">
                  <a:extLst>
                    <a:ext uri="{FF2B5EF4-FFF2-40B4-BE49-F238E27FC236}">
                      <a16:creationId xmlns:a16="http://schemas.microsoft.com/office/drawing/2014/main" id="{10C3A086-4E2E-47F5-90E7-144B1DE56AA8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0" name="Freeform 88">
                  <a:extLst>
                    <a:ext uri="{FF2B5EF4-FFF2-40B4-BE49-F238E27FC236}">
                      <a16:creationId xmlns:a16="http://schemas.microsoft.com/office/drawing/2014/main" id="{B51076D3-62B1-4B15-8AD2-5929078D11A4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1" name="Freeform 89">
                  <a:extLst>
                    <a:ext uri="{FF2B5EF4-FFF2-40B4-BE49-F238E27FC236}">
                      <a16:creationId xmlns:a16="http://schemas.microsoft.com/office/drawing/2014/main" id="{A3A54C95-E20E-4A0F-A5DD-601E346E56E8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2" name="Freeform 90">
                  <a:extLst>
                    <a:ext uri="{FF2B5EF4-FFF2-40B4-BE49-F238E27FC236}">
                      <a16:creationId xmlns:a16="http://schemas.microsoft.com/office/drawing/2014/main" id="{0838C221-D24D-4F91-883C-BE4518A5551A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3" name="Freeform 91">
                  <a:extLst>
                    <a:ext uri="{FF2B5EF4-FFF2-40B4-BE49-F238E27FC236}">
                      <a16:creationId xmlns:a16="http://schemas.microsoft.com/office/drawing/2014/main" id="{340713F0-C4D0-414E-9DCA-0065B7B1E392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4" name="Freeform 92">
                  <a:extLst>
                    <a:ext uri="{FF2B5EF4-FFF2-40B4-BE49-F238E27FC236}">
                      <a16:creationId xmlns:a16="http://schemas.microsoft.com/office/drawing/2014/main" id="{DD17C8D4-5E6F-4B85-805E-1F8A3EDE03C7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5" name="文本框 49">
              <a:extLst>
                <a:ext uri="{FF2B5EF4-FFF2-40B4-BE49-F238E27FC236}">
                  <a16:creationId xmlns:a16="http://schemas.microsoft.com/office/drawing/2014/main" id="{A24E153B-3B76-47C4-97F5-6C9C19FA3A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5013" y="2028013"/>
              <a:ext cx="2909328" cy="312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3980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B6E761C-C8D6-4D13-BAE7-1C1FF426A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3188719" cy="3955199"/>
          </a:xfrm>
          <a:prstGeom prst="rect">
            <a:avLst/>
          </a:prstGeom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FFE99B26-B51D-4F7B-8B21-28D0AC9C0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775" y="5114726"/>
            <a:ext cx="2869752" cy="171190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57CB3B7-A31F-4C67-B588-B30ACA6FE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183" y="952797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011E1504-3C29-4E22-BF62-C8AC9D8599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064" y="2348047"/>
            <a:ext cx="1694696" cy="2161906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54D626B3-364E-4B65-9A97-C7171A4C78A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CC99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 rot="2700000">
            <a:off x="10091923" y="1710767"/>
            <a:ext cx="2477263" cy="2689024"/>
          </a:xfrm>
          <a:prstGeom prst="rect">
            <a:avLst/>
          </a:prstGeom>
        </p:spPr>
      </p:pic>
      <p:sp>
        <p:nvSpPr>
          <p:cNvPr id="8" name="Freeform 6">
            <a:extLst>
              <a:ext uri="{FF2B5EF4-FFF2-40B4-BE49-F238E27FC236}">
                <a16:creationId xmlns:a16="http://schemas.microsoft.com/office/drawing/2014/main" id="{B37240BC-EF07-4A80-84DD-D67249170DCD}"/>
              </a:ext>
            </a:extLst>
          </p:cNvPr>
          <p:cNvSpPr/>
          <p:nvPr/>
        </p:nvSpPr>
        <p:spPr>
          <a:xfrm rot="21211910">
            <a:off x="6229294" y="3760660"/>
            <a:ext cx="4775442" cy="3324076"/>
          </a:xfrm>
          <a:custGeom>
            <a:avLst/>
            <a:gdLst/>
            <a:ahLst/>
            <a:cxnLst/>
            <a:rect l="l" t="t" r="r" b="b"/>
            <a:pathLst>
              <a:path w="13754100" h="10922000">
                <a:moveTo>
                  <a:pt x="0" y="0"/>
                </a:moveTo>
                <a:lnTo>
                  <a:pt x="13754100" y="0"/>
                </a:lnTo>
                <a:lnTo>
                  <a:pt x="13754100" y="10922000"/>
                </a:lnTo>
                <a:lnTo>
                  <a:pt x="0" y="10922000"/>
                </a:lnTo>
                <a:close/>
              </a:path>
            </a:pathLst>
          </a:custGeom>
          <a:blipFill>
            <a:blip r:embed="rId7"/>
            <a:stretch>
              <a:fillRect l="-179" r="-179"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24C981-9057-44C1-8014-11933C250A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7483">
            <a:off x="10347964" y="3270447"/>
            <a:ext cx="1327734" cy="846818"/>
          </a:xfrm>
          <a:prstGeom prst="rect">
            <a:avLst/>
          </a:prstGeom>
        </p:spPr>
      </p:pic>
      <p:sp>
        <p:nvSpPr>
          <p:cNvPr id="10" name="Freeform 10">
            <a:extLst>
              <a:ext uri="{FF2B5EF4-FFF2-40B4-BE49-F238E27FC236}">
                <a16:creationId xmlns:a16="http://schemas.microsoft.com/office/drawing/2014/main" id="{D547CEA0-2448-4299-A8B1-E65E30814108}"/>
              </a:ext>
            </a:extLst>
          </p:cNvPr>
          <p:cNvSpPr/>
          <p:nvPr/>
        </p:nvSpPr>
        <p:spPr>
          <a:xfrm rot="21277863">
            <a:off x="5895735" y="292804"/>
            <a:ext cx="4528137" cy="3353941"/>
          </a:xfrm>
          <a:custGeom>
            <a:avLst/>
            <a:gdLst/>
            <a:ahLst/>
            <a:cxnLst/>
            <a:rect l="l" t="t" r="r" b="b"/>
            <a:pathLst>
              <a:path w="13754100" h="10922000">
                <a:moveTo>
                  <a:pt x="0" y="0"/>
                </a:moveTo>
                <a:lnTo>
                  <a:pt x="13754100" y="0"/>
                </a:lnTo>
                <a:lnTo>
                  <a:pt x="13754100" y="10922000"/>
                </a:lnTo>
                <a:lnTo>
                  <a:pt x="0" y="10922000"/>
                </a:lnTo>
                <a:close/>
              </a:path>
            </a:pathLst>
          </a:custGeom>
          <a:blipFill>
            <a:blip r:embed="rId7"/>
            <a:stretch>
              <a:fillRect l="-179" r="-179"/>
            </a:stretch>
          </a:blipFill>
        </p:spPr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5B06AFF3-2C95-4414-A713-25268640011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503882">
            <a:off x="2868054" y="5222014"/>
            <a:ext cx="5289036" cy="1904053"/>
          </a:xfrm>
          <a:prstGeom prst="rect">
            <a:avLst/>
          </a:prstGeom>
        </p:spPr>
      </p:pic>
      <p:grpSp>
        <p:nvGrpSpPr>
          <p:cNvPr id="12" name="Group 16">
            <a:extLst>
              <a:ext uri="{FF2B5EF4-FFF2-40B4-BE49-F238E27FC236}">
                <a16:creationId xmlns:a16="http://schemas.microsoft.com/office/drawing/2014/main" id="{63CF16BC-9330-4DB7-9DF4-D30F41451F77}"/>
              </a:ext>
            </a:extLst>
          </p:cNvPr>
          <p:cNvGrpSpPr/>
          <p:nvPr/>
        </p:nvGrpSpPr>
        <p:grpSpPr>
          <a:xfrm>
            <a:off x="968826" y="1444102"/>
            <a:ext cx="4944682" cy="751872"/>
            <a:chOff x="0" y="-38100"/>
            <a:chExt cx="9889365" cy="1503744"/>
          </a:xfrm>
        </p:grpSpPr>
        <p:sp>
          <p:nvSpPr>
            <p:cNvPr id="13" name="TextBox 17">
              <a:extLst>
                <a:ext uri="{FF2B5EF4-FFF2-40B4-BE49-F238E27FC236}">
                  <a16:creationId xmlns:a16="http://schemas.microsoft.com/office/drawing/2014/main" id="{EEBE87BE-194D-4F3B-957A-6680925ADC85}"/>
                </a:ext>
              </a:extLst>
            </p:cNvPr>
            <p:cNvSpPr txBox="1"/>
            <p:nvPr/>
          </p:nvSpPr>
          <p:spPr>
            <a:xfrm>
              <a:off x="0" y="-38100"/>
              <a:ext cx="9889365" cy="15037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250"/>
                </a:lnSpc>
              </a:pPr>
              <a:endParaRPr lang="en-US" sz="5000" dirty="0">
                <a:solidFill>
                  <a:srgbClr val="000000"/>
                </a:solidFill>
                <a:latin typeface="Anaktoria"/>
              </a:endParaRPr>
            </a:p>
          </p:txBody>
        </p:sp>
        <p:sp>
          <p:nvSpPr>
            <p:cNvPr id="14" name="TextBox 18">
              <a:extLst>
                <a:ext uri="{FF2B5EF4-FFF2-40B4-BE49-F238E27FC236}">
                  <a16:creationId xmlns:a16="http://schemas.microsoft.com/office/drawing/2014/main" id="{3B683A70-6165-455F-8DF9-C3A7976A5E09}"/>
                </a:ext>
              </a:extLst>
            </p:cNvPr>
            <p:cNvSpPr txBox="1"/>
            <p:nvPr/>
          </p:nvSpPr>
          <p:spPr>
            <a:xfrm>
              <a:off x="525254" y="83362"/>
              <a:ext cx="7795101" cy="137845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13"/>
                </a:lnSpc>
              </a:pPr>
              <a:r>
                <a:rPr lang="en-US" sz="3200" b="1" i="1" dirty="0" err="1">
                  <a:solidFill>
                    <a:srgbClr val="FF0000"/>
                  </a:solidFill>
                  <a:latin typeface="+mj-lt"/>
                </a:rPr>
                <a:t>Tìm</a:t>
              </a:r>
              <a:r>
                <a:rPr lang="en-US" sz="3200" b="1" i="1" dirty="0">
                  <a:solidFill>
                    <a:srgbClr val="FF0000"/>
                  </a:solidFill>
                  <a:latin typeface="+mj-lt"/>
                </a:rPr>
                <a:t> 2 </a:t>
              </a:r>
              <a:r>
                <a:rPr lang="en-US" sz="3200" b="1" i="1" dirty="0" err="1">
                  <a:solidFill>
                    <a:srgbClr val="FF0000"/>
                  </a:solidFill>
                  <a:latin typeface="+mj-lt"/>
                </a:rPr>
                <a:t>từ</a:t>
              </a:r>
              <a:r>
                <a:rPr lang="en-US" sz="3200" b="1" i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+mj-lt"/>
                </a:rPr>
                <a:t>Hán</a:t>
              </a:r>
              <a:r>
                <a:rPr lang="en-US" sz="3200" b="1" i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+mj-lt"/>
                </a:rPr>
                <a:t>Việt</a:t>
              </a:r>
              <a:r>
                <a:rPr lang="en-US" sz="3200" b="1" i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+mj-lt"/>
                </a:rPr>
                <a:t>và</a:t>
              </a:r>
              <a:r>
                <a:rPr lang="en-US" sz="3200" b="1" i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+mj-lt"/>
                </a:rPr>
                <a:t>đặt</a:t>
              </a:r>
              <a:r>
                <a:rPr lang="en-US" sz="3200" b="1" i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+mj-lt"/>
                </a:rPr>
                <a:t>câu</a:t>
              </a:r>
              <a:r>
                <a:rPr lang="en-US" sz="3200" b="1" i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+mj-lt"/>
                </a:rPr>
                <a:t>với</a:t>
              </a:r>
              <a:r>
                <a:rPr lang="en-US" sz="3200" b="1" i="1" dirty="0">
                  <a:solidFill>
                    <a:srgbClr val="FF0000"/>
                  </a:solidFill>
                  <a:latin typeface="+mj-lt"/>
                </a:rPr>
                <a:t> 2 </a:t>
              </a:r>
              <a:r>
                <a:rPr lang="en-US" sz="3200" b="1" i="1" dirty="0" err="1">
                  <a:solidFill>
                    <a:srgbClr val="FF0000"/>
                  </a:solidFill>
                  <a:latin typeface="+mj-lt"/>
                </a:rPr>
                <a:t>từ</a:t>
              </a:r>
              <a:r>
                <a:rPr lang="en-US" sz="3200" b="1" i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+mj-lt"/>
                </a:rPr>
                <a:t>đó</a:t>
              </a:r>
              <a:r>
                <a:rPr lang="vi-VN" sz="3200" b="1" i="1" dirty="0">
                  <a:solidFill>
                    <a:srgbClr val="FF0000"/>
                  </a:solidFill>
                  <a:latin typeface="+mj-lt"/>
                </a:rPr>
                <a:t>:</a:t>
              </a:r>
            </a:p>
          </p:txBody>
        </p:sp>
      </p:grpSp>
      <p:pic>
        <p:nvPicPr>
          <p:cNvPr id="15" name="Picture 7">
            <a:extLst>
              <a:ext uri="{FF2B5EF4-FFF2-40B4-BE49-F238E27FC236}">
                <a16:creationId xmlns:a16="http://schemas.microsoft.com/office/drawing/2014/main" id="{6A662B3E-415C-4CD7-BC28-047119905CE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18444195">
            <a:off x="5140397" y="4652562"/>
            <a:ext cx="1597753" cy="26139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0E97E86-0012-4C62-A2D6-74D5745A2F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6743">
            <a:off x="2840342" y="3420682"/>
            <a:ext cx="2024776" cy="136194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0BB22EB-1C60-49E4-9CA7-3DAC5DE09E98}"/>
              </a:ext>
            </a:extLst>
          </p:cNvPr>
          <p:cNvSpPr txBox="1"/>
          <p:nvPr/>
        </p:nvSpPr>
        <p:spPr>
          <a:xfrm rot="21187796">
            <a:off x="6563820" y="5142390"/>
            <a:ext cx="4212941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613"/>
              </a:lnSpc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98DE05-1BDE-47D5-ABBB-C33337C34695}"/>
              </a:ext>
            </a:extLst>
          </p:cNvPr>
          <p:cNvSpPr txBox="1"/>
          <p:nvPr/>
        </p:nvSpPr>
        <p:spPr>
          <a:xfrm rot="21143885">
            <a:off x="6433867" y="4110088"/>
            <a:ext cx="426767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613"/>
              </a:lnSpc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97A87A-178D-4733-9C61-E9636068BFC9}"/>
              </a:ext>
            </a:extLst>
          </p:cNvPr>
          <p:cNvSpPr txBox="1"/>
          <p:nvPr/>
        </p:nvSpPr>
        <p:spPr>
          <a:xfrm>
            <a:off x="689346" y="755736"/>
            <a:ext cx="5118171" cy="477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613"/>
              </a:lnSpc>
              <a:defRPr/>
            </a:pPr>
            <a:r>
              <a:rPr lang="en-US" sz="4000" b="1" dirty="0">
                <a:solidFill>
                  <a:srgbClr val="000000"/>
                </a:solidFill>
                <a:latin typeface="Alegreya Sans Regular"/>
              </a:rPr>
              <a:t>VÍ DỤ</a:t>
            </a:r>
            <a:endParaRPr lang="vi-VN" sz="4000" b="1" dirty="0">
              <a:solidFill>
                <a:srgbClr val="000000"/>
              </a:solidFill>
              <a:latin typeface="Alegreya Sans Regular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9C8097-85EC-40F4-B733-368D5D88B595}"/>
              </a:ext>
            </a:extLst>
          </p:cNvPr>
          <p:cNvSpPr txBox="1"/>
          <p:nvPr/>
        </p:nvSpPr>
        <p:spPr>
          <a:xfrm rot="21239303">
            <a:off x="6149516" y="993757"/>
            <a:ext cx="4267670" cy="425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613"/>
              </a:lnSpc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92099E-E07F-49A5-AA96-0531CD1CB134}"/>
              </a:ext>
            </a:extLst>
          </p:cNvPr>
          <p:cNvSpPr txBox="1"/>
          <p:nvPr/>
        </p:nvSpPr>
        <p:spPr>
          <a:xfrm rot="21187796">
            <a:off x="6186476" y="1530337"/>
            <a:ext cx="4212941" cy="425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613"/>
              </a:lnSpc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648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255" y="1714478"/>
            <a:ext cx="9161748" cy="2729577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3188719" cy="3955199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12B4AFD8-2B92-4929-9BBB-BD3D388C9B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880" y="4483802"/>
            <a:ext cx="3624121" cy="21619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79473" y="2346660"/>
            <a:ext cx="50345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00AF92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LUYỆN TẬP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AF92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528" y="733080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DB62CEBD-6534-409D-B545-34C538096D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802" y="276308"/>
            <a:ext cx="1694696" cy="216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96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3188719" cy="3955199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12B4AFD8-2B92-4929-9BBB-BD3D388C9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693" y="4854694"/>
            <a:ext cx="3624121" cy="216190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865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DB62CEBD-6534-409D-B545-34C538096D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59" y="0"/>
            <a:ext cx="1694696" cy="2161906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88457758-3E05-40C1-980A-486906877A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504" y="428532"/>
            <a:ext cx="9875980" cy="56763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D99BB56-331A-445F-9989-6B5E02D0C5F9}"/>
              </a:ext>
            </a:extLst>
          </p:cNvPr>
          <p:cNvSpPr/>
          <p:nvPr/>
        </p:nvSpPr>
        <p:spPr>
          <a:xfrm>
            <a:off x="3441303" y="1254621"/>
            <a:ext cx="5762383" cy="2339102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1219170"/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(SGK/62)</a:t>
            </a:r>
          </a:p>
        </p:txBody>
      </p:sp>
    </p:spTree>
    <p:extLst>
      <p:ext uri="{BB962C8B-B14F-4D97-AF65-F5344CB8AC3E}">
        <p14:creationId xmlns:p14="http://schemas.microsoft.com/office/powerpoint/2010/main" val="4102984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2202177"/>
          <a:ext cx="11734800" cy="4751359"/>
        </p:xfrm>
        <a:graphic>
          <a:graphicData uri="http://schemas.openxmlformats.org/drawingml/2006/table">
            <a:tbl>
              <a:tblPr firstRow="1" firstCol="1" bandRow="1"/>
              <a:tblGrid>
                <a:gridCol w="2520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14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955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- 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Học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sinh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thực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hiện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hoạt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động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cá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nhân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“Think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”: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Suy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nghĩ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độc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lập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về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bài tập 1 và hoàn thành phiếu bài tập số 1</a:t>
                      </a:r>
                      <a:r>
                        <a:rPr lang="en-US" sz="3200" baseline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:</a:t>
                      </a:r>
                      <a:endParaRPr lang="en-US" sz="3200" b="0" i="0" kern="1200" dirty="0">
                        <a:solidFill>
                          <a:schemeClr val="tx1"/>
                        </a:solidFill>
                        <a:effectLst/>
                        <a:latin typeface="#9Slide05 Brannboll Ny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511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-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Học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sinh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thực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hiện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hoạt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động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cặp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đôi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“Pair”: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Trao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đổi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với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bạn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suy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nghĩ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của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mình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.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59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-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Học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sinh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trình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bày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cá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nhân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trước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lớp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hoạt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động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“Share”: 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Chia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sẻ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điều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vừa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trao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đổi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về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bài tập 1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trước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lớp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.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 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Picture 9" descr="Think, Pair, Share – phương pháp học tốt cho nhóm trẻ - CTH EDU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0" y="0"/>
            <a:ext cx="3324357" cy="220217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3566322" y="714249"/>
            <a:ext cx="6381297" cy="936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Thảo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luận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cặp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đôi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9DD00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uLnTx/>
              <a:uFillTx/>
              <a:latin typeface="#9Slide07 Marbelia Regular" panose="02000500000000000000" pitchFamily="2" charset="0"/>
              <a:ea typeface="Verdana" panose="020B0604030504040204" pitchFamily="34" charset="0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 rot="198028">
            <a:off x="3108803" y="-152426"/>
            <a:ext cx="8001285" cy="2113680"/>
            <a:chOff x="5855626" y="-119829"/>
            <a:chExt cx="5927300" cy="3556577"/>
          </a:xfrm>
        </p:grpSpPr>
        <p:sp>
          <p:nvSpPr>
            <p:cNvPr id="16" name="Rectangle 15"/>
            <p:cNvSpPr/>
            <p:nvPr/>
          </p:nvSpPr>
          <p:spPr>
            <a:xfrm rot="21415615">
              <a:off x="6017340" y="626201"/>
              <a:ext cx="5027723" cy="2810547"/>
            </a:xfrm>
            <a:prstGeom prst="rect">
              <a:avLst/>
            </a:prstGeom>
            <a:noFill/>
            <a:ln w="57150" cap="flat" cmpd="sng" algn="ctr">
              <a:solidFill>
                <a:srgbClr val="AFC98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2800" l="46286" r="100000">
                          <a14:foregroundMark x1="4429" y1="30800" x2="4429" y2="30800"/>
                          <a14:foregroundMark x1="5714" y1="52000" x2="5714" y2="52400"/>
                          <a14:foregroundMark x1="6857" y1="64800" x2="6857" y2="64800"/>
                          <a14:foregroundMark x1="5714" y1="79400" x2="5714" y2="79400"/>
                          <a14:foregroundMark x1="16143" y1="79400" x2="16143" y2="79400"/>
                          <a14:foregroundMark x1="9143" y1="62000" x2="9143" y2="62000"/>
                          <a14:foregroundMark x1="9286" y1="62600" x2="5000" y2="65200"/>
                          <a14:foregroundMark x1="5857" y1="41400" x2="5857" y2="41400"/>
                          <a14:foregroundMark x1="3857" y1="19200" x2="3857" y2="19200"/>
                          <a14:foregroundMark x1="2571" y1="12600" x2="2571" y2="12600"/>
                          <a14:foregroundMark x1="5714" y1="71200" x2="5714" y2="71200"/>
                          <a14:foregroundMark x1="50143" y1="61000" x2="50143" y2="61000"/>
                          <a14:foregroundMark x1="41857" y1="78200" x2="41857" y2="78200"/>
                          <a14:foregroundMark x1="40143" y1="96400" x2="40143" y2="96400"/>
                          <a14:foregroundMark x1="51000" y1="62000" x2="51000" y2="62000"/>
                          <a14:foregroundMark x1="58857" y1="55200" x2="58857" y2="55200"/>
                          <a14:foregroundMark x1="70143" y1="57000" x2="70143" y2="57000"/>
                          <a14:foregroundMark x1="78714" y1="66400" x2="78714" y2="66400"/>
                          <a14:foregroundMark x1="84714" y1="78400" x2="84714" y2="78400"/>
                          <a14:foregroundMark x1="84429" y1="96200" x2="84429" y2="96200"/>
                          <a14:foregroundMark x1="43571" y1="71200" x2="43571" y2="71200"/>
                          <a14:foregroundMark x1="42571" y1="74200" x2="45000" y2="69800"/>
                          <a14:foregroundMark x1="45429" y1="64000" x2="45429" y2="64000"/>
                          <a14:foregroundMark x1="46571" y1="58600" x2="46571" y2="58600"/>
                          <a14:foregroundMark x1="44286" y1="55600" x2="44286" y2="55600"/>
                          <a14:foregroundMark x1="79429" y1="65400" x2="79429" y2="65400"/>
                          <a14:foregroundMark x1="75571" y1="61200" x2="75571" y2="61200"/>
                          <a14:foregroundMark x1="74714" y1="60400" x2="74714" y2="60400"/>
                          <a14:foregroundMark x1="76286" y1="62600" x2="76286" y2="62600"/>
                          <a14:foregroundMark x1="71000" y1="59200" x2="71000" y2="59200"/>
                          <a14:foregroundMark x1="73571" y1="60200" x2="73571" y2="60200"/>
                          <a14:foregroundMark x1="49286" y1="6800" x2="49286" y2="6800"/>
                          <a14:foregroundMark x1="54714" y1="7800" x2="54714" y2="7800"/>
                          <a14:foregroundMark x1="49286" y1="8600" x2="49286" y2="8600"/>
                          <a14:foregroundMark x1="59143" y1="6400" x2="59143" y2="6400"/>
                          <a14:foregroundMark x1="60286" y1="6200" x2="60286" y2="6200"/>
                          <a14:foregroundMark x1="65714" y1="6600" x2="65714" y2="6600"/>
                          <a14:foregroundMark x1="56714" y1="6200" x2="56714" y2="6200"/>
                          <a14:foregroundMark x1="53000" y1="6600" x2="53000" y2="6600"/>
                          <a14:foregroundMark x1="48714" y1="13000" x2="48714" y2="13000"/>
                          <a14:foregroundMark x1="48714" y1="14600" x2="48714" y2="14600"/>
                          <a14:foregroundMark x1="48857" y1="16800" x2="48857" y2="16800"/>
                          <a14:foregroundMark x1="48857" y1="19800" x2="48857" y2="19800"/>
                          <a14:foregroundMark x1="49000" y1="22200" x2="49000" y2="22200"/>
                          <a14:foregroundMark x1="49000" y1="24600" x2="49000" y2="24600"/>
                          <a14:foregroundMark x1="49143" y1="26400" x2="49143" y2="26400"/>
                          <a14:foregroundMark x1="49286" y1="29400" x2="49286" y2="29400"/>
                          <a14:foregroundMark x1="49143" y1="31800" x2="49143" y2="31800"/>
                          <a14:foregroundMark x1="49143" y1="34600" x2="49143" y2="35200"/>
                          <a14:foregroundMark x1="49143" y1="38200" x2="49143" y2="38600"/>
                          <a14:foregroundMark x1="49286" y1="40200" x2="49286" y2="40200"/>
                          <a14:foregroundMark x1="49571" y1="43200" x2="49571" y2="43200"/>
                          <a14:foregroundMark x1="49714" y1="45600" x2="49714" y2="45600"/>
                          <a14:foregroundMark x1="48571" y1="19000" x2="48429" y2="18600"/>
                          <a14:foregroundMark x1="48429" y1="14000" x2="48429" y2="14000"/>
                          <a14:foregroundMark x1="48429" y1="12600" x2="48429" y2="12600"/>
                          <a14:foregroundMark x1="48143" y1="10400" x2="48143" y2="10400"/>
                          <a14:foregroundMark x1="49000" y1="36600" x2="49000" y2="37200"/>
                          <a14:foregroundMark x1="49429" y1="40000" x2="49429" y2="40600"/>
                          <a14:foregroundMark x1="49714" y1="47200" x2="49714" y2="47200"/>
                          <a14:foregroundMark x1="49857" y1="49600" x2="49857" y2="49600"/>
                          <a14:foregroundMark x1="49857" y1="55600" x2="49857" y2="55600"/>
                          <a14:foregroundMark x1="80000" y1="65600" x2="80000" y2="65600"/>
                          <a14:foregroundMark x1="82714" y1="73800" x2="82714" y2="73800"/>
                          <a14:foregroundMark x1="83571" y1="79200" x2="83571" y2="79200"/>
                          <a14:foregroundMark x1="81571" y1="72000" x2="81571" y2="72000"/>
                          <a14:foregroundMark x1="81000" y1="69600" x2="81000" y2="69600"/>
                          <a14:foregroundMark x1="84429" y1="84800" x2="84429" y2="84800"/>
                          <a14:foregroundMark x1="84571" y1="90000" x2="84571" y2="90000"/>
                          <a14:foregroundMark x1="81429" y1="5200" x2="81429" y2="5200"/>
                          <a14:foregroundMark x1="88571" y1="4600" x2="88571" y2="4600"/>
                          <a14:foregroundMark x1="93429" y1="3400" x2="93429" y2="3400"/>
                          <a14:foregroundMark x1="94714" y1="4400" x2="94714" y2="4400"/>
                          <a14:foregroundMark x1="77286" y1="4800" x2="77286" y2="4800"/>
                          <a14:foregroundMark x1="76000" y1="5400" x2="76000" y2="5400"/>
                          <a14:foregroundMark x1="72429" y1="5800" x2="72429" y2="5800"/>
                          <a14:foregroundMark x1="68286" y1="5600" x2="68286" y2="5600"/>
                          <a14:foregroundMark x1="79286" y1="4800" x2="79286" y2="4800"/>
                          <a14:foregroundMark x1="89571" y1="4400" x2="89571" y2="4400"/>
                          <a14:foregroundMark x1="94143" y1="8200" x2="94143" y2="8200"/>
                          <a14:foregroundMark x1="51571" y1="60000" x2="51571" y2="60000"/>
                          <a14:foregroundMark x1="8429" y1="76200" x2="8429" y2="76200"/>
                          <a14:foregroundMark x1="3571" y1="65000" x2="3571" y2="65000"/>
                          <a14:foregroundMark x1="8571" y1="69200" x2="8571" y2="69200"/>
                          <a14:foregroundMark x1="8143" y1="70600" x2="8143" y2="70600"/>
                          <a14:foregroundMark x1="3000" y1="69400" x2="3000" y2="69400"/>
                          <a14:foregroundMark x1="4714" y1="76000" x2="4714" y2="76000"/>
                          <a14:foregroundMark x1="7571" y1="81800" x2="7571" y2="81800"/>
                          <a14:foregroundMark x1="7429" y1="83600" x2="7429" y2="83600"/>
                          <a14:foregroundMark x1="2714" y1="79600" x2="2714" y2="79600"/>
                          <a14:foregroundMark x1="3429" y1="83000" x2="3429" y2="83000"/>
                          <a14:foregroundMark x1="10571" y1="84000" x2="10571" y2="84000"/>
                          <a14:foregroundMark x1="11286" y1="78600" x2="11286" y2="78600"/>
                          <a14:foregroundMark x1="10857" y1="74800" x2="10857" y2="74800"/>
                          <a14:foregroundMark x1="6143" y1="55800" x2="6143" y2="55800"/>
                          <a14:foregroundMark x1="5429" y1="46800" x2="5429" y2="46800"/>
                          <a14:foregroundMark x1="5571" y1="56600" x2="5571" y2="56600"/>
                          <a14:foregroundMark x1="16714" y1="80000" x2="16714" y2="80000"/>
                          <a14:foregroundMark x1="40714" y1="85600" x2="40714" y2="85600"/>
                          <a14:foregroundMark x1="40571" y1="90000" x2="40571" y2="90000"/>
                          <a14:foregroundMark x1="41000" y1="82600" x2="41000" y2="82600"/>
                          <a14:foregroundMark x1="40571" y1="86600" x2="40571" y2="86600"/>
                          <a14:foregroundMark x1="40714" y1="89600" x2="40714" y2="89600"/>
                          <a14:foregroundMark x1="40714" y1="83600" x2="40714" y2="83600"/>
                          <a14:foregroundMark x1="17714" y1="77200" x2="17714" y2="77200"/>
                          <a14:foregroundMark x1="87429" y1="4000" x2="87429" y2="4000"/>
                          <a14:foregroundMark x1="86429" y1="4600" x2="86429" y2="4600"/>
                          <a14:foregroundMark x1="85714" y1="5000" x2="85714" y2="5000"/>
                          <a14:foregroundMark x1="64000" y1="5800" x2="64000" y2="5800"/>
                          <a14:backgroundMark x1="47571" y1="4600" x2="49571" y2="2600"/>
                          <a14:backgroundMark x1="50429" y1="3200" x2="51571" y2="3400"/>
                          <a14:backgroundMark x1="53000" y1="3800" x2="53000" y2="3800"/>
                          <a14:backgroundMark x1="61714" y1="1600" x2="61714" y2="1600"/>
                          <a14:backgroundMark x1="65000" y1="2600" x2="65000" y2="2600"/>
                          <a14:backgroundMark x1="74714" y1="1400" x2="74714" y2="1400"/>
                          <a14:backgroundMark x1="76571" y1="1800" x2="76571" y2="1800"/>
                          <a14:backgroundMark x1="75429" y1="3800" x2="75429" y2="3800"/>
                          <a14:backgroundMark x1="77286" y1="1800" x2="77286" y2="1800"/>
                          <a14:backgroundMark x1="78714" y1="2000" x2="78714" y2="2000"/>
                          <a14:backgroundMark x1="78714" y1="2000" x2="78714" y2="2000"/>
                          <a14:backgroundMark x1="84429" y1="1400" x2="84429" y2="1400"/>
                          <a14:backgroundMark x1="86143" y1="1800" x2="86429" y2="2200"/>
                          <a14:backgroundMark x1="87714" y1="2200" x2="87714" y2="2200"/>
                          <a14:backgroundMark x1="86286" y1="4400" x2="86286" y2="4400"/>
                          <a14:backgroundMark x1="88857" y1="1800" x2="88857" y2="1800"/>
                          <a14:backgroundMark x1="95143" y1="1000" x2="95143" y2="1000"/>
                          <a14:backgroundMark x1="97000" y1="3200" x2="97000" y2="3200"/>
                          <a14:backgroundMark x1="96429" y1="6600" x2="96429" y2="6600"/>
                          <a14:backgroundMark x1="97000" y1="7800" x2="97000" y2="7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86" t="-6463" r="-779" b="87337"/>
            <a:stretch/>
          </p:blipFill>
          <p:spPr>
            <a:xfrm>
              <a:off x="5855626" y="-119829"/>
              <a:ext cx="5927300" cy="1209103"/>
            </a:xfrm>
            <a:prstGeom prst="rect">
              <a:avLst/>
            </a:prstGeom>
          </p:spPr>
        </p:pic>
      </p:grpSp>
      <p:pic>
        <p:nvPicPr>
          <p:cNvPr id="20" name="Picture 12" descr="Ink, Think, Pair Share - Welcome!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68"/>
          <a:stretch/>
        </p:blipFill>
        <p:spPr bwMode="auto">
          <a:xfrm>
            <a:off x="393446" y="2780676"/>
            <a:ext cx="2208127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Ink, Think, Pair Share - Welcome!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88" b="29105"/>
          <a:stretch/>
        </p:blipFill>
        <p:spPr bwMode="auto">
          <a:xfrm>
            <a:off x="393446" y="3959289"/>
            <a:ext cx="2208127" cy="85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Ink, Think, Pair Share - Welcome!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39"/>
          <a:stretch/>
        </p:blipFill>
        <p:spPr bwMode="auto">
          <a:xfrm>
            <a:off x="306472" y="5375988"/>
            <a:ext cx="2084491" cy="137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022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B6E761C-C8D6-4D13-BAE7-1C1FF426A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3188719" cy="3955199"/>
          </a:xfrm>
          <a:prstGeom prst="rect">
            <a:avLst/>
          </a:prstGeom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FFE99B26-B51D-4F7B-8B21-28D0AC9C0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668" y="5036233"/>
            <a:ext cx="2869752" cy="171190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57CB3B7-A31F-4C67-B588-B30ACA6FE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50" y="636022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011E1504-3C29-4E22-BF62-C8AC9D8599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450" y="2608629"/>
            <a:ext cx="1694696" cy="21619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B15FA7-8081-4D67-9D89-DE262D1246F3}"/>
              </a:ext>
            </a:extLst>
          </p:cNvPr>
          <p:cNvSpPr txBox="1"/>
          <p:nvPr/>
        </p:nvSpPr>
        <p:spPr>
          <a:xfrm>
            <a:off x="1836797" y="0"/>
            <a:ext cx="9211455" cy="6595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37000"/>
              </a:lnSpc>
              <a:spcAft>
                <a:spcPts val="800"/>
              </a:spcAft>
              <a:buClr>
                <a:srgbClr val="000000"/>
              </a:buClr>
              <a:buSzPts val="1100"/>
              <a:tabLst>
                <a:tab pos="847090" algn="l"/>
              </a:tabLst>
            </a:pPr>
            <a:r>
              <a:rPr lang="vi-VN" sz="3200" b="1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Bài tập 1:</a:t>
            </a:r>
          </a:p>
          <a:p>
            <a:pPr lvl="0" algn="just">
              <a:lnSpc>
                <a:spcPct val="137000"/>
              </a:lnSpc>
              <a:spcAft>
                <a:spcPts val="800"/>
              </a:spcAft>
              <a:buClr>
                <a:srgbClr val="000000"/>
              </a:buClr>
              <a:buSzPts val="1100"/>
              <a:tabLst>
                <a:tab pos="847090" algn="l"/>
              </a:tabLst>
            </a:pP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ừ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tuỳ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Nam”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vi-VN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ừ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u="none" strike="noStrike" spc="0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00" indent="12700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a, b: </a:t>
            </a:r>
          </a:p>
          <a:p>
            <a:pPr marL="635000" indent="12700"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a) </a:t>
            </a:r>
            <a:r>
              <a:rPr lang="en-US" sz="2400" i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Tre </a:t>
            </a:r>
            <a:r>
              <a:rPr lang="en-US" sz="2400" i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ấy</a:t>
            </a:r>
            <a:r>
              <a:rPr lang="en-US" sz="2400" i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trông</a:t>
            </a:r>
            <a:r>
              <a:rPr lang="en-US" sz="2400" i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thanh</a:t>
            </a:r>
            <a:r>
              <a:rPr lang="en-US" sz="2400" i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i="1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giản</a:t>
            </a:r>
            <a:r>
              <a:rPr lang="en-US" sz="2400" i="1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dị</a:t>
            </a:r>
            <a:r>
              <a:rPr lang="en-US" sz="2400" i="1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… </a:t>
            </a:r>
            <a:r>
              <a:rPr lang="en-US" sz="2400" i="1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vi-VN" sz="2400" i="1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ư</a:t>
            </a:r>
            <a:r>
              <a:rPr lang="en-US" sz="2400" i="1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ng</a:t>
            </a:r>
            <a:r>
              <a:rPr lang="vi-VN" sz="2400" i="1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ư</a:t>
            </a:r>
            <a:r>
              <a:rPr lang="en-US" sz="2400" i="1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ời</a:t>
            </a: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5000" indent="12700"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vi-VN" sz="2400" i="1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ư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ới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bóng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, …ng</a:t>
            </a:r>
            <a:r>
              <a:rPr lang="vi-VN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ư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ời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cày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…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dựng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dựng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cửa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vỡ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ruộng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khai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hoang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635000" indent="12700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c, d: </a:t>
            </a:r>
          </a:p>
          <a:p>
            <a:pPr marL="635000" indent="12700"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c) 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Tre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ng</a:t>
            </a:r>
            <a:r>
              <a:rPr lang="vi-VN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ư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ời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nông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dân</a:t>
            </a:r>
            <a:endParaRPr lang="en-US" sz="2400" i="1" dirty="0">
              <a:solidFill>
                <a:srgbClr val="000000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635000" indent="12700">
              <a:lnSpc>
                <a:spcPct val="107000"/>
              </a:lnSpc>
              <a:spcAft>
                <a:spcPts val="800"/>
              </a:spcAft>
            </a:pP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d) Tr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thắn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khuất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067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B6E761C-C8D6-4D13-BAE7-1C1FF426A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1" y="3531644"/>
            <a:ext cx="1788818" cy="3216491"/>
          </a:xfrm>
          <a:prstGeom prst="rect">
            <a:avLst/>
          </a:prstGeom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FFE99B26-B51D-4F7B-8B21-28D0AC9C0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668" y="5036233"/>
            <a:ext cx="2869752" cy="171190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57CB3B7-A31F-4C67-B588-B30ACA6FE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" y="-1559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011E1504-3C29-4E22-BF62-C8AC9D8599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724" y="-102686"/>
            <a:ext cx="1694696" cy="2161906"/>
          </a:xfrm>
          <a:prstGeom prst="rect">
            <a:avLst/>
          </a:prstGeom>
        </p:spPr>
      </p:pic>
      <p:sp>
        <p:nvSpPr>
          <p:cNvPr id="6" name="Google Shape;5447;p37">
            <a:extLst>
              <a:ext uri="{FF2B5EF4-FFF2-40B4-BE49-F238E27FC236}">
                <a16:creationId xmlns:a16="http://schemas.microsoft.com/office/drawing/2014/main" id="{4F891511-A8FE-4340-8A54-1A1254B4F4CA}"/>
              </a:ext>
            </a:extLst>
          </p:cNvPr>
          <p:cNvSpPr txBox="1">
            <a:spLocks/>
          </p:cNvSpPr>
          <p:nvPr/>
        </p:nvSpPr>
        <p:spPr>
          <a:xfrm>
            <a:off x="1533717" y="-102686"/>
            <a:ext cx="9049340" cy="82563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267" b="1" i="0" u="none" strike="noStrike" kern="0" cap="none" spc="0" normalizeH="0" baseline="0" noProof="0" dirty="0">
                <a:ln>
                  <a:noFill/>
                </a:ln>
                <a:solidFill>
                  <a:srgbClr val="F5AE6C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Bài tập 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42737F9-8FF1-43DF-AA4D-AC5F519E5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188474"/>
              </p:ext>
            </p:extLst>
          </p:nvPr>
        </p:nvGraphicFramePr>
        <p:xfrm>
          <a:off x="1318882" y="2716469"/>
          <a:ext cx="9200001" cy="3631420"/>
        </p:xfrm>
        <a:graphic>
          <a:graphicData uri="http://schemas.openxmlformats.org/drawingml/2006/table">
            <a:tbl>
              <a:tblPr firstRow="1" bandRow="1"/>
              <a:tblGrid>
                <a:gridCol w="1142324">
                  <a:extLst>
                    <a:ext uri="{9D8B030D-6E8A-4147-A177-3AD203B41FA5}">
                      <a16:colId xmlns:a16="http://schemas.microsoft.com/office/drawing/2014/main" val="4181233400"/>
                    </a:ext>
                  </a:extLst>
                </a:gridCol>
                <a:gridCol w="2097436">
                  <a:extLst>
                    <a:ext uri="{9D8B030D-6E8A-4147-A177-3AD203B41FA5}">
                      <a16:colId xmlns:a16="http://schemas.microsoft.com/office/drawing/2014/main" val="868066482"/>
                    </a:ext>
                  </a:extLst>
                </a:gridCol>
                <a:gridCol w="2304081">
                  <a:extLst>
                    <a:ext uri="{9D8B030D-6E8A-4147-A177-3AD203B41FA5}">
                      <a16:colId xmlns:a16="http://schemas.microsoft.com/office/drawing/2014/main" val="2054819045"/>
                    </a:ext>
                  </a:extLst>
                </a:gridCol>
                <a:gridCol w="1828080">
                  <a:extLst>
                    <a:ext uri="{9D8B030D-6E8A-4147-A177-3AD203B41FA5}">
                      <a16:colId xmlns:a16="http://schemas.microsoft.com/office/drawing/2014/main" val="3038017313"/>
                    </a:ext>
                  </a:extLst>
                </a:gridCol>
                <a:gridCol w="1828080">
                  <a:extLst>
                    <a:ext uri="{9D8B030D-6E8A-4147-A177-3AD203B41FA5}">
                      <a16:colId xmlns:a16="http://schemas.microsoft.com/office/drawing/2014/main" val="2378959680"/>
                    </a:ext>
                  </a:extLst>
                </a:gridCol>
              </a:tblGrid>
              <a:tr h="768647">
                <a:tc rowSpan="2"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vi-VN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endParaRPr lang="en-US" sz="21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Hán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Việt</a:t>
                      </a:r>
                      <a:endParaRPr lang="en-US" sz="21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endParaRPr lang="en-US" sz="21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yếu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tố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Hán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Việt</a:t>
                      </a:r>
                      <a:endParaRPr lang="en-US" sz="21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28500"/>
                  </a:ext>
                </a:extLst>
              </a:tr>
              <a:tr h="6334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Yếu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tố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1</a:t>
                      </a:r>
                      <a:endParaRPr lang="vi-VN" sz="21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Yếu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tố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2</a:t>
                      </a:r>
                      <a:endParaRPr lang="vi-VN" sz="21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8286598"/>
                  </a:ext>
                </a:extLst>
              </a:tr>
              <a:tr h="557335"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vi-VN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5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5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169531"/>
                  </a:ext>
                </a:extLst>
              </a:tr>
              <a:tr h="557335"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vi-VN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5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5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2826841"/>
                  </a:ext>
                </a:extLst>
              </a:tr>
              <a:tr h="557335"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vi-VN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5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5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1084650"/>
                  </a:ext>
                </a:extLst>
              </a:tr>
              <a:tr h="557335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</a:t>
                      </a: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824726"/>
                  </a:ext>
                </a:extLst>
              </a:tr>
            </a:tbl>
          </a:graphicData>
        </a:graphic>
      </p:graphicFrame>
      <p:sp>
        <p:nvSpPr>
          <p:cNvPr id="8" name="Google Shape;5398;p36">
            <a:extLst>
              <a:ext uri="{FF2B5EF4-FFF2-40B4-BE49-F238E27FC236}">
                <a16:creationId xmlns:a16="http://schemas.microsoft.com/office/drawing/2014/main" id="{B62CBEAF-3DF8-4EA9-9C75-E4B54972EC63}"/>
              </a:ext>
            </a:extLst>
          </p:cNvPr>
          <p:cNvSpPr txBox="1">
            <a:spLocks/>
          </p:cNvSpPr>
          <p:nvPr/>
        </p:nvSpPr>
        <p:spPr>
          <a:xfrm>
            <a:off x="909874" y="2067217"/>
            <a:ext cx="10272000" cy="641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4267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arcellus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Marcellus"/>
              </a:rPr>
              <a:t>PHIẾU HỌC TẬP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Marcellus"/>
              </a:rPr>
              <a:t> SỐ 1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Marcellu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22A1FA-F215-4790-B38F-B30560F5A98F}"/>
              </a:ext>
            </a:extLst>
          </p:cNvPr>
          <p:cNvSpPr txBox="1"/>
          <p:nvPr/>
        </p:nvSpPr>
        <p:spPr>
          <a:xfrm>
            <a:off x="1564503" y="722948"/>
            <a:ext cx="921145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buSzPts val="1100"/>
              <a:tabLst>
                <a:tab pos="847090" algn="l"/>
              </a:tabLst>
            </a:pP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ừ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tuỳ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vi-VN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ừ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u="none" strike="noStrike" spc="0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90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3500</TotalTime>
  <Words>1769</Words>
  <Application>Microsoft Office PowerPoint</Application>
  <PresentationFormat>Widescreen</PresentationFormat>
  <Paragraphs>211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55" baseType="lpstr">
      <vt:lpstr>DengXian</vt:lpstr>
      <vt:lpstr>Microsoft YaHei</vt:lpstr>
      <vt:lpstr>MS Mincho</vt:lpstr>
      <vt:lpstr>SimSun</vt:lpstr>
      <vt:lpstr>SimSun</vt:lpstr>
      <vt:lpstr>#9Slide05 Brannboll Ny</vt:lpstr>
      <vt:lpstr>#9Slide05 SVNVery Berry</vt:lpstr>
      <vt:lpstr>#9Slide07 Marbelia Regular</vt:lpstr>
      <vt:lpstr>【苹果】迟暮朝朝醉晚灯</vt:lpstr>
      <vt:lpstr>Alegreya Sans Regular</vt:lpstr>
      <vt:lpstr>Anaktoria</vt:lpstr>
      <vt:lpstr>Arial</vt:lpstr>
      <vt:lpstr>Calibri</vt:lpstr>
      <vt:lpstr>Calibri Light</vt:lpstr>
      <vt:lpstr>Cambria</vt:lpstr>
      <vt:lpstr>ITC Avant Garde Std Bk</vt:lpstr>
      <vt:lpstr>Liberation Serif</vt:lpstr>
      <vt:lpstr>Marcellus</vt:lpstr>
      <vt:lpstr>Times New Roman</vt:lpstr>
      <vt:lpstr>Verdana</vt:lpstr>
      <vt:lpstr>Wingdings</vt:lpstr>
      <vt:lpstr>方正静蕾简体</vt:lpstr>
      <vt:lpstr>Office Theme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Thị Ánh Tuyết</dc:creator>
  <cp:lastModifiedBy>Administrator</cp:lastModifiedBy>
  <cp:revision>206</cp:revision>
  <dcterms:created xsi:type="dcterms:W3CDTF">2022-03-15T15:40:30Z</dcterms:created>
  <dcterms:modified xsi:type="dcterms:W3CDTF">2025-03-31T08:38:58Z</dcterms:modified>
</cp:coreProperties>
</file>