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8"/>
  </p:notesMasterIdLst>
  <p:handoutMasterIdLst>
    <p:handoutMasterId r:id="rId29"/>
  </p:handoutMasterIdLst>
  <p:sldIdLst>
    <p:sldId id="448" r:id="rId3"/>
    <p:sldId id="397" r:id="rId4"/>
    <p:sldId id="460" r:id="rId5"/>
    <p:sldId id="449" r:id="rId6"/>
    <p:sldId id="461" r:id="rId7"/>
    <p:sldId id="463" r:id="rId8"/>
    <p:sldId id="465" r:id="rId9"/>
    <p:sldId id="466" r:id="rId10"/>
    <p:sldId id="467" r:id="rId11"/>
    <p:sldId id="468" r:id="rId12"/>
    <p:sldId id="469" r:id="rId13"/>
    <p:sldId id="470" r:id="rId14"/>
    <p:sldId id="471" r:id="rId15"/>
    <p:sldId id="472" r:id="rId16"/>
    <p:sldId id="473" r:id="rId17"/>
    <p:sldId id="474" r:id="rId18"/>
    <p:sldId id="475" r:id="rId19"/>
    <p:sldId id="326" r:id="rId20"/>
    <p:sldId id="416" r:id="rId21"/>
    <p:sldId id="413" r:id="rId22"/>
    <p:sldId id="464" r:id="rId23"/>
    <p:sldId id="414" r:id="rId24"/>
    <p:sldId id="450" r:id="rId25"/>
    <p:sldId id="459" r:id="rId26"/>
    <p:sldId id="362"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45D"/>
    <a:srgbClr val="99CCFF"/>
    <a:srgbClr val="6699FF"/>
    <a:srgbClr val="841E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79" d="100"/>
          <a:sy n="79" d="100"/>
        </p:scale>
        <p:origin x="-300" y="-2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3081F9-0B88-4C84-A0C7-0ACEA192BEF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5F3A92E-B90B-420C-A8E0-8C17E6B1DD87}">
      <dgm:prSet phldrT="[Text]" custT="1"/>
      <dgm:spPr/>
      <dgm:t>
        <a:bodyPr/>
        <a:lstStyle/>
        <a:p>
          <a:r>
            <a:rPr lang="en-US" sz="2800" b="1" dirty="0" err="1">
              <a:solidFill>
                <a:srgbClr val="FF0000"/>
              </a:solidFill>
              <a:latin typeface="Times New Roman" panose="02020603050405020304" pitchFamily="18" charset="0"/>
              <a:cs typeface="Times New Roman" panose="02020603050405020304" pitchFamily="18" charset="0"/>
            </a:rPr>
            <a:t>Chuyên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dirty="0">
            <a:solidFill>
              <a:srgbClr val="FF0000"/>
            </a:solidFill>
            <a:latin typeface="Times New Roman" panose="02020603050405020304" pitchFamily="18" charset="0"/>
            <a:cs typeface="Times New Roman" panose="02020603050405020304" pitchFamily="18" charset="0"/>
          </a:endParaRPr>
        </a:p>
      </dgm:t>
    </dgm:pt>
    <dgm:pt modelId="{BC9BAFEB-2758-46FA-8312-04CDDF2A757C}" type="parTrans" cxnId="{52E25588-9C56-441B-A1F1-7595EF774F4A}">
      <dgm:prSet/>
      <dgm:spPr/>
      <dgm:t>
        <a:bodyPr/>
        <a:lstStyle/>
        <a:p>
          <a:endParaRPr lang="en-US"/>
        </a:p>
      </dgm:t>
    </dgm:pt>
    <dgm:pt modelId="{E4368A07-A39E-4C87-BDE1-59C300646C37}" type="sibTrans" cxnId="{52E25588-9C56-441B-A1F1-7595EF774F4A}">
      <dgm:prSet/>
      <dgm:spPr/>
      <dgm:t>
        <a:bodyPr/>
        <a:lstStyle/>
        <a:p>
          <a:endParaRPr lang="en-US"/>
        </a:p>
      </dgm:t>
    </dgm:pt>
    <dgm:pt modelId="{10B43B12-3D94-4A59-AEC9-BF7091697CA6}">
      <dgm:prSet phldrT="[Text]" custT="1"/>
      <dgm:spPr/>
      <dgm:t>
        <a:bodyPr/>
        <a:lstStyle/>
        <a:p>
          <a:pPr algn="ctr"/>
          <a:r>
            <a:rPr lang="nb-NO" sz="2400" b="1" dirty="0">
              <a:solidFill>
                <a:srgbClr val="0000CC"/>
              </a:solidFill>
              <a:latin typeface="Times New Roman" panose="02020603050405020304" pitchFamily="18" charset="0"/>
              <a:cs typeface="Times New Roman" panose="02020603050405020304" pitchFamily="18" charset="0"/>
            </a:rPr>
            <a:t>Chuyên đề về tiết đọc sách thư viện</a:t>
          </a:r>
          <a:endParaRPr lang="en-US" sz="2400" b="1" dirty="0">
            <a:solidFill>
              <a:srgbClr val="0000CC"/>
            </a:solidFill>
            <a:latin typeface="Times New Roman" panose="02020603050405020304" pitchFamily="18" charset="0"/>
            <a:cs typeface="Times New Roman" panose="02020603050405020304" pitchFamily="18" charset="0"/>
          </a:endParaRPr>
        </a:p>
      </dgm:t>
    </dgm:pt>
    <dgm:pt modelId="{C50B4D9B-2E70-47B5-8E1A-2CD544C77478}" type="parTrans" cxnId="{69DEF83E-6B9F-4AC1-9937-11EDAD0A2AAF}">
      <dgm:prSet/>
      <dgm:spPr/>
      <dgm:t>
        <a:bodyPr/>
        <a:lstStyle/>
        <a:p>
          <a:endParaRPr lang="en-US"/>
        </a:p>
      </dgm:t>
    </dgm:pt>
    <dgm:pt modelId="{70190725-2D12-4B01-9507-34C425E5CC63}" type="sibTrans" cxnId="{69DEF83E-6B9F-4AC1-9937-11EDAD0A2AAF}">
      <dgm:prSet/>
      <dgm:spPr/>
      <dgm:t>
        <a:bodyPr/>
        <a:lstStyle/>
        <a:p>
          <a:endParaRPr lang="en-US"/>
        </a:p>
      </dgm:t>
    </dgm:pt>
    <dgm:pt modelId="{951B9EFA-891E-4FF5-964E-B30B84370AA8}">
      <dgm:prSet phldrT="[Text]" custT="1"/>
      <dgm:spPr/>
      <dgm:t>
        <a:bodyPr/>
        <a:lstStyle/>
        <a:p>
          <a:pPr algn="ctr"/>
          <a:r>
            <a:rPr lang="nb-NO" sz="2400" b="1" dirty="0">
              <a:solidFill>
                <a:srgbClr val="0000CC"/>
              </a:solidFill>
            </a:rPr>
            <a:t>Chuyên đề tập huấn cho tổ cộng tác viên</a:t>
          </a:r>
          <a:endParaRPr lang="en-US" sz="2400" b="1" dirty="0">
            <a:solidFill>
              <a:srgbClr val="0000CC"/>
            </a:solidFill>
          </a:endParaRPr>
        </a:p>
      </dgm:t>
    </dgm:pt>
    <dgm:pt modelId="{33ACD4B4-E3FD-4D66-875E-06FBCBAB2C6D}" type="parTrans" cxnId="{D5E27DF9-8F0D-4AEC-B452-D8C579C7C63C}">
      <dgm:prSet/>
      <dgm:spPr/>
      <dgm:t>
        <a:bodyPr/>
        <a:lstStyle/>
        <a:p>
          <a:endParaRPr lang="en-US"/>
        </a:p>
      </dgm:t>
    </dgm:pt>
    <dgm:pt modelId="{2DC21BF6-CDC2-4A81-90DD-BDA66F29F81F}" type="sibTrans" cxnId="{D5E27DF9-8F0D-4AEC-B452-D8C579C7C63C}">
      <dgm:prSet/>
      <dgm:spPr/>
      <dgm:t>
        <a:bodyPr/>
        <a:lstStyle/>
        <a:p>
          <a:endParaRPr lang="en-US"/>
        </a:p>
      </dgm:t>
    </dgm:pt>
    <dgm:pt modelId="{472E7D2D-A818-432F-B52D-E7F8E68CD939}">
      <dgm:prSet phldrT="[Text]" custT="1"/>
      <dgm:spPr/>
      <dgm:t>
        <a:bodyPr/>
        <a:lstStyle/>
        <a:p>
          <a:pPr algn="ctr"/>
          <a:r>
            <a:rPr lang="nb-NO" sz="2400" b="1" dirty="0">
              <a:solidFill>
                <a:srgbClr val="0000CC"/>
              </a:solidFill>
              <a:latin typeface="Times New Roman" panose="02020603050405020304" pitchFamily="18" charset="0"/>
              <a:cs typeface="Times New Roman" panose="02020603050405020304" pitchFamily="18" charset="0"/>
            </a:rPr>
            <a:t>Chuyên đề tư vấn đọc sách</a:t>
          </a:r>
          <a:endParaRPr lang="en-US" sz="2400" b="1" dirty="0">
            <a:solidFill>
              <a:srgbClr val="0000CC"/>
            </a:solidFill>
            <a:latin typeface="Times New Roman" panose="02020603050405020304" pitchFamily="18" charset="0"/>
            <a:cs typeface="Times New Roman" panose="02020603050405020304" pitchFamily="18" charset="0"/>
          </a:endParaRPr>
        </a:p>
      </dgm:t>
    </dgm:pt>
    <dgm:pt modelId="{FE581E76-699E-4843-9230-7CF8E929306B}" type="parTrans" cxnId="{70AD290E-35C4-46D5-AAF4-2C456F866726}">
      <dgm:prSet/>
      <dgm:spPr/>
      <dgm:t>
        <a:bodyPr/>
        <a:lstStyle/>
        <a:p>
          <a:endParaRPr lang="en-US"/>
        </a:p>
      </dgm:t>
    </dgm:pt>
    <dgm:pt modelId="{24A2CA12-51AB-4E8B-B1EA-2DC667A69862}" type="sibTrans" cxnId="{70AD290E-35C4-46D5-AAF4-2C456F866726}">
      <dgm:prSet/>
      <dgm:spPr/>
      <dgm:t>
        <a:bodyPr/>
        <a:lstStyle/>
        <a:p>
          <a:endParaRPr lang="en-US"/>
        </a:p>
      </dgm:t>
    </dgm:pt>
    <dgm:pt modelId="{42D9E6EE-B0C0-4E58-88CB-EFF5E5E53E4A}" type="pres">
      <dgm:prSet presAssocID="{F43081F9-0B88-4C84-A0C7-0ACEA192BEFF}" presName="hierChild1" presStyleCnt="0">
        <dgm:presLayoutVars>
          <dgm:chPref val="1"/>
          <dgm:dir/>
          <dgm:animOne val="branch"/>
          <dgm:animLvl val="lvl"/>
          <dgm:resizeHandles/>
        </dgm:presLayoutVars>
      </dgm:prSet>
      <dgm:spPr/>
      <dgm:t>
        <a:bodyPr/>
        <a:lstStyle/>
        <a:p>
          <a:endParaRPr lang="en-US"/>
        </a:p>
      </dgm:t>
    </dgm:pt>
    <dgm:pt modelId="{1B7836C9-F693-4D09-93F8-56C9514E9658}" type="pres">
      <dgm:prSet presAssocID="{55F3A92E-B90B-420C-A8E0-8C17E6B1DD87}" presName="hierRoot1" presStyleCnt="0"/>
      <dgm:spPr/>
    </dgm:pt>
    <dgm:pt modelId="{1EFB8387-0DF6-4D6D-A5CC-5E25B7B21376}" type="pres">
      <dgm:prSet presAssocID="{55F3A92E-B90B-420C-A8E0-8C17E6B1DD87}" presName="composite" presStyleCnt="0"/>
      <dgm:spPr/>
    </dgm:pt>
    <dgm:pt modelId="{40021300-80A5-4F0F-8B77-C905616FA471}" type="pres">
      <dgm:prSet presAssocID="{55F3A92E-B90B-420C-A8E0-8C17E6B1DD87}" presName="background" presStyleLbl="node0" presStyleIdx="0" presStyleCnt="1"/>
      <dgm:spPr/>
    </dgm:pt>
    <dgm:pt modelId="{84181BA2-B13C-419E-AAEC-C088048DF21C}" type="pres">
      <dgm:prSet presAssocID="{55F3A92E-B90B-420C-A8E0-8C17E6B1DD87}" presName="text" presStyleLbl="fgAcc0" presStyleIdx="0" presStyleCnt="1" custScaleX="100100" custScaleY="135852" custLinFactNeighborX="-26744" custLinFactNeighborY="-5906">
        <dgm:presLayoutVars>
          <dgm:chPref val="3"/>
        </dgm:presLayoutVars>
      </dgm:prSet>
      <dgm:spPr/>
      <dgm:t>
        <a:bodyPr/>
        <a:lstStyle/>
        <a:p>
          <a:endParaRPr lang="en-US"/>
        </a:p>
      </dgm:t>
    </dgm:pt>
    <dgm:pt modelId="{C2538167-7C1D-4792-9834-422B3B1CB69E}" type="pres">
      <dgm:prSet presAssocID="{55F3A92E-B90B-420C-A8E0-8C17E6B1DD87}" presName="hierChild2" presStyleCnt="0"/>
      <dgm:spPr/>
    </dgm:pt>
    <dgm:pt modelId="{71667BE7-F74A-486F-B710-0FE80B31F9CD}" type="pres">
      <dgm:prSet presAssocID="{C50B4D9B-2E70-47B5-8E1A-2CD544C77478}" presName="Name10" presStyleLbl="parChTrans1D2" presStyleIdx="0" presStyleCnt="3"/>
      <dgm:spPr/>
      <dgm:t>
        <a:bodyPr/>
        <a:lstStyle/>
        <a:p>
          <a:endParaRPr lang="en-US"/>
        </a:p>
      </dgm:t>
    </dgm:pt>
    <dgm:pt modelId="{1FE6056A-DD38-43B1-BAC4-0B1F6F32C679}" type="pres">
      <dgm:prSet presAssocID="{10B43B12-3D94-4A59-AEC9-BF7091697CA6}" presName="hierRoot2" presStyleCnt="0"/>
      <dgm:spPr/>
    </dgm:pt>
    <dgm:pt modelId="{CF538623-5FD9-4F0D-AF71-C2E6DF21ACD1}" type="pres">
      <dgm:prSet presAssocID="{10B43B12-3D94-4A59-AEC9-BF7091697CA6}" presName="composite2" presStyleCnt="0"/>
      <dgm:spPr/>
    </dgm:pt>
    <dgm:pt modelId="{DF26E1AA-1333-4E2D-A19C-E2FB312B945B}" type="pres">
      <dgm:prSet presAssocID="{10B43B12-3D94-4A59-AEC9-BF7091697CA6}" presName="background2" presStyleLbl="node2" presStyleIdx="0" presStyleCnt="3"/>
      <dgm:spPr/>
    </dgm:pt>
    <dgm:pt modelId="{7D4688A3-9CB9-4104-8C94-66EC871BB6B3}" type="pres">
      <dgm:prSet presAssocID="{10B43B12-3D94-4A59-AEC9-BF7091697CA6}" presName="text2" presStyleLbl="fgAcc2" presStyleIdx="0" presStyleCnt="3" custScaleY="138326" custLinFactNeighborY="-29658">
        <dgm:presLayoutVars>
          <dgm:chPref val="3"/>
        </dgm:presLayoutVars>
      </dgm:prSet>
      <dgm:spPr/>
      <dgm:t>
        <a:bodyPr/>
        <a:lstStyle/>
        <a:p>
          <a:endParaRPr lang="en-US"/>
        </a:p>
      </dgm:t>
    </dgm:pt>
    <dgm:pt modelId="{462366DF-3478-4D5D-929B-A679EB22CC8D}" type="pres">
      <dgm:prSet presAssocID="{10B43B12-3D94-4A59-AEC9-BF7091697CA6}" presName="hierChild3" presStyleCnt="0"/>
      <dgm:spPr/>
    </dgm:pt>
    <dgm:pt modelId="{5E3B5E2F-4DE7-46CA-BD66-BB4B2A2D5D03}" type="pres">
      <dgm:prSet presAssocID="{33ACD4B4-E3FD-4D66-875E-06FBCBAB2C6D}" presName="Name10" presStyleLbl="parChTrans1D2" presStyleIdx="1" presStyleCnt="3"/>
      <dgm:spPr/>
      <dgm:t>
        <a:bodyPr/>
        <a:lstStyle/>
        <a:p>
          <a:endParaRPr lang="en-US"/>
        </a:p>
      </dgm:t>
    </dgm:pt>
    <dgm:pt modelId="{9DA1D171-43FD-4E4D-9267-BFC78B6F8DC9}" type="pres">
      <dgm:prSet presAssocID="{951B9EFA-891E-4FF5-964E-B30B84370AA8}" presName="hierRoot2" presStyleCnt="0"/>
      <dgm:spPr/>
    </dgm:pt>
    <dgm:pt modelId="{3675DC8F-5899-4FE3-ABE1-6BC18C7F3520}" type="pres">
      <dgm:prSet presAssocID="{951B9EFA-891E-4FF5-964E-B30B84370AA8}" presName="composite2" presStyleCnt="0"/>
      <dgm:spPr/>
    </dgm:pt>
    <dgm:pt modelId="{01B6CD46-2875-440E-8CDA-D5ADDBA82C53}" type="pres">
      <dgm:prSet presAssocID="{951B9EFA-891E-4FF5-964E-B30B84370AA8}" presName="background2" presStyleLbl="node2" presStyleIdx="1" presStyleCnt="3"/>
      <dgm:spPr/>
    </dgm:pt>
    <dgm:pt modelId="{00A2DE31-F75C-4AB0-9784-2EBBC1D66B5C}" type="pres">
      <dgm:prSet presAssocID="{951B9EFA-891E-4FF5-964E-B30B84370AA8}" presName="text2" presStyleLbl="fgAcc2" presStyleIdx="1" presStyleCnt="3" custScaleY="142030" custLinFactNeighborX="-5886" custLinFactNeighborY="-27803">
        <dgm:presLayoutVars>
          <dgm:chPref val="3"/>
        </dgm:presLayoutVars>
      </dgm:prSet>
      <dgm:spPr/>
      <dgm:t>
        <a:bodyPr/>
        <a:lstStyle/>
        <a:p>
          <a:endParaRPr lang="en-US"/>
        </a:p>
      </dgm:t>
    </dgm:pt>
    <dgm:pt modelId="{88A51722-5880-404A-8496-37FDEBA82F36}" type="pres">
      <dgm:prSet presAssocID="{951B9EFA-891E-4FF5-964E-B30B84370AA8}" presName="hierChild3" presStyleCnt="0"/>
      <dgm:spPr/>
    </dgm:pt>
    <dgm:pt modelId="{7A58CB8E-0E62-4C4B-8294-48C13DD43154}" type="pres">
      <dgm:prSet presAssocID="{FE581E76-699E-4843-9230-7CF8E929306B}" presName="Name10" presStyleLbl="parChTrans1D2" presStyleIdx="2" presStyleCnt="3"/>
      <dgm:spPr/>
      <dgm:t>
        <a:bodyPr/>
        <a:lstStyle/>
        <a:p>
          <a:endParaRPr lang="en-US"/>
        </a:p>
      </dgm:t>
    </dgm:pt>
    <dgm:pt modelId="{5DA5A792-B2CE-4C34-917B-0B1FC59829B0}" type="pres">
      <dgm:prSet presAssocID="{472E7D2D-A818-432F-B52D-E7F8E68CD939}" presName="hierRoot2" presStyleCnt="0"/>
      <dgm:spPr/>
    </dgm:pt>
    <dgm:pt modelId="{7F0BC17A-088E-4D7A-A077-BA1C55B5BF0D}" type="pres">
      <dgm:prSet presAssocID="{472E7D2D-A818-432F-B52D-E7F8E68CD939}" presName="composite2" presStyleCnt="0"/>
      <dgm:spPr/>
    </dgm:pt>
    <dgm:pt modelId="{375B82A0-A9DE-4940-9B6B-98440EAC434D}" type="pres">
      <dgm:prSet presAssocID="{472E7D2D-A818-432F-B52D-E7F8E68CD939}" presName="background2" presStyleLbl="node2" presStyleIdx="2" presStyleCnt="3"/>
      <dgm:spPr/>
    </dgm:pt>
    <dgm:pt modelId="{0AC8CFBE-6A4D-4485-B20E-309523696D56}" type="pres">
      <dgm:prSet presAssocID="{472E7D2D-A818-432F-B52D-E7F8E68CD939}" presName="text2" presStyleLbl="fgAcc2" presStyleIdx="2" presStyleCnt="3" custScaleY="145137" custLinFactNeighborX="0" custLinFactNeighborY="-25024">
        <dgm:presLayoutVars>
          <dgm:chPref val="3"/>
        </dgm:presLayoutVars>
      </dgm:prSet>
      <dgm:spPr/>
      <dgm:t>
        <a:bodyPr/>
        <a:lstStyle/>
        <a:p>
          <a:endParaRPr lang="en-US"/>
        </a:p>
      </dgm:t>
    </dgm:pt>
    <dgm:pt modelId="{43234A14-8EAF-4EE1-A74A-583BA858A593}" type="pres">
      <dgm:prSet presAssocID="{472E7D2D-A818-432F-B52D-E7F8E68CD939}" presName="hierChild3" presStyleCnt="0"/>
      <dgm:spPr/>
    </dgm:pt>
  </dgm:ptLst>
  <dgm:cxnLst>
    <dgm:cxn modelId="{69DEF83E-6B9F-4AC1-9937-11EDAD0A2AAF}" srcId="{55F3A92E-B90B-420C-A8E0-8C17E6B1DD87}" destId="{10B43B12-3D94-4A59-AEC9-BF7091697CA6}" srcOrd="0" destOrd="0" parTransId="{C50B4D9B-2E70-47B5-8E1A-2CD544C77478}" sibTransId="{70190725-2D12-4B01-9507-34C425E5CC63}"/>
    <dgm:cxn modelId="{91D7D82E-A197-4A01-AA95-8A27D66F4C56}" type="presOf" srcId="{951B9EFA-891E-4FF5-964E-B30B84370AA8}" destId="{00A2DE31-F75C-4AB0-9784-2EBBC1D66B5C}" srcOrd="0" destOrd="0" presId="urn:microsoft.com/office/officeart/2005/8/layout/hierarchy1"/>
    <dgm:cxn modelId="{EA654E7F-C4E0-4E20-9239-73687E6AF73F}" type="presOf" srcId="{472E7D2D-A818-432F-B52D-E7F8E68CD939}" destId="{0AC8CFBE-6A4D-4485-B20E-309523696D56}" srcOrd="0" destOrd="0" presId="urn:microsoft.com/office/officeart/2005/8/layout/hierarchy1"/>
    <dgm:cxn modelId="{7EC4B275-AB11-4B58-A85D-F4CD0BCE7095}" type="presOf" srcId="{55F3A92E-B90B-420C-A8E0-8C17E6B1DD87}" destId="{84181BA2-B13C-419E-AAEC-C088048DF21C}" srcOrd="0" destOrd="0" presId="urn:microsoft.com/office/officeart/2005/8/layout/hierarchy1"/>
    <dgm:cxn modelId="{1B67DEDA-EC65-41A9-9171-CBED2D5BBEC7}" type="presOf" srcId="{FE581E76-699E-4843-9230-7CF8E929306B}" destId="{7A58CB8E-0E62-4C4B-8294-48C13DD43154}" srcOrd="0" destOrd="0" presId="urn:microsoft.com/office/officeart/2005/8/layout/hierarchy1"/>
    <dgm:cxn modelId="{D5E27DF9-8F0D-4AEC-B452-D8C579C7C63C}" srcId="{55F3A92E-B90B-420C-A8E0-8C17E6B1DD87}" destId="{951B9EFA-891E-4FF5-964E-B30B84370AA8}" srcOrd="1" destOrd="0" parTransId="{33ACD4B4-E3FD-4D66-875E-06FBCBAB2C6D}" sibTransId="{2DC21BF6-CDC2-4A81-90DD-BDA66F29F81F}"/>
    <dgm:cxn modelId="{22F1A409-B546-44C1-9C8F-E2B493886F1F}" type="presOf" srcId="{C50B4D9B-2E70-47B5-8E1A-2CD544C77478}" destId="{71667BE7-F74A-486F-B710-0FE80B31F9CD}" srcOrd="0" destOrd="0" presId="urn:microsoft.com/office/officeart/2005/8/layout/hierarchy1"/>
    <dgm:cxn modelId="{70AD290E-35C4-46D5-AAF4-2C456F866726}" srcId="{55F3A92E-B90B-420C-A8E0-8C17E6B1DD87}" destId="{472E7D2D-A818-432F-B52D-E7F8E68CD939}" srcOrd="2" destOrd="0" parTransId="{FE581E76-699E-4843-9230-7CF8E929306B}" sibTransId="{24A2CA12-51AB-4E8B-B1EA-2DC667A69862}"/>
    <dgm:cxn modelId="{F26F6837-7159-4D48-9712-071752D1EED6}" type="presOf" srcId="{F43081F9-0B88-4C84-A0C7-0ACEA192BEFF}" destId="{42D9E6EE-B0C0-4E58-88CB-EFF5E5E53E4A}" srcOrd="0" destOrd="0" presId="urn:microsoft.com/office/officeart/2005/8/layout/hierarchy1"/>
    <dgm:cxn modelId="{591B5E38-6BFD-4673-893E-21931DC483F5}" type="presOf" srcId="{10B43B12-3D94-4A59-AEC9-BF7091697CA6}" destId="{7D4688A3-9CB9-4104-8C94-66EC871BB6B3}" srcOrd="0" destOrd="0" presId="urn:microsoft.com/office/officeart/2005/8/layout/hierarchy1"/>
    <dgm:cxn modelId="{4E214E56-03BC-473C-B9C9-5936ACEF5644}" type="presOf" srcId="{33ACD4B4-E3FD-4D66-875E-06FBCBAB2C6D}" destId="{5E3B5E2F-4DE7-46CA-BD66-BB4B2A2D5D03}" srcOrd="0" destOrd="0" presId="urn:microsoft.com/office/officeart/2005/8/layout/hierarchy1"/>
    <dgm:cxn modelId="{52E25588-9C56-441B-A1F1-7595EF774F4A}" srcId="{F43081F9-0B88-4C84-A0C7-0ACEA192BEFF}" destId="{55F3A92E-B90B-420C-A8E0-8C17E6B1DD87}" srcOrd="0" destOrd="0" parTransId="{BC9BAFEB-2758-46FA-8312-04CDDF2A757C}" sibTransId="{E4368A07-A39E-4C87-BDE1-59C300646C37}"/>
    <dgm:cxn modelId="{1B708910-1F66-48B0-A6E5-64DA0F3C0B4A}" type="presParOf" srcId="{42D9E6EE-B0C0-4E58-88CB-EFF5E5E53E4A}" destId="{1B7836C9-F693-4D09-93F8-56C9514E9658}" srcOrd="0" destOrd="0" presId="urn:microsoft.com/office/officeart/2005/8/layout/hierarchy1"/>
    <dgm:cxn modelId="{1E64E331-BDFF-4896-A7D2-3BA3E7797F40}" type="presParOf" srcId="{1B7836C9-F693-4D09-93F8-56C9514E9658}" destId="{1EFB8387-0DF6-4D6D-A5CC-5E25B7B21376}" srcOrd="0" destOrd="0" presId="urn:microsoft.com/office/officeart/2005/8/layout/hierarchy1"/>
    <dgm:cxn modelId="{A1DAD731-9AAC-4041-9525-452DD2354E9B}" type="presParOf" srcId="{1EFB8387-0DF6-4D6D-A5CC-5E25B7B21376}" destId="{40021300-80A5-4F0F-8B77-C905616FA471}" srcOrd="0" destOrd="0" presId="urn:microsoft.com/office/officeart/2005/8/layout/hierarchy1"/>
    <dgm:cxn modelId="{3A2B2280-E04E-4748-AC18-6821CE943063}" type="presParOf" srcId="{1EFB8387-0DF6-4D6D-A5CC-5E25B7B21376}" destId="{84181BA2-B13C-419E-AAEC-C088048DF21C}" srcOrd="1" destOrd="0" presId="urn:microsoft.com/office/officeart/2005/8/layout/hierarchy1"/>
    <dgm:cxn modelId="{3E4F8764-36AB-461F-9905-90DFA449F30C}" type="presParOf" srcId="{1B7836C9-F693-4D09-93F8-56C9514E9658}" destId="{C2538167-7C1D-4792-9834-422B3B1CB69E}" srcOrd="1" destOrd="0" presId="urn:microsoft.com/office/officeart/2005/8/layout/hierarchy1"/>
    <dgm:cxn modelId="{B298B2B9-D0B2-4928-B2F7-DC479FF6CBA2}" type="presParOf" srcId="{C2538167-7C1D-4792-9834-422B3B1CB69E}" destId="{71667BE7-F74A-486F-B710-0FE80B31F9CD}" srcOrd="0" destOrd="0" presId="urn:microsoft.com/office/officeart/2005/8/layout/hierarchy1"/>
    <dgm:cxn modelId="{424DBBCC-483B-48B6-BD4E-930E7E4C4262}" type="presParOf" srcId="{C2538167-7C1D-4792-9834-422B3B1CB69E}" destId="{1FE6056A-DD38-43B1-BAC4-0B1F6F32C679}" srcOrd="1" destOrd="0" presId="urn:microsoft.com/office/officeart/2005/8/layout/hierarchy1"/>
    <dgm:cxn modelId="{5F5B6E98-B87A-447D-8D4B-F96ACC170572}" type="presParOf" srcId="{1FE6056A-DD38-43B1-BAC4-0B1F6F32C679}" destId="{CF538623-5FD9-4F0D-AF71-C2E6DF21ACD1}" srcOrd="0" destOrd="0" presId="urn:microsoft.com/office/officeart/2005/8/layout/hierarchy1"/>
    <dgm:cxn modelId="{10F3AF80-0C9D-4D2D-A25F-F510561A2866}" type="presParOf" srcId="{CF538623-5FD9-4F0D-AF71-C2E6DF21ACD1}" destId="{DF26E1AA-1333-4E2D-A19C-E2FB312B945B}" srcOrd="0" destOrd="0" presId="urn:microsoft.com/office/officeart/2005/8/layout/hierarchy1"/>
    <dgm:cxn modelId="{579E1546-8B01-47A3-9AEC-4106677B1B01}" type="presParOf" srcId="{CF538623-5FD9-4F0D-AF71-C2E6DF21ACD1}" destId="{7D4688A3-9CB9-4104-8C94-66EC871BB6B3}" srcOrd="1" destOrd="0" presId="urn:microsoft.com/office/officeart/2005/8/layout/hierarchy1"/>
    <dgm:cxn modelId="{A9D0D921-C192-48EB-B45B-FF28644EA3EE}" type="presParOf" srcId="{1FE6056A-DD38-43B1-BAC4-0B1F6F32C679}" destId="{462366DF-3478-4D5D-929B-A679EB22CC8D}" srcOrd="1" destOrd="0" presId="urn:microsoft.com/office/officeart/2005/8/layout/hierarchy1"/>
    <dgm:cxn modelId="{25E5348C-B9EB-41DB-8614-F1078EAE1029}" type="presParOf" srcId="{C2538167-7C1D-4792-9834-422B3B1CB69E}" destId="{5E3B5E2F-4DE7-46CA-BD66-BB4B2A2D5D03}" srcOrd="2" destOrd="0" presId="urn:microsoft.com/office/officeart/2005/8/layout/hierarchy1"/>
    <dgm:cxn modelId="{BB11AFE2-1A3B-4FFA-A600-99E12AD7675E}" type="presParOf" srcId="{C2538167-7C1D-4792-9834-422B3B1CB69E}" destId="{9DA1D171-43FD-4E4D-9267-BFC78B6F8DC9}" srcOrd="3" destOrd="0" presId="urn:microsoft.com/office/officeart/2005/8/layout/hierarchy1"/>
    <dgm:cxn modelId="{AEC55742-4761-4AC7-9E94-436E6A8B9A78}" type="presParOf" srcId="{9DA1D171-43FD-4E4D-9267-BFC78B6F8DC9}" destId="{3675DC8F-5899-4FE3-ABE1-6BC18C7F3520}" srcOrd="0" destOrd="0" presId="urn:microsoft.com/office/officeart/2005/8/layout/hierarchy1"/>
    <dgm:cxn modelId="{C02BCDDB-CDA9-4B69-ABB1-0C85CB139E9E}" type="presParOf" srcId="{3675DC8F-5899-4FE3-ABE1-6BC18C7F3520}" destId="{01B6CD46-2875-440E-8CDA-D5ADDBA82C53}" srcOrd="0" destOrd="0" presId="urn:microsoft.com/office/officeart/2005/8/layout/hierarchy1"/>
    <dgm:cxn modelId="{BB585266-A9BF-409B-9751-CBE90DDB60DC}" type="presParOf" srcId="{3675DC8F-5899-4FE3-ABE1-6BC18C7F3520}" destId="{00A2DE31-F75C-4AB0-9784-2EBBC1D66B5C}" srcOrd="1" destOrd="0" presId="urn:microsoft.com/office/officeart/2005/8/layout/hierarchy1"/>
    <dgm:cxn modelId="{5D7CA4B1-168F-45DF-A064-9C03A38953F8}" type="presParOf" srcId="{9DA1D171-43FD-4E4D-9267-BFC78B6F8DC9}" destId="{88A51722-5880-404A-8496-37FDEBA82F36}" srcOrd="1" destOrd="0" presId="urn:microsoft.com/office/officeart/2005/8/layout/hierarchy1"/>
    <dgm:cxn modelId="{A202DF5E-6313-477F-82B9-4D38143C1009}" type="presParOf" srcId="{C2538167-7C1D-4792-9834-422B3B1CB69E}" destId="{7A58CB8E-0E62-4C4B-8294-48C13DD43154}" srcOrd="4" destOrd="0" presId="urn:microsoft.com/office/officeart/2005/8/layout/hierarchy1"/>
    <dgm:cxn modelId="{C30E0F34-2937-4EC1-9C62-9967D3C25DF1}" type="presParOf" srcId="{C2538167-7C1D-4792-9834-422B3B1CB69E}" destId="{5DA5A792-B2CE-4C34-917B-0B1FC59829B0}" srcOrd="5" destOrd="0" presId="urn:microsoft.com/office/officeart/2005/8/layout/hierarchy1"/>
    <dgm:cxn modelId="{DEDD38E9-EDFD-449D-AA72-77E2F2714E8A}" type="presParOf" srcId="{5DA5A792-B2CE-4C34-917B-0B1FC59829B0}" destId="{7F0BC17A-088E-4D7A-A077-BA1C55B5BF0D}" srcOrd="0" destOrd="0" presId="urn:microsoft.com/office/officeart/2005/8/layout/hierarchy1"/>
    <dgm:cxn modelId="{FF65DF1B-68EA-4A09-96A0-331278AE5AC6}" type="presParOf" srcId="{7F0BC17A-088E-4D7A-A077-BA1C55B5BF0D}" destId="{375B82A0-A9DE-4940-9B6B-98440EAC434D}" srcOrd="0" destOrd="0" presId="urn:microsoft.com/office/officeart/2005/8/layout/hierarchy1"/>
    <dgm:cxn modelId="{2FD85FA9-77CF-4AC2-A112-D0F7BDFEC70C}" type="presParOf" srcId="{7F0BC17A-088E-4D7A-A077-BA1C55B5BF0D}" destId="{0AC8CFBE-6A4D-4485-B20E-309523696D56}" srcOrd="1" destOrd="0" presId="urn:microsoft.com/office/officeart/2005/8/layout/hierarchy1"/>
    <dgm:cxn modelId="{0FEA381E-F7FF-4ADD-A187-3713278B7502}" type="presParOf" srcId="{5DA5A792-B2CE-4C34-917B-0B1FC59829B0}" destId="{43234A14-8EAF-4EE1-A74A-583BA858A59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1DFAEEE-16D3-400F-8AC8-D018B54938AF}" type="datetimeFigureOut">
              <a:rPr lang="en-US" smtClean="0"/>
              <a:pPr/>
              <a:t>10/14/2022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2D82D25-4D5B-40B3-816A-F1AA9B9EC101}" type="slidenum">
              <a:rPr lang="en-US" smtClean="0"/>
              <a:pPr/>
              <a:t>‹#›</a:t>
            </a:fld>
            <a:endParaRPr lang="en-US"/>
          </a:p>
        </p:txBody>
      </p:sp>
    </p:spTree>
    <p:extLst>
      <p:ext uri="{BB962C8B-B14F-4D97-AF65-F5344CB8AC3E}">
        <p14:creationId xmlns:p14="http://schemas.microsoft.com/office/powerpoint/2010/main" val="19484979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4F727C-71E1-4BB9-B120-83B928161574}" type="datetimeFigureOut">
              <a:rPr lang="en-US" smtClean="0"/>
              <a:pPr/>
              <a:t>10/14/2022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7D495B-D9FF-4767-8BFA-C39554EC6984}" type="slidenum">
              <a:rPr lang="en-US" smtClean="0"/>
              <a:pPr/>
              <a:t>‹#›</a:t>
            </a:fld>
            <a:endParaRPr lang="en-US"/>
          </a:p>
        </p:txBody>
      </p:sp>
    </p:spTree>
    <p:extLst>
      <p:ext uri="{BB962C8B-B14F-4D97-AF65-F5344CB8AC3E}">
        <p14:creationId xmlns:p14="http://schemas.microsoft.com/office/powerpoint/2010/main" val="25056741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4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25/05/2020</a:t>
            </a:r>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5C2D176-BDDD-4308-9A3E-DBFC2B3B23A7}" type="slidenum">
              <a:rPr lang="vi-VN" smtClean="0"/>
              <a:pPr/>
              <a:t>‹#›</a:t>
            </a:fld>
            <a:endParaRPr lang="vi-VN"/>
          </a:p>
        </p:txBody>
      </p:sp>
    </p:spTree>
    <p:extLst>
      <p:ext uri="{BB962C8B-B14F-4D97-AF65-F5344CB8AC3E}">
        <p14:creationId xmlns:p14="http://schemas.microsoft.com/office/powerpoint/2010/main" val="1986010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25/05/2020</a:t>
            </a:r>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5C2D176-BDDD-4308-9A3E-DBFC2B3B23A7}" type="slidenum">
              <a:rPr lang="vi-VN" smtClean="0"/>
              <a:pPr/>
              <a:t>‹#›</a:t>
            </a:fld>
            <a:endParaRPr lang="vi-VN"/>
          </a:p>
        </p:txBody>
      </p:sp>
    </p:spTree>
    <p:extLst>
      <p:ext uri="{BB962C8B-B14F-4D97-AF65-F5344CB8AC3E}">
        <p14:creationId xmlns:p14="http://schemas.microsoft.com/office/powerpoint/2010/main" val="1666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771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26ACCD-0A73-4FFF-8E1E-596C20E8FB55}"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val="2885566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10/14/2022</a:t>
            </a:fld>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t>Parents as partners</a:t>
            </a: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80317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10/14/2022</a:t>
            </a:fld>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t>Parents as partners</a:t>
            </a: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621047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10/14/2022</a:t>
            </a:fld>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t>Parents as partners</a:t>
            </a: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8612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10/14/2022</a:t>
            </a:fld>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t>Parents as partners</a:t>
            </a:r>
          </a:p>
        </p:txBody>
      </p:sp>
      <p:sp>
        <p:nvSpPr>
          <p:cNvPr id="7" name="Slide Number Placeholder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4253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10/14/2022</a:t>
            </a:fld>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endParaRPr>
          </a:p>
        </p:txBody>
      </p:sp>
      <p:sp>
        <p:nvSpPr>
          <p:cNvPr id="8" name="Footer Placeholder 7"/>
          <p:cNvSpPr>
            <a:spLocks noGrp="1"/>
          </p:cNvSpPr>
          <p:nvPr>
            <p:ph type="ftr" sz="quarter" idx="11"/>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t>Parents as partners</a:t>
            </a:r>
          </a:p>
        </p:txBody>
      </p:sp>
      <p:sp>
        <p:nvSpPr>
          <p:cNvPr id="9" name="Slide Number Placeholder 8"/>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50302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10/14/2022</a:t>
            </a:fld>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endParaRPr>
          </a:p>
        </p:txBody>
      </p:sp>
      <p:sp>
        <p:nvSpPr>
          <p:cNvPr id="4" name="Footer Placeholder 3"/>
          <p:cNvSpPr>
            <a:spLocks noGrp="1"/>
          </p:cNvSpPr>
          <p:nvPr>
            <p:ph type="ftr" sz="quarter" idx="11"/>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t>Parents as partners</a:t>
            </a:r>
          </a:p>
        </p:txBody>
      </p:sp>
      <p:sp>
        <p:nvSpPr>
          <p:cNvPr id="5" name="Slide Number Placeholder 4"/>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6064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775" y="373177"/>
            <a:ext cx="10100603" cy="984283"/>
          </a:xfrm>
        </p:spPr>
        <p:txBody>
          <a:bodyPr>
            <a:normAutofit/>
          </a:bodyPr>
          <a:lstStyle>
            <a:lvl1pPr>
              <a:defRPr sz="4000" b="1">
                <a:solidFill>
                  <a:srgbClr val="0070C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76775" y="1583703"/>
            <a:ext cx="10100603" cy="42825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80188" y="6064119"/>
            <a:ext cx="531829" cy="365125"/>
          </a:xfrm>
          <a:prstGeom prst="rect">
            <a:avLst/>
          </a:prstGeom>
        </p:spPr>
        <p:txBody>
          <a:bodyPr/>
          <a:lstStyle>
            <a:lvl1pPr algn="ctr">
              <a:defRPr b="1">
                <a:solidFill>
                  <a:srgbClr val="0070C0"/>
                </a:solidFill>
              </a:defRPr>
            </a:lvl1pPr>
          </a:lstStyle>
          <a:p>
            <a:fld id="{05C2D176-BDDD-4308-9A3E-DBFC2B3B23A7}" type="slidenum">
              <a:rPr lang="vi-VN" smtClean="0"/>
              <a:pPr/>
              <a:t>‹#›</a:t>
            </a:fld>
            <a:endParaRPr lang="vi-VN" dirty="0"/>
          </a:p>
        </p:txBody>
      </p:sp>
    </p:spTree>
    <p:extLst>
      <p:ext uri="{BB962C8B-B14F-4D97-AF65-F5344CB8AC3E}">
        <p14:creationId xmlns:p14="http://schemas.microsoft.com/office/powerpoint/2010/main" val="3456529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10/14/2022</a:t>
            </a:fld>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t>Parents as partners</a:t>
            </a:r>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44619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10/14/2022</a:t>
            </a:fld>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t>Parents as partners</a:t>
            </a:r>
          </a:p>
        </p:txBody>
      </p:sp>
      <p:sp>
        <p:nvSpPr>
          <p:cNvPr id="7" name="Slide Number Placeholder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29007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10/14/2022</a:t>
            </a:fld>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t>Parents as partners</a:t>
            </a:r>
          </a:p>
        </p:txBody>
      </p:sp>
      <p:sp>
        <p:nvSpPr>
          <p:cNvPr id="7" name="Slide Number Placeholder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47071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10/14/2022</a:t>
            </a:fld>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t>Parents as partners</a:t>
            </a: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541994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10/14/2022</a:t>
            </a:fld>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t>Parents as partners</a:t>
            </a: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577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25/05/2020</a:t>
            </a:r>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5C2D176-BDDD-4308-9A3E-DBFC2B3B23A7}" type="slidenum">
              <a:rPr lang="vi-VN" smtClean="0"/>
              <a:pPr/>
              <a:t>‹#›</a:t>
            </a:fld>
            <a:endParaRPr lang="vi-VN"/>
          </a:p>
        </p:txBody>
      </p:sp>
    </p:spTree>
    <p:extLst>
      <p:ext uri="{BB962C8B-B14F-4D97-AF65-F5344CB8AC3E}">
        <p14:creationId xmlns:p14="http://schemas.microsoft.com/office/powerpoint/2010/main" val="87300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a:t>25/05/2020</a:t>
            </a:r>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5C2D176-BDDD-4308-9A3E-DBFC2B3B23A7}" type="slidenum">
              <a:rPr lang="vi-VN" smtClean="0"/>
              <a:pPr/>
              <a:t>‹#›</a:t>
            </a:fld>
            <a:endParaRPr lang="vi-VN"/>
          </a:p>
        </p:txBody>
      </p:sp>
    </p:spTree>
    <p:extLst>
      <p:ext uri="{BB962C8B-B14F-4D97-AF65-F5344CB8AC3E}">
        <p14:creationId xmlns:p14="http://schemas.microsoft.com/office/powerpoint/2010/main" val="242558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r>
              <a:rPr lang="en-US"/>
              <a:t>25/05/2020</a:t>
            </a:r>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5C2D176-BDDD-4308-9A3E-DBFC2B3B23A7}" type="slidenum">
              <a:rPr lang="vi-VN" smtClean="0"/>
              <a:pPr/>
              <a:t>‹#›</a:t>
            </a:fld>
            <a:endParaRPr lang="vi-VN"/>
          </a:p>
        </p:txBody>
      </p:sp>
    </p:spTree>
    <p:extLst>
      <p:ext uri="{BB962C8B-B14F-4D97-AF65-F5344CB8AC3E}">
        <p14:creationId xmlns:p14="http://schemas.microsoft.com/office/powerpoint/2010/main" val="401903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r>
              <a:rPr lang="en-US"/>
              <a:t>25/05/2020</a:t>
            </a:r>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5C2D176-BDDD-4308-9A3E-DBFC2B3B23A7}" type="slidenum">
              <a:rPr lang="vi-VN" smtClean="0"/>
              <a:pPr/>
              <a:t>‹#›</a:t>
            </a:fld>
            <a:endParaRPr lang="vi-VN"/>
          </a:p>
        </p:txBody>
      </p:sp>
    </p:spTree>
    <p:extLst>
      <p:ext uri="{BB962C8B-B14F-4D97-AF65-F5344CB8AC3E}">
        <p14:creationId xmlns:p14="http://schemas.microsoft.com/office/powerpoint/2010/main" val="12371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r>
              <a:rPr lang="en-US"/>
              <a:t>25/05/2020</a:t>
            </a:r>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5C2D176-BDDD-4308-9A3E-DBFC2B3B23A7}" type="slidenum">
              <a:rPr lang="vi-VN" smtClean="0"/>
              <a:pPr/>
              <a:t>‹#›</a:t>
            </a:fld>
            <a:endParaRPr lang="vi-VN"/>
          </a:p>
        </p:txBody>
      </p:sp>
    </p:spTree>
    <p:extLst>
      <p:ext uri="{BB962C8B-B14F-4D97-AF65-F5344CB8AC3E}">
        <p14:creationId xmlns:p14="http://schemas.microsoft.com/office/powerpoint/2010/main" val="3346390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a:t>25/05/2020</a:t>
            </a:r>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5C2D176-BDDD-4308-9A3E-DBFC2B3B23A7}" type="slidenum">
              <a:rPr lang="vi-VN" smtClean="0"/>
              <a:pPr/>
              <a:t>‹#›</a:t>
            </a:fld>
            <a:endParaRPr lang="vi-VN"/>
          </a:p>
        </p:txBody>
      </p:sp>
    </p:spTree>
    <p:extLst>
      <p:ext uri="{BB962C8B-B14F-4D97-AF65-F5344CB8AC3E}">
        <p14:creationId xmlns:p14="http://schemas.microsoft.com/office/powerpoint/2010/main" val="1523113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a:t>25/05/2020</a:t>
            </a:r>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5C2D176-BDDD-4308-9A3E-DBFC2B3B23A7}" type="slidenum">
              <a:rPr lang="vi-VN" smtClean="0"/>
              <a:pPr/>
              <a:t>‹#›</a:t>
            </a:fld>
            <a:endParaRPr lang="vi-VN"/>
          </a:p>
        </p:txBody>
      </p:sp>
    </p:spTree>
    <p:extLst>
      <p:ext uri="{BB962C8B-B14F-4D97-AF65-F5344CB8AC3E}">
        <p14:creationId xmlns:p14="http://schemas.microsoft.com/office/powerpoint/2010/main" val="5160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775" y="1146175"/>
            <a:ext cx="721672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6775" y="2971800"/>
            <a:ext cx="10100603" cy="28944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675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10/14/2022</a:t>
            </a:fld>
            <a:endParaRPr kumimoji="0" lang="en-US" alt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S PGothic" panose="020B0600070205080204" pitchFamily="34" charset="-128"/>
                <a:cs typeface="+mn-cs"/>
              </a:rPr>
              <a:t>Parents as partners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38057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p:cNvPicPr>
            <a:picLocks noChangeAspect="1"/>
          </p:cNvPicPr>
          <p:nvPr/>
        </p:nvPicPr>
        <p:blipFill>
          <a:blip r:embed="rId4"/>
          <a:stretch>
            <a:fillRect/>
          </a:stretch>
        </p:blipFill>
        <p:spPr>
          <a:xfrm>
            <a:off x="-327330" y="0"/>
            <a:ext cx="12882856" cy="6858000"/>
          </a:xfrm>
          <a:prstGeom prst="rect">
            <a:avLst/>
          </a:prstGeom>
        </p:spPr>
      </p:pic>
      <p:pic>
        <p:nvPicPr>
          <p:cNvPr id="8194" name="Picture 7"/>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353484" y="6577013"/>
            <a:ext cx="11277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2" descr="http://mamietitine.a.m.f.unblog.fr/files/2009/01/bar11.gif"/>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387600" y="1143002"/>
            <a:ext cx="9296400" cy="4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7" descr="Kết quả hình ảnh cho mũ tốt nghiệ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
            <a:ext cx="2743200" cy="1918751"/>
          </a:xfrm>
          <a:prstGeom prst="rect">
            <a:avLst/>
          </a:prstGeom>
          <a:ln>
            <a:noFill/>
          </a:ln>
          <a:effectLst>
            <a:softEdge rad="317500"/>
          </a:effectLst>
        </p:spPr>
        <p:style>
          <a:lnRef idx="0">
            <a:scrgbClr r="0" g="0" b="0"/>
          </a:lnRef>
          <a:fillRef idx="1002">
            <a:schemeClr val="lt1"/>
          </a:fillRef>
          <a:effectRef idx="0">
            <a:scrgbClr r="0" g="0" b="0"/>
          </a:effectRef>
          <a:fontRef idx="major"/>
        </p:style>
      </p:pic>
      <p:sp>
        <p:nvSpPr>
          <p:cNvPr id="8197" name="TextBox 5"/>
          <p:cNvSpPr txBox="1">
            <a:spLocks noChangeArrowheads="1"/>
          </p:cNvSpPr>
          <p:nvPr/>
        </p:nvSpPr>
        <p:spPr bwMode="auto">
          <a:xfrm>
            <a:off x="5669280" y="5740597"/>
            <a:ext cx="55125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eaLnBrk="1" fontAlgn="base" hangingPunct="1">
              <a:spcBef>
                <a:spcPct val="0"/>
              </a:spcBef>
              <a:spcAft>
                <a:spcPct val="0"/>
              </a:spcAft>
            </a:pPr>
            <a:r>
              <a:rPr lang="en-US" sz="2400" b="1" i="1" dirty="0" err="1">
                <a:solidFill>
                  <a:prstClr val="black"/>
                </a:solidFill>
                <a:latin typeface="Times New Roman" pitchFamily="18" charset="0"/>
                <a:cs typeface="Times New Roman" pitchFamily="18" charset="0"/>
              </a:rPr>
              <a:t>Đức</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Thọ</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ngày</a:t>
            </a:r>
            <a:r>
              <a:rPr lang="en-US" sz="2400" b="1" i="1" dirty="0">
                <a:solidFill>
                  <a:prstClr val="black"/>
                </a:solidFill>
                <a:latin typeface="Times New Roman" pitchFamily="18" charset="0"/>
                <a:cs typeface="Times New Roman" pitchFamily="18" charset="0"/>
              </a:rPr>
              <a:t> 14 </a:t>
            </a:r>
            <a:r>
              <a:rPr lang="en-US" sz="2400" b="1" i="1" dirty="0" err="1">
                <a:solidFill>
                  <a:prstClr val="black"/>
                </a:solidFill>
                <a:latin typeface="Times New Roman" pitchFamily="18" charset="0"/>
                <a:cs typeface="Times New Roman" pitchFamily="18" charset="0"/>
              </a:rPr>
              <a:t>tháng</a:t>
            </a:r>
            <a:r>
              <a:rPr lang="en-US" sz="2400" b="1" i="1" dirty="0">
                <a:solidFill>
                  <a:prstClr val="black"/>
                </a:solidFill>
                <a:latin typeface="Times New Roman" pitchFamily="18" charset="0"/>
                <a:cs typeface="Times New Roman" pitchFamily="18" charset="0"/>
              </a:rPr>
              <a:t> 10 </a:t>
            </a:r>
            <a:r>
              <a:rPr lang="en-US" sz="2400" b="1" i="1" dirty="0" err="1">
                <a:solidFill>
                  <a:prstClr val="black"/>
                </a:solidFill>
                <a:latin typeface="Times New Roman" pitchFamily="18" charset="0"/>
                <a:cs typeface="Times New Roman" pitchFamily="18" charset="0"/>
              </a:rPr>
              <a:t>năm</a:t>
            </a:r>
            <a:r>
              <a:rPr lang="en-US" sz="2400" b="1" i="1" dirty="0">
                <a:solidFill>
                  <a:prstClr val="black"/>
                </a:solidFill>
                <a:latin typeface="Times New Roman" pitchFamily="18" charset="0"/>
                <a:cs typeface="Times New Roman" pitchFamily="18" charset="0"/>
              </a:rPr>
              <a:t> 2022</a:t>
            </a:r>
            <a:endParaRPr lang="vi-VN" sz="2400" b="1" i="1" dirty="0">
              <a:solidFill>
                <a:prstClr val="black"/>
              </a:solidFill>
              <a:latin typeface="Times New Roman" pitchFamily="18" charset="0"/>
              <a:cs typeface="Times New Roman" pitchFamily="18" charset="0"/>
            </a:endParaRPr>
          </a:p>
        </p:txBody>
      </p:sp>
      <p:pic>
        <p:nvPicPr>
          <p:cNvPr id="38" name="Picture 31" descr="2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235" y="3590268"/>
            <a:ext cx="5391535" cy="27537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91886" y="1742167"/>
            <a:ext cx="11286307" cy="4093428"/>
          </a:xfrm>
          <a:prstGeom prst="rect">
            <a:avLst/>
          </a:prstGeom>
        </p:spPr>
        <p:txBody>
          <a:bodyPr wrap="square">
            <a:spAutoFit/>
          </a:bodyPr>
          <a:lstStyle/>
          <a:p>
            <a:pPr lvl="2" algn="ctr">
              <a:spcBef>
                <a:spcPts val="600"/>
              </a:spcBef>
              <a:spcAft>
                <a:spcPts val="600"/>
              </a:spcAft>
              <a:defRPr/>
            </a:pPr>
            <a:r>
              <a:rPr lang="en-US" sz="3600" b="1" spc="50" dirty="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CHUYÊN ĐỀ</a:t>
            </a:r>
          </a:p>
          <a:p>
            <a:pPr lvl="2" algn="ctr">
              <a:lnSpc>
                <a:spcPct val="150000"/>
              </a:lnSpc>
              <a:spcBef>
                <a:spcPts val="600"/>
              </a:spcBef>
              <a:spcAft>
                <a:spcPts val="600"/>
              </a:spcAft>
              <a:defRPr/>
            </a:pPr>
            <a:r>
              <a:rPr lang="en-US" sz="3600" b="1" spc="50" dirty="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HOẠT ĐỘNG THƯ VIỆN NHÀ TRƯỜNG, CÁCH XÂY DỰNG TIẾT ĐỌC THƯ VIỆN GẮN VỚI CHỦ ĐỀ, CHỦ ĐIỂM </a:t>
            </a:r>
          </a:p>
          <a:p>
            <a:pPr lvl="2" algn="ctr">
              <a:lnSpc>
                <a:spcPct val="150000"/>
              </a:lnSpc>
              <a:spcBef>
                <a:spcPts val="600"/>
              </a:spcBef>
              <a:spcAft>
                <a:spcPts val="600"/>
              </a:spcAft>
              <a:defRPr/>
            </a:pPr>
            <a:endParaRPr lang="en-US" sz="2800" b="1" spc="50" dirty="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8202" name="Title 1"/>
          <p:cNvSpPr txBox="1">
            <a:spLocks/>
          </p:cNvSpPr>
          <p:nvPr/>
        </p:nvSpPr>
        <p:spPr bwMode="auto">
          <a:xfrm>
            <a:off x="2540000" y="138115"/>
            <a:ext cx="85344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ctr" eaLnBrk="1" fontAlgn="base" hangingPunct="1">
              <a:spcBef>
                <a:spcPct val="0"/>
              </a:spcBef>
              <a:spcAft>
                <a:spcPct val="0"/>
              </a:spcAft>
            </a:pPr>
            <a:r>
              <a:rPr lang="en-US" sz="2400" dirty="0">
                <a:solidFill>
                  <a:prstClr val="black"/>
                </a:solidFill>
                <a:latin typeface="Times New Roman" pitchFamily="18" charset="0"/>
                <a:cs typeface="Times New Roman" pitchFamily="18" charset="0"/>
              </a:rPr>
              <a:t>UBND HUYỆN ĐỨC THỌ</a:t>
            </a:r>
            <a:br>
              <a:rPr lang="en-US" sz="2400" dirty="0">
                <a:solidFill>
                  <a:prstClr val="black"/>
                </a:solidFill>
                <a:latin typeface="Times New Roman" pitchFamily="18" charset="0"/>
                <a:cs typeface="Times New Roman" pitchFamily="18" charset="0"/>
              </a:rPr>
            </a:br>
            <a:r>
              <a:rPr lang="en-US" sz="2400" b="1" dirty="0">
                <a:solidFill>
                  <a:prstClr val="black"/>
                </a:solidFill>
                <a:latin typeface="Times New Roman" pitchFamily="18" charset="0"/>
                <a:cs typeface="Times New Roman" pitchFamily="18" charset="0"/>
              </a:rPr>
              <a:t>PHÒNG GIÁO DỤC&amp; ĐÀO TẠO ĐỨC THỌ</a:t>
            </a:r>
            <a:r>
              <a:rPr lang="en-US" sz="2800" b="1" dirty="0">
                <a:solidFill>
                  <a:srgbClr val="FFFFFF"/>
                </a:solidFill>
                <a:latin typeface="Times New Roman" pitchFamily="18" charset="0"/>
                <a:cs typeface="Times New Roman" pitchFamily="18" charset="0"/>
              </a:rPr>
              <a:t/>
            </a:r>
            <a:br>
              <a:rPr lang="en-US" sz="2800" b="1" dirty="0">
                <a:solidFill>
                  <a:srgbClr val="FFFFFF"/>
                </a:solidFill>
                <a:latin typeface="Times New Roman" pitchFamily="18" charset="0"/>
                <a:cs typeface="Times New Roman" pitchFamily="18" charset="0"/>
              </a:rPr>
            </a:br>
            <a:endParaRPr lang="vi-VN" sz="2800" b="1" dirty="0">
              <a:solidFill>
                <a:srgbClr val="FFFFFF"/>
              </a:solidFill>
              <a:latin typeface="Times New Roman" pitchFamily="18" charset="0"/>
              <a:cs typeface="Times New Roman" pitchFamily="18" charset="0"/>
            </a:endParaRPr>
          </a:p>
        </p:txBody>
      </p:sp>
      <p:sp>
        <p:nvSpPr>
          <p:cNvPr id="3" name="AutoShape 2" descr="15 mẫu câu nên sử dụng trong các cuộc họp"/>
          <p:cNvSpPr>
            <a:spLocks noChangeAspect="1" noChangeArrowheads="1"/>
          </p:cNvSpPr>
          <p:nvPr/>
        </p:nvSpPr>
        <p:spPr bwMode="auto">
          <a:xfrm>
            <a:off x="207433"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0146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stretch>
            <a:fillRect/>
          </a:stretch>
        </p:blipFill>
        <p:spPr>
          <a:xfrm>
            <a:off x="-327330" y="0"/>
            <a:ext cx="12882856" cy="6858000"/>
          </a:xfrm>
          <a:prstGeom prst="rect">
            <a:avLst/>
          </a:prstGeom>
        </p:spPr>
      </p:pic>
      <p:pic>
        <p:nvPicPr>
          <p:cNvPr id="3" name="Hình ảnh 2" descr="Ảnh có chứa ngoài trời, cỏ, xanh lục, cánh đồng&#10;&#10;Mô tả được tạo tự động">
            <a:extLst>
              <a:ext uri="{FF2B5EF4-FFF2-40B4-BE49-F238E27FC236}">
                <a16:creationId xmlns:a16="http://schemas.microsoft.com/office/drawing/2014/main" xmlns="" id="{1431EA14-D9C1-4329-9072-C2DDF16E5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30" y="0"/>
            <a:ext cx="12882856" cy="6855167"/>
          </a:xfrm>
          <a:prstGeom prst="rect">
            <a:avLst/>
          </a:prstGeom>
        </p:spPr>
      </p:pic>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458525" y="46389"/>
            <a:ext cx="946819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II</a:t>
            </a: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Nội dung hoạt động thư viện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718457" y="1074984"/>
            <a:ext cx="10776858"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Các hoạt động khuyến đọc, hình thành và phát triển thói quen đọc</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a:p>
            <a:pPr lvl="0" algn="just"/>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lang="vi-VN" sz="3200" dirty="0"/>
              <a:t>- Tổ chức tiết đọc tại thư viện: Tạo hứng thú và đam mê với việc đọc sách, tăng cường vốn từ vựng và củng cố kỹ năng đọc cho HS. Tiết đọc tại thư viện được tổ chức với nhiều hình thức khác nhau. Tiết đọc tại thư viện được sắp xếp linh hoạt trong thời khóa biểu hoặc lồng ghép trong các hoạt động giáo dục khác phù hợp với điều kiện của nhà trường (từ 2- 4 tiết/tháng). </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75453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stretch>
            <a:fillRect/>
          </a:stretch>
        </p:blipFill>
        <p:spPr>
          <a:xfrm>
            <a:off x="-327330" y="0"/>
            <a:ext cx="12882856" cy="6858000"/>
          </a:xfrm>
          <a:prstGeom prst="rect">
            <a:avLst/>
          </a:prstGeom>
        </p:spPr>
      </p:pic>
      <p:pic>
        <p:nvPicPr>
          <p:cNvPr id="3" name="Hình ảnh 2" descr="Ảnh có chứa ngoài trời, cỏ, xanh lục, cánh đồng&#10;&#10;Mô tả được tạo tự động">
            <a:extLst>
              <a:ext uri="{FF2B5EF4-FFF2-40B4-BE49-F238E27FC236}">
                <a16:creationId xmlns:a16="http://schemas.microsoft.com/office/drawing/2014/main" xmlns="" id="{1431EA14-D9C1-4329-9072-C2DDF16E5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30" y="0"/>
            <a:ext cx="12882856" cy="6855167"/>
          </a:xfrm>
          <a:prstGeom prst="rect">
            <a:avLst/>
          </a:prstGeom>
        </p:spPr>
      </p:pic>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458525" y="46389"/>
            <a:ext cx="946819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II</a:t>
            </a: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Nội dung hoạt động thư viện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640081" y="672983"/>
            <a:ext cx="10737668" cy="55092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Các hoạt động khuyến đọc, hình thành và phát triển thói quen đọc</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a:p>
            <a:pPr lvl="0" algn="just"/>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lang="vi-VN" sz="3200" dirty="0"/>
              <a:t>- Tổ chức ngày đọc sách, tuần đọc sách, đọc sách theo chủ đề, thi kể chuyện theo sách, viết về sách: Giúp HS tương tác với sách thông qua các hoạt động đọc sách; kết nối giữa HS, cha mẹ học sinh và nhà trường trong việc hỗ trợ HS đọc sách, duy trì việc đọc thường xuyên nhằm hình thành và phát triển thói quen đọc cho HS. NVTV xây dựng kế hoạch tổ chức định kỳ 1 – 2 lần/năm với sự hỗ trợ của Ban giám hiệu, GV, cha mẹ học sinh, chính quyền địa phương và các tổ chức xã hội khác ngoài nhà trường.</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22761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stretch>
            <a:fillRect/>
          </a:stretch>
        </p:blipFill>
        <p:spPr>
          <a:xfrm>
            <a:off x="-327330" y="0"/>
            <a:ext cx="12882856" cy="6858000"/>
          </a:xfrm>
          <a:prstGeom prst="rect">
            <a:avLst/>
          </a:prstGeom>
        </p:spPr>
      </p:pic>
      <p:pic>
        <p:nvPicPr>
          <p:cNvPr id="3" name="Hình ảnh 2" descr="Ảnh có chứa ngoài trời, cỏ, xanh lục, cánh đồng&#10;&#10;Mô tả được tạo tự động">
            <a:extLst>
              <a:ext uri="{FF2B5EF4-FFF2-40B4-BE49-F238E27FC236}">
                <a16:creationId xmlns:a16="http://schemas.microsoft.com/office/drawing/2014/main" xmlns="" id="{1431EA14-D9C1-4329-9072-C2DDF16E5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30" y="0"/>
            <a:ext cx="12882856" cy="6855167"/>
          </a:xfrm>
          <a:prstGeom prst="rect">
            <a:avLst/>
          </a:prstGeom>
        </p:spPr>
      </p:pic>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458525" y="46389"/>
            <a:ext cx="946819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II</a:t>
            </a: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Nội dung hoạt động thư viện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535576" y="692720"/>
            <a:ext cx="10750733" cy="5509200"/>
          </a:xfrm>
          <a:prstGeom prst="rect">
            <a:avLst/>
          </a:prstGeom>
          <a:noFill/>
        </p:spPr>
        <p:txBody>
          <a:bodyPr wrap="square" rtlCol="0">
            <a:spAutoFit/>
          </a:bodyPr>
          <a:lstStyle/>
          <a:p>
            <a:pPr lvl="0" algn="just"/>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lang="vi-VN" sz="3200" dirty="0"/>
              <a:t>c. Các hoạt động hỗ trợ học tập cho HS, giúp HS khám phá tìm hiểu thông tin, kiến thức và phát triển tư duy sáng tạo </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lvl="0" algn="just"/>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lang="vi-VN" sz="3200" dirty="0"/>
              <a:t>- Tra cứu theo chủ đề: Giúp HS khám phá tri thức, tìm hiểu về các vấn đề liên quan đến tự nhiên và xã hội. </a:t>
            </a:r>
            <a:endParaRPr lang="en-US" sz="3200" dirty="0"/>
          </a:p>
          <a:p>
            <a:pPr lvl="0" algn="just"/>
            <a:r>
              <a:rPr lang="vi-VN" sz="3200" dirty="0"/>
              <a:t>- Viết</a:t>
            </a:r>
            <a:r>
              <a:rPr lang="en-US" sz="3200" dirty="0"/>
              <a:t>,</a:t>
            </a:r>
            <a:r>
              <a:rPr lang="vi-VN" sz="3200" dirty="0"/>
              <a:t> vẽ, tự làm sách, làm sách cùng tác giả, làm đồ chơi nhằm phát triển năng lực, nuôi dưỡng tư duy sáng tạo thông qua việc khơi gợi những ý tưởng cho HS bằng các trải nghiệm thực tế. Tùy theo điều kiện của từng trường để có kế hoạch thực hiện phù hợp. NVTV thực hiện cùng với sự hỗ trợ của GV. </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8325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stretch>
            <a:fillRect/>
          </a:stretch>
        </p:blipFill>
        <p:spPr>
          <a:xfrm>
            <a:off x="-327330" y="0"/>
            <a:ext cx="12882856" cy="6858000"/>
          </a:xfrm>
          <a:prstGeom prst="rect">
            <a:avLst/>
          </a:prstGeom>
        </p:spPr>
      </p:pic>
      <p:pic>
        <p:nvPicPr>
          <p:cNvPr id="3" name="Hình ảnh 2" descr="Ảnh có chứa ngoài trời, cỏ, xanh lục, cánh đồng&#10;&#10;Mô tả được tạo tự động">
            <a:extLst>
              <a:ext uri="{FF2B5EF4-FFF2-40B4-BE49-F238E27FC236}">
                <a16:creationId xmlns:a16="http://schemas.microsoft.com/office/drawing/2014/main" xmlns="" id="{1431EA14-D9C1-4329-9072-C2DDF16E5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30" y="0"/>
            <a:ext cx="12882856" cy="6855167"/>
          </a:xfrm>
          <a:prstGeom prst="rect">
            <a:avLst/>
          </a:prstGeom>
        </p:spPr>
      </p:pic>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458525" y="46389"/>
            <a:ext cx="946819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II</a:t>
            </a: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Nội dung hoạt động thư viện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679269" y="692720"/>
            <a:ext cx="10907486" cy="55092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Các hoạt động hỗ trợ học tập cho HS, giúp HS khám phá tìm hiểu thông tin, kiến thức và phát triển tư duy sáng tạo </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 Giao lưu và trải nghiệm thực tế: Giúp HS hiểu các hoạt động thực tế, phát triển kỹ năng học tập chủ động cho HS. Tùy theo điều kiện của từng trường để có kế hoạch thực hiện phù hợp. Hiệu trưởng chủ trì hoặc phân công người chủ trì tổ chức hoạt động này với sự hỗ trợ của NVTV, GV và cha mẹ học sinh. Tổ chức giao lưu cùng tác giả, họa sỹ, khách mời trong lĩnh vực sách thiếu nhi và các hoạt động khác.</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5713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stretch>
            <a:fillRect/>
          </a:stretch>
        </p:blipFill>
        <p:spPr>
          <a:xfrm>
            <a:off x="-327330" y="0"/>
            <a:ext cx="12882856" cy="6858000"/>
          </a:xfrm>
          <a:prstGeom prst="rect">
            <a:avLst/>
          </a:prstGeom>
        </p:spPr>
      </p:pic>
      <p:pic>
        <p:nvPicPr>
          <p:cNvPr id="3" name="Hình ảnh 2" descr="Ảnh có chứa ngoài trời, cỏ, xanh lục, cánh đồng&#10;&#10;Mô tả được tạo tự động">
            <a:extLst>
              <a:ext uri="{FF2B5EF4-FFF2-40B4-BE49-F238E27FC236}">
                <a16:creationId xmlns:a16="http://schemas.microsoft.com/office/drawing/2014/main" xmlns="" id="{1431EA14-D9C1-4329-9072-C2DDF16E5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30" y="0"/>
            <a:ext cx="12882856" cy="6855167"/>
          </a:xfrm>
          <a:prstGeom prst="rect">
            <a:avLst/>
          </a:prstGeom>
        </p:spPr>
      </p:pic>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458525" y="46389"/>
            <a:ext cx="946819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II</a:t>
            </a: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Nội dung hoạt động thư viện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705394" y="692720"/>
            <a:ext cx="10816046" cy="5016758"/>
          </a:xfrm>
          <a:prstGeom prst="rect">
            <a:avLst/>
          </a:prstGeom>
          <a:noFill/>
        </p:spPr>
        <p:txBody>
          <a:bodyPr wrap="square" rtlCol="0">
            <a:spAutoFit/>
          </a:bodyPr>
          <a:lstStyle/>
          <a:p>
            <a:pPr lvl="0" algn="just"/>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lang="vi-VN" sz="3200" dirty="0"/>
              <a:t>d. Các hoạt động kết nối</a:t>
            </a:r>
            <a:endParaRPr lang="en-US" sz="3200" dirty="0"/>
          </a:p>
          <a:p>
            <a:pPr lvl="0" algn="just"/>
            <a:r>
              <a:rPr lang="vi-VN" sz="3200" dirty="0"/>
              <a:t> - Tương tác và làm việc nhóm: Giúp HS hình thành kỹ năng làm việc nhóm, kỹ năng hợp tác và kỹ năng làm việc độc lập. NVTV và GV phối hợp trình bày thông tin hoặc kiến thức thu thập được tại thư viện về một chủ đề hoặc đối tượng nào đó, HS làm các sản phẩm sáng tạo như xây dựng các tiểu phẩm kịch dựa theo các nhân vật trong những câu chuyện, làm sách truyện, phim ngắn… theo nhóm.</a:t>
            </a:r>
            <a:endParaRPr lang="en-US" sz="3200" dirty="0"/>
          </a:p>
          <a:p>
            <a:pPr lvl="0" algn="just"/>
            <a:r>
              <a:rPr lang="vi-VN" sz="3200" dirty="0"/>
              <a:t> </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56699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stretch>
            <a:fillRect/>
          </a:stretch>
        </p:blipFill>
        <p:spPr>
          <a:xfrm>
            <a:off x="-327330" y="0"/>
            <a:ext cx="12882856" cy="6858000"/>
          </a:xfrm>
          <a:prstGeom prst="rect">
            <a:avLst/>
          </a:prstGeom>
        </p:spPr>
      </p:pic>
      <p:pic>
        <p:nvPicPr>
          <p:cNvPr id="3" name="Hình ảnh 2" descr="Ảnh có chứa ngoài trời, cỏ, xanh lục, cánh đồng&#10;&#10;Mô tả được tạo tự động">
            <a:extLst>
              <a:ext uri="{FF2B5EF4-FFF2-40B4-BE49-F238E27FC236}">
                <a16:creationId xmlns:a16="http://schemas.microsoft.com/office/drawing/2014/main" xmlns="" id="{1431EA14-D9C1-4329-9072-C2DDF16E5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30" y="0"/>
            <a:ext cx="12882856" cy="6855167"/>
          </a:xfrm>
          <a:prstGeom prst="rect">
            <a:avLst/>
          </a:prstGeom>
        </p:spPr>
      </p:pic>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458525" y="46389"/>
            <a:ext cx="946819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II</a:t>
            </a: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Nội dung hoạt động thư viện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457200" y="692720"/>
            <a:ext cx="11299371"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Các hoạt động kết nối</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Tương tác giữa các khối lớp để HS có điều kiện hỗ trợ nhau: HS khối lớp 4,5 đọc sách cho các em HS khối lớp 1,2,3. Hoạt động này thực hiện theo kế hoạch và điều kiện của mỗi trường. - Chia sẻ và hướng đến cộng đồng nhằm hình thành ý thức và trách nhiệm công dân cho HS:Tổ chức các câu lạc bộ, các nhóm để chia sẻ sách, tài liệu và đồ dùng học tập, tìm hiểu truyền thống, văn hóa và lịch sử địa phương, làm các dụng cụ học tập từ sản phẩm tái chế….Hoạt động này được thực hiện tùy theo điều kiện của mỗi 4 trường với sự hướng dẫn của GV, NVTV và khuyến khích sự tham gia của cha mẹ học sinh</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67012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stretch>
            <a:fillRect/>
          </a:stretch>
        </p:blipFill>
        <p:spPr>
          <a:xfrm>
            <a:off x="-327330" y="0"/>
            <a:ext cx="12882856" cy="6858000"/>
          </a:xfrm>
          <a:prstGeom prst="rect">
            <a:avLst/>
          </a:prstGeom>
        </p:spPr>
      </p:pic>
      <p:pic>
        <p:nvPicPr>
          <p:cNvPr id="3" name="Hình ảnh 2" descr="Ảnh có chứa ngoài trời, cỏ, xanh lục, cánh đồng&#10;&#10;Mô tả được tạo tự động">
            <a:extLst>
              <a:ext uri="{FF2B5EF4-FFF2-40B4-BE49-F238E27FC236}">
                <a16:creationId xmlns:a16="http://schemas.microsoft.com/office/drawing/2014/main" xmlns="" id="{1431EA14-D9C1-4329-9072-C2DDF16E5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30" y="0"/>
            <a:ext cx="12882856" cy="6855167"/>
          </a:xfrm>
          <a:prstGeom prst="rect">
            <a:avLst/>
          </a:prstGeom>
        </p:spPr>
      </p:pic>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458525" y="46389"/>
            <a:ext cx="946819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II</a:t>
            </a: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Nội dung hoạt động thư viện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470262" y="692720"/>
            <a:ext cx="11220995" cy="5509200"/>
          </a:xfrm>
          <a:prstGeom prst="rect">
            <a:avLst/>
          </a:prstGeom>
          <a:noFill/>
        </p:spPr>
        <p:txBody>
          <a:bodyPr wrap="square" rtlCol="0">
            <a:spAutoFit/>
          </a:bodyPr>
          <a:lstStyle/>
          <a:p>
            <a:pPr lvl="0" algn="just"/>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lang="vi-VN" sz="3200" dirty="0"/>
              <a:t>e. Các hoạt động tương tác và phát triển nghiệp vụ cho NVTV và GV</a:t>
            </a:r>
            <a:endParaRPr lang="en-US" sz="3200" dirty="0"/>
          </a:p>
          <a:p>
            <a:pPr lvl="0" algn="just"/>
            <a:r>
              <a:rPr lang="vi-VN" sz="3200" dirty="0"/>
              <a:t> - Giới thiệu thư viện cho GV: Đầu năm học, NVTV giới thiệu về thư viện và các nguồn tài liệu mà thư viện cung cấp, giới thiệu danh mục tài liệu phù hợp theo môn học hoặc chủ đề để GV tham khảo phục vụ cho việc giảng dạy. </a:t>
            </a:r>
            <a:endParaRPr lang="en-US" sz="3200" dirty="0"/>
          </a:p>
          <a:p>
            <a:pPr lvl="0" algn="just"/>
            <a:r>
              <a:rPr lang="vi-VN" sz="3200" dirty="0"/>
              <a:t>- Tư vấn cho GV: Nhằm hỗ trợ cho GV trong việc sử dụng tài nguyên thông tin để thiết kế bài giảng. NVTV tổ chức các buổi tư vấn về cách kết hợp kiến thức thông tin (tìm kiếm, đánh giá và sử dụng thông tin phù hợp) cho GV định kỳ hàng quý hoặc khi có yêu cầu từ GV. </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10845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stretch>
            <a:fillRect/>
          </a:stretch>
        </p:blipFill>
        <p:spPr>
          <a:xfrm>
            <a:off x="-327330" y="0"/>
            <a:ext cx="12882856" cy="6858000"/>
          </a:xfrm>
          <a:prstGeom prst="rect">
            <a:avLst/>
          </a:prstGeom>
        </p:spPr>
      </p:pic>
      <p:pic>
        <p:nvPicPr>
          <p:cNvPr id="3" name="Hình ảnh 2" descr="Ảnh có chứa ngoài trời, cỏ, xanh lục, cánh đồng&#10;&#10;Mô tả được tạo tự động">
            <a:extLst>
              <a:ext uri="{FF2B5EF4-FFF2-40B4-BE49-F238E27FC236}">
                <a16:creationId xmlns:a16="http://schemas.microsoft.com/office/drawing/2014/main" xmlns="" id="{1431EA14-D9C1-4329-9072-C2DDF16E5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30" y="0"/>
            <a:ext cx="12882856" cy="6855167"/>
          </a:xfrm>
          <a:prstGeom prst="rect">
            <a:avLst/>
          </a:prstGeom>
        </p:spPr>
      </p:pic>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458525" y="46389"/>
            <a:ext cx="946819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II</a:t>
            </a: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Nội dung hoạt động thư viện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587828" y="692720"/>
            <a:ext cx="1088136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 Các hoạt động tương tác và phát triển nghiệp vụ cho NVTV và GV</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Xây dựng bộ danh mục tài liệu theo từng môn học hoặc từng khối lớp nhằm phục vụ cho việc giảng dạy của GV, từ đó hỗ trợ cho việc học tập của HS được tốt hơn. NVTV và GV phối hợp xây dựng bộ danh mục tài liệu theo từng môn học hoặc từng khối lớp, cập nhật và phát triển bộ sưu tập danh mục tài liệu theo từng năm học. </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45362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endParaRPr lang="vi-VN" sz="2400" dirty="0">
              <a:latin typeface="Arial" panose="020B0604020202020204" pitchFamily="34" charset="0"/>
              <a:cs typeface="Arial" panose="020B0604020202020204" pitchFamily="34" charset="0"/>
            </a:endParaRPr>
          </a:p>
        </p:txBody>
      </p:sp>
      <p:sp>
        <p:nvSpPr>
          <p:cNvPr id="6" name="TextBox 5"/>
          <p:cNvSpPr txBox="1"/>
          <p:nvPr/>
        </p:nvSpPr>
        <p:spPr>
          <a:xfrm>
            <a:off x="1083044" y="1298080"/>
            <a:ext cx="9560060" cy="605294"/>
          </a:xfrm>
          <a:prstGeom prst="rect">
            <a:avLst/>
          </a:prstGeom>
          <a:noFill/>
        </p:spPr>
        <p:txBody>
          <a:bodyPr wrap="square" rtlCol="0">
            <a:spAutoFit/>
          </a:bodyPr>
          <a:lstStyle/>
          <a:p>
            <a:pPr algn="just">
              <a:lnSpc>
                <a:spcPts val="4000"/>
              </a:lnSpc>
            </a:pPr>
            <a:r>
              <a:rPr lang="en-US" sz="3300" b="1" dirty="0">
                <a:solidFill>
                  <a:srgbClr val="7030A0"/>
                </a:solidFill>
                <a:latin typeface="Barlow Condensed Medium" panose="00000606000000000000" pitchFamily="2" charset="0"/>
                <a:cs typeface="Arial" pitchFamily="34" charset="0"/>
              </a:rPr>
              <a:t>Cách1. </a:t>
            </a:r>
            <a:r>
              <a:rPr lang="en-US" sz="3300" b="1" dirty="0" err="1">
                <a:solidFill>
                  <a:srgbClr val="7030A0"/>
                </a:solidFill>
                <a:latin typeface="Barlow Condensed Medium" panose="00000606000000000000" pitchFamily="2" charset="0"/>
                <a:cs typeface="Arial" pitchFamily="34" charset="0"/>
              </a:rPr>
              <a:t>Bố</a:t>
            </a:r>
            <a:r>
              <a:rPr lang="en-US" sz="3300" b="1" dirty="0">
                <a:solidFill>
                  <a:srgbClr val="7030A0"/>
                </a:solidFill>
                <a:latin typeface="Barlow Condensed Medium" panose="00000606000000000000" pitchFamily="2" charset="0"/>
                <a:cs typeface="Arial" pitchFamily="34" charset="0"/>
              </a:rPr>
              <a:t> </a:t>
            </a:r>
            <a:r>
              <a:rPr lang="en-US" sz="3300" b="1" dirty="0" err="1">
                <a:solidFill>
                  <a:srgbClr val="7030A0"/>
                </a:solidFill>
                <a:latin typeface="Barlow Condensed Medium" panose="00000606000000000000" pitchFamily="2" charset="0"/>
                <a:cs typeface="Arial" pitchFamily="34" charset="0"/>
              </a:rPr>
              <a:t>trí</a:t>
            </a:r>
            <a:r>
              <a:rPr lang="en-US" sz="3300" b="1" dirty="0">
                <a:solidFill>
                  <a:srgbClr val="7030A0"/>
                </a:solidFill>
                <a:latin typeface="Barlow Condensed Medium" panose="00000606000000000000" pitchFamily="2" charset="0"/>
                <a:cs typeface="Arial" pitchFamily="34" charset="0"/>
              </a:rPr>
              <a:t> </a:t>
            </a:r>
            <a:r>
              <a:rPr lang="en-US" sz="3300" b="1" dirty="0" err="1">
                <a:solidFill>
                  <a:srgbClr val="7030A0"/>
                </a:solidFill>
                <a:latin typeface="Barlow Condensed Medium" panose="00000606000000000000" pitchFamily="2" charset="0"/>
                <a:cs typeface="Arial" pitchFamily="34" charset="0"/>
              </a:rPr>
              <a:t>tiết</a:t>
            </a:r>
            <a:r>
              <a:rPr lang="en-US" sz="3300" b="1" dirty="0">
                <a:solidFill>
                  <a:srgbClr val="7030A0"/>
                </a:solidFill>
                <a:latin typeface="Barlow Condensed Medium" panose="00000606000000000000" pitchFamily="2" charset="0"/>
                <a:cs typeface="Arial" pitchFamily="34" charset="0"/>
              </a:rPr>
              <a:t> </a:t>
            </a:r>
            <a:r>
              <a:rPr lang="en-US" sz="3300" b="1" dirty="0" err="1">
                <a:solidFill>
                  <a:srgbClr val="7030A0"/>
                </a:solidFill>
                <a:latin typeface="Barlow Condensed Medium" panose="00000606000000000000" pitchFamily="2" charset="0"/>
                <a:cs typeface="Arial" pitchFamily="34" charset="0"/>
              </a:rPr>
              <a:t>đọc</a:t>
            </a:r>
            <a:r>
              <a:rPr lang="en-US" sz="3300" b="1" dirty="0">
                <a:solidFill>
                  <a:srgbClr val="7030A0"/>
                </a:solidFill>
                <a:latin typeface="Barlow Condensed Medium" panose="00000606000000000000" pitchFamily="2" charset="0"/>
                <a:cs typeface="Arial" pitchFamily="34" charset="0"/>
              </a:rPr>
              <a:t> </a:t>
            </a:r>
            <a:r>
              <a:rPr lang="en-US" sz="3300" b="1" dirty="0" err="1">
                <a:solidFill>
                  <a:srgbClr val="7030A0"/>
                </a:solidFill>
                <a:latin typeface="Barlow Condensed Medium" panose="00000606000000000000" pitchFamily="2" charset="0"/>
                <a:cs typeface="Arial" pitchFamily="34" charset="0"/>
              </a:rPr>
              <a:t>sách</a:t>
            </a:r>
            <a:r>
              <a:rPr lang="en-US" sz="3300" b="1" dirty="0">
                <a:solidFill>
                  <a:srgbClr val="7030A0"/>
                </a:solidFill>
                <a:latin typeface="Barlow Condensed Medium" panose="00000606000000000000" pitchFamily="2" charset="0"/>
                <a:cs typeface="Arial" pitchFamily="34" charset="0"/>
              </a:rPr>
              <a:t> </a:t>
            </a:r>
            <a:r>
              <a:rPr lang="en-US" sz="3300" b="1" dirty="0" err="1">
                <a:solidFill>
                  <a:srgbClr val="7030A0"/>
                </a:solidFill>
                <a:latin typeface="Barlow Condensed Medium" panose="00000606000000000000" pitchFamily="2" charset="0"/>
                <a:cs typeface="Arial" pitchFamily="34" charset="0"/>
              </a:rPr>
              <a:t>thư</a:t>
            </a:r>
            <a:r>
              <a:rPr lang="en-US" sz="3300" b="1" dirty="0">
                <a:solidFill>
                  <a:srgbClr val="7030A0"/>
                </a:solidFill>
                <a:latin typeface="Barlow Condensed Medium" panose="00000606000000000000" pitchFamily="2" charset="0"/>
                <a:cs typeface="Arial" pitchFamily="34" charset="0"/>
              </a:rPr>
              <a:t> </a:t>
            </a:r>
            <a:r>
              <a:rPr lang="en-US" sz="3300" b="1" dirty="0" err="1">
                <a:solidFill>
                  <a:srgbClr val="7030A0"/>
                </a:solidFill>
                <a:latin typeface="Barlow Condensed Medium" panose="00000606000000000000" pitchFamily="2" charset="0"/>
                <a:cs typeface="Arial" pitchFamily="34" charset="0"/>
              </a:rPr>
              <a:t>viện</a:t>
            </a:r>
            <a:r>
              <a:rPr lang="en-US" sz="3300" b="1" dirty="0">
                <a:solidFill>
                  <a:srgbClr val="7030A0"/>
                </a:solidFill>
                <a:latin typeface="Barlow Condensed Medium" panose="00000606000000000000" pitchFamily="2" charset="0"/>
                <a:cs typeface="Arial" pitchFamily="34" charset="0"/>
              </a:rPr>
              <a:t> </a:t>
            </a:r>
            <a:r>
              <a:rPr lang="en-US" sz="3300" b="1" dirty="0" err="1">
                <a:solidFill>
                  <a:srgbClr val="7030A0"/>
                </a:solidFill>
                <a:latin typeface="Barlow Condensed Medium" panose="00000606000000000000" pitchFamily="2" charset="0"/>
                <a:cs typeface="Arial" pitchFamily="34" charset="0"/>
              </a:rPr>
              <a:t>trong</a:t>
            </a:r>
            <a:r>
              <a:rPr lang="en-US" sz="3300" b="1" dirty="0">
                <a:solidFill>
                  <a:srgbClr val="7030A0"/>
                </a:solidFill>
                <a:latin typeface="Barlow Condensed Medium" panose="00000606000000000000" pitchFamily="2" charset="0"/>
                <a:cs typeface="Arial" pitchFamily="34" charset="0"/>
              </a:rPr>
              <a:t> TKB</a:t>
            </a:r>
            <a:endParaRPr lang="en-US" sz="3600" b="1" dirty="0">
              <a:solidFill>
                <a:srgbClr val="0070C0"/>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202193" y="342251"/>
            <a:ext cx="11502128" cy="937846"/>
            <a:chOff x="1673" y="929748"/>
            <a:chExt cx="7129670" cy="1283098"/>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 y="929748"/>
              <a:ext cx="7129670" cy="1283098"/>
            </a:xfrm>
            <a:prstGeom prst="rect">
              <a:avLst/>
            </a:prstGeom>
          </p:spPr>
        </p:pic>
        <p:sp>
          <p:nvSpPr>
            <p:cNvPr id="9" name="Rectangle 8"/>
            <p:cNvSpPr/>
            <p:nvPr/>
          </p:nvSpPr>
          <p:spPr>
            <a:xfrm>
              <a:off x="387658" y="975253"/>
              <a:ext cx="6357699" cy="1017170"/>
            </a:xfrm>
            <a:prstGeom prst="rect">
              <a:avLst/>
            </a:prstGeom>
          </p:spPr>
          <p:txBody>
            <a:bodyPr wrap="square">
              <a:spAutoFit/>
            </a:bodyPr>
            <a:lstStyle/>
            <a:p>
              <a:pPr>
                <a:lnSpc>
                  <a:spcPct val="115000"/>
                </a:lnSpc>
                <a:spcBef>
                  <a:spcPts val="400"/>
                </a:spcBef>
                <a:spcAft>
                  <a:spcPts val="400"/>
                </a:spcAft>
              </a:pPr>
              <a:r>
                <a:rPr lang="en-US" sz="3200" b="1"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mượn</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lịch</a:t>
              </a:r>
              <a:endPar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2" name="Slide Number Placeholder 1"/>
          <p:cNvSpPr>
            <a:spLocks noGrp="1"/>
          </p:cNvSpPr>
          <p:nvPr>
            <p:ph type="sldNum" sz="quarter" idx="4294967295"/>
          </p:nvPr>
        </p:nvSpPr>
        <p:spPr/>
        <p:txBody>
          <a:bodyPr/>
          <a:lstStyle/>
          <a:p>
            <a:endParaRPr lang="vi-VN" dirty="0"/>
          </a:p>
        </p:txBody>
      </p:sp>
      <p:sp>
        <p:nvSpPr>
          <p:cNvPr id="13" name="Rectangle 12"/>
          <p:cNvSpPr/>
          <p:nvPr/>
        </p:nvSpPr>
        <p:spPr>
          <a:xfrm>
            <a:off x="11172307" y="6031420"/>
            <a:ext cx="532013" cy="400110"/>
          </a:xfrm>
          <a:prstGeom prst="rect">
            <a:avLst/>
          </a:prstGeom>
        </p:spPr>
        <p:txBody>
          <a:bodyPr wrap="square">
            <a:spAutoFit/>
          </a:bodyPr>
          <a:lstStyle/>
          <a:p>
            <a:pPr algn="ctr"/>
            <a:fld id="{F9372258-B7CB-4416-8D82-E817E46A1DFB}" type="slidenum">
              <a:rPr lang="en-US" sz="2000" b="1" smtClean="0">
                <a:solidFill>
                  <a:srgbClr val="0070C0"/>
                </a:solidFill>
                <a:latin typeface="Arial" panose="020B0604020202020204" pitchFamily="34" charset="0"/>
                <a:cs typeface="Arial" panose="020B0604020202020204" pitchFamily="34" charset="0"/>
              </a:rPr>
              <a:pPr algn="ctr"/>
              <a:t>18</a:t>
            </a:fld>
            <a:endParaRPr lang="en-US" sz="2000" b="1" dirty="0">
              <a:solidFill>
                <a:srgbClr val="0070C0"/>
              </a:solidFill>
              <a:latin typeface="Arial" panose="020B0604020202020204" pitchFamily="34" charset="0"/>
              <a:cs typeface="Arial" panose="020B0604020202020204" pitchFamily="34" charset="0"/>
            </a:endParaRPr>
          </a:p>
        </p:txBody>
      </p:sp>
      <p:sp>
        <p:nvSpPr>
          <p:cNvPr id="15" name="TextBox 14"/>
          <p:cNvSpPr txBox="1"/>
          <p:nvPr/>
        </p:nvSpPr>
        <p:spPr>
          <a:xfrm>
            <a:off x="1149531" y="2212032"/>
            <a:ext cx="9117875" cy="605294"/>
          </a:xfrm>
          <a:prstGeom prst="rect">
            <a:avLst/>
          </a:prstGeom>
          <a:noFill/>
        </p:spPr>
        <p:txBody>
          <a:bodyPr wrap="square" rtlCol="0">
            <a:spAutoFit/>
          </a:bodyPr>
          <a:lstStyle/>
          <a:p>
            <a:pPr algn="just">
              <a:lnSpc>
                <a:spcPts val="4000"/>
              </a:lnSpc>
            </a:pPr>
            <a:r>
              <a:rPr lang="en-US" sz="3300" b="1" dirty="0" err="1">
                <a:solidFill>
                  <a:srgbClr val="7030A0"/>
                </a:solidFill>
                <a:latin typeface="Barlow Condensed Medium" panose="00000606000000000000" pitchFamily="2" charset="0"/>
                <a:cs typeface="Arial" pitchFamily="34" charset="0"/>
              </a:rPr>
              <a:t>Cách</a:t>
            </a:r>
            <a:r>
              <a:rPr lang="en-US" sz="3300" b="1" dirty="0">
                <a:solidFill>
                  <a:srgbClr val="7030A0"/>
                </a:solidFill>
                <a:latin typeface="Barlow Condensed Medium" panose="00000606000000000000" pitchFamily="2" charset="0"/>
                <a:cs typeface="Arial" pitchFamily="34" charset="0"/>
              </a:rPr>
              <a:t> 2.  </a:t>
            </a:r>
            <a:r>
              <a:rPr lang="en-US" sz="3200" b="1" dirty="0" err="1">
                <a:solidFill>
                  <a:srgbClr val="7030A0"/>
                </a:solidFill>
                <a:latin typeface="Barlow Condensed Medium" panose="00000606000000000000" pitchFamily="2" charset="0"/>
                <a:cs typeface="Arial" pitchFamily="34" charset="0"/>
              </a:rPr>
              <a:t>Tổ</a:t>
            </a:r>
            <a:r>
              <a:rPr lang="en-US" sz="3200" b="1" dirty="0">
                <a:solidFill>
                  <a:srgbClr val="7030A0"/>
                </a:solidFill>
                <a:latin typeface="Barlow Condensed Medium" panose="00000606000000000000" pitchFamily="2" charset="0"/>
                <a:cs typeface="Arial" pitchFamily="34" charset="0"/>
              </a:rPr>
              <a:t> </a:t>
            </a:r>
            <a:r>
              <a:rPr lang="en-US" sz="3200" b="1" dirty="0" err="1">
                <a:solidFill>
                  <a:srgbClr val="7030A0"/>
                </a:solidFill>
                <a:latin typeface="Barlow Condensed Medium" panose="00000606000000000000" pitchFamily="2" charset="0"/>
                <a:cs typeface="Arial" pitchFamily="34" charset="0"/>
              </a:rPr>
              <a:t>chức</a:t>
            </a:r>
            <a:r>
              <a:rPr lang="en-US" sz="3200" b="1" dirty="0">
                <a:solidFill>
                  <a:srgbClr val="7030A0"/>
                </a:solidFill>
                <a:latin typeface="Barlow Condensed Medium" panose="00000606000000000000" pitchFamily="2" charset="0"/>
                <a:cs typeface="Arial" pitchFamily="34" charset="0"/>
              </a:rPr>
              <a:t> </a:t>
            </a:r>
            <a:r>
              <a:rPr lang="en-US" sz="3200" b="1" dirty="0" err="1">
                <a:solidFill>
                  <a:srgbClr val="7030A0"/>
                </a:solidFill>
                <a:latin typeface="Barlow Condensed Medium" panose="00000606000000000000" pitchFamily="2" charset="0"/>
                <a:cs typeface="Arial" pitchFamily="34" charset="0"/>
              </a:rPr>
              <a:t>cho</a:t>
            </a:r>
            <a:r>
              <a:rPr lang="en-US" sz="3200" b="1" dirty="0">
                <a:solidFill>
                  <a:srgbClr val="7030A0"/>
                </a:solidFill>
                <a:latin typeface="Barlow Condensed Medium" panose="00000606000000000000" pitchFamily="2" charset="0"/>
                <a:cs typeface="Arial" pitchFamily="34" charset="0"/>
              </a:rPr>
              <a:t> HS </a:t>
            </a:r>
            <a:r>
              <a:rPr lang="en-US" sz="3200" b="1" dirty="0" err="1">
                <a:solidFill>
                  <a:srgbClr val="7030A0"/>
                </a:solidFill>
                <a:latin typeface="Barlow Condensed Medium" panose="00000606000000000000" pitchFamily="2" charset="0"/>
                <a:cs typeface="Arial" pitchFamily="34" charset="0"/>
              </a:rPr>
              <a:t>đọc</a:t>
            </a:r>
            <a:r>
              <a:rPr lang="en-US" sz="3200" b="1" dirty="0">
                <a:solidFill>
                  <a:srgbClr val="7030A0"/>
                </a:solidFill>
                <a:latin typeface="Barlow Condensed Medium" panose="00000606000000000000" pitchFamily="2" charset="0"/>
                <a:cs typeface="Arial" pitchFamily="34" charset="0"/>
              </a:rPr>
              <a:t> </a:t>
            </a:r>
            <a:r>
              <a:rPr lang="en-US" sz="3200" b="1" dirty="0" err="1">
                <a:solidFill>
                  <a:srgbClr val="7030A0"/>
                </a:solidFill>
                <a:latin typeface="Barlow Condensed Medium" panose="00000606000000000000" pitchFamily="2" charset="0"/>
                <a:cs typeface="Arial" pitchFamily="34" charset="0"/>
              </a:rPr>
              <a:t>sách</a:t>
            </a:r>
            <a:r>
              <a:rPr lang="en-US" sz="3200" b="1" dirty="0">
                <a:solidFill>
                  <a:srgbClr val="7030A0"/>
                </a:solidFill>
                <a:latin typeface="Barlow Condensed Medium" panose="00000606000000000000" pitchFamily="2" charset="0"/>
                <a:cs typeface="Arial" pitchFamily="34" charset="0"/>
              </a:rPr>
              <a:t> </a:t>
            </a:r>
            <a:r>
              <a:rPr lang="en-US" sz="3200" b="1" dirty="0" err="1">
                <a:solidFill>
                  <a:srgbClr val="7030A0"/>
                </a:solidFill>
                <a:latin typeface="Barlow Condensed Medium" panose="00000606000000000000" pitchFamily="2" charset="0"/>
                <a:cs typeface="Arial" pitchFamily="34" charset="0"/>
              </a:rPr>
              <a:t>tại</a:t>
            </a:r>
            <a:r>
              <a:rPr lang="en-US" sz="3200" b="1" dirty="0">
                <a:solidFill>
                  <a:srgbClr val="7030A0"/>
                </a:solidFill>
                <a:latin typeface="Barlow Condensed Medium" panose="00000606000000000000" pitchFamily="2" charset="0"/>
                <a:cs typeface="Arial" pitchFamily="34" charset="0"/>
              </a:rPr>
              <a:t> </a:t>
            </a:r>
            <a:r>
              <a:rPr lang="en-US" sz="3200" b="1" dirty="0" err="1">
                <a:solidFill>
                  <a:srgbClr val="7030A0"/>
                </a:solidFill>
                <a:latin typeface="Barlow Condensed Medium" panose="00000606000000000000" pitchFamily="2" charset="0"/>
                <a:cs typeface="Arial" pitchFamily="34" charset="0"/>
              </a:rPr>
              <a:t>lớp</a:t>
            </a:r>
            <a:endParaRPr lang="en-US" sz="3200" b="1" dirty="0">
              <a:solidFill>
                <a:srgbClr val="7030A0"/>
              </a:solidFill>
              <a:latin typeface="Barlow Condensed Medium" panose="00000606000000000000" pitchFamily="2" charset="0"/>
              <a:cs typeface="Arial" pitchFamily="34" charset="0"/>
            </a:endParaRPr>
          </a:p>
        </p:txBody>
      </p:sp>
      <p:sp>
        <p:nvSpPr>
          <p:cNvPr id="16" name="TextBox 15"/>
          <p:cNvSpPr txBox="1"/>
          <p:nvPr/>
        </p:nvSpPr>
        <p:spPr>
          <a:xfrm>
            <a:off x="1149531" y="3017520"/>
            <a:ext cx="9493572" cy="600164"/>
          </a:xfrm>
          <a:prstGeom prst="rect">
            <a:avLst/>
          </a:prstGeom>
          <a:noFill/>
        </p:spPr>
        <p:txBody>
          <a:bodyPr wrap="square" rtlCol="0">
            <a:spAutoFit/>
          </a:bodyPr>
          <a:lstStyle/>
          <a:p>
            <a:r>
              <a:rPr lang="en-US" sz="3300" b="1" dirty="0" err="1">
                <a:solidFill>
                  <a:srgbClr val="7030A0"/>
                </a:solidFill>
                <a:latin typeface="Barlow Condensed Medium" panose="00000606000000000000" pitchFamily="2" charset="0"/>
                <a:cs typeface="Arial" pitchFamily="34" charset="0"/>
              </a:rPr>
              <a:t>Cách</a:t>
            </a:r>
            <a:r>
              <a:rPr lang="en-US" sz="3300" b="1" dirty="0">
                <a:solidFill>
                  <a:srgbClr val="7030A0"/>
                </a:solidFill>
                <a:latin typeface="Barlow Condensed Medium" panose="00000606000000000000" pitchFamily="2" charset="0"/>
                <a:cs typeface="Arial" pitchFamily="34" charset="0"/>
              </a:rPr>
              <a:t> 3. Cho HS </a:t>
            </a:r>
            <a:r>
              <a:rPr lang="en-US" sz="3300" b="1" dirty="0" err="1">
                <a:solidFill>
                  <a:srgbClr val="7030A0"/>
                </a:solidFill>
                <a:latin typeface="Barlow Condensed Medium" panose="00000606000000000000" pitchFamily="2" charset="0"/>
                <a:cs typeface="Arial" pitchFamily="34" charset="0"/>
              </a:rPr>
              <a:t>mượn</a:t>
            </a:r>
            <a:r>
              <a:rPr lang="en-US" sz="3300" b="1" dirty="0">
                <a:solidFill>
                  <a:srgbClr val="7030A0"/>
                </a:solidFill>
                <a:latin typeface="Barlow Condensed Medium" panose="00000606000000000000" pitchFamily="2" charset="0"/>
                <a:cs typeface="Arial" pitchFamily="34" charset="0"/>
              </a:rPr>
              <a:t> </a:t>
            </a:r>
            <a:r>
              <a:rPr lang="en-US" sz="3300" b="1" dirty="0" err="1">
                <a:solidFill>
                  <a:srgbClr val="7030A0"/>
                </a:solidFill>
                <a:latin typeface="Barlow Condensed Medium" panose="00000606000000000000" pitchFamily="2" charset="0"/>
                <a:cs typeface="Arial" pitchFamily="34" charset="0"/>
              </a:rPr>
              <a:t>sách</a:t>
            </a:r>
            <a:r>
              <a:rPr lang="en-US" sz="3300" b="1" dirty="0">
                <a:solidFill>
                  <a:srgbClr val="7030A0"/>
                </a:solidFill>
                <a:latin typeface="Barlow Condensed Medium" panose="00000606000000000000" pitchFamily="2" charset="0"/>
                <a:cs typeface="Arial" pitchFamily="34" charset="0"/>
              </a:rPr>
              <a:t> </a:t>
            </a:r>
            <a:r>
              <a:rPr lang="en-US" sz="3300" b="1" dirty="0" err="1">
                <a:solidFill>
                  <a:srgbClr val="7030A0"/>
                </a:solidFill>
                <a:latin typeface="Barlow Condensed Medium" panose="00000606000000000000" pitchFamily="2" charset="0"/>
                <a:cs typeface="Arial" pitchFamily="34" charset="0"/>
              </a:rPr>
              <a:t>về</a:t>
            </a:r>
            <a:r>
              <a:rPr lang="en-US" sz="3300" b="1" dirty="0">
                <a:solidFill>
                  <a:srgbClr val="7030A0"/>
                </a:solidFill>
                <a:latin typeface="Barlow Condensed Medium" panose="00000606000000000000" pitchFamily="2" charset="0"/>
                <a:cs typeface="Arial" pitchFamily="34" charset="0"/>
              </a:rPr>
              <a:t> </a:t>
            </a:r>
            <a:r>
              <a:rPr lang="en-US" sz="3300" b="1" dirty="0" err="1">
                <a:solidFill>
                  <a:srgbClr val="7030A0"/>
                </a:solidFill>
                <a:latin typeface="Barlow Condensed Medium" panose="00000606000000000000" pitchFamily="2" charset="0"/>
                <a:cs typeface="Arial" pitchFamily="34" charset="0"/>
              </a:rPr>
              <a:t>nhà</a:t>
            </a:r>
            <a:r>
              <a:rPr lang="en-US" sz="3300" b="1" dirty="0">
                <a:solidFill>
                  <a:srgbClr val="7030A0"/>
                </a:solidFill>
                <a:latin typeface="Barlow Condensed Medium" panose="00000606000000000000" pitchFamily="2" charset="0"/>
                <a:cs typeface="Arial" pitchFamily="34" charset="0"/>
              </a:rPr>
              <a:t> </a:t>
            </a:r>
            <a:r>
              <a:rPr lang="en-US" sz="3300" b="1" dirty="0" err="1">
                <a:solidFill>
                  <a:srgbClr val="7030A0"/>
                </a:solidFill>
                <a:latin typeface="Barlow Condensed Medium" panose="00000606000000000000" pitchFamily="2" charset="0"/>
                <a:cs typeface="Arial" pitchFamily="34" charset="0"/>
              </a:rPr>
              <a:t>đọc</a:t>
            </a:r>
            <a:endParaRPr lang="en-US" sz="3300" b="1" dirty="0">
              <a:solidFill>
                <a:srgbClr val="7030A0"/>
              </a:solidFill>
              <a:latin typeface="Barlow Condensed Medium" panose="00000606000000000000" pitchFamily="2" charset="0"/>
              <a:cs typeface="Arial" pitchFamily="34" charset="0"/>
            </a:endParaRPr>
          </a:p>
        </p:txBody>
      </p:sp>
    </p:spTree>
    <p:extLst>
      <p:ext uri="{BB962C8B-B14F-4D97-AF65-F5344CB8AC3E}">
        <p14:creationId xmlns:p14="http://schemas.microsoft.com/office/powerpoint/2010/main" val="2801185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29DFDC8E-CA40-4C0A-A99B-26A091BE712C}"/>
              </a:ext>
            </a:extLst>
          </p:cNvPr>
          <p:cNvSpPr txBox="1"/>
          <p:nvPr/>
        </p:nvSpPr>
        <p:spPr>
          <a:xfrm>
            <a:off x="3487783" y="1981200"/>
            <a:ext cx="4402183" cy="461665"/>
          </a:xfrm>
          <a:prstGeom prst="rect">
            <a:avLst/>
          </a:prstGeom>
          <a:noFill/>
        </p:spPr>
        <p:txBody>
          <a:bodyPr wrap="square" rtlCol="0">
            <a:spAutoFit/>
          </a:bodyPr>
          <a:lstStyle/>
          <a:p>
            <a:endParaRPr lang="vi-VN" sz="2400" dirty="0">
              <a:latin typeface="Arial" panose="020B0604020202020204" pitchFamily="34" charset="0"/>
              <a:cs typeface="Arial" panose="020B0604020202020204" pitchFamily="34" charset="0"/>
            </a:endParaRPr>
          </a:p>
        </p:txBody>
      </p:sp>
      <p:grpSp>
        <p:nvGrpSpPr>
          <p:cNvPr id="7" name="Group 6"/>
          <p:cNvGrpSpPr/>
          <p:nvPr/>
        </p:nvGrpSpPr>
        <p:grpSpPr>
          <a:xfrm>
            <a:off x="0" y="14982"/>
            <a:ext cx="12192000" cy="1283098"/>
            <a:chOff x="0" y="659737"/>
            <a:chExt cx="7129670" cy="1283098"/>
          </a:xfrm>
          <a:solidFill>
            <a:schemeClr val="accent6">
              <a:lumMod val="40000"/>
              <a:lumOff val="60000"/>
            </a:schemeClr>
          </a:solidFill>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9737"/>
              <a:ext cx="7129670" cy="1283098"/>
            </a:xfrm>
            <a:prstGeom prst="rect">
              <a:avLst/>
            </a:prstGeom>
            <a:grpFill/>
          </p:spPr>
        </p:pic>
        <p:sp>
          <p:nvSpPr>
            <p:cNvPr id="9" name="Rectangle 8"/>
            <p:cNvSpPr/>
            <p:nvPr/>
          </p:nvSpPr>
          <p:spPr>
            <a:xfrm>
              <a:off x="387658" y="975253"/>
              <a:ext cx="6357699" cy="658642"/>
            </a:xfrm>
            <a:prstGeom prst="rect">
              <a:avLst/>
            </a:prstGeom>
            <a:grpFill/>
          </p:spPr>
          <p:txBody>
            <a:bodyPr wrap="square">
              <a:spAutoFit/>
            </a:bodyPr>
            <a:lstStyle/>
            <a:p>
              <a:pPr>
                <a:lnSpc>
                  <a:spcPct val="115000"/>
                </a:lnSpc>
                <a:spcAft>
                  <a:spcPts val="0"/>
                </a:spcAft>
              </a:pPr>
              <a:r>
                <a:rPr lang="en-US" sz="3200" b="1" dirty="0">
                  <a:solidFill>
                    <a:schemeClr val="bg1"/>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thiệu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sách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trưng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bày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sách</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2" name="Slide Number Placeholder 1"/>
          <p:cNvSpPr>
            <a:spLocks noGrp="1"/>
          </p:cNvSpPr>
          <p:nvPr>
            <p:ph type="sldNum" sz="quarter" idx="4294967295"/>
          </p:nvPr>
        </p:nvSpPr>
        <p:spPr/>
        <p:txBody>
          <a:bodyPr/>
          <a:lstStyle/>
          <a:p>
            <a:endParaRPr lang="vi-VN" dirty="0"/>
          </a:p>
        </p:txBody>
      </p:sp>
      <p:sp>
        <p:nvSpPr>
          <p:cNvPr id="13" name="Rectangle 12"/>
          <p:cNvSpPr/>
          <p:nvPr/>
        </p:nvSpPr>
        <p:spPr>
          <a:xfrm>
            <a:off x="11172307" y="6031420"/>
            <a:ext cx="532013" cy="400110"/>
          </a:xfrm>
          <a:prstGeom prst="rect">
            <a:avLst/>
          </a:prstGeom>
        </p:spPr>
        <p:txBody>
          <a:bodyPr wrap="square">
            <a:spAutoFit/>
          </a:bodyPr>
          <a:lstStyle/>
          <a:p>
            <a:pPr algn="ctr"/>
            <a:fld id="{F9372258-B7CB-4416-8D82-E817E46A1DFB}" type="slidenum">
              <a:rPr lang="en-US" sz="2000" b="1" smtClean="0">
                <a:solidFill>
                  <a:srgbClr val="0070C0"/>
                </a:solidFill>
                <a:latin typeface="Arial" panose="020B0604020202020204" pitchFamily="34" charset="0"/>
                <a:cs typeface="Arial" panose="020B0604020202020204" pitchFamily="34" charset="0"/>
              </a:rPr>
              <a:pPr algn="ctr"/>
              <a:t>19</a:t>
            </a:fld>
            <a:endParaRPr lang="en-US" sz="2000" b="1"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2011680" y="1750423"/>
            <a:ext cx="1214846" cy="1938992"/>
          </a:xfrm>
          <a:prstGeom prst="rect">
            <a:avLst/>
          </a:prstGeom>
          <a:solidFill>
            <a:schemeClr val="accent2"/>
          </a:solidFill>
        </p:spPr>
        <p:txBody>
          <a:bodyPr wrap="square" rtlCol="0">
            <a:spAutoFit/>
          </a:bodyPr>
          <a:lstStyle/>
          <a:p>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Giới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thiệu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sách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p>
        </p:txBody>
      </p:sp>
      <p:sp>
        <p:nvSpPr>
          <p:cNvPr id="14" name="Right Arrow 13"/>
          <p:cNvSpPr/>
          <p:nvPr/>
        </p:nvSpPr>
        <p:spPr>
          <a:xfrm>
            <a:off x="3226526" y="2155371"/>
            <a:ext cx="914400" cy="78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orizontal Scroll 14"/>
          <p:cNvSpPr/>
          <p:nvPr/>
        </p:nvSpPr>
        <p:spPr>
          <a:xfrm>
            <a:off x="4140926" y="1783079"/>
            <a:ext cx="5854116" cy="74458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Giáo</a:t>
            </a:r>
            <a:r>
              <a:rPr lang="en-US" sz="2800" b="1" dirty="0"/>
              <a:t> </a:t>
            </a:r>
            <a:r>
              <a:rPr lang="en-US" sz="2800" b="1" dirty="0" err="1"/>
              <a:t>viên</a:t>
            </a:r>
            <a:endParaRPr lang="en-US" sz="2800" b="1" dirty="0"/>
          </a:p>
        </p:txBody>
      </p:sp>
      <p:sp>
        <p:nvSpPr>
          <p:cNvPr id="17" name="Right Arrow 16"/>
          <p:cNvSpPr/>
          <p:nvPr/>
        </p:nvSpPr>
        <p:spPr>
          <a:xfrm flipV="1">
            <a:off x="3226526" y="3161213"/>
            <a:ext cx="9144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orizontal Scroll 18"/>
          <p:cNvSpPr/>
          <p:nvPr/>
        </p:nvSpPr>
        <p:spPr>
          <a:xfrm>
            <a:off x="4140926" y="2847813"/>
            <a:ext cx="5854116" cy="73151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Học</a:t>
            </a:r>
            <a:r>
              <a:rPr lang="en-US" sz="2800" b="1" dirty="0"/>
              <a:t> </a:t>
            </a:r>
            <a:r>
              <a:rPr lang="en-US" sz="2800" b="1" dirty="0" err="1"/>
              <a:t>sinh</a:t>
            </a:r>
            <a:endParaRPr lang="en-US" sz="2800" b="1" dirty="0"/>
          </a:p>
        </p:txBody>
      </p:sp>
      <p:sp>
        <p:nvSpPr>
          <p:cNvPr id="23" name="TextBox 22"/>
          <p:cNvSpPr txBox="1"/>
          <p:nvPr/>
        </p:nvSpPr>
        <p:spPr>
          <a:xfrm>
            <a:off x="4976949" y="3899482"/>
            <a:ext cx="2625634" cy="1077218"/>
          </a:xfrm>
          <a:prstGeom prst="rect">
            <a:avLst/>
          </a:prstGeom>
          <a:solidFill>
            <a:schemeClr val="accent2"/>
          </a:solidFill>
        </p:spPr>
        <p:txBody>
          <a:bodyPr wrap="square" rtlCol="0">
            <a:spAutoFit/>
          </a:bodyPr>
          <a:lstStyle/>
          <a:p>
            <a:pPr algn="ct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Trưng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bày</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lãm</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sách</a:t>
            </a:r>
            <a:endParaRPr lang="en-US" dirty="0"/>
          </a:p>
        </p:txBody>
      </p:sp>
      <p:pic>
        <p:nvPicPr>
          <p:cNvPr id="24" name="Picture 23"/>
          <p:cNvPicPr>
            <a:picLocks noChangeAspect="1"/>
          </p:cNvPicPr>
          <p:nvPr/>
        </p:nvPicPr>
        <p:blipFill>
          <a:blip r:embed="rId3"/>
          <a:stretch>
            <a:fillRect/>
          </a:stretch>
        </p:blipFill>
        <p:spPr>
          <a:xfrm rot="5668827">
            <a:off x="5421863" y="5039700"/>
            <a:ext cx="534021" cy="359087"/>
          </a:xfrm>
          <a:prstGeom prst="rect">
            <a:avLst/>
          </a:prstGeom>
        </p:spPr>
      </p:pic>
      <p:sp>
        <p:nvSpPr>
          <p:cNvPr id="25" name="TextBox 24"/>
          <p:cNvSpPr txBox="1"/>
          <p:nvPr/>
        </p:nvSpPr>
        <p:spPr>
          <a:xfrm>
            <a:off x="2011680" y="5499463"/>
            <a:ext cx="3879669" cy="523220"/>
          </a:xfrm>
          <a:prstGeom prst="rect">
            <a:avLst/>
          </a:prstGeom>
          <a:solidFill>
            <a:schemeClr val="accent1"/>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Ở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endParaRPr lang="en-US" sz="2800" dirty="0">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4"/>
          <a:stretch>
            <a:fillRect/>
          </a:stretch>
        </p:blipFill>
        <p:spPr>
          <a:xfrm flipH="1">
            <a:off x="6803169" y="4939023"/>
            <a:ext cx="386682" cy="522764"/>
          </a:xfrm>
          <a:prstGeom prst="rect">
            <a:avLst/>
          </a:prstGeom>
        </p:spPr>
      </p:pic>
      <p:sp>
        <p:nvSpPr>
          <p:cNvPr id="27" name="TextBox 26"/>
          <p:cNvSpPr txBox="1"/>
          <p:nvPr/>
        </p:nvSpPr>
        <p:spPr>
          <a:xfrm>
            <a:off x="6400798" y="5461787"/>
            <a:ext cx="3937160" cy="523220"/>
          </a:xfrm>
          <a:prstGeom prst="rect">
            <a:avLst/>
          </a:prstGeom>
          <a:solidFill>
            <a:schemeClr val="accent1"/>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9340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ngoài trời, cỏ, xanh lục, cánh đồng&#10;&#10;Mô tả được tạo tự động">
            <a:extLst>
              <a:ext uri="{FF2B5EF4-FFF2-40B4-BE49-F238E27FC236}">
                <a16:creationId xmlns:a16="http://schemas.microsoft.com/office/drawing/2014/main" xmlns="" id="{1431EA14-D9C1-4329-9072-C2DDF16E5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30" y="0"/>
            <a:ext cx="12882856" cy="685516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31" y="36685"/>
            <a:ext cx="12882856" cy="681848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30" y="0"/>
            <a:ext cx="12882855" cy="6858000"/>
          </a:xfrm>
          <a:prstGeom prst="rect">
            <a:avLst/>
          </a:prstGeom>
        </p:spPr>
      </p:pic>
      <p:pic>
        <p:nvPicPr>
          <p:cNvPr id="7" name="Content Placeholder 5"/>
          <p:cNvPicPr>
            <a:picLocks noChangeAspect="1"/>
          </p:cNvPicPr>
          <p:nvPr/>
        </p:nvPicPr>
        <p:blipFill>
          <a:blip r:embed="rId4"/>
          <a:stretch>
            <a:fillRect/>
          </a:stretch>
        </p:blipFill>
        <p:spPr>
          <a:xfrm>
            <a:off x="-327330" y="0"/>
            <a:ext cx="12882856" cy="6858000"/>
          </a:xfrm>
          <a:prstGeom prst="rect">
            <a:avLst/>
          </a:prstGeom>
        </p:spPr>
      </p:pic>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endParaRPr lang="vi-VN" sz="2400" dirty="0">
              <a:latin typeface="Arial" panose="020B0604020202020204" pitchFamily="34" charset="0"/>
              <a:cs typeface="Arial" panose="020B0604020202020204" pitchFamily="34" charset="0"/>
            </a:endParaRPr>
          </a:p>
        </p:txBody>
      </p:sp>
      <p:sp>
        <p:nvSpPr>
          <p:cNvPr id="5" name="Rectangle 4"/>
          <p:cNvSpPr/>
          <p:nvPr/>
        </p:nvSpPr>
        <p:spPr>
          <a:xfrm>
            <a:off x="1174332" y="351692"/>
            <a:ext cx="9468195" cy="707886"/>
          </a:xfrm>
          <a:prstGeom prst="rect">
            <a:avLst/>
          </a:prstGeom>
        </p:spPr>
        <p:txBody>
          <a:bodyPr wrap="square">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NỘI DUNG CHUYÊN ĐỀ</a:t>
            </a:r>
          </a:p>
        </p:txBody>
      </p:sp>
      <p:sp>
        <p:nvSpPr>
          <p:cNvPr id="6" name="TextBox 5"/>
          <p:cNvSpPr txBox="1"/>
          <p:nvPr/>
        </p:nvSpPr>
        <p:spPr>
          <a:xfrm>
            <a:off x="888276" y="1399212"/>
            <a:ext cx="11011988" cy="4093428"/>
          </a:xfrm>
          <a:prstGeom prst="rect">
            <a:avLst/>
          </a:prstGeom>
          <a:noFill/>
        </p:spPr>
        <p:txBody>
          <a:bodyPr wrap="square" rtlCol="0">
            <a:spAutoFit/>
          </a:bodyPr>
          <a:lstStyle/>
          <a:p>
            <a:r>
              <a:rPr lang="en-US" sz="4000" b="1" dirty="0">
                <a:latin typeface="Times New Roman" pitchFamily="18" charset="0"/>
                <a:cs typeface="Times New Roman" pitchFamily="18" charset="0"/>
              </a:rPr>
              <a:t>A. </a:t>
            </a:r>
            <a:r>
              <a:rPr lang="en-US" sz="4000" b="1" dirty="0" err="1">
                <a:latin typeface="Times New Roman" pitchFamily="18" charset="0"/>
                <a:cs typeface="Times New Roman" pitchFamily="18" charset="0"/>
              </a:rPr>
              <a:t>Phần</a:t>
            </a:r>
            <a:r>
              <a:rPr lang="en-US" sz="4000" b="1" dirty="0">
                <a:latin typeface="Times New Roman" pitchFamily="18" charset="0"/>
                <a:cs typeface="Times New Roman" pitchFamily="18" charset="0"/>
              </a:rPr>
              <a:t> I</a:t>
            </a:r>
          </a:p>
          <a:p>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Hoạt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động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thư</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viện</a:t>
            </a:r>
            <a:endParaRPr lang="en-US" sz="4000" b="1" dirty="0">
              <a:latin typeface="Times New Roman" pitchFamily="18" charset="0"/>
              <a:cs typeface="Times New Roman" pitchFamily="18" charset="0"/>
            </a:endParaRPr>
          </a:p>
          <a:p>
            <a:pPr marL="514350" indent="-514350">
              <a:lnSpc>
                <a:spcPct val="150000"/>
              </a:lnSpc>
              <a:buAutoNum type="alphaUcPeriod" startAt="2"/>
            </a:pPr>
            <a:r>
              <a:rPr lang="en-US" sz="4000" b="1" dirty="0" err="1">
                <a:latin typeface="Times New Roman" pitchFamily="18" charset="0"/>
                <a:cs typeface="Times New Roman" pitchFamily="18" charset="0"/>
              </a:rPr>
              <a:t>Phần</a:t>
            </a:r>
            <a:r>
              <a:rPr lang="en-US" sz="4000" b="1" dirty="0">
                <a:latin typeface="Times New Roman" pitchFamily="18" charset="0"/>
                <a:cs typeface="Times New Roman" pitchFamily="18" charset="0"/>
              </a:rPr>
              <a:t> II</a:t>
            </a:r>
            <a:endParaRPr lang="en-US" sz="4000" b="1" dirty="0">
              <a:solidFill>
                <a:srgbClr val="0070C0"/>
              </a:solidFill>
              <a:latin typeface="Times New Roman" pitchFamily="18" charset="0"/>
              <a:cs typeface="Times New Roman" pitchFamily="18" charset="0"/>
            </a:endParaRPr>
          </a:p>
          <a:p>
            <a:pPr marL="514350" indent="-514350">
              <a:lnSpc>
                <a:spcPct val="150000"/>
              </a:lnSpc>
            </a:pPr>
            <a:r>
              <a:rPr lang="en-US" sz="4000" b="1" dirty="0">
                <a:solidFill>
                  <a:srgbClr val="0070C0"/>
                </a:solidFill>
                <a:latin typeface="Times New Roman" pitchFamily="18" charset="0"/>
                <a:cs typeface="Times New Roman" pitchFamily="18" charset="0"/>
              </a:rPr>
              <a:t>    </a:t>
            </a:r>
            <a:r>
              <a:rPr lang="en-US" sz="4000" b="1" dirty="0" err="1">
                <a:latin typeface="Times New Roman" pitchFamily="18" charset="0"/>
                <a:cs typeface="Times New Roman" pitchFamily="18" charset="0"/>
              </a:rPr>
              <a:t>Cách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xây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dựng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tiết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đọc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sách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thư</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viện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gắn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chủ</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đề</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chủ</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điểm</a:t>
            </a:r>
            <a:r>
              <a:rPr lang="en-US" sz="4000" b="1" dirty="0">
                <a:latin typeface="Times New Roman" pitchFamily="18" charset="0"/>
                <a:cs typeface="Times New Roman" pitchFamily="18" charset="0"/>
              </a:rPr>
              <a:t>.</a:t>
            </a:r>
          </a:p>
        </p:txBody>
      </p:sp>
    </p:spTree>
    <p:extLst>
      <p:ext uri="{BB962C8B-B14F-4D97-AF65-F5344CB8AC3E}">
        <p14:creationId xmlns:p14="http://schemas.microsoft.com/office/powerpoint/2010/main" val="1190810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5"/>
          <p:cNvPicPr>
            <a:picLocks noChangeAspect="1"/>
          </p:cNvPicPr>
          <p:nvPr/>
        </p:nvPicPr>
        <p:blipFill>
          <a:blip r:embed="rId2"/>
          <a:stretch>
            <a:fillRect/>
          </a:stretch>
        </p:blipFill>
        <p:spPr>
          <a:xfrm>
            <a:off x="-327330" y="0"/>
            <a:ext cx="12882856" cy="6858000"/>
          </a:xfrm>
          <a:prstGeom prst="rect">
            <a:avLst/>
          </a:prstGeom>
        </p:spPr>
      </p:pic>
      <p:sp>
        <p:nvSpPr>
          <p:cNvPr id="4" name="Rectangle 1"/>
          <p:cNvSpPr>
            <a:spLocks noChangeArrowheads="1"/>
          </p:cNvSpPr>
          <p:nvPr/>
        </p:nvSpPr>
        <p:spPr bwMode="auto">
          <a:xfrm>
            <a:off x="1451020" y="2397786"/>
            <a:ext cx="15639252" cy="796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Slide Number Placeholder 3"/>
          <p:cNvSpPr txBox="1">
            <a:spLocks/>
          </p:cNvSpPr>
          <p:nvPr/>
        </p:nvSpPr>
        <p:spPr>
          <a:xfrm>
            <a:off x="11180188" y="6064119"/>
            <a:ext cx="5318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0070C0"/>
                </a:solidFill>
              </a:rPr>
              <a:t>17</a:t>
            </a:r>
            <a:endParaRPr lang="vi-VN" b="1" dirty="0">
              <a:solidFill>
                <a:srgbClr val="0070C0"/>
              </a:solidFill>
            </a:endParaRPr>
          </a:p>
        </p:txBody>
      </p:sp>
      <p:sp>
        <p:nvSpPr>
          <p:cNvPr id="10" name="TextBox 9"/>
          <p:cNvSpPr txBox="1"/>
          <p:nvPr/>
        </p:nvSpPr>
        <p:spPr>
          <a:xfrm>
            <a:off x="766482" y="252941"/>
            <a:ext cx="10413706" cy="1231106"/>
          </a:xfrm>
          <a:prstGeom prst="rect">
            <a:avLst/>
          </a:prstGeom>
          <a:noFill/>
        </p:spPr>
        <p:txBody>
          <a:bodyPr wrap="square" rtlCol="0">
            <a:spAutoFit/>
          </a:bodyPr>
          <a:lstStyle/>
          <a:p>
            <a:r>
              <a:rPr lang="en-US" sz="2800" dirty="0">
                <a:latin typeface="Times New Roman" panose="02020603050405020304" pitchFamily="18" charset="0"/>
                <a:ea typeface="Times New Roman" panose="02020603050405020304" pitchFamily="18" charset="0"/>
                <a:cs typeface="Times New Roman" panose="02020603050405020304" pitchFamily="18" charset="0"/>
              </a:rPr>
              <a:t>3.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chức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36291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323928" cy="6858000"/>
          </a:xfrm>
          <a:prstGeom prst="rect">
            <a:avLst/>
          </a:prstGeom>
        </p:spPr>
      </p:pic>
      <p:graphicFrame>
        <p:nvGraphicFramePr>
          <p:cNvPr id="2" name="Diagram 1"/>
          <p:cNvGraphicFramePr/>
          <p:nvPr>
            <p:extLst>
              <p:ext uri="{D42A27DB-BD31-4B8C-83A1-F6EECF244321}">
                <p14:modId xmlns:p14="http://schemas.microsoft.com/office/powerpoint/2010/main" val="4134290086"/>
              </p:ext>
            </p:extLst>
          </p:nvPr>
        </p:nvGraphicFramePr>
        <p:xfrm>
          <a:off x="872199" y="98474"/>
          <a:ext cx="1031161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6553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endParaRPr lang="vi-VN" sz="2400" dirty="0">
              <a:latin typeface="Arial" panose="020B0604020202020204" pitchFamily="34" charset="0"/>
              <a:cs typeface="Arial" panose="020B0604020202020204" pitchFamily="34" charset="0"/>
            </a:endParaRPr>
          </a:p>
        </p:txBody>
      </p:sp>
      <p:sp>
        <p:nvSpPr>
          <p:cNvPr id="7" name="Rectangle 1"/>
          <p:cNvSpPr>
            <a:spLocks noChangeArrowheads="1"/>
          </p:cNvSpPr>
          <p:nvPr/>
        </p:nvSpPr>
        <p:spPr bwMode="auto">
          <a:xfrm>
            <a:off x="1639888" y="21955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1821638" y="1329719"/>
            <a:ext cx="577957" cy="614561"/>
          </a:xfrm>
          <a:prstGeom prst="rect">
            <a:avLst/>
          </a:prstGeom>
        </p:spPr>
        <p:txBody>
          <a:bodyPr wrap="square">
            <a:spAutoFit/>
          </a:bodyPr>
          <a:lstStyle/>
          <a:p>
            <a:r>
              <a:rPr lang="en-US" sz="4000" b="1" dirty="0">
                <a:solidFill>
                  <a:schemeClr val="bg1"/>
                </a:solidFill>
                <a:latin typeface="Barlow Condensed Medium" panose="00000606000000000000" pitchFamily="2" charset="0"/>
                <a:cs typeface="Arial" pitchFamily="34" charset="0"/>
              </a:rPr>
              <a:t>2</a:t>
            </a:r>
            <a:endParaRPr lang="en-US" sz="4000" dirty="0">
              <a:solidFill>
                <a:schemeClr val="bg1"/>
              </a:solidFill>
            </a:endParaRPr>
          </a:p>
        </p:txBody>
      </p:sp>
      <p:sp>
        <p:nvSpPr>
          <p:cNvPr id="11" name="Slide Number Placeholder 3"/>
          <p:cNvSpPr txBox="1">
            <a:spLocks/>
          </p:cNvSpPr>
          <p:nvPr/>
        </p:nvSpPr>
        <p:spPr>
          <a:xfrm>
            <a:off x="11180188" y="6064119"/>
            <a:ext cx="5318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FF0000"/>
                </a:solidFill>
              </a:rPr>
              <a:t>18</a:t>
            </a:r>
            <a:endParaRPr lang="vi-VN" sz="2400" b="1" dirty="0">
              <a:solidFill>
                <a:srgbClr val="FF0000"/>
              </a:solidFill>
            </a:endParaRPr>
          </a:p>
        </p:txBody>
      </p:sp>
      <p:sp>
        <p:nvSpPr>
          <p:cNvPr id="13" name="Rectangle 1"/>
          <p:cNvSpPr>
            <a:spLocks noChangeArrowheads="1"/>
          </p:cNvSpPr>
          <p:nvPr/>
        </p:nvSpPr>
        <p:spPr bwMode="auto">
          <a:xfrm>
            <a:off x="1069449" y="2661816"/>
            <a:ext cx="13163209" cy="106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2112646" y="2102511"/>
            <a:ext cx="15331332" cy="487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7"/>
          <p:cNvSpPr/>
          <p:nvPr/>
        </p:nvSpPr>
        <p:spPr>
          <a:xfrm>
            <a:off x="1069449" y="335780"/>
            <a:ext cx="9560060" cy="584775"/>
          </a:xfrm>
          <a:prstGeom prst="rect">
            <a:avLst/>
          </a:prstGeom>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I.  CHƯƠNG TRÌNH VÀ SÁCH GIÁO KHOA</a:t>
            </a:r>
            <a:endParaRPr lang="en-US" sz="3200" dirty="0">
              <a:solidFill>
                <a:schemeClr val="bg1"/>
              </a:solidFill>
              <a:latin typeface="Times New Roman" panose="02020603050405020304" pitchFamily="18" charset="0"/>
              <a:cs typeface="Times New Roman" panose="02020603050405020304" pitchFamily="18" charset="0"/>
            </a:endParaRPr>
          </a:p>
        </p:txBody>
      </p:sp>
      <p:grpSp>
        <p:nvGrpSpPr>
          <p:cNvPr id="20" name="Group 19"/>
          <p:cNvGrpSpPr/>
          <p:nvPr/>
        </p:nvGrpSpPr>
        <p:grpSpPr>
          <a:xfrm>
            <a:off x="204287" y="149607"/>
            <a:ext cx="10720871" cy="1188587"/>
            <a:chOff x="0" y="659737"/>
            <a:chExt cx="7129670" cy="1283098"/>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9737"/>
              <a:ext cx="7129670" cy="1283098"/>
            </a:xfrm>
            <a:prstGeom prst="rect">
              <a:avLst/>
            </a:prstGeom>
          </p:spPr>
        </p:pic>
        <p:sp>
          <p:nvSpPr>
            <p:cNvPr id="22" name="Rectangle 21"/>
            <p:cNvSpPr/>
            <p:nvPr/>
          </p:nvSpPr>
          <p:spPr>
            <a:xfrm>
              <a:off x="387658" y="975253"/>
              <a:ext cx="6357699" cy="787431"/>
            </a:xfrm>
            <a:prstGeom prst="rect">
              <a:avLst/>
            </a:prstGeom>
          </p:spPr>
          <p:txBody>
            <a:bodyPr wrap="square">
              <a:spAutoFit/>
            </a:bodyPr>
            <a:lstStyle/>
            <a:p>
              <a:pPr>
                <a:lnSpc>
                  <a:spcPct val="115000"/>
                </a:lnSpc>
                <a:spcAft>
                  <a:spcPts val="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Sưu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tập</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tài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liệu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phục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vụ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dạy</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học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p>
          </p:txBody>
        </p:sp>
      </p:grpSp>
      <p:sp>
        <p:nvSpPr>
          <p:cNvPr id="2" name="TextBox 1"/>
          <p:cNvSpPr txBox="1"/>
          <p:nvPr/>
        </p:nvSpPr>
        <p:spPr>
          <a:xfrm>
            <a:off x="787208" y="1338194"/>
            <a:ext cx="10723474" cy="1200329"/>
          </a:xfrm>
          <a:prstGeom prst="rect">
            <a:avLst/>
          </a:prstGeom>
          <a:noFill/>
        </p:spPr>
        <p:txBody>
          <a:bodyPr wrap="square" rtlCol="0">
            <a:spAutoFit/>
          </a:bodyPr>
          <a:lstStyle/>
          <a:p>
            <a:r>
              <a:rPr lang="en-US" sz="3600" dirty="0"/>
              <a:t>- </a:t>
            </a:r>
            <a:r>
              <a:rPr lang="en-US" sz="3600" dirty="0" err="1"/>
              <a:t>Tập</a:t>
            </a:r>
            <a:r>
              <a:rPr lang="en-US" sz="3600" dirty="0"/>
              <a:t> </a:t>
            </a:r>
            <a:r>
              <a:rPr lang="en-US" sz="3600" dirty="0" err="1"/>
              <a:t>hợp</a:t>
            </a:r>
            <a:r>
              <a:rPr lang="en-US" sz="3600" dirty="0"/>
              <a:t> </a:t>
            </a:r>
            <a:r>
              <a:rPr lang="en-US" sz="3600" dirty="0" err="1"/>
              <a:t>các</a:t>
            </a:r>
            <a:r>
              <a:rPr lang="en-US" sz="3600" dirty="0"/>
              <a:t> </a:t>
            </a:r>
            <a:r>
              <a:rPr lang="en-US" sz="3600" dirty="0" err="1"/>
              <a:t>tài</a:t>
            </a:r>
            <a:r>
              <a:rPr lang="en-US" sz="3600" dirty="0"/>
              <a:t> </a:t>
            </a:r>
            <a:r>
              <a:rPr lang="en-US" sz="3600" dirty="0" err="1"/>
              <a:t>liệu</a:t>
            </a:r>
            <a:r>
              <a:rPr lang="en-US" sz="3600" dirty="0"/>
              <a:t> </a:t>
            </a:r>
            <a:r>
              <a:rPr lang="en-US" sz="3600" dirty="0" err="1"/>
              <a:t>bồi</a:t>
            </a:r>
            <a:r>
              <a:rPr lang="en-US" sz="3600" dirty="0"/>
              <a:t> </a:t>
            </a:r>
            <a:r>
              <a:rPr lang="en-US" sz="3600" dirty="0" err="1"/>
              <a:t>dưỡng</a:t>
            </a:r>
            <a:r>
              <a:rPr lang="en-US" sz="3600" dirty="0"/>
              <a:t> </a:t>
            </a:r>
            <a:r>
              <a:rPr lang="en-US" sz="3600" dirty="0" err="1"/>
              <a:t>năng</a:t>
            </a:r>
            <a:r>
              <a:rPr lang="en-US" sz="3600" dirty="0"/>
              <a:t> </a:t>
            </a:r>
            <a:r>
              <a:rPr lang="en-US" sz="3600" dirty="0" err="1"/>
              <a:t>lực</a:t>
            </a:r>
            <a:r>
              <a:rPr lang="en-US" sz="3600" dirty="0"/>
              <a:t> </a:t>
            </a:r>
            <a:r>
              <a:rPr lang="en-US" sz="3600" dirty="0" err="1"/>
              <a:t>cho</a:t>
            </a:r>
            <a:r>
              <a:rPr lang="en-US" sz="3600" dirty="0"/>
              <a:t> </a:t>
            </a:r>
            <a:r>
              <a:rPr lang="en-US" sz="3600" dirty="0" err="1"/>
              <a:t>nhân</a:t>
            </a:r>
            <a:r>
              <a:rPr lang="en-US" sz="3600" dirty="0"/>
              <a:t> </a:t>
            </a:r>
            <a:r>
              <a:rPr lang="en-US" sz="3600" dirty="0" err="1"/>
              <a:t>viên</a:t>
            </a:r>
            <a:r>
              <a:rPr lang="en-US" sz="3600" dirty="0"/>
              <a:t> </a:t>
            </a:r>
            <a:r>
              <a:rPr lang="en-US" sz="3600" dirty="0" err="1"/>
              <a:t>thư</a:t>
            </a:r>
            <a:r>
              <a:rPr lang="en-US" sz="3600" dirty="0"/>
              <a:t> </a:t>
            </a:r>
            <a:r>
              <a:rPr lang="en-US" sz="3600" dirty="0" err="1"/>
              <a:t>viện</a:t>
            </a:r>
            <a:r>
              <a:rPr lang="en-US" sz="3600" dirty="0"/>
              <a:t>, </a:t>
            </a:r>
            <a:r>
              <a:rPr lang="en-US" sz="3600" dirty="0" err="1"/>
              <a:t>giáo</a:t>
            </a:r>
            <a:r>
              <a:rPr lang="en-US" sz="3600" dirty="0"/>
              <a:t> </a:t>
            </a:r>
            <a:r>
              <a:rPr lang="en-US" sz="3600" dirty="0" err="1"/>
              <a:t>viên</a:t>
            </a:r>
            <a:r>
              <a:rPr lang="en-US" sz="3600" dirty="0"/>
              <a:t>, </a:t>
            </a:r>
            <a:r>
              <a:rPr lang="en-US" sz="3600" dirty="0" err="1"/>
              <a:t>tổ</a:t>
            </a:r>
            <a:r>
              <a:rPr lang="en-US" sz="3600" dirty="0"/>
              <a:t> </a:t>
            </a:r>
            <a:r>
              <a:rPr lang="en-US" sz="3600" dirty="0" err="1"/>
              <a:t>cộng</a:t>
            </a:r>
            <a:r>
              <a:rPr lang="en-US" sz="3600" dirty="0"/>
              <a:t> </a:t>
            </a:r>
            <a:r>
              <a:rPr lang="en-US" sz="3600" dirty="0" err="1"/>
              <a:t>tác</a:t>
            </a:r>
            <a:r>
              <a:rPr lang="en-US" sz="3600" dirty="0"/>
              <a:t> </a:t>
            </a:r>
            <a:r>
              <a:rPr lang="en-US" sz="3600" dirty="0" err="1"/>
              <a:t>viên</a:t>
            </a:r>
            <a:endParaRPr lang="en-US" sz="3600" dirty="0"/>
          </a:p>
        </p:txBody>
      </p:sp>
      <p:sp>
        <p:nvSpPr>
          <p:cNvPr id="3" name="TextBox 2"/>
          <p:cNvSpPr txBox="1"/>
          <p:nvPr/>
        </p:nvSpPr>
        <p:spPr>
          <a:xfrm>
            <a:off x="787208" y="2729754"/>
            <a:ext cx="10137950" cy="1200329"/>
          </a:xfrm>
          <a:prstGeom prst="rect">
            <a:avLst/>
          </a:prstGeom>
          <a:noFill/>
        </p:spPr>
        <p:txBody>
          <a:bodyPr wrap="square" rtlCol="0">
            <a:spAutoFit/>
          </a:bodyPr>
          <a:lstStyle/>
          <a:p>
            <a:r>
              <a:rPr lang="en-US" sz="3600" dirty="0"/>
              <a:t>- </a:t>
            </a:r>
            <a:r>
              <a:rPr lang="en-US" sz="3600" dirty="0" err="1"/>
              <a:t>Lưu</a:t>
            </a:r>
            <a:r>
              <a:rPr lang="en-US" sz="3600" dirty="0"/>
              <a:t> </a:t>
            </a:r>
            <a:r>
              <a:rPr lang="en-US" sz="3600" dirty="0" err="1"/>
              <a:t>các</a:t>
            </a:r>
            <a:r>
              <a:rPr lang="en-US" sz="3600" dirty="0"/>
              <a:t> </a:t>
            </a:r>
            <a:r>
              <a:rPr lang="en-US" sz="3600" dirty="0" err="1"/>
              <a:t>đường</a:t>
            </a:r>
            <a:r>
              <a:rPr lang="en-US" sz="3600" dirty="0"/>
              <a:t> link </a:t>
            </a:r>
            <a:r>
              <a:rPr lang="en-US" sz="3600" dirty="0" err="1"/>
              <a:t>của</a:t>
            </a:r>
            <a:r>
              <a:rPr lang="en-US" sz="3600" dirty="0"/>
              <a:t> </a:t>
            </a:r>
            <a:r>
              <a:rPr lang="en-US" sz="3600" dirty="0" err="1"/>
              <a:t>các</a:t>
            </a:r>
            <a:r>
              <a:rPr lang="en-US" sz="3600" dirty="0"/>
              <a:t> </a:t>
            </a:r>
            <a:r>
              <a:rPr lang="en-US" sz="3600" dirty="0" err="1"/>
              <a:t>tài</a:t>
            </a:r>
            <a:r>
              <a:rPr lang="en-US" sz="3600" dirty="0"/>
              <a:t> </a:t>
            </a:r>
            <a:r>
              <a:rPr lang="en-US" sz="3600" dirty="0" err="1"/>
              <a:t>liệu</a:t>
            </a:r>
            <a:r>
              <a:rPr lang="en-US" sz="3600" dirty="0"/>
              <a:t> </a:t>
            </a:r>
            <a:r>
              <a:rPr lang="en-US" sz="3600" dirty="0" err="1"/>
              <a:t>sưu</a:t>
            </a:r>
            <a:r>
              <a:rPr lang="en-US" sz="3600" dirty="0"/>
              <a:t> </a:t>
            </a:r>
            <a:r>
              <a:rPr lang="en-US" sz="3600" dirty="0" err="1"/>
              <a:t>tầm</a:t>
            </a:r>
            <a:r>
              <a:rPr lang="en-US" sz="3600" dirty="0"/>
              <a:t> </a:t>
            </a:r>
            <a:r>
              <a:rPr lang="en-US" sz="3600" dirty="0" err="1"/>
              <a:t>được</a:t>
            </a:r>
            <a:r>
              <a:rPr lang="en-US" sz="3600" dirty="0"/>
              <a:t>, </a:t>
            </a:r>
            <a:r>
              <a:rPr lang="en-US" sz="3600" dirty="0" err="1"/>
              <a:t>cuốn</a:t>
            </a:r>
            <a:r>
              <a:rPr lang="en-US" sz="3600" dirty="0"/>
              <a:t> </a:t>
            </a:r>
            <a:r>
              <a:rPr lang="en-US" sz="3600" dirty="0" err="1"/>
              <a:t>sách</a:t>
            </a:r>
            <a:r>
              <a:rPr lang="en-US" sz="3600" dirty="0"/>
              <a:t> hay </a:t>
            </a:r>
            <a:r>
              <a:rPr lang="en-US" sz="3600" dirty="0" err="1"/>
              <a:t>truyện</a:t>
            </a:r>
            <a:r>
              <a:rPr lang="en-US" sz="3600" dirty="0"/>
              <a:t>,….</a:t>
            </a:r>
          </a:p>
        </p:txBody>
      </p:sp>
    </p:spTree>
    <p:extLst>
      <p:ext uri="{BB962C8B-B14F-4D97-AF65-F5344CB8AC3E}">
        <p14:creationId xmlns:p14="http://schemas.microsoft.com/office/powerpoint/2010/main" val="3151341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endParaRPr lang="vi-VN" sz="2400" dirty="0">
              <a:latin typeface="Arial" panose="020B0604020202020204" pitchFamily="34" charset="0"/>
              <a:cs typeface="Arial" panose="020B0604020202020204" pitchFamily="34" charset="0"/>
            </a:endParaRPr>
          </a:p>
        </p:txBody>
      </p:sp>
      <p:grpSp>
        <p:nvGrpSpPr>
          <p:cNvPr id="7" name="Group 6"/>
          <p:cNvGrpSpPr/>
          <p:nvPr/>
        </p:nvGrpSpPr>
        <p:grpSpPr>
          <a:xfrm>
            <a:off x="659117" y="503888"/>
            <a:ext cx="10720871" cy="1722959"/>
            <a:chOff x="105736" y="619428"/>
            <a:chExt cx="7129670" cy="2357237"/>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36" y="619428"/>
              <a:ext cx="7129670" cy="2357237"/>
            </a:xfrm>
            <a:prstGeom prst="rect">
              <a:avLst/>
            </a:prstGeom>
          </p:spPr>
        </p:pic>
        <p:sp>
          <p:nvSpPr>
            <p:cNvPr id="9" name="Rectangle 8"/>
            <p:cNvSpPr/>
            <p:nvPr/>
          </p:nvSpPr>
          <p:spPr>
            <a:xfrm>
              <a:off x="502021" y="1186207"/>
              <a:ext cx="6357699" cy="997957"/>
            </a:xfrm>
            <a:prstGeom prst="rect">
              <a:avLst/>
            </a:prstGeom>
          </p:spPr>
          <p:txBody>
            <a:bodyPr wrap="square">
              <a:spAutoFit/>
            </a:bodyPr>
            <a:lstStyle/>
            <a:p>
              <a:pPr>
                <a:lnSpc>
                  <a:spcPct val="115000"/>
                </a:lnSpc>
                <a:spcAft>
                  <a:spcPts val="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sinh</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12" name="Rectangle 11"/>
          <p:cNvSpPr/>
          <p:nvPr/>
        </p:nvSpPr>
        <p:spPr>
          <a:xfrm>
            <a:off x="659117" y="1273314"/>
            <a:ext cx="9188268" cy="707886"/>
          </a:xfrm>
          <a:prstGeom prst="rect">
            <a:avLst/>
          </a:prstGeom>
        </p:spPr>
        <p:txBody>
          <a:bodyPr wrap="square">
            <a:spAutoFit/>
          </a:bodyPr>
          <a:lstStyle/>
          <a:p>
            <a:endParaRPr lang="en-US" sz="4000" dirty="0">
              <a:solidFill>
                <a:schemeClr val="bg1"/>
              </a:solidFill>
            </a:endParaRPr>
          </a:p>
        </p:txBody>
      </p:sp>
      <p:sp>
        <p:nvSpPr>
          <p:cNvPr id="2" name="Slide Number Placeholder 1"/>
          <p:cNvSpPr>
            <a:spLocks noGrp="1"/>
          </p:cNvSpPr>
          <p:nvPr>
            <p:ph type="sldNum" sz="quarter" idx="4294967295"/>
          </p:nvPr>
        </p:nvSpPr>
        <p:spPr/>
        <p:txBody>
          <a:bodyPr/>
          <a:lstStyle/>
          <a:p>
            <a:endParaRPr lang="vi-VN" dirty="0"/>
          </a:p>
        </p:txBody>
      </p:sp>
      <p:sp>
        <p:nvSpPr>
          <p:cNvPr id="13" name="Rectangle 12"/>
          <p:cNvSpPr/>
          <p:nvPr/>
        </p:nvSpPr>
        <p:spPr>
          <a:xfrm>
            <a:off x="11172307" y="6031420"/>
            <a:ext cx="532013" cy="400110"/>
          </a:xfrm>
          <a:prstGeom prst="rect">
            <a:avLst/>
          </a:prstGeom>
        </p:spPr>
        <p:txBody>
          <a:bodyPr wrap="square">
            <a:spAutoFit/>
          </a:bodyPr>
          <a:lstStyle/>
          <a:p>
            <a:pPr algn="ctr"/>
            <a:fld id="{F9372258-B7CB-4416-8D82-E817E46A1DFB}" type="slidenum">
              <a:rPr lang="en-US" sz="2000" b="1" smtClean="0">
                <a:solidFill>
                  <a:srgbClr val="0070C0"/>
                </a:solidFill>
                <a:latin typeface="Arial" panose="020B0604020202020204" pitchFamily="34" charset="0"/>
                <a:cs typeface="Arial" panose="020B0604020202020204" pitchFamily="34" charset="0"/>
              </a:rPr>
              <a:pPr algn="ctr"/>
              <a:t>23</a:t>
            </a:fld>
            <a:endParaRPr lang="en-US" sz="2000" b="1" dirty="0">
              <a:solidFill>
                <a:srgbClr val="0070C0"/>
              </a:solidFill>
              <a:latin typeface="Arial" panose="020B0604020202020204" pitchFamily="34" charset="0"/>
              <a:cs typeface="Arial" panose="020B0604020202020204" pitchFamily="34" charset="0"/>
            </a:endParaRPr>
          </a:p>
        </p:txBody>
      </p:sp>
      <p:sp>
        <p:nvSpPr>
          <p:cNvPr id="3" name="TextBox 2"/>
          <p:cNvSpPr txBox="1"/>
          <p:nvPr/>
        </p:nvSpPr>
        <p:spPr>
          <a:xfrm>
            <a:off x="1149531" y="2226847"/>
            <a:ext cx="9627326" cy="646331"/>
          </a:xfrm>
          <a:prstGeom prst="rect">
            <a:avLst/>
          </a:prstGeom>
          <a:noFill/>
        </p:spPr>
        <p:txBody>
          <a:bodyPr wrap="square" rtlCol="0">
            <a:spAutoFit/>
          </a:bodyPr>
          <a:lstStyle/>
          <a:p>
            <a:r>
              <a:rPr lang="en-US" sz="3600" dirty="0"/>
              <a:t>- </a:t>
            </a:r>
            <a:r>
              <a:rPr lang="en-US" sz="3600" dirty="0" err="1"/>
              <a:t>Các</a:t>
            </a:r>
            <a:r>
              <a:rPr lang="en-US" sz="3600" dirty="0"/>
              <a:t> </a:t>
            </a:r>
            <a:r>
              <a:rPr lang="en-US" sz="3600" dirty="0" err="1"/>
              <a:t>bài</a:t>
            </a:r>
            <a:r>
              <a:rPr lang="en-US" sz="3600" dirty="0"/>
              <a:t> </a:t>
            </a:r>
            <a:r>
              <a:rPr lang="en-US" sz="3600" dirty="0" err="1"/>
              <a:t>vẽ</a:t>
            </a:r>
            <a:r>
              <a:rPr lang="en-US" sz="3600" dirty="0"/>
              <a:t>, </a:t>
            </a:r>
            <a:r>
              <a:rPr lang="en-US" sz="3600" dirty="0" err="1"/>
              <a:t>bài</a:t>
            </a:r>
            <a:r>
              <a:rPr lang="en-US" sz="3600" dirty="0"/>
              <a:t> </a:t>
            </a:r>
            <a:r>
              <a:rPr lang="en-US" sz="3600" dirty="0" err="1"/>
              <a:t>viết</a:t>
            </a:r>
            <a:r>
              <a:rPr lang="en-US" sz="3600" dirty="0"/>
              <a:t> </a:t>
            </a:r>
            <a:r>
              <a:rPr lang="en-US" sz="3600" dirty="0" err="1"/>
              <a:t>của</a:t>
            </a:r>
            <a:r>
              <a:rPr lang="en-US" sz="3600" dirty="0"/>
              <a:t> HS.</a:t>
            </a:r>
          </a:p>
        </p:txBody>
      </p:sp>
      <p:sp>
        <p:nvSpPr>
          <p:cNvPr id="5" name="TextBox 4"/>
          <p:cNvSpPr txBox="1"/>
          <p:nvPr/>
        </p:nvSpPr>
        <p:spPr>
          <a:xfrm>
            <a:off x="1149531" y="3187337"/>
            <a:ext cx="9771018" cy="646331"/>
          </a:xfrm>
          <a:prstGeom prst="rect">
            <a:avLst/>
          </a:prstGeom>
          <a:noFill/>
        </p:spPr>
        <p:txBody>
          <a:bodyPr wrap="square" rtlCol="0">
            <a:spAutoFit/>
          </a:bodyPr>
          <a:lstStyle/>
          <a:p>
            <a:r>
              <a:rPr lang="en-US" sz="3600" dirty="0"/>
              <a:t>- </a:t>
            </a:r>
            <a:r>
              <a:rPr lang="en-US" sz="3600" dirty="0" err="1"/>
              <a:t>Các</a:t>
            </a:r>
            <a:r>
              <a:rPr lang="en-US" sz="3600" dirty="0"/>
              <a:t> </a:t>
            </a:r>
            <a:r>
              <a:rPr lang="en-US" sz="3600" dirty="0" err="1"/>
              <a:t>bài</a:t>
            </a:r>
            <a:r>
              <a:rPr lang="en-US" sz="3600" dirty="0"/>
              <a:t> </a:t>
            </a:r>
            <a:r>
              <a:rPr lang="en-US" sz="3600" dirty="0" err="1"/>
              <a:t>viết</a:t>
            </a:r>
            <a:r>
              <a:rPr lang="en-US" sz="3600" dirty="0"/>
              <a:t>, </a:t>
            </a:r>
            <a:r>
              <a:rPr lang="en-US" sz="3600" dirty="0" err="1"/>
              <a:t>vẽ</a:t>
            </a:r>
            <a:r>
              <a:rPr lang="en-US" sz="3600" dirty="0"/>
              <a:t> </a:t>
            </a:r>
            <a:r>
              <a:rPr lang="en-US" sz="3600" dirty="0" err="1"/>
              <a:t>được</a:t>
            </a:r>
            <a:r>
              <a:rPr lang="en-US" sz="3600" dirty="0"/>
              <a:t> </a:t>
            </a:r>
            <a:r>
              <a:rPr lang="en-US" sz="3600" dirty="0" err="1"/>
              <a:t>đăng</a:t>
            </a:r>
            <a:r>
              <a:rPr lang="en-US" sz="3600" dirty="0"/>
              <a:t> </a:t>
            </a:r>
            <a:r>
              <a:rPr lang="en-US" sz="3600" dirty="0" err="1"/>
              <a:t>trên</a:t>
            </a:r>
            <a:r>
              <a:rPr lang="en-US" sz="3600" dirty="0"/>
              <a:t> </a:t>
            </a:r>
            <a:r>
              <a:rPr lang="en-US" sz="3600" dirty="0" err="1"/>
              <a:t>các</a:t>
            </a:r>
            <a:r>
              <a:rPr lang="en-US" sz="3600" dirty="0"/>
              <a:t> </a:t>
            </a:r>
            <a:r>
              <a:rPr lang="en-US" sz="3600" dirty="0" err="1"/>
              <a:t>báo</a:t>
            </a:r>
            <a:r>
              <a:rPr lang="en-US" sz="3600" dirty="0"/>
              <a:t> </a:t>
            </a:r>
            <a:r>
              <a:rPr lang="en-US" sz="3600" dirty="0" err="1"/>
              <a:t>và</a:t>
            </a:r>
            <a:r>
              <a:rPr lang="en-US" sz="3600" dirty="0"/>
              <a:t> </a:t>
            </a:r>
            <a:r>
              <a:rPr lang="en-US" sz="3600" dirty="0" err="1"/>
              <a:t>tạp</a:t>
            </a:r>
            <a:r>
              <a:rPr lang="en-US" sz="3600" dirty="0"/>
              <a:t> </a:t>
            </a:r>
            <a:r>
              <a:rPr lang="en-US" sz="3600" dirty="0" err="1"/>
              <a:t>chí</a:t>
            </a:r>
            <a:endParaRPr lang="en-US" sz="3600" dirty="0"/>
          </a:p>
        </p:txBody>
      </p:sp>
    </p:spTree>
    <p:extLst>
      <p:ext uri="{BB962C8B-B14F-4D97-AF65-F5344CB8AC3E}">
        <p14:creationId xmlns:p14="http://schemas.microsoft.com/office/powerpoint/2010/main" val="973202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29DFDC8E-CA40-4C0A-A99B-26A091BE712C}"/>
              </a:ext>
            </a:extLst>
          </p:cNvPr>
          <p:cNvSpPr txBox="1"/>
          <p:nvPr/>
        </p:nvSpPr>
        <p:spPr>
          <a:xfrm>
            <a:off x="4871721" y="1981202"/>
            <a:ext cx="4254351" cy="461665"/>
          </a:xfrm>
          <a:prstGeom prst="rect">
            <a:avLst/>
          </a:prstGeom>
          <a:noFill/>
        </p:spPr>
        <p:txBody>
          <a:bodyPr wrap="square" rtlCol="0">
            <a:spAutoFit/>
          </a:bodyPr>
          <a:lstStyle/>
          <a:p>
            <a:endParaRPr lang="vi-VN" sz="2400" dirty="0">
              <a:solidFill>
                <a:prstClr val="black"/>
              </a:solidFill>
              <a:cs typeface="Arial" panose="020B0604020202020204" pitchFamily="34" charset="0"/>
            </a:endParaRPr>
          </a:p>
        </p:txBody>
      </p:sp>
      <p:grpSp>
        <p:nvGrpSpPr>
          <p:cNvPr id="7" name="Group 6"/>
          <p:cNvGrpSpPr/>
          <p:nvPr/>
        </p:nvGrpSpPr>
        <p:grpSpPr>
          <a:xfrm>
            <a:off x="447870" y="528287"/>
            <a:ext cx="11744129" cy="1988708"/>
            <a:chOff x="-104246" y="1553874"/>
            <a:chExt cx="7308942" cy="1551147"/>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6" y="1553874"/>
              <a:ext cx="7129670" cy="1283098"/>
            </a:xfrm>
            <a:prstGeom prst="rect">
              <a:avLst/>
            </a:prstGeom>
          </p:spPr>
        </p:pic>
        <p:sp>
          <p:nvSpPr>
            <p:cNvPr id="9" name="Rectangle 8"/>
            <p:cNvSpPr/>
            <p:nvPr/>
          </p:nvSpPr>
          <p:spPr>
            <a:xfrm>
              <a:off x="142040" y="1765493"/>
              <a:ext cx="7062656" cy="1339528"/>
            </a:xfrm>
            <a:prstGeom prst="rect">
              <a:avLst/>
            </a:prstGeom>
          </p:spPr>
          <p:txBody>
            <a:bodyPr wrap="square">
              <a:spAutoFit/>
            </a:bodyPr>
            <a:lstStyle/>
            <a:p>
              <a:pPr>
                <a:lnSpc>
                  <a:spcPct val="115000"/>
                </a:lnSpc>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Phối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đoàn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thê</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tô</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bô</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các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hoạt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động</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viện</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3200" dirty="0">
                <a:solidFill>
                  <a:prstClr val="white"/>
                </a:solidFill>
                <a:latin typeface="Times New Roman" panose="02020603050405020304" pitchFamily="18" charset="0"/>
                <a:cs typeface="Times New Roman" panose="02020603050405020304" pitchFamily="18" charset="0"/>
              </a:endParaRPr>
            </a:p>
          </p:txBody>
        </p:sp>
      </p:grpSp>
      <p:sp>
        <p:nvSpPr>
          <p:cNvPr id="2" name="Slide Number Placeholder 1"/>
          <p:cNvSpPr>
            <a:spLocks noGrp="1"/>
          </p:cNvSpPr>
          <p:nvPr>
            <p:ph type="sldNum" sz="quarter" idx="4294967295"/>
          </p:nvPr>
        </p:nvSpPr>
        <p:spPr/>
        <p:txBody>
          <a:bodyPr/>
          <a:lstStyle/>
          <a:p>
            <a:fld id="{05C2D176-BDDD-4308-9A3E-DBFC2B3B23A7}" type="slidenum">
              <a:rPr lang="vi-VN" smtClean="0">
                <a:solidFill>
                  <a:prstClr val="black"/>
                </a:solidFill>
              </a:rPr>
              <a:pPr/>
              <a:t>24</a:t>
            </a:fld>
            <a:endParaRPr lang="vi-VN">
              <a:solidFill>
                <a:prstClr val="black"/>
              </a:solidFill>
            </a:endParaRPr>
          </a:p>
        </p:txBody>
      </p:sp>
      <p:sp>
        <p:nvSpPr>
          <p:cNvPr id="13" name="Rectangle 12"/>
          <p:cNvSpPr/>
          <p:nvPr/>
        </p:nvSpPr>
        <p:spPr>
          <a:xfrm>
            <a:off x="11172308" y="6031420"/>
            <a:ext cx="532013" cy="400110"/>
          </a:xfrm>
          <a:prstGeom prst="rect">
            <a:avLst/>
          </a:prstGeom>
        </p:spPr>
        <p:txBody>
          <a:bodyPr wrap="square">
            <a:spAutoFit/>
          </a:bodyPr>
          <a:lstStyle/>
          <a:p>
            <a:pPr algn="ctr"/>
            <a:fld id="{1AC13E1F-B535-40A4-A86E-D31BC33EFF9F}" type="slidenum">
              <a:rPr lang="en-US" sz="2000" b="1" smtClean="0">
                <a:solidFill>
                  <a:srgbClr val="0070C0"/>
                </a:solidFill>
                <a:latin typeface="Arial" panose="020B0604020202020204" pitchFamily="34" charset="0"/>
                <a:cs typeface="Arial" panose="020B0604020202020204" pitchFamily="34" charset="0"/>
              </a:rPr>
              <a:pPr algn="ctr"/>
              <a:t>24</a:t>
            </a:fld>
            <a:endParaRPr lang="en-US" sz="2000" b="1" dirty="0">
              <a:solidFill>
                <a:srgbClr val="0070C0"/>
              </a:solidFill>
              <a:latin typeface="Arial" panose="020B0604020202020204" pitchFamily="34" charset="0"/>
              <a:cs typeface="Arial" panose="020B0604020202020204" pitchFamily="34" charset="0"/>
            </a:endParaRPr>
          </a:p>
        </p:txBody>
      </p:sp>
      <p:sp>
        <p:nvSpPr>
          <p:cNvPr id="3" name="TextBox 2"/>
          <p:cNvSpPr txBox="1"/>
          <p:nvPr/>
        </p:nvSpPr>
        <p:spPr>
          <a:xfrm>
            <a:off x="843606" y="2299063"/>
            <a:ext cx="11060336" cy="1200329"/>
          </a:xfrm>
          <a:prstGeom prst="rect">
            <a:avLst/>
          </a:prstGeom>
          <a:noFill/>
        </p:spPr>
        <p:txBody>
          <a:bodyPr wrap="square" rtlCol="0">
            <a:spAutoFit/>
          </a:bodyPr>
          <a:lstStyle/>
          <a:p>
            <a:r>
              <a:rPr lang="en-US" sz="3600" dirty="0"/>
              <a:t>- </a:t>
            </a:r>
            <a:r>
              <a:rPr lang="en-US" sz="3600" dirty="0" err="1"/>
              <a:t>Phối</a:t>
            </a:r>
            <a:r>
              <a:rPr lang="en-US" sz="3600" dirty="0"/>
              <a:t> </a:t>
            </a:r>
            <a:r>
              <a:rPr lang="en-US" sz="3600" dirty="0" err="1"/>
              <a:t>hợp</a:t>
            </a:r>
            <a:r>
              <a:rPr lang="en-US" sz="3600" dirty="0"/>
              <a:t> </a:t>
            </a:r>
            <a:r>
              <a:rPr lang="en-US" sz="3600" dirty="0" err="1"/>
              <a:t>các</a:t>
            </a:r>
            <a:r>
              <a:rPr lang="en-US" sz="3600" dirty="0"/>
              <a:t> </a:t>
            </a:r>
            <a:r>
              <a:rPr lang="en-US" sz="3600" dirty="0" err="1"/>
              <a:t>Đoàn</a:t>
            </a:r>
            <a:r>
              <a:rPr lang="en-US" sz="3600" dirty="0"/>
              <a:t>, </a:t>
            </a:r>
            <a:r>
              <a:rPr lang="en-US" sz="3600" dirty="0" err="1"/>
              <a:t>Liên</a:t>
            </a:r>
            <a:r>
              <a:rPr lang="en-US" sz="3600" dirty="0"/>
              <a:t> </a:t>
            </a:r>
            <a:r>
              <a:rPr lang="en-US" sz="3600" dirty="0" err="1"/>
              <a:t>đội</a:t>
            </a:r>
            <a:r>
              <a:rPr lang="en-US" sz="3600" dirty="0"/>
              <a:t> </a:t>
            </a:r>
            <a:r>
              <a:rPr lang="en-US" sz="3600" dirty="0" err="1"/>
              <a:t>tổ</a:t>
            </a:r>
            <a:r>
              <a:rPr lang="en-US" sz="3600" dirty="0"/>
              <a:t> </a:t>
            </a:r>
            <a:r>
              <a:rPr lang="en-US" sz="3600" dirty="0" err="1"/>
              <a:t>chức</a:t>
            </a:r>
            <a:r>
              <a:rPr lang="en-US" sz="3600" dirty="0"/>
              <a:t> </a:t>
            </a:r>
            <a:r>
              <a:rPr lang="en-US" sz="3600" dirty="0" err="1"/>
              <a:t>các</a:t>
            </a:r>
            <a:r>
              <a:rPr lang="en-US" sz="3600" dirty="0"/>
              <a:t> </a:t>
            </a:r>
            <a:r>
              <a:rPr lang="en-US" sz="3600" dirty="0" err="1"/>
              <a:t>tiết</a:t>
            </a:r>
            <a:r>
              <a:rPr lang="en-US" sz="3600" dirty="0"/>
              <a:t>: </a:t>
            </a:r>
            <a:r>
              <a:rPr lang="en-US" sz="3600" dirty="0" err="1"/>
              <a:t>Mỗi</a:t>
            </a:r>
            <a:r>
              <a:rPr lang="en-US" sz="3600" dirty="0"/>
              <a:t> </a:t>
            </a:r>
            <a:r>
              <a:rPr lang="en-US" sz="3600" dirty="0" err="1"/>
              <a:t>tuần</a:t>
            </a:r>
            <a:r>
              <a:rPr lang="en-US" sz="3600" dirty="0"/>
              <a:t> </a:t>
            </a:r>
            <a:r>
              <a:rPr lang="en-US" sz="3600" dirty="0" err="1"/>
              <a:t>một</a:t>
            </a:r>
            <a:r>
              <a:rPr lang="en-US" sz="3600" dirty="0"/>
              <a:t> </a:t>
            </a:r>
            <a:r>
              <a:rPr lang="en-US" sz="3600" dirty="0" err="1"/>
              <a:t>câu</a:t>
            </a:r>
            <a:r>
              <a:rPr lang="en-US" sz="3600" dirty="0"/>
              <a:t> </a:t>
            </a:r>
            <a:r>
              <a:rPr lang="en-US" sz="3600" dirty="0" err="1"/>
              <a:t>chuyện</a:t>
            </a:r>
            <a:r>
              <a:rPr lang="en-US" sz="3600" dirty="0"/>
              <a:t> </a:t>
            </a:r>
            <a:r>
              <a:rPr lang="en-US" sz="3600" dirty="0" err="1"/>
              <a:t>đẹp</a:t>
            </a:r>
            <a:r>
              <a:rPr lang="en-US" sz="3600" dirty="0"/>
              <a:t>, </a:t>
            </a:r>
            <a:r>
              <a:rPr lang="en-US" sz="3600" dirty="0" err="1"/>
              <a:t>cuốn</a:t>
            </a:r>
            <a:r>
              <a:rPr lang="en-US" sz="3600" dirty="0"/>
              <a:t> </a:t>
            </a:r>
            <a:r>
              <a:rPr lang="en-US" sz="3600" dirty="0" err="1"/>
              <a:t>sách</a:t>
            </a:r>
            <a:r>
              <a:rPr lang="en-US" sz="3600" dirty="0"/>
              <a:t> hay, </a:t>
            </a:r>
            <a:r>
              <a:rPr lang="en-US" sz="3600" dirty="0" err="1"/>
              <a:t>một</a:t>
            </a:r>
            <a:r>
              <a:rPr lang="en-US" sz="3600" dirty="0"/>
              <a:t> </a:t>
            </a:r>
            <a:r>
              <a:rPr lang="en-US" sz="3600" dirty="0" err="1"/>
              <a:t>tấm</a:t>
            </a:r>
            <a:r>
              <a:rPr lang="en-US" sz="3600" dirty="0"/>
              <a:t> </a:t>
            </a:r>
            <a:r>
              <a:rPr lang="en-US" sz="3600" dirty="0" err="1"/>
              <a:t>gương</a:t>
            </a:r>
            <a:r>
              <a:rPr lang="en-US" sz="3600" dirty="0"/>
              <a:t> </a:t>
            </a:r>
            <a:r>
              <a:rPr lang="en-US" sz="3600" dirty="0" err="1"/>
              <a:t>sáng</a:t>
            </a:r>
            <a:r>
              <a:rPr lang="en-US" sz="3600" dirty="0"/>
              <a:t>.</a:t>
            </a:r>
          </a:p>
        </p:txBody>
      </p:sp>
      <p:sp>
        <p:nvSpPr>
          <p:cNvPr id="5" name="TextBox 4"/>
          <p:cNvSpPr txBox="1"/>
          <p:nvPr/>
        </p:nvSpPr>
        <p:spPr>
          <a:xfrm>
            <a:off x="843606" y="3905794"/>
            <a:ext cx="10860715" cy="1200329"/>
          </a:xfrm>
          <a:prstGeom prst="rect">
            <a:avLst/>
          </a:prstGeom>
          <a:noFill/>
        </p:spPr>
        <p:txBody>
          <a:bodyPr wrap="square" rtlCol="0">
            <a:spAutoFit/>
          </a:bodyPr>
          <a:lstStyle/>
          <a:p>
            <a:r>
              <a:rPr lang="en-US" sz="3600" dirty="0"/>
              <a:t>- </a:t>
            </a:r>
            <a:r>
              <a:rPr lang="en-US" sz="3600" dirty="0" err="1"/>
              <a:t>Phối</a:t>
            </a:r>
            <a:r>
              <a:rPr lang="en-US" sz="3600" dirty="0"/>
              <a:t> </a:t>
            </a:r>
            <a:r>
              <a:rPr lang="en-US" sz="3600" dirty="0" err="1"/>
              <a:t>hợp</a:t>
            </a:r>
            <a:r>
              <a:rPr lang="en-US" sz="3600" dirty="0"/>
              <a:t> </a:t>
            </a:r>
            <a:r>
              <a:rPr lang="en-US" sz="3600" dirty="0" err="1"/>
              <a:t>khi</a:t>
            </a:r>
            <a:r>
              <a:rPr lang="en-US" sz="3600" dirty="0"/>
              <a:t> </a:t>
            </a:r>
            <a:r>
              <a:rPr lang="en-US" sz="3600" dirty="0" err="1"/>
              <a:t>tổ</a:t>
            </a:r>
            <a:r>
              <a:rPr lang="en-US" sz="3600" dirty="0"/>
              <a:t> </a:t>
            </a:r>
            <a:r>
              <a:rPr lang="en-US" sz="3600" dirty="0" err="1"/>
              <a:t>chức</a:t>
            </a:r>
            <a:r>
              <a:rPr lang="en-US" sz="3600" dirty="0"/>
              <a:t> </a:t>
            </a:r>
            <a:r>
              <a:rPr lang="en-US" sz="3600" dirty="0" err="1"/>
              <a:t>các</a:t>
            </a:r>
            <a:r>
              <a:rPr lang="en-US" sz="3600" dirty="0"/>
              <a:t> </a:t>
            </a:r>
            <a:r>
              <a:rPr lang="en-US" sz="3600" dirty="0" err="1"/>
              <a:t>hoạt</a:t>
            </a:r>
            <a:r>
              <a:rPr lang="en-US" sz="3600" dirty="0"/>
              <a:t> </a:t>
            </a:r>
            <a:r>
              <a:rPr lang="en-US" sz="3600" dirty="0" err="1"/>
              <a:t>động</a:t>
            </a:r>
            <a:r>
              <a:rPr lang="en-US" sz="3600" dirty="0"/>
              <a:t> </a:t>
            </a:r>
            <a:r>
              <a:rPr lang="en-US" sz="3600" dirty="0" err="1"/>
              <a:t>như</a:t>
            </a:r>
            <a:r>
              <a:rPr lang="en-US" sz="3600" dirty="0"/>
              <a:t>: </a:t>
            </a:r>
            <a:r>
              <a:rPr lang="en-US" sz="3600" dirty="0" err="1"/>
              <a:t>Ngày</a:t>
            </a:r>
            <a:r>
              <a:rPr lang="en-US" sz="3600" dirty="0"/>
              <a:t> </a:t>
            </a:r>
            <a:r>
              <a:rPr lang="en-US" sz="3600" dirty="0" err="1"/>
              <a:t>hội</a:t>
            </a:r>
            <a:r>
              <a:rPr lang="en-US" sz="3600" dirty="0"/>
              <a:t> </a:t>
            </a:r>
            <a:r>
              <a:rPr lang="en-US" sz="3600" dirty="0" err="1"/>
              <a:t>đọc</a:t>
            </a:r>
            <a:r>
              <a:rPr lang="en-US" sz="3600" dirty="0"/>
              <a:t> </a:t>
            </a:r>
            <a:r>
              <a:rPr lang="en-US" sz="3600" dirty="0" err="1"/>
              <a:t>sách</a:t>
            </a:r>
            <a:r>
              <a:rPr lang="en-US" sz="3600" dirty="0"/>
              <a:t>, </a:t>
            </a:r>
            <a:r>
              <a:rPr lang="en-US" sz="3600" dirty="0" err="1"/>
              <a:t>hoạt</a:t>
            </a:r>
            <a:r>
              <a:rPr lang="en-US" sz="3600" dirty="0"/>
              <a:t> </a:t>
            </a:r>
            <a:r>
              <a:rPr lang="en-US" sz="3600" dirty="0" err="1"/>
              <a:t>động</a:t>
            </a:r>
            <a:r>
              <a:rPr lang="en-US" sz="3600" dirty="0"/>
              <a:t> </a:t>
            </a:r>
            <a:r>
              <a:rPr lang="en-US" sz="3600" dirty="0" err="1"/>
              <a:t>quyên</a:t>
            </a:r>
            <a:r>
              <a:rPr lang="en-US" sz="3600" dirty="0"/>
              <a:t> </a:t>
            </a:r>
            <a:r>
              <a:rPr lang="en-US" sz="3600" dirty="0" err="1"/>
              <a:t>góp</a:t>
            </a:r>
            <a:r>
              <a:rPr lang="en-US" sz="3600" dirty="0"/>
              <a:t> </a:t>
            </a:r>
            <a:r>
              <a:rPr lang="en-US" sz="3600" dirty="0" err="1"/>
              <a:t>sách</a:t>
            </a:r>
            <a:r>
              <a:rPr lang="en-US" sz="3600" dirty="0"/>
              <a:t>, </a:t>
            </a:r>
            <a:r>
              <a:rPr lang="en-US" sz="3600" dirty="0" err="1"/>
              <a:t>các</a:t>
            </a:r>
            <a:r>
              <a:rPr lang="en-US" sz="3600" dirty="0"/>
              <a:t> </a:t>
            </a:r>
            <a:r>
              <a:rPr lang="en-US" sz="3600" dirty="0" err="1"/>
              <a:t>cuộc</a:t>
            </a:r>
            <a:r>
              <a:rPr lang="en-US" sz="3600" dirty="0"/>
              <a:t> </a:t>
            </a:r>
            <a:r>
              <a:rPr lang="en-US" sz="3600" dirty="0" err="1"/>
              <a:t>thi</a:t>
            </a:r>
            <a:r>
              <a:rPr lang="en-US" sz="3600" dirty="0"/>
              <a:t> </a:t>
            </a:r>
            <a:r>
              <a:rPr lang="en-US" sz="3600" dirty="0" err="1"/>
              <a:t>viết</a:t>
            </a:r>
            <a:r>
              <a:rPr lang="en-US" sz="3600" dirty="0"/>
              <a:t>, </a:t>
            </a:r>
            <a:r>
              <a:rPr lang="en-US" sz="3600" dirty="0" err="1"/>
              <a:t>vẽ</a:t>
            </a:r>
            <a:r>
              <a:rPr lang="en-US" sz="3600" dirty="0"/>
              <a:t>,</a:t>
            </a:r>
          </a:p>
        </p:txBody>
      </p:sp>
    </p:spTree>
    <p:extLst>
      <p:ext uri="{BB962C8B-B14F-4D97-AF65-F5344CB8AC3E}">
        <p14:creationId xmlns:p14="http://schemas.microsoft.com/office/powerpoint/2010/main" val="3584011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7852" y="1333334"/>
            <a:ext cx="600627" cy="584775"/>
          </a:xfrm>
          <a:prstGeom prst="rect">
            <a:avLst/>
          </a:prstGeom>
        </p:spPr>
        <p:txBody>
          <a:bodyPr wrap="square">
            <a:spAutoFit/>
          </a:bodyPr>
          <a:lstStyle/>
          <a:p>
            <a:pPr algn="just"/>
            <a:r>
              <a:rPr lang="en-US" sz="3200" b="1" dirty="0">
                <a:solidFill>
                  <a:schemeClr val="bg1"/>
                </a:solidFill>
                <a:latin typeface="Times New Roman" panose="02020603050405020304" pitchFamily="18" charset="0"/>
                <a:cs typeface="Times New Roman" panose="02020603050405020304" pitchFamily="18" charset="0"/>
              </a:rPr>
              <a:t>1</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p:txBody>
          <a:bodyPr/>
          <a:lstStyle/>
          <a:p>
            <a:fld id="{05C2D176-BDDD-4308-9A3E-DBFC2B3B23A7}" type="slidenum">
              <a:rPr lang="vi-VN" smtClean="0"/>
              <a:pPr/>
              <a:t>25</a:t>
            </a:fld>
            <a:endParaRPr lang="vi-VN"/>
          </a:p>
        </p:txBody>
      </p:sp>
      <p:sp>
        <p:nvSpPr>
          <p:cNvPr id="13" name="Rectangle 12"/>
          <p:cNvSpPr/>
          <p:nvPr/>
        </p:nvSpPr>
        <p:spPr>
          <a:xfrm>
            <a:off x="11224557" y="6048045"/>
            <a:ext cx="532013" cy="400110"/>
          </a:xfrm>
          <a:prstGeom prst="rect">
            <a:avLst/>
          </a:prstGeom>
        </p:spPr>
        <p:txBody>
          <a:bodyPr wrap="square">
            <a:spAutoFit/>
          </a:bodyPr>
          <a:lstStyle/>
          <a:p>
            <a:pPr algn="ctr"/>
            <a:fld id="{5D5AAB8D-3827-48B8-8E4A-66F77E1665D7}" type="slidenum">
              <a:rPr lang="en-US" sz="2000" b="1" smtClean="0">
                <a:solidFill>
                  <a:srgbClr val="0070C0"/>
                </a:solidFill>
                <a:latin typeface="Arial" panose="020B0604020202020204" pitchFamily="34" charset="0"/>
                <a:cs typeface="Arial" panose="020B0604020202020204" pitchFamily="34" charset="0"/>
              </a:rPr>
              <a:pPr algn="ctr"/>
              <a:t>25</a:t>
            </a:fld>
            <a:endParaRPr lang="en-US" sz="2000" b="1" dirty="0">
              <a:solidFill>
                <a:srgbClr val="0070C0"/>
              </a:solidFill>
              <a:latin typeface="Arial" panose="020B0604020202020204" pitchFamily="34" charset="0"/>
              <a:cs typeface="Arial" panose="020B0604020202020204" pitchFamily="34" charset="0"/>
            </a:endParaRPr>
          </a:p>
        </p:txBody>
      </p:sp>
      <p:sp>
        <p:nvSpPr>
          <p:cNvPr id="15" name="Rectangle 14"/>
          <p:cNvSpPr/>
          <p:nvPr/>
        </p:nvSpPr>
        <p:spPr>
          <a:xfrm>
            <a:off x="818855" y="1245367"/>
            <a:ext cx="11373145" cy="1451359"/>
          </a:xfrm>
          <a:prstGeom prst="rect">
            <a:avLst/>
          </a:prstGeom>
        </p:spPr>
        <p:txBody>
          <a:bodyPr wrap="square">
            <a:spAutoFit/>
          </a:bodyPr>
          <a:lstStyle/>
          <a:p>
            <a:pPr>
              <a:lnSpc>
                <a:spcPct val="115000"/>
              </a:lnSpc>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Phối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đơn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nâng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thư</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viện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 name="TextBox 1"/>
          <p:cNvSpPr txBox="1"/>
          <p:nvPr/>
        </p:nvSpPr>
        <p:spPr>
          <a:xfrm>
            <a:off x="818855" y="2784693"/>
            <a:ext cx="10816046"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CB, GV, NV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818855" y="4310743"/>
            <a:ext cx="10671708"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tuệ</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trấn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HS.</a:t>
            </a:r>
          </a:p>
        </p:txBody>
      </p:sp>
    </p:spTree>
    <p:extLst>
      <p:ext uri="{BB962C8B-B14F-4D97-AF65-F5344CB8AC3E}">
        <p14:creationId xmlns:p14="http://schemas.microsoft.com/office/powerpoint/2010/main" val="1608520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oup 6"/>
          <p:cNvGrpSpPr/>
          <p:nvPr/>
        </p:nvGrpSpPr>
        <p:grpSpPr>
          <a:xfrm>
            <a:off x="500122" y="132862"/>
            <a:ext cx="10720871" cy="937846"/>
            <a:chOff x="0" y="659737"/>
            <a:chExt cx="7129670" cy="1283098"/>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9737"/>
              <a:ext cx="7129670" cy="1283098"/>
            </a:xfrm>
            <a:prstGeom prst="rect">
              <a:avLst/>
            </a:prstGeom>
          </p:spPr>
        </p:pic>
        <p:sp>
          <p:nvSpPr>
            <p:cNvPr id="9" name="Rectangle 8"/>
            <p:cNvSpPr/>
            <p:nvPr/>
          </p:nvSpPr>
          <p:spPr>
            <a:xfrm>
              <a:off x="387658" y="975253"/>
              <a:ext cx="6357699" cy="8000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Các</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hoạt</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động</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thư</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viện</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12"/>
          <p:cNvSpPr/>
          <p:nvPr/>
        </p:nvSpPr>
        <p:spPr>
          <a:xfrm>
            <a:off x="11172307" y="6031420"/>
            <a:ext cx="532013"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9372258-B7CB-4416-8D82-E817E46A1DFB}" type="slidenum">
              <a:rPr kumimoji="0" lang="en-US" sz="2000" b="1" i="0" u="none" strike="noStrike" kern="1200" cap="none" spc="0" normalizeH="0" baseline="0" noProof="0" smtClean="0">
                <a:ln>
                  <a:noFill/>
                </a:ln>
                <a:solidFill>
                  <a:srgbClr val="0070C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2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54122813"/>
              </p:ext>
            </p:extLst>
          </p:nvPr>
        </p:nvGraphicFramePr>
        <p:xfrm>
          <a:off x="104503" y="948255"/>
          <a:ext cx="11861070" cy="5535276"/>
        </p:xfrm>
        <a:graphic>
          <a:graphicData uri="http://schemas.openxmlformats.org/drawingml/2006/table">
            <a:tbl>
              <a:tblPr firstRow="1" firstCol="1" bandRow="1" bandCol="1"/>
              <a:tblGrid>
                <a:gridCol w="6021976">
                  <a:extLst>
                    <a:ext uri="{9D8B030D-6E8A-4147-A177-3AD203B41FA5}">
                      <a16:colId xmlns:a16="http://schemas.microsoft.com/office/drawing/2014/main" xmlns="" val="2999256602"/>
                    </a:ext>
                  </a:extLst>
                </a:gridCol>
                <a:gridCol w="653143">
                  <a:extLst>
                    <a:ext uri="{9D8B030D-6E8A-4147-A177-3AD203B41FA5}">
                      <a16:colId xmlns:a16="http://schemas.microsoft.com/office/drawing/2014/main" xmlns="" val="3665332196"/>
                    </a:ext>
                  </a:extLst>
                </a:gridCol>
                <a:gridCol w="5185951">
                  <a:extLst>
                    <a:ext uri="{9D8B030D-6E8A-4147-A177-3AD203B41FA5}">
                      <a16:colId xmlns:a16="http://schemas.microsoft.com/office/drawing/2014/main" xmlns="" val="1251128583"/>
                    </a:ext>
                  </a:extLst>
                </a:gridCol>
              </a:tblGrid>
              <a:tr h="478198">
                <a:tc>
                  <a:txBody>
                    <a:bodyPr/>
                    <a:lstStyle/>
                    <a:p>
                      <a:pPr algn="ctr">
                        <a:lnSpc>
                          <a:spcPct val="115000"/>
                        </a:lnSpc>
                        <a:spcAft>
                          <a:spcPts val="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491" marR="29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837548621"/>
                  </a:ext>
                </a:extLst>
              </a:tr>
              <a:tr h="970257">
                <a:tc>
                  <a:txBody>
                    <a:bodyPr/>
                    <a:lstStyle/>
                    <a:p>
                      <a:pPr>
                        <a:spcBef>
                          <a:spcPts val="60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1854220"/>
                  </a:ext>
                </a:extLst>
              </a:tr>
              <a:tr h="535532">
                <a:tc>
                  <a:txBody>
                    <a:bodyPr/>
                    <a:lstStyle/>
                    <a:p>
                      <a:pPr>
                        <a:spcBef>
                          <a:spcPts val="60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60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1009278"/>
                  </a:ext>
                </a:extLst>
              </a:tr>
              <a:tr h="783993">
                <a:tc>
                  <a:txBody>
                    <a:bodyPr/>
                    <a:lstStyle/>
                    <a:p>
                      <a:pPr>
                        <a:spcBef>
                          <a:spcPts val="60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Có quyết định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4362217"/>
                  </a:ext>
                </a:extLst>
              </a:tr>
              <a:tr h="892551">
                <a:tc>
                  <a:txBody>
                    <a:bodyPr/>
                    <a:lstStyle/>
                    <a:p>
                      <a:pPr>
                        <a:spcBef>
                          <a:spcPts val="60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mượn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2990623"/>
                  </a:ext>
                </a:extLst>
              </a:tr>
              <a:tr h="1021305">
                <a:tc>
                  <a:txBody>
                    <a:bodyPr/>
                    <a:lstStyle/>
                    <a:p>
                      <a:pPr>
                        <a:spcBef>
                          <a:spcPts val="60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động,co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63145689"/>
                  </a:ext>
                </a:extLst>
              </a:tr>
              <a:tr h="485129">
                <a:tc>
                  <a:txBody>
                    <a:bodyPr/>
                    <a:lstStyle/>
                    <a:p>
                      <a:pPr>
                        <a:spcBef>
                          <a:spcPts val="60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5189970"/>
                  </a:ext>
                </a:extLst>
              </a:tr>
            </a:tbl>
          </a:graphicData>
        </a:graphic>
      </p:graphicFrame>
    </p:spTree>
    <p:extLst>
      <p:ext uri="{BB962C8B-B14F-4D97-AF65-F5344CB8AC3E}">
        <p14:creationId xmlns:p14="http://schemas.microsoft.com/office/powerpoint/2010/main" val="263048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endParaRPr lang="vi-VN" sz="2400" dirty="0">
              <a:latin typeface="Arial" panose="020B0604020202020204" pitchFamily="34" charset="0"/>
              <a:cs typeface="Arial" panose="020B0604020202020204" pitchFamily="34" charset="0"/>
            </a:endParaRPr>
          </a:p>
        </p:txBody>
      </p:sp>
      <p:grpSp>
        <p:nvGrpSpPr>
          <p:cNvPr id="7" name="Group 6"/>
          <p:cNvGrpSpPr/>
          <p:nvPr/>
        </p:nvGrpSpPr>
        <p:grpSpPr>
          <a:xfrm>
            <a:off x="500122" y="132862"/>
            <a:ext cx="10720871" cy="937846"/>
            <a:chOff x="0" y="659737"/>
            <a:chExt cx="7129670" cy="1283098"/>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9737"/>
              <a:ext cx="7129670" cy="1283098"/>
            </a:xfrm>
            <a:prstGeom prst="rect">
              <a:avLst/>
            </a:prstGeom>
          </p:spPr>
        </p:pic>
        <p:sp>
          <p:nvSpPr>
            <p:cNvPr id="9" name="Rectangle 8"/>
            <p:cNvSpPr/>
            <p:nvPr/>
          </p:nvSpPr>
          <p:spPr>
            <a:xfrm>
              <a:off x="387658" y="975253"/>
              <a:ext cx="6357699" cy="800050"/>
            </a:xfrm>
            <a:prstGeom prst="rect">
              <a:avLst/>
            </a:prstGeom>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I.  </a:t>
              </a:r>
              <a:r>
                <a:rPr lang="en-US" sz="3200" b="1" dirty="0" err="1">
                  <a:solidFill>
                    <a:schemeClr val="bg1"/>
                  </a:solidFill>
                  <a:latin typeface="Times New Roman" panose="02020603050405020304" pitchFamily="18" charset="0"/>
                  <a:cs typeface="Times New Roman" panose="02020603050405020304" pitchFamily="18" charset="0"/>
                </a:rPr>
                <a:t>Các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hoạt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động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thư</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viện</a:t>
              </a:r>
              <a:endParaRPr lang="en-US" sz="3200" dirty="0">
                <a:solidFill>
                  <a:schemeClr val="bg1"/>
                </a:solidFill>
                <a:latin typeface="Times New Roman" panose="02020603050405020304" pitchFamily="18" charset="0"/>
                <a:cs typeface="Times New Roman" panose="02020603050405020304" pitchFamily="18" charset="0"/>
              </a:endParaRPr>
            </a:p>
          </p:txBody>
        </p:sp>
      </p:grpSp>
      <p:sp>
        <p:nvSpPr>
          <p:cNvPr id="2" name="Slide Number Placeholder 1"/>
          <p:cNvSpPr>
            <a:spLocks noGrp="1"/>
          </p:cNvSpPr>
          <p:nvPr>
            <p:ph type="sldNum" sz="quarter" idx="4294967295"/>
          </p:nvPr>
        </p:nvSpPr>
        <p:spPr/>
        <p:txBody>
          <a:bodyPr/>
          <a:lstStyle/>
          <a:p>
            <a:endParaRPr lang="vi-VN" dirty="0"/>
          </a:p>
        </p:txBody>
      </p:sp>
      <p:sp>
        <p:nvSpPr>
          <p:cNvPr id="13" name="Rectangle 12"/>
          <p:cNvSpPr/>
          <p:nvPr/>
        </p:nvSpPr>
        <p:spPr>
          <a:xfrm>
            <a:off x="11172307" y="6031420"/>
            <a:ext cx="532013" cy="400110"/>
          </a:xfrm>
          <a:prstGeom prst="rect">
            <a:avLst/>
          </a:prstGeom>
        </p:spPr>
        <p:txBody>
          <a:bodyPr wrap="square">
            <a:spAutoFit/>
          </a:bodyPr>
          <a:lstStyle/>
          <a:p>
            <a:pPr algn="ctr"/>
            <a:fld id="{F9372258-B7CB-4416-8D82-E817E46A1DFB}" type="slidenum">
              <a:rPr lang="en-US" sz="2000" b="1" smtClean="0">
                <a:solidFill>
                  <a:srgbClr val="0070C0"/>
                </a:solidFill>
                <a:latin typeface="Arial" panose="020B0604020202020204" pitchFamily="34" charset="0"/>
                <a:cs typeface="Arial" panose="020B0604020202020204" pitchFamily="34" charset="0"/>
              </a:rPr>
              <a:pPr algn="ctr"/>
              <a:t>4</a:t>
            </a:fld>
            <a:endParaRPr lang="en-US" sz="2000" b="1" dirty="0">
              <a:solidFill>
                <a:srgbClr val="0070C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14555961"/>
              </p:ext>
            </p:extLst>
          </p:nvPr>
        </p:nvGraphicFramePr>
        <p:xfrm>
          <a:off x="130630" y="948255"/>
          <a:ext cx="11861070" cy="5979519"/>
        </p:xfrm>
        <a:graphic>
          <a:graphicData uri="http://schemas.openxmlformats.org/drawingml/2006/table">
            <a:tbl>
              <a:tblPr firstRow="1" firstCol="1" bandRow="1" bandCol="1"/>
              <a:tblGrid>
                <a:gridCol w="7132493">
                  <a:extLst>
                    <a:ext uri="{9D8B030D-6E8A-4147-A177-3AD203B41FA5}">
                      <a16:colId xmlns:a16="http://schemas.microsoft.com/office/drawing/2014/main" xmlns="" val="2999256602"/>
                    </a:ext>
                  </a:extLst>
                </a:gridCol>
                <a:gridCol w="792498">
                  <a:extLst>
                    <a:ext uri="{9D8B030D-6E8A-4147-A177-3AD203B41FA5}">
                      <a16:colId xmlns:a16="http://schemas.microsoft.com/office/drawing/2014/main" xmlns="" val="3665332196"/>
                    </a:ext>
                  </a:extLst>
                </a:gridCol>
                <a:gridCol w="3936079">
                  <a:extLst>
                    <a:ext uri="{9D8B030D-6E8A-4147-A177-3AD203B41FA5}">
                      <a16:colId xmlns:a16="http://schemas.microsoft.com/office/drawing/2014/main" xmlns="" val="1251128583"/>
                    </a:ext>
                  </a:extLst>
                </a:gridCol>
              </a:tblGrid>
              <a:tr h="413761">
                <a:tc>
                  <a:txBody>
                    <a:bodyPr/>
                    <a:lstStyle/>
                    <a:p>
                      <a:pPr algn="ctr">
                        <a:lnSpc>
                          <a:spcPct val="115000"/>
                        </a:lnSpc>
                        <a:spcAft>
                          <a:spcPts val="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491" marR="29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837548621"/>
                  </a:ext>
                </a:extLst>
              </a:tr>
              <a:tr h="447030">
                <a:tc>
                  <a:txBody>
                    <a:bodyPr/>
                    <a:lstStyle/>
                    <a:p>
                      <a:pPr>
                        <a:lnSpc>
                          <a:spcPct val="115000"/>
                        </a:lnSpc>
                        <a:spcBef>
                          <a:spcPts val="400"/>
                        </a:spcBef>
                        <a:spcAft>
                          <a:spcPts val="40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mượn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TKB</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1854220"/>
                  </a:ext>
                </a:extLst>
              </a:tr>
              <a:tr h="471055">
                <a:tc>
                  <a:txBody>
                    <a:bodyPr/>
                    <a:lstStyle/>
                    <a:p>
                      <a:pPr>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thiệu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sách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trưng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bày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sách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(GV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 lần/ tháng, có tài liệu, biên bản lưu.</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1009278"/>
                  </a:ext>
                </a:extLst>
              </a:tr>
              <a:tr h="689602">
                <a:tc>
                  <a:txBody>
                    <a:bodyPr/>
                    <a:lstStyle/>
                    <a:p>
                      <a:pPr>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sách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hoặc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hình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4362217"/>
                  </a:ext>
                </a:extLst>
              </a:tr>
              <a:tr h="785090">
                <a:tc>
                  <a:txBody>
                    <a:bodyPr/>
                    <a:lstStyle/>
                    <a:p>
                      <a:pPr>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chức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hợp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cấp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2990623"/>
                  </a:ext>
                </a:extLst>
              </a:tr>
              <a:tr h="689602">
                <a:tc>
                  <a:txBody>
                    <a:bodyPr/>
                    <a:lstStyle/>
                    <a:p>
                      <a:pPr>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Sưu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tập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tài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liệu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phục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vụ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dạy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liệu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liệu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63145689"/>
                  </a:ext>
                </a:extLst>
              </a:tr>
              <a:tr h="344801">
                <a:tc>
                  <a:txBody>
                    <a:bodyPr/>
                    <a:lstStyle/>
                    <a:p>
                      <a:pPr>
                        <a:lnSpc>
                          <a:spcPct val="115000"/>
                        </a:lnSpc>
                        <a:spcBef>
                          <a:spcPts val="400"/>
                        </a:spcBef>
                        <a:spcAft>
                          <a:spcPts val="4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Tỉ lệ % học sinh mượn sách về nhà</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100%: 2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5189970"/>
                  </a:ext>
                </a:extLst>
              </a:tr>
              <a:tr h="689602">
                <a:tc>
                  <a:txBody>
                    <a:bodyPr/>
                    <a:lstStyle/>
                    <a:p>
                      <a:pPr>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tạp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tạp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004133"/>
                  </a:ext>
                </a:extLst>
              </a:tr>
              <a:tr h="689602">
                <a:tc>
                  <a:txBody>
                    <a:bodyPr/>
                    <a:lstStyle/>
                    <a:p>
                      <a:pPr>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đoàn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thê</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bô</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hoạt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68916178"/>
                  </a:ext>
                </a:extLst>
              </a:tr>
              <a:tr h="689602">
                <a:tc>
                  <a:txBody>
                    <a:bodyPr/>
                    <a:lstStyle/>
                    <a:p>
                      <a:pPr>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chứn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491" marR="29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72353998"/>
                  </a:ext>
                </a:extLst>
              </a:tr>
            </a:tbl>
          </a:graphicData>
        </a:graphic>
      </p:graphicFrame>
    </p:spTree>
    <p:extLst>
      <p:ext uri="{BB962C8B-B14F-4D97-AF65-F5344CB8AC3E}">
        <p14:creationId xmlns:p14="http://schemas.microsoft.com/office/powerpoint/2010/main" val="99837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oup 6"/>
          <p:cNvGrpSpPr/>
          <p:nvPr/>
        </p:nvGrpSpPr>
        <p:grpSpPr>
          <a:xfrm>
            <a:off x="500122" y="132862"/>
            <a:ext cx="10720871" cy="937846"/>
            <a:chOff x="0" y="659737"/>
            <a:chExt cx="7129670" cy="1283098"/>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9737"/>
              <a:ext cx="7129670" cy="1283098"/>
            </a:xfrm>
            <a:prstGeom prst="rect">
              <a:avLst/>
            </a:prstGeom>
          </p:spPr>
        </p:pic>
        <p:sp>
          <p:nvSpPr>
            <p:cNvPr id="9" name="Rectangle 8"/>
            <p:cNvSpPr/>
            <p:nvPr/>
          </p:nvSpPr>
          <p:spPr>
            <a:xfrm>
              <a:off x="387658" y="975253"/>
              <a:ext cx="6357699" cy="800050"/>
            </a:xfrm>
            <a:prstGeom prst="rect">
              <a:avLst/>
            </a:prstGeom>
          </p:spPr>
          <p:txBody>
            <a:bodyPr wrap="square">
              <a:spAutoFit/>
            </a:bodyPr>
            <a:lstStyle/>
            <a:p>
              <a:pPr lvl="0"/>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Xây</a:t>
              </a:r>
              <a:r>
                <a:rPr kumimoji="0" lang="en-US" sz="3200" b="1" i="0" u="none" strike="noStrike" kern="1200" cap="none" spc="0" normalizeH="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chemeClr val="bg1"/>
                  </a:solidFill>
                  <a:effectLst/>
                  <a:uLnTx/>
                  <a:uFillTx/>
                  <a:latin typeface="Times New Roman" panose="02020603050405020304" pitchFamily="18" charset="0"/>
                  <a:cs typeface="Times New Roman" panose="02020603050405020304" pitchFamily="18" charset="0"/>
                </a:rPr>
                <a:t>dựng</a:t>
              </a:r>
              <a:r>
                <a:rPr kumimoji="0" lang="en-US" sz="3200" b="1" i="0" u="none" strike="noStrike" kern="1200" cap="none" spc="0" normalizeH="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chemeClr val="bg1"/>
                  </a:solidFill>
                  <a:effectLst/>
                  <a:uLnTx/>
                  <a:uFillTx/>
                  <a:latin typeface="Times New Roman" panose="02020603050405020304" pitchFamily="18" charset="0"/>
                  <a:cs typeface="Times New Roman" panose="02020603050405020304" pitchFamily="18" charset="0"/>
                </a:rPr>
                <a:t>kế</a:t>
              </a:r>
              <a:r>
                <a:rPr kumimoji="0" lang="en-US" sz="3200" b="1" i="0" u="none" strike="noStrike" kern="1200" cap="none" spc="0" normalizeH="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chemeClr val="bg1"/>
                  </a:solidFill>
                  <a:effectLst/>
                  <a:uLnTx/>
                  <a:uFillTx/>
                  <a:latin typeface="Times New Roman" panose="02020603050405020304" pitchFamily="18" charset="0"/>
                  <a:cs typeface="Times New Roman" panose="02020603050405020304" pitchFamily="18" charset="0"/>
                </a:rPr>
                <a:t>hoạch</a:t>
              </a:r>
              <a:endPar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gr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12"/>
          <p:cNvSpPr/>
          <p:nvPr/>
        </p:nvSpPr>
        <p:spPr>
          <a:xfrm>
            <a:off x="11172307" y="6031420"/>
            <a:ext cx="532013"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9372258-B7CB-4416-8D82-E817E46A1DFB}" type="slidenum">
              <a:rPr kumimoji="0" lang="en-US" sz="2000" b="1" i="0" u="none" strike="noStrike" kern="1200" cap="none" spc="0" normalizeH="0" baseline="0" noProof="0" smtClean="0">
                <a:ln>
                  <a:noFill/>
                </a:ln>
                <a:solidFill>
                  <a:srgbClr val="0070C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2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796834" y="1178873"/>
            <a:ext cx="10375473" cy="3539430"/>
          </a:xfrm>
          <a:prstGeom prst="rect">
            <a:avLst/>
          </a:prstGeom>
          <a:noFill/>
        </p:spPr>
        <p:txBody>
          <a:bodyPr wrap="square" rtlCol="0">
            <a:spAutoFit/>
          </a:bodyPr>
          <a:lstStyle/>
          <a:p>
            <a:pPr algn="just"/>
            <a:r>
              <a:rPr lang="en-US" sz="3200" dirty="0"/>
              <a:t>- </a:t>
            </a:r>
            <a:r>
              <a:rPr lang="vi-VN" sz="3200" dirty="0"/>
              <a:t>Xây dựng kế hoạch hoạt động thư viện là cơ sở cho việc theo dõi, tự đánh giá hoạt động thư viện. </a:t>
            </a:r>
            <a:endParaRPr lang="en-US" sz="3200" dirty="0"/>
          </a:p>
          <a:p>
            <a:pPr algn="just"/>
            <a:r>
              <a:rPr lang="en-US" sz="3200" dirty="0"/>
              <a:t>- </a:t>
            </a:r>
            <a:r>
              <a:rPr lang="vi-VN" sz="3200" dirty="0"/>
              <a:t>Việc xây dựng kế hoạch hoạt động thư viện thực hiện vào đầu năm học do NVTV thực hiện với sự phối hợp và hỗ trợ từ Hiệu trưởng và GV của nhà trường. </a:t>
            </a:r>
            <a:endParaRPr lang="en-US" sz="3200" dirty="0"/>
          </a:p>
          <a:p>
            <a:pPr algn="just"/>
            <a:r>
              <a:rPr lang="en-US" sz="3200" dirty="0"/>
              <a:t>- </a:t>
            </a:r>
            <a:r>
              <a:rPr lang="vi-VN" sz="3200" dirty="0"/>
              <a:t>Kế hoạch hoạt động thư viện phải được Hiệu trưởng phê duyệt trước khi triển khai thực hiện.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555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oup 6"/>
          <p:cNvGrpSpPr/>
          <p:nvPr/>
        </p:nvGrpSpPr>
        <p:grpSpPr>
          <a:xfrm>
            <a:off x="500122" y="132862"/>
            <a:ext cx="10720871" cy="937846"/>
            <a:chOff x="0" y="659737"/>
            <a:chExt cx="7129670" cy="1283098"/>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9737"/>
              <a:ext cx="7129670" cy="1283098"/>
            </a:xfrm>
            <a:prstGeom prst="rect">
              <a:avLst/>
            </a:prstGeom>
          </p:spPr>
        </p:pic>
        <p:sp>
          <p:nvSpPr>
            <p:cNvPr id="9" name="Rectangle 8"/>
            <p:cNvSpPr/>
            <p:nvPr/>
          </p:nvSpPr>
          <p:spPr>
            <a:xfrm>
              <a:off x="387658" y="975253"/>
              <a:ext cx="6357699" cy="8000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Thành</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cộng</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viên</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gr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12"/>
          <p:cNvSpPr/>
          <p:nvPr/>
        </p:nvSpPr>
        <p:spPr>
          <a:xfrm>
            <a:off x="11172307" y="6031420"/>
            <a:ext cx="532013"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9372258-B7CB-4416-8D82-E817E46A1DFB}" type="slidenum">
              <a:rPr kumimoji="0" lang="en-US" sz="2000" b="1" i="0" u="none" strike="noStrike" kern="1200" cap="none" spc="0" normalizeH="0" baseline="0" noProof="0" smtClean="0">
                <a:ln>
                  <a:noFill/>
                </a:ln>
                <a:solidFill>
                  <a:srgbClr val="0070C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2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953589" y="1178873"/>
            <a:ext cx="10489474" cy="50167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Tại Điều 8, Chương III Quy chế về tổ chức hoạt động thư viện trường phổ thông có ghi rõ: “</a:t>
            </a:r>
            <a:r>
              <a:rPr kumimoji="0" lang="vi-VN"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Mỗi trường vào đầu năm học thành lập một tổ công tác thư viện do Hiệu trưởng hoặc Phó Hiệu trưởng trực tiếp làm tổ trưởng (số lượng do mỗi trường quy định) gồm có: Giáo viên phụ trách công tác thư viện, các tổ trưởng hoặc khối trưởng chuyên môn, một số giáo viên chủ nhiệm lớp, đại diện Công đoàn, Đoàn Thanh niên, Đội thiếu niên, Hội cha mẹ học sinh theo các khối lớp, một số học sinh có khả năng hoạt động thư viện có giáo viên chủ nhiệm lớp giới thiệu</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4449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stretch>
            <a:fillRect/>
          </a:stretch>
        </p:blipFill>
        <p:spPr>
          <a:xfrm>
            <a:off x="-327330" y="0"/>
            <a:ext cx="12882856" cy="6858000"/>
          </a:xfrm>
          <a:prstGeom prst="rect">
            <a:avLst/>
          </a:prstGeom>
        </p:spPr>
      </p:pic>
      <p:pic>
        <p:nvPicPr>
          <p:cNvPr id="3" name="Hình ảnh 2" descr="Ảnh có chứa ngoài trời, cỏ, xanh lục, cánh đồng&#10;&#10;Mô tả được tạo tự động">
            <a:extLst>
              <a:ext uri="{FF2B5EF4-FFF2-40B4-BE49-F238E27FC236}">
                <a16:creationId xmlns:a16="http://schemas.microsoft.com/office/drawing/2014/main" xmlns="" id="{1431EA14-D9C1-4329-9072-C2DDF16E5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44" y="0"/>
            <a:ext cx="12751469" cy="6855167"/>
          </a:xfrm>
          <a:prstGeom prst="rect">
            <a:avLst/>
          </a:prstGeom>
        </p:spPr>
      </p:pic>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458525" y="46389"/>
            <a:ext cx="9468195" cy="646331"/>
          </a:xfrm>
          <a:prstGeom prst="rect">
            <a:avLst/>
          </a:prstGeom>
        </p:spPr>
        <p:txBody>
          <a:bodyPr wrap="square">
            <a:spAutoFit/>
          </a:bodyPr>
          <a:lstStyle/>
          <a:p>
            <a:pPr lvl="0" algn="ctr"/>
            <a:r>
              <a:rPr lang="en-US" sz="3600" dirty="0"/>
              <a:t>II</a:t>
            </a:r>
            <a:r>
              <a:rPr lang="vi-VN" sz="3600" dirty="0"/>
              <a:t>. Nội dung hoạt động thư viện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 name="TextBox 5"/>
          <p:cNvSpPr txBox="1"/>
          <p:nvPr/>
        </p:nvSpPr>
        <p:spPr>
          <a:xfrm>
            <a:off x="509451" y="800664"/>
            <a:ext cx="11194870" cy="5262979"/>
          </a:xfrm>
          <a:prstGeom prst="rect">
            <a:avLst/>
          </a:prstGeom>
          <a:noFill/>
        </p:spPr>
        <p:txBody>
          <a:bodyPr wrap="square" rtlCol="0">
            <a:spAutoFit/>
          </a:bodyPr>
          <a:lstStyle/>
          <a:p>
            <a:pPr lvl="0"/>
            <a:r>
              <a:rPr lang="en-US" sz="2800" dirty="0"/>
              <a:t>            </a:t>
            </a:r>
            <a:r>
              <a:rPr lang="vi-VN" sz="2800" dirty="0"/>
              <a:t>a. Các hoạt động giới thiệu, hướng dẫn thực hiện nội quy và sử dụng các thiết bị dịch vụ trong thư viện: </a:t>
            </a:r>
            <a:endParaRPr lang="en-US" sz="2800" dirty="0"/>
          </a:p>
          <a:p>
            <a:pPr lvl="0"/>
            <a:r>
              <a:rPr lang="en-US" sz="2800" dirty="0"/>
              <a:t>- </a:t>
            </a:r>
            <a:r>
              <a:rPr lang="vi-VN" sz="2800" dirty="0"/>
              <a:t>Vào đầu năm học, NVTV và GV giới thiệu và hướng dẫn thực hiện nội quy và sử dụng các thiết bị dịch vụ trong thư viện: Giúp HS biết cách thực hiện các </a:t>
            </a:r>
            <a:r>
              <a:rPr lang="vi-VN" sz="2800" dirty="0">
                <a:solidFill>
                  <a:srgbClr val="FF0000"/>
                </a:solidFill>
              </a:rPr>
              <a:t>nội quy</a:t>
            </a:r>
            <a:r>
              <a:rPr lang="vi-VN" sz="2800" dirty="0"/>
              <a:t>, </a:t>
            </a:r>
            <a:r>
              <a:rPr lang="vi-VN" sz="2800" dirty="0">
                <a:solidFill>
                  <a:srgbClr val="FF0000"/>
                </a:solidFill>
              </a:rPr>
              <a:t>cách tìm sách, tài liệu và thông tin, cách truy cập dữ liệu </a:t>
            </a:r>
            <a:r>
              <a:rPr lang="vi-VN" sz="2800" dirty="0"/>
              <a:t>(đối với thư viện có nguồn dữ liệu số), cách đọc hiểu các bảng biểu chỉ dẫn, ký hiệu. </a:t>
            </a:r>
            <a:endParaRPr lang="en-US" sz="2800" dirty="0"/>
          </a:p>
          <a:p>
            <a:pPr lvl="0"/>
            <a:r>
              <a:rPr lang="vi-VN" sz="2800" dirty="0"/>
              <a:t>- Giới thiệu sách và tư vấn đọc sách: Giúp HS biết cách tìm kiếm và chọn lọc sách/thông tin phù hợp với nhu cầu đọc của mình. Kết hợp với chương trình học của HS để chọn sách phù hợp nhằm bổ trợ cho việc học tập được tốt hơn. NVTV, GV và các cộng tác viên thư viện giới thiệu sách và tư vấn đọc sách định kỳ hàng tháng</a:t>
            </a:r>
            <a:r>
              <a:rPr lang="en-US" sz="2800" dirty="0"/>
              <a:t>.</a:t>
            </a:r>
            <a:endPar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041855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stretch>
            <a:fillRect/>
          </a:stretch>
        </p:blipFill>
        <p:spPr>
          <a:xfrm>
            <a:off x="-327330" y="0"/>
            <a:ext cx="12882856" cy="6858000"/>
          </a:xfrm>
          <a:prstGeom prst="rect">
            <a:avLst/>
          </a:prstGeom>
        </p:spPr>
      </p:pic>
      <p:pic>
        <p:nvPicPr>
          <p:cNvPr id="3" name="Hình ảnh 2" descr="Ảnh có chứa ngoài trời, cỏ, xanh lục, cánh đồng&#10;&#10;Mô tả được tạo tự động">
            <a:extLst>
              <a:ext uri="{FF2B5EF4-FFF2-40B4-BE49-F238E27FC236}">
                <a16:creationId xmlns:a16="http://schemas.microsoft.com/office/drawing/2014/main" xmlns="" id="{1431EA14-D9C1-4329-9072-C2DDF16E5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30" y="0"/>
            <a:ext cx="12882856" cy="6855167"/>
          </a:xfrm>
          <a:prstGeom prst="rect">
            <a:avLst/>
          </a:prstGeom>
        </p:spPr>
      </p:pic>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458525" y="46389"/>
            <a:ext cx="946819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II</a:t>
            </a: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Nội dung hoạt động thư viện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457200" y="1074984"/>
            <a:ext cx="1120793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rPr>
              <a:t>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rPr>
              <a:t>a. Các hoạt động giới thiệu, hướng dẫn thực hiện nội quy và sử dụng các thiết bị dịch vụ trong thư viện: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noProof="0" dirty="0">
                <a:ln>
                  <a:noFill/>
                </a:ln>
                <a:solidFill>
                  <a:prstClr val="black"/>
                </a:solidFill>
                <a:effectLst/>
                <a:uLnTx/>
                <a:uFillTx/>
                <a:latin typeface="Arial" panose="020B0604020202020204" pitchFamily="34" charset="0"/>
                <a:ea typeface="+mn-ea"/>
              </a:rPr>
              <a:t>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rPr>
              <a:t>- Hướng dẫn tra cứu thông tin: Giúp HS biết cách tìm kiếm tài liệu bổ trợ cho một bài học, một môn học hoặc một chủ đề cụ thể nào đó, HS có thể tự tra cứu danh mục tài liệu bổ trợ, tài liệu tham khảo cho các môn học để phục vụ cho việc học tập và nâng cao kiến thức của mình. NVTV hướng dẫn học sinh tra cứu tài nguyên thông tin vào đầu mỗi năm học (riêng đối với HS lớp 1 thực hiện vào đầu học kì II).</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8930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stretch>
            <a:fillRect/>
          </a:stretch>
        </p:blipFill>
        <p:spPr>
          <a:xfrm>
            <a:off x="-327330" y="0"/>
            <a:ext cx="12882856" cy="6858000"/>
          </a:xfrm>
          <a:prstGeom prst="rect">
            <a:avLst/>
          </a:prstGeom>
        </p:spPr>
      </p:pic>
      <p:pic>
        <p:nvPicPr>
          <p:cNvPr id="3" name="Hình ảnh 2" descr="Ảnh có chứa ngoài trời, cỏ, xanh lục, cánh đồng&#10;&#10;Mô tả được tạo tự động">
            <a:extLst>
              <a:ext uri="{FF2B5EF4-FFF2-40B4-BE49-F238E27FC236}">
                <a16:creationId xmlns:a16="http://schemas.microsoft.com/office/drawing/2014/main" xmlns="" id="{1431EA14-D9C1-4329-9072-C2DDF16E5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30" y="0"/>
            <a:ext cx="12882856" cy="6855167"/>
          </a:xfrm>
          <a:prstGeom prst="rect">
            <a:avLst/>
          </a:prstGeom>
        </p:spPr>
      </p:pic>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458525" y="46389"/>
            <a:ext cx="946819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II</a:t>
            </a: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Nội dung hoạt động thư viện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574766" y="1074984"/>
            <a:ext cx="11129554" cy="4031873"/>
          </a:xfrm>
          <a:prstGeom prst="rect">
            <a:avLst/>
          </a:prstGeom>
          <a:noFill/>
        </p:spPr>
        <p:txBody>
          <a:bodyPr wrap="square" rtlCol="0">
            <a:spAutoFit/>
          </a:bodyPr>
          <a:lstStyle/>
          <a:p>
            <a:pPr lvl="0" algn="just"/>
            <a:r>
              <a:rPr kumimoji="0" lang="en-US" sz="3200" b="0" i="0" u="none" strike="noStrike" kern="1200" cap="none" spc="0" normalizeH="0" baseline="0" noProof="0" dirty="0">
                <a:ln>
                  <a:noFill/>
                </a:ln>
                <a:solidFill>
                  <a:prstClr val="black"/>
                </a:solidFill>
                <a:effectLst/>
                <a:uLnTx/>
                <a:uFillTx/>
                <a:latin typeface="Calibri"/>
              </a:rPr>
              <a:t>            </a:t>
            </a:r>
            <a:r>
              <a:rPr lang="vi-VN" sz="3200" dirty="0"/>
              <a:t>b. Các hoạt động khuyến đọc, hình thành và phát triển thói quen đọc</a:t>
            </a:r>
            <a:r>
              <a:rPr lang="en-US" sz="3200" dirty="0"/>
              <a:t>:</a:t>
            </a:r>
          </a:p>
          <a:p>
            <a:pPr lvl="0" algn="just"/>
            <a:r>
              <a:rPr lang="vi-VN" sz="3200" dirty="0"/>
              <a:t> - Đọc sách tại thư viện, đọc sách ở không gian ngoài thư viện và mượn sách về nhà: Nhằm khuyến đọc và phát triển thói quen đọc; NVTV, GV và đội cộng tác viên thư viện (có thể thành lập đội HS lớp 4, lớp 5 hỗ trợ thư viện để hỗ trợ việc mượn trả cho HS) thực hiện theo lịch mượn trả hàng tuần cho tất cả các lớp</a:t>
            </a:r>
            <a:r>
              <a:rPr lang="en-US" sz="3200" dirty="0"/>
              <a:t>.</a:t>
            </a:r>
            <a:endPar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7007344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SUBSTITUTION_ID" val="{792AB758-F7A5-4B66-B6BF-6DCF72EB8211}"/>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5A825F7B-A3B0-4477-80E2-B5353F431971}"/>
</p:tagLst>
</file>

<file path=ppt/theme/theme1.xml><?xml version="1.0" encoding="utf-8"?>
<a:theme xmlns:a="http://schemas.openxmlformats.org/drawingml/2006/main" name="lop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4726</TotalTime>
  <Words>2490</Words>
  <Application>Microsoft Office PowerPoint</Application>
  <PresentationFormat>Custom</PresentationFormat>
  <Paragraphs>153</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lop 2</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DELL</dc:creator>
  <cp:lastModifiedBy>Thanh Cong</cp:lastModifiedBy>
  <cp:revision>404</cp:revision>
  <cp:lastPrinted>2021-02-18T03:19:26Z</cp:lastPrinted>
  <dcterms:created xsi:type="dcterms:W3CDTF">2019-12-31T09:04:44Z</dcterms:created>
  <dcterms:modified xsi:type="dcterms:W3CDTF">2022-10-14T05:03:56Z</dcterms:modified>
</cp:coreProperties>
</file>