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11" r:id="rId3"/>
    <p:sldId id="338" r:id="rId4"/>
    <p:sldId id="324" r:id="rId5"/>
    <p:sldId id="337" r:id="rId6"/>
    <p:sldId id="363" r:id="rId7"/>
    <p:sldId id="364" r:id="rId8"/>
    <p:sldId id="336" r:id="rId9"/>
    <p:sldId id="366" r:id="rId10"/>
    <p:sldId id="365" r:id="rId11"/>
    <p:sldId id="339" r:id="rId12"/>
    <p:sldId id="371" r:id="rId13"/>
    <p:sldId id="367" r:id="rId14"/>
    <p:sldId id="346" r:id="rId15"/>
    <p:sldId id="359" r:id="rId16"/>
    <p:sldId id="349" r:id="rId17"/>
    <p:sldId id="348" r:id="rId18"/>
    <p:sldId id="369" r:id="rId19"/>
    <p:sldId id="350" r:id="rId20"/>
    <p:sldId id="351" r:id="rId21"/>
    <p:sldId id="361" r:id="rId22"/>
    <p:sldId id="352" r:id="rId23"/>
    <p:sldId id="356" r:id="rId24"/>
    <p:sldId id="370" r:id="rId25"/>
    <p:sldId id="372" r:id="rId26"/>
    <p:sldId id="37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607" y="776716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68151" y="195644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8</a:t>
            </a:r>
          </a:p>
          <a:p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639AEB-B979-391A-296C-824989011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42" y="1438938"/>
            <a:ext cx="2039330" cy="28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B383C6-F088-6CE6-FE82-AE4DB3BFF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2256"/>
            <a:ext cx="9144000" cy="835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B8CB96-B574-FA56-4F5B-FF24D1E2B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12" y="2238503"/>
            <a:ext cx="863917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9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520"/>
            <a:ext cx="9144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608C7B-6452-4EC9-7637-AD28EA96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399" y="1177993"/>
            <a:ext cx="6930262" cy="534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01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52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82EF5B-950C-E551-F32C-00221DC1B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21" y="824120"/>
            <a:ext cx="6458762" cy="565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18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52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60CFA0-AB53-3A75-3553-04D023A8F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170" y="947737"/>
            <a:ext cx="6618237" cy="543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86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6159C3-74F5-1F7C-481F-D28D30E95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3191"/>
            <a:ext cx="9144000" cy="28122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AA4C46-F995-2F91-71C4-05548F4E7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17" y="3947226"/>
            <a:ext cx="2542206" cy="9428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E3E9980-F0CC-6B19-CDDD-898F2338A005}"/>
              </a:ext>
            </a:extLst>
          </p:cNvPr>
          <p:cNvSpPr txBox="1"/>
          <p:nvPr/>
        </p:nvSpPr>
        <p:spPr>
          <a:xfrm>
            <a:off x="616226" y="4890052"/>
            <a:ext cx="80506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Sử dụng vẻ đẹp tạo hình của phương tiện giao thông để trang trí một đồ vật mà em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yêu thích.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40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285B77-2DE7-B25B-673F-59084D8A0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6896"/>
            <a:ext cx="9144000" cy="348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7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8ED13C-870B-6F1C-9B24-7C4E04370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197"/>
            <a:ext cx="9144000" cy="17368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15CB93-82F8-6BC0-3C03-E3412B521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535" y="1859002"/>
            <a:ext cx="608647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09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70007D9-4D46-3AC6-22B4-12540F707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17" y="143083"/>
            <a:ext cx="8486983" cy="663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54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581E5E-5363-2E93-0EF9-9269EA80C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62" y="1344267"/>
            <a:ext cx="8088675" cy="48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37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42D092-C5CE-AAB3-8F2A-F36D649D5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3297"/>
            <a:ext cx="9144000" cy="48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27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0384B6-C0C6-1192-28F8-9C9574EAD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" y="1285461"/>
            <a:ext cx="85725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70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" y="-1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D1B8C0-60B7-CDDD-5E57-F111913EB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10" y="1205534"/>
            <a:ext cx="7474579" cy="53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63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6E62CE-1499-14DE-328B-D62BCB06EB81}"/>
              </a:ext>
            </a:extLst>
          </p:cNvPr>
          <p:cNvSpPr txBox="1"/>
          <p:nvPr/>
        </p:nvSpPr>
        <p:spPr>
          <a:xfrm>
            <a:off x="251791" y="2166562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8480BA-E72F-FC4E-4D03-05E483F01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05" y="1147387"/>
            <a:ext cx="8058150" cy="10191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749B59-7446-E450-4C99-3B70F9776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12143"/>
            <a:ext cx="9144000" cy="404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47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8F1BD-6AF2-51AD-D29B-E3301469B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57" y="1402866"/>
            <a:ext cx="8363085" cy="481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04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43A8F9-F1AF-4FD5-EDAF-192695502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3" y="1377103"/>
            <a:ext cx="4121219" cy="41037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7270E8-23A5-DF4C-91D7-9B13067AE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503" y="1377103"/>
            <a:ext cx="4756890" cy="410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57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4C60CB-6CF2-3109-C308-2EA368567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29" y="796786"/>
            <a:ext cx="2292555" cy="7537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360961-7B14-9847-4D99-55D22DC757A1}"/>
              </a:ext>
            </a:extLst>
          </p:cNvPr>
          <p:cNvSpPr txBox="1"/>
          <p:nvPr/>
        </p:nvSpPr>
        <p:spPr>
          <a:xfrm>
            <a:off x="669234" y="1550503"/>
            <a:ext cx="7507357" cy="3338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1900" b="1" i="0" dirty="0">
                <a:solidFill>
                  <a:srgbClr val="242021"/>
                </a:solidFill>
                <a:effectLst/>
                <a:latin typeface="Arial-BoldMT"/>
              </a:rPr>
              <a:t>Trưng bày sản phẩm mĩ thuật</a:t>
            </a:r>
            <a:r>
              <a:rPr lang="en-US" sz="19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vi-VN" sz="1900" b="1" i="0" dirty="0">
                <a:solidFill>
                  <a:srgbClr val="242021"/>
                </a:solidFill>
                <a:effectLst/>
                <a:latin typeface="Arial-BoldMT"/>
              </a:rPr>
              <a:t>và thảo luận:</a:t>
            </a:r>
            <a:br>
              <a:rPr lang="vi-VN" sz="1900" b="1" i="0" dirty="0">
                <a:solidFill>
                  <a:srgbClr val="242021"/>
                </a:solidFill>
                <a:effectLst/>
                <a:latin typeface="Arial-BoldMT"/>
              </a:rPr>
            </a:b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– Thông qua sản phẩm thiết kế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áo phông, bạn muốn truyền tải</a:t>
            </a:r>
            <a:b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thông điệp gì đến người xem?</a:t>
            </a:r>
            <a:b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– Trong quá trình thiết kế áo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phông (ý tưởng, tạo hình, hoà</a:t>
            </a:r>
            <a:b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sắc…), bạn thấy khó khăn ở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bước nào nhất? Vì sao?</a:t>
            </a:r>
            <a:b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– Theo bạn, cần bổ sung chi tiết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hoặc màu sắc như thế nào để</a:t>
            </a:r>
            <a:b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sản phẩm thiết kế áo phông có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tính cô đọng, gây được sự chú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ý của người xem?</a:t>
            </a:r>
            <a:r>
              <a:rPr lang="vi-VN" sz="2000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1C2CF8-2AEF-25B3-F936-CE3CBC70F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48" y="4687099"/>
            <a:ext cx="8614637" cy="154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09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238B36-F164-E4E3-6056-C6B7E8E4F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32" y="735910"/>
            <a:ext cx="6618206" cy="599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83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18A07C-B18F-3BCC-969B-FC3AF62C3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71" y="874436"/>
            <a:ext cx="7214210" cy="581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40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5357056-9A4D-4162-7239-B475546A8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07" y="763243"/>
            <a:ext cx="7398043" cy="567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1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4AA171-E28F-820B-035D-3C80E53D0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98" y="1001160"/>
            <a:ext cx="7887204" cy="570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31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FE70E8-B88E-58B5-952B-042544A3B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81" y="1123328"/>
            <a:ext cx="8363030" cy="510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8C5C85-5D35-C645-8A09-538D51B3D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3" y="1255022"/>
            <a:ext cx="885825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02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6B279-D530-D693-CF76-32E9098D9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3674"/>
            <a:ext cx="9144000" cy="367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2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F4098E-6BA4-AE2A-77FF-E6AB89B45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4986"/>
            <a:ext cx="9144000" cy="7979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E3DD3C-9BFF-7DE0-58DB-E5FAD935DFA7}"/>
              </a:ext>
            </a:extLst>
          </p:cNvPr>
          <p:cNvSpPr txBox="1"/>
          <p:nvPr/>
        </p:nvSpPr>
        <p:spPr>
          <a:xfrm>
            <a:off x="400670" y="1932892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F48719-62B1-E87E-B1DA-759E9804E921}"/>
              </a:ext>
            </a:extLst>
          </p:cNvPr>
          <p:cNvSpPr txBox="1"/>
          <p:nvPr/>
        </p:nvSpPr>
        <p:spPr>
          <a:xfrm>
            <a:off x="400670" y="2394557"/>
            <a:ext cx="83426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0B4EA2"/>
                </a:solidFill>
                <a:effectLst/>
                <a:latin typeface="ArialMT"/>
              </a:rPr>
              <a:t>Mô tả các bước gợi ý thực hiện sản phẩm mĩ thuật phương tiện giao thông</a:t>
            </a:r>
            <a:br>
              <a:rPr lang="vi-VN" sz="1800" b="0" i="0" dirty="0">
                <a:solidFill>
                  <a:srgbClr val="0B4EA2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0B4EA2"/>
                </a:solidFill>
                <a:effectLst/>
                <a:latin typeface="ArialMT"/>
              </a:rPr>
              <a:t>công cộng tạo cảm giác 3D trên giấy.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5FB4D98-01A0-CB91-8754-3E36A7DA0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67878"/>
            <a:ext cx="9144000" cy="336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01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792563-CE91-7188-1D2C-B7A79BD20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3148"/>
            <a:ext cx="9144000" cy="32794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E505E9-BD3D-AABB-FAF9-9EE34DA71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81144"/>
            <a:ext cx="9144000" cy="220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34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716</TotalTime>
  <Words>181</Words>
  <Application>Microsoft Office PowerPoint</Application>
  <PresentationFormat>On-screen Show (4:3)</PresentationFormat>
  <Paragraphs>12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Arial-BoldMT</vt:lpstr>
      <vt:lpstr>ArialMT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150</cp:revision>
  <dcterms:created xsi:type="dcterms:W3CDTF">2021-01-29T04:19:07Z</dcterms:created>
  <dcterms:modified xsi:type="dcterms:W3CDTF">2023-08-02T02:41:21Z</dcterms:modified>
</cp:coreProperties>
</file>