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71" r:id="rId5"/>
    <p:sldId id="259" r:id="rId6"/>
    <p:sldId id="297" r:id="rId7"/>
    <p:sldId id="322" r:id="rId8"/>
    <p:sldId id="298" r:id="rId9"/>
    <p:sldId id="299" r:id="rId10"/>
    <p:sldId id="320" r:id="rId11"/>
    <p:sldId id="321" r:id="rId12"/>
    <p:sldId id="323" r:id="rId13"/>
    <p:sldId id="324" r:id="rId14"/>
    <p:sldId id="288" r:id="rId15"/>
    <p:sldId id="325" r:id="rId16"/>
    <p:sldId id="262" r:id="rId17"/>
    <p:sldId id="283" r:id="rId18"/>
    <p:sldId id="282" r:id="rId19"/>
    <p:sldId id="307" r:id="rId20"/>
    <p:sldId id="313" r:id="rId21"/>
    <p:sldId id="315" r:id="rId22"/>
    <p:sldId id="316" r:id="rId23"/>
    <p:sldId id="317" r:id="rId24"/>
    <p:sldId id="314" r:id="rId25"/>
    <p:sldId id="308" r:id="rId26"/>
    <p:sldId id="319" r:id="rId27"/>
    <p:sldId id="326" r:id="rId28"/>
    <p:sldId id="327" r:id="rId29"/>
    <p:sldId id="32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90" y="-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1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1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4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0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2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6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9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5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6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399" y="972355"/>
            <a:ext cx="6370320" cy="2387600"/>
          </a:xfrm>
        </p:spPr>
        <p:txBody>
          <a:bodyPr/>
          <a:lstStyle/>
          <a:p>
            <a:r>
              <a:rPr lang="en-US" sz="8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4800" dirty="0" smtClean="0">
                <a:solidFill>
                  <a:srgbClr val="0070C0"/>
                </a:solidFill>
                <a:latin typeface="+mn-lt"/>
              </a:rPr>
              <a:t>LỚP 7</a:t>
            </a:r>
            <a:endParaRPr lang="vi-VN" sz="4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34" y="3834164"/>
            <a:ext cx="6370320" cy="1655762"/>
          </a:xfrm>
        </p:spPr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</a:rPr>
              <a:t>Trường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Giáo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viên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:…………………………………………………………..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Lớp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:……………………………………………………………………</a:t>
            </a:r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13263-5C0C-47CD-B890-094832EC3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27" y="903474"/>
            <a:ext cx="4603575" cy="508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4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07" y="743135"/>
            <a:ext cx="11031489" cy="42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03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4203" y="588936"/>
            <a:ext cx="3824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Phần</a:t>
            </a:r>
            <a:r>
              <a:rPr lang="en-US" b="1" dirty="0" smtClean="0"/>
              <a:t> </a:t>
            </a:r>
            <a:r>
              <a:rPr lang="en-US" b="1" dirty="0" err="1" smtClean="0"/>
              <a:t>tham</a:t>
            </a:r>
            <a:r>
              <a:rPr lang="en-US" b="1" dirty="0" smtClean="0"/>
              <a:t> </a:t>
            </a:r>
            <a:r>
              <a:rPr lang="en-US" b="1" dirty="0" err="1" smtClean="0"/>
              <a:t>khảo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28" y="1205675"/>
            <a:ext cx="6287377" cy="5268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627" y="2297152"/>
            <a:ext cx="4182059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18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4203" y="588936"/>
            <a:ext cx="3824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Phần</a:t>
            </a:r>
            <a:r>
              <a:rPr lang="en-US" b="1" dirty="0" smtClean="0"/>
              <a:t> </a:t>
            </a:r>
            <a:r>
              <a:rPr lang="en-US" b="1" dirty="0" err="1" smtClean="0"/>
              <a:t>tham</a:t>
            </a:r>
            <a:r>
              <a:rPr lang="en-US" b="1" dirty="0" smtClean="0"/>
              <a:t> </a:t>
            </a:r>
            <a:r>
              <a:rPr lang="en-US" b="1" dirty="0" err="1" smtClean="0"/>
              <a:t>khảo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28" y="1372025"/>
            <a:ext cx="5887272" cy="4315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894" y="1372025"/>
            <a:ext cx="5746213" cy="45405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48894" y="5424832"/>
            <a:ext cx="2340244" cy="487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42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3" y="649088"/>
            <a:ext cx="11031489" cy="55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6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61" y="839391"/>
            <a:ext cx="10888595" cy="37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16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336" y="232836"/>
            <a:ext cx="9508594" cy="60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2922" y="5207431"/>
            <a:ext cx="805912" cy="402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55" y="1214128"/>
            <a:ext cx="10850489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50" y="188518"/>
            <a:ext cx="10583752" cy="1800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91" y="2702662"/>
            <a:ext cx="4820323" cy="2553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90" y="1744756"/>
            <a:ext cx="4349977" cy="3106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290" y="4912769"/>
            <a:ext cx="4471658" cy="103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87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78" y="298186"/>
            <a:ext cx="4262034" cy="5488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78" y="6060941"/>
            <a:ext cx="4351934" cy="479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28" y="1302288"/>
            <a:ext cx="6727088" cy="4484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8664" y="5998947"/>
            <a:ext cx="3839717" cy="54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78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06" y="348712"/>
            <a:ext cx="4452012" cy="5540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751" y="348712"/>
            <a:ext cx="4417260" cy="5540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05" y="6081203"/>
            <a:ext cx="4286341" cy="583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751" y="6081203"/>
            <a:ext cx="3524742" cy="5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96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67" y="516795"/>
            <a:ext cx="11011425" cy="57041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2631" y="5943600"/>
            <a:ext cx="875654" cy="418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49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92" y="766391"/>
            <a:ext cx="10498015" cy="532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50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586" y="275462"/>
            <a:ext cx="9448883" cy="626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15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00" y="1624112"/>
            <a:ext cx="10459910" cy="31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2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230" y="252529"/>
            <a:ext cx="8066696" cy="62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96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6454" y="387458"/>
            <a:ext cx="3824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Phần</a:t>
            </a:r>
            <a:r>
              <a:rPr lang="en-US" b="1" dirty="0" smtClean="0"/>
              <a:t> </a:t>
            </a:r>
            <a:r>
              <a:rPr lang="en-US" b="1" dirty="0" err="1" smtClean="0"/>
              <a:t>tham</a:t>
            </a:r>
            <a:r>
              <a:rPr lang="en-US" b="1" dirty="0" smtClean="0"/>
              <a:t> </a:t>
            </a:r>
            <a:r>
              <a:rPr lang="en-US" b="1" dirty="0" err="1" smtClean="0"/>
              <a:t>khảo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37" y="1356807"/>
            <a:ext cx="6075444" cy="4098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780" y="1666068"/>
            <a:ext cx="5438055" cy="41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12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05" y="150979"/>
            <a:ext cx="10128428" cy="4576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386" y="4910592"/>
            <a:ext cx="9499363" cy="17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31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055" y="141446"/>
            <a:ext cx="4175241" cy="61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45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4720" y="302216"/>
            <a:ext cx="2099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Phần</a:t>
            </a:r>
            <a:r>
              <a:rPr lang="en-US" b="1" dirty="0" smtClean="0"/>
              <a:t> </a:t>
            </a:r>
            <a:r>
              <a:rPr lang="en-US" b="1" dirty="0" err="1" smtClean="0"/>
              <a:t>tham</a:t>
            </a:r>
            <a:r>
              <a:rPr lang="en-US" b="1" dirty="0" smtClean="0"/>
              <a:t> </a:t>
            </a:r>
            <a:r>
              <a:rPr lang="en-US" b="1" dirty="0" err="1" smtClean="0"/>
              <a:t>khảo</a:t>
            </a:r>
            <a:endParaRPr lang="en-US" dirty="0"/>
          </a:p>
        </p:txBody>
      </p:sp>
      <p:pic>
        <p:nvPicPr>
          <p:cNvPr id="3074" name="Picture 2" descr="trang phuc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20" y="671548"/>
            <a:ext cx="3137814" cy="568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ang phuc 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67" y="671548"/>
            <a:ext cx="3298650" cy="568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99134" y="6416873"/>
            <a:ext cx="2099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phục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Lý</a:t>
            </a:r>
            <a:endParaRPr lang="en-US" dirty="0"/>
          </a:p>
        </p:txBody>
      </p:sp>
      <p:pic>
        <p:nvPicPr>
          <p:cNvPr id="3078" name="Picture 6" descr="trang phuc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121" y="671548"/>
            <a:ext cx="3284398" cy="569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400082" y="6364506"/>
            <a:ext cx="247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phục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380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4720" y="302216"/>
            <a:ext cx="2099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Phần</a:t>
            </a:r>
            <a:r>
              <a:rPr lang="en-US" b="1" dirty="0" smtClean="0"/>
              <a:t> </a:t>
            </a:r>
            <a:r>
              <a:rPr lang="en-US" b="1" dirty="0" err="1" smtClean="0"/>
              <a:t>tham</a:t>
            </a:r>
            <a:r>
              <a:rPr lang="en-US" b="1" dirty="0" smtClean="0"/>
              <a:t> </a:t>
            </a:r>
            <a:r>
              <a:rPr lang="en-US" b="1" dirty="0" err="1" smtClean="0"/>
              <a:t>khảo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00971" y="6218928"/>
            <a:ext cx="2099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phục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Lê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529739" y="6207537"/>
            <a:ext cx="247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phục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Mạc</a:t>
            </a:r>
            <a:endParaRPr lang="en-US" dirty="0"/>
          </a:p>
        </p:txBody>
      </p:sp>
      <p:pic>
        <p:nvPicPr>
          <p:cNvPr id="4098" name="Picture 2" descr="trang phuc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652" y="776395"/>
            <a:ext cx="3496300" cy="533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rang phuc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937" y="776395"/>
            <a:ext cx="2545797" cy="533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641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4720" y="302216"/>
            <a:ext cx="2099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Phần</a:t>
            </a:r>
            <a:r>
              <a:rPr lang="en-US" b="1" dirty="0" smtClean="0"/>
              <a:t> </a:t>
            </a:r>
            <a:r>
              <a:rPr lang="en-US" b="1" dirty="0" err="1" smtClean="0"/>
              <a:t>tham</a:t>
            </a:r>
            <a:r>
              <a:rPr lang="en-US" b="1" dirty="0" smtClean="0"/>
              <a:t> </a:t>
            </a:r>
            <a:r>
              <a:rPr lang="en-US" b="1" dirty="0" err="1" smtClean="0"/>
              <a:t>khảo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23067" y="6256999"/>
            <a:ext cx="2387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phục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Hậu</a:t>
            </a:r>
            <a:r>
              <a:rPr lang="en-US" dirty="0" smtClean="0"/>
              <a:t> </a:t>
            </a:r>
            <a:r>
              <a:rPr lang="en-US" dirty="0" err="1" smtClean="0"/>
              <a:t>Lê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295109" y="11545225"/>
            <a:ext cx="5652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phục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Nguyễn</a:t>
            </a:r>
            <a:endParaRPr lang="en-US" dirty="0"/>
          </a:p>
        </p:txBody>
      </p:sp>
      <p:pic>
        <p:nvPicPr>
          <p:cNvPr id="5122" name="Picture 2" descr="trang phuc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8" y="827600"/>
            <a:ext cx="3705381" cy="539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rang phuc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442" y="827820"/>
            <a:ext cx="3300547" cy="542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737528" y="6256999"/>
            <a:ext cx="2967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phục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Nguyễn</a:t>
            </a:r>
            <a:endParaRPr lang="en-US" dirty="0"/>
          </a:p>
        </p:txBody>
      </p:sp>
      <p:pic>
        <p:nvPicPr>
          <p:cNvPr id="5126" name="Picture 6" descr="trang phuc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229" y="827599"/>
            <a:ext cx="3514458" cy="542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462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83" y="166703"/>
            <a:ext cx="11555438" cy="3238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28" y="3405655"/>
            <a:ext cx="4068306" cy="3356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257" y="3405655"/>
            <a:ext cx="4259224" cy="325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60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01" y="152585"/>
            <a:ext cx="4959457" cy="6395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770" y="224724"/>
            <a:ext cx="3545615" cy="63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32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d1fbzwhbgcf4vf.cloudfront.net/optimized-8a41bfa42c7ca44cbbda187b0e30a101e16f5c5b076d04f2721cb65427b2361b.jpeg/900x,q7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91" y="160338"/>
            <a:ext cx="3879359" cy="6409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118" y="160338"/>
            <a:ext cx="3400758" cy="54732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71118" y="5765370"/>
            <a:ext cx="3824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Nghề</a:t>
            </a:r>
            <a:r>
              <a:rPr lang="en-US" b="1" dirty="0" smtClean="0"/>
              <a:t> </a:t>
            </a:r>
            <a:r>
              <a:rPr lang="en-US" b="1" dirty="0" err="1" smtClean="0"/>
              <a:t>nông</a:t>
            </a:r>
            <a:r>
              <a:rPr lang="en-US" b="1" dirty="0" smtClean="0"/>
              <a:t>, </a:t>
            </a:r>
            <a:r>
              <a:rPr lang="en-US" dirty="0" err="1" smtClean="0"/>
              <a:t>tranh</a:t>
            </a:r>
            <a:r>
              <a:rPr lang="en-US" dirty="0" smtClean="0"/>
              <a:t> </a:t>
            </a:r>
            <a:r>
              <a:rPr lang="en-US" dirty="0" err="1" smtClean="0"/>
              <a:t>dân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 </a:t>
            </a:r>
            <a:r>
              <a:rPr lang="en-US" dirty="0" err="1" smtClean="0"/>
              <a:t>Hàng</a:t>
            </a:r>
            <a:r>
              <a:rPr lang="en-US" dirty="0" smtClean="0"/>
              <a:t> </a:t>
            </a:r>
            <a:r>
              <a:rPr lang="en-US" dirty="0" err="1" smtClean="0"/>
              <a:t>Trống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9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456" y="534902"/>
            <a:ext cx="9837559" cy="540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04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638" y="5677967"/>
            <a:ext cx="10726647" cy="895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781" y="178230"/>
            <a:ext cx="9280360" cy="530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16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62" y="893354"/>
            <a:ext cx="11212490" cy="42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43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55" y="566338"/>
            <a:ext cx="10850489" cy="57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73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64</Words>
  <Application>Microsoft Office PowerPoint</Application>
  <PresentationFormat>Widescreen</PresentationFormat>
  <Paragraphs>18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MĨ THUẬT LỚP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Admin</cp:lastModifiedBy>
  <cp:revision>53</cp:revision>
  <dcterms:created xsi:type="dcterms:W3CDTF">2022-09-04T03:11:01Z</dcterms:created>
  <dcterms:modified xsi:type="dcterms:W3CDTF">2022-12-02T13:44:08Z</dcterms:modified>
</cp:coreProperties>
</file>