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71" r:id="rId5"/>
    <p:sldId id="259" r:id="rId6"/>
    <p:sldId id="297" r:id="rId7"/>
    <p:sldId id="298" r:id="rId8"/>
    <p:sldId id="299" r:id="rId9"/>
    <p:sldId id="288" r:id="rId10"/>
    <p:sldId id="310" r:id="rId11"/>
    <p:sldId id="312" r:id="rId12"/>
    <p:sldId id="262" r:id="rId13"/>
    <p:sldId id="283" r:id="rId14"/>
    <p:sldId id="282" r:id="rId15"/>
    <p:sldId id="307" r:id="rId16"/>
    <p:sldId id="313" r:id="rId17"/>
    <p:sldId id="315" r:id="rId18"/>
    <p:sldId id="316" r:id="rId19"/>
    <p:sldId id="314" r:id="rId20"/>
    <p:sldId id="317" r:id="rId21"/>
    <p:sldId id="281" r:id="rId22"/>
    <p:sldId id="308" r:id="rId23"/>
    <p:sldId id="31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14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214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212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643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67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208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928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563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692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584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190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154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14DE8-A8E3-42F4-B597-E36FB01FDA74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464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9399" y="972355"/>
            <a:ext cx="6370320" cy="2387600"/>
          </a:xfrm>
        </p:spPr>
        <p:txBody>
          <a:bodyPr/>
          <a:lstStyle/>
          <a:p>
            <a:r>
              <a:rPr lang="en-US" sz="8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 THUẬT</a:t>
            </a:r>
            <a:r>
              <a:rPr lang="en-US" dirty="0" smtClean="0">
                <a:solidFill>
                  <a:srgbClr val="0070C0"/>
                </a:solidFill>
              </a:rPr>
              <a:t/>
            </a:r>
            <a:br>
              <a:rPr lang="en-US" dirty="0" smtClean="0">
                <a:solidFill>
                  <a:srgbClr val="0070C0"/>
                </a:solidFill>
              </a:rPr>
            </a:br>
            <a:r>
              <a:rPr lang="en-US" sz="4800" dirty="0" smtClean="0">
                <a:solidFill>
                  <a:srgbClr val="0070C0"/>
                </a:solidFill>
                <a:latin typeface="+mn-lt"/>
              </a:rPr>
              <a:t>LỚP 7</a:t>
            </a:r>
            <a:endParaRPr lang="vi-VN" sz="48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34" y="3834164"/>
            <a:ext cx="6370320" cy="1655762"/>
          </a:xfrm>
        </p:spPr>
        <p:txBody>
          <a:bodyPr/>
          <a:lstStyle/>
          <a:p>
            <a:r>
              <a:rPr lang="en-US" dirty="0" err="1" smtClean="0">
                <a:solidFill>
                  <a:srgbClr val="002060"/>
                </a:solidFill>
              </a:rPr>
              <a:t>Trường</a:t>
            </a:r>
            <a:r>
              <a:rPr lang="en-US" dirty="0" smtClean="0">
                <a:solidFill>
                  <a:srgbClr val="002060"/>
                </a:solidFill>
              </a:rPr>
              <a:t>:………………………………………………………………</a:t>
            </a:r>
          </a:p>
          <a:p>
            <a:r>
              <a:rPr lang="en-US" dirty="0" err="1" smtClean="0">
                <a:solidFill>
                  <a:srgbClr val="002060"/>
                </a:solidFill>
              </a:rPr>
              <a:t>Giáo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viên</a:t>
            </a:r>
            <a:r>
              <a:rPr lang="en-US" dirty="0" smtClean="0">
                <a:solidFill>
                  <a:srgbClr val="002060"/>
                </a:solidFill>
              </a:rPr>
              <a:t>:…………………………………………………………..</a:t>
            </a:r>
          </a:p>
          <a:p>
            <a:r>
              <a:rPr lang="en-US" dirty="0" err="1" smtClean="0">
                <a:solidFill>
                  <a:srgbClr val="002060"/>
                </a:solidFill>
              </a:rPr>
              <a:t>Lớp</a:t>
            </a:r>
            <a:r>
              <a:rPr lang="en-US" dirty="0" smtClean="0">
                <a:solidFill>
                  <a:srgbClr val="002060"/>
                </a:solidFill>
              </a:rPr>
              <a:t>:……………………………………………………………………</a:t>
            </a:r>
            <a:endParaRPr lang="vi-VN" dirty="0">
              <a:solidFill>
                <a:srgbClr val="00206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413263-5C0C-47CD-B890-094832EC35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627" y="903474"/>
            <a:ext cx="4603575" cy="5086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1420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98094" y="516631"/>
            <a:ext cx="1750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/>
              <a:t>Phần</a:t>
            </a:r>
            <a:r>
              <a:rPr lang="en-US" b="1" dirty="0"/>
              <a:t> </a:t>
            </a:r>
            <a:r>
              <a:rPr lang="en-US" b="1" dirty="0" err="1"/>
              <a:t>tham</a:t>
            </a:r>
            <a:r>
              <a:rPr lang="en-US" b="1" dirty="0"/>
              <a:t> </a:t>
            </a:r>
            <a:r>
              <a:rPr lang="en-US" b="1" dirty="0" err="1"/>
              <a:t>khảo</a:t>
            </a:r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212" y="1088060"/>
            <a:ext cx="11137415" cy="4708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5977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3378" y="154983"/>
            <a:ext cx="5952907" cy="31848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0372" y="3339789"/>
            <a:ext cx="4251513" cy="343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4915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617" y="1121203"/>
            <a:ext cx="11115111" cy="432645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12922" y="5207431"/>
            <a:ext cx="805912" cy="4029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335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019" y="247775"/>
            <a:ext cx="9573961" cy="6315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0876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755" y="1363852"/>
            <a:ext cx="11659762" cy="416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5785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7098" y="425650"/>
            <a:ext cx="9067253" cy="622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0965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275" y="233683"/>
            <a:ext cx="8178678" cy="647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8509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170" y="388739"/>
            <a:ext cx="11209379" cy="582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3153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415" y="471074"/>
            <a:ext cx="7659169" cy="591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725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9165" y="2962688"/>
            <a:ext cx="5336612" cy="37342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7636" y="0"/>
            <a:ext cx="9154803" cy="29626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702" y="3712664"/>
            <a:ext cx="4449275" cy="55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6120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416" y="650548"/>
            <a:ext cx="11292596" cy="585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4491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702" y="561575"/>
            <a:ext cx="11250595" cy="573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0968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413" y="152174"/>
            <a:ext cx="10261476" cy="644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406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917" y="390220"/>
            <a:ext cx="11479955" cy="33758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928" y="4136959"/>
            <a:ext cx="11441122" cy="1714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9314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992" y="694943"/>
            <a:ext cx="10860016" cy="546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9454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688" y="427921"/>
            <a:ext cx="6249100" cy="5260824"/>
          </a:xfrm>
          <a:prstGeom prst="rect">
            <a:avLst/>
          </a:prstGeom>
        </p:spPr>
      </p:pic>
      <p:pic>
        <p:nvPicPr>
          <p:cNvPr id="1026" name="Picture 2" descr="Điều quý giá nhất trong ngày tết đó là sự sum họp của gia đì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9700" y="3540969"/>
            <a:ext cx="4161885" cy="2774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Ảnh 2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9700" y="427920"/>
            <a:ext cx="4161885" cy="277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55609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2563" y="488688"/>
            <a:ext cx="8495024" cy="593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7320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s://d1fbzwhbgcf4vf.cloudfront.net/optimized-8a41bfa42c7ca44cbbda187b0e30a101e16f5c5b076d04f2721cb65427b2361b.jpeg/900x,q7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6617" y="160338"/>
            <a:ext cx="9604082" cy="6451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908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224" y="173232"/>
            <a:ext cx="6086322" cy="64290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6546" y="2723240"/>
            <a:ext cx="5722629" cy="182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1047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52338" y="2904525"/>
            <a:ext cx="281788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/>
              <a:t>Phần</a:t>
            </a:r>
            <a:r>
              <a:rPr lang="en-US" b="1" dirty="0"/>
              <a:t> </a:t>
            </a:r>
            <a:r>
              <a:rPr lang="en-US" b="1" dirty="0" err="1"/>
              <a:t>tham</a:t>
            </a:r>
            <a:r>
              <a:rPr lang="en-US" b="1" dirty="0"/>
              <a:t> </a:t>
            </a:r>
            <a:r>
              <a:rPr lang="en-US" b="1" dirty="0" err="1" smtClean="0"/>
              <a:t>khảo</a:t>
            </a:r>
            <a:r>
              <a:rPr lang="en-US" b="1" dirty="0" smtClean="0"/>
              <a:t> </a:t>
            </a:r>
            <a:r>
              <a:rPr lang="en-US" b="1" dirty="0" err="1" smtClean="0"/>
              <a:t>cách</a:t>
            </a:r>
            <a:endParaRPr lang="en-US" b="1" dirty="0" smtClean="0"/>
          </a:p>
          <a:p>
            <a:r>
              <a:rPr lang="en-US" b="1" dirty="0" err="1"/>
              <a:t>t</a:t>
            </a:r>
            <a:r>
              <a:rPr lang="en-US" b="1" dirty="0" err="1" smtClean="0"/>
              <a:t>ạo</a:t>
            </a:r>
            <a:r>
              <a:rPr lang="en-US" b="1" dirty="0" smtClean="0"/>
              <a:t> </a:t>
            </a:r>
            <a:r>
              <a:rPr lang="en-US" b="1" dirty="0" err="1" smtClean="0"/>
              <a:t>sản</a:t>
            </a:r>
            <a:r>
              <a:rPr lang="en-US" b="1" dirty="0" smtClean="0"/>
              <a:t> </a:t>
            </a:r>
            <a:r>
              <a:rPr lang="en-US" b="1" dirty="0" err="1" smtClean="0"/>
              <a:t>phẩm</a:t>
            </a:r>
            <a:r>
              <a:rPr lang="en-US" b="1" dirty="0" smtClean="0"/>
              <a:t> </a:t>
            </a:r>
            <a:r>
              <a:rPr lang="en-US" b="1" dirty="0" err="1" smtClean="0"/>
              <a:t>mĩ</a:t>
            </a:r>
            <a:r>
              <a:rPr lang="en-US" b="1" dirty="0" smtClean="0"/>
              <a:t> </a:t>
            </a:r>
            <a:r>
              <a:rPr lang="en-US" b="1" dirty="0" err="1" smtClean="0"/>
              <a:t>thuật</a:t>
            </a:r>
            <a:r>
              <a:rPr lang="en-US" b="1" dirty="0" smtClean="0"/>
              <a:t> 3D</a:t>
            </a:r>
          </a:p>
          <a:p>
            <a:r>
              <a:rPr lang="en-US" b="1" dirty="0" err="1"/>
              <a:t>v</a:t>
            </a:r>
            <a:r>
              <a:rPr lang="en-US" b="1" dirty="0" err="1" smtClean="0"/>
              <a:t>ề</a:t>
            </a:r>
            <a:r>
              <a:rPr lang="en-US" b="1" dirty="0" smtClean="0"/>
              <a:t> </a:t>
            </a:r>
            <a:r>
              <a:rPr lang="en-US" b="1" dirty="0" err="1" smtClean="0"/>
              <a:t>chủ</a:t>
            </a:r>
            <a:r>
              <a:rPr lang="en-US" b="1" dirty="0" smtClean="0"/>
              <a:t> </a:t>
            </a:r>
            <a:r>
              <a:rPr lang="en-US" b="1" dirty="0" err="1" smtClean="0"/>
              <a:t>đề</a:t>
            </a:r>
            <a:r>
              <a:rPr lang="en-US" b="1" dirty="0" smtClean="0"/>
              <a:t> Sum </a:t>
            </a:r>
            <a:r>
              <a:rPr lang="en-US" b="1" dirty="0" err="1" smtClean="0"/>
              <a:t>họp</a:t>
            </a:r>
            <a:r>
              <a:rPr lang="en-US" b="1" dirty="0" smtClean="0"/>
              <a:t> </a:t>
            </a:r>
            <a:r>
              <a:rPr lang="en-US" b="1" dirty="0" err="1" smtClean="0"/>
              <a:t>gia</a:t>
            </a:r>
            <a:r>
              <a:rPr lang="en-US" b="1" dirty="0" smtClean="0"/>
              <a:t> </a:t>
            </a:r>
            <a:r>
              <a:rPr lang="en-US" b="1" dirty="0" err="1" smtClean="0"/>
              <a:t>đình</a:t>
            </a:r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8207" y="106855"/>
            <a:ext cx="6276765" cy="6518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5437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0837" y="134523"/>
            <a:ext cx="6876925" cy="6560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8732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51" y="353675"/>
            <a:ext cx="11221283" cy="35131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776" y="4086621"/>
            <a:ext cx="7298629" cy="1748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8166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</TotalTime>
  <Words>29</Words>
  <Application>Microsoft Office PowerPoint</Application>
  <PresentationFormat>Widescreen</PresentationFormat>
  <Paragraphs>8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MĨ THUẬT LỚP 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BAN QUYEN 21AK22.COM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MĨ THUẬT LỚP 3</dc:title>
  <dc:creator>21AK22.COM</dc:creator>
  <cp:lastModifiedBy>Admin</cp:lastModifiedBy>
  <cp:revision>46</cp:revision>
  <dcterms:created xsi:type="dcterms:W3CDTF">2022-09-04T03:11:01Z</dcterms:created>
  <dcterms:modified xsi:type="dcterms:W3CDTF">2022-12-02T12:54:37Z</dcterms:modified>
</cp:coreProperties>
</file>