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97" r:id="rId7"/>
    <p:sldId id="298" r:id="rId8"/>
    <p:sldId id="299" r:id="rId9"/>
    <p:sldId id="303" r:id="rId10"/>
    <p:sldId id="287" r:id="rId11"/>
    <p:sldId id="288" r:id="rId12"/>
    <p:sldId id="310" r:id="rId13"/>
    <p:sldId id="306" r:id="rId14"/>
    <p:sldId id="262" r:id="rId15"/>
    <p:sldId id="283" r:id="rId16"/>
    <p:sldId id="282" r:id="rId17"/>
    <p:sldId id="281" r:id="rId18"/>
    <p:sldId id="307" r:id="rId19"/>
    <p:sldId id="308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61" y="189214"/>
            <a:ext cx="5344271" cy="666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085" y="940868"/>
            <a:ext cx="3115159" cy="2822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163" y="4018079"/>
            <a:ext cx="3535299" cy="2684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530" y="189214"/>
            <a:ext cx="3560997" cy="65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53" y="498800"/>
            <a:ext cx="10236349" cy="2889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49" y="3825373"/>
            <a:ext cx="10251844" cy="18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73" y="950139"/>
            <a:ext cx="3766157" cy="2111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8094" y="516631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khảo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12" y="970049"/>
            <a:ext cx="3261332" cy="209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273" y="3378736"/>
            <a:ext cx="3805844" cy="2515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987" y="3334189"/>
            <a:ext cx="3172186" cy="26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9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20" y="257627"/>
            <a:ext cx="6544588" cy="2762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71" y="3174926"/>
            <a:ext cx="3670490" cy="30321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398" y="3237050"/>
            <a:ext cx="3511724" cy="29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63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43" y="1152270"/>
            <a:ext cx="11267338" cy="40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05" y="405454"/>
            <a:ext cx="5801677" cy="6090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460" y="164550"/>
            <a:ext cx="3823472" cy="30232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008" y="3187760"/>
            <a:ext cx="4296375" cy="3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027" y="129911"/>
            <a:ext cx="8518000" cy="64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23" y="333215"/>
            <a:ext cx="5829693" cy="6047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36" y="2639811"/>
            <a:ext cx="5334744" cy="21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61" y="189214"/>
            <a:ext cx="5344271" cy="666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2" y="914329"/>
            <a:ext cx="5470332" cy="3811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993" y="2239436"/>
            <a:ext cx="6306184" cy="38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6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6" y="236102"/>
            <a:ext cx="10174712" cy="4162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27" y="5780836"/>
            <a:ext cx="10421804" cy="457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3" y="4649108"/>
            <a:ext cx="2820998" cy="11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1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480601"/>
            <a:ext cx="11041016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59" y="1278538"/>
            <a:ext cx="3664216" cy="4990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76" y="460435"/>
            <a:ext cx="5344271" cy="666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972" y="1357573"/>
            <a:ext cx="6993220" cy="47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0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945" y="344309"/>
            <a:ext cx="7032468" cy="60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1366" y="82678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khảo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94" y="452011"/>
            <a:ext cx="6623872" cy="3352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826" y="3867580"/>
            <a:ext cx="5464238" cy="28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d1fbzwhbgcf4vf.cloudfront.net/optimized-8a41bfa42c7ca44cbbda187b0e30a101e16f5c5b076d04f2721cb65427b2361b.jpeg/900x,q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51" y="261495"/>
            <a:ext cx="8935697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15" y="285311"/>
            <a:ext cx="8564170" cy="62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89" y="936078"/>
            <a:ext cx="10846280" cy="47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90" y="578778"/>
            <a:ext cx="3591426" cy="5591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895" y="483514"/>
            <a:ext cx="5134692" cy="5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7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75" y="1206723"/>
            <a:ext cx="10976931" cy="369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8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15</Words>
  <Application>Microsoft Office PowerPoint</Application>
  <PresentationFormat>Widescreen</PresentationFormat>
  <Paragraphs>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40</cp:revision>
  <dcterms:created xsi:type="dcterms:W3CDTF">2022-09-04T03:11:01Z</dcterms:created>
  <dcterms:modified xsi:type="dcterms:W3CDTF">2022-12-01T13:41:14Z</dcterms:modified>
</cp:coreProperties>
</file>