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1" r:id="rId5"/>
    <p:sldId id="259" r:id="rId6"/>
    <p:sldId id="297" r:id="rId7"/>
    <p:sldId id="298" r:id="rId8"/>
    <p:sldId id="299" r:id="rId9"/>
    <p:sldId id="287" r:id="rId10"/>
    <p:sldId id="288" r:id="rId11"/>
    <p:sldId id="289" r:id="rId12"/>
    <p:sldId id="300" r:id="rId13"/>
    <p:sldId id="260" r:id="rId14"/>
    <p:sldId id="290" r:id="rId15"/>
    <p:sldId id="291" r:id="rId16"/>
    <p:sldId id="262" r:id="rId17"/>
    <p:sldId id="283" r:id="rId18"/>
    <p:sldId id="282" r:id="rId19"/>
    <p:sldId id="281" r:id="rId20"/>
    <p:sldId id="295" r:id="rId21"/>
    <p:sldId id="301" r:id="rId22"/>
    <p:sldId id="280" r:id="rId23"/>
    <p:sldId id="279" r:id="rId24"/>
    <p:sldId id="275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4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4DE8-A8E3-42F4-B597-E36FB01FDA7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399" y="972355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4800" dirty="0" smtClean="0">
                <a:solidFill>
                  <a:srgbClr val="0070C0"/>
                </a:solidFill>
                <a:latin typeface="+mn-lt"/>
              </a:rPr>
              <a:t>LỚP 7</a:t>
            </a:r>
            <a:endParaRPr lang="vi-VN" sz="4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34" y="3834164"/>
            <a:ext cx="6370320" cy="1655762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Trường</a:t>
            </a:r>
            <a:r>
              <a:rPr lang="en-US" dirty="0">
                <a:solidFill>
                  <a:srgbClr val="002060"/>
                </a:solidFill>
              </a:rPr>
              <a:t>: THCS </a:t>
            </a:r>
            <a:r>
              <a:rPr lang="en-US" dirty="0" err="1">
                <a:solidFill>
                  <a:srgbClr val="002060"/>
                </a:solidFill>
              </a:rPr>
              <a:t>Lê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Văn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Thiêm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Giáo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viên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Sử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Ngọc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Danh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Lớp</a:t>
            </a:r>
            <a:r>
              <a:rPr lang="en-US" dirty="0">
                <a:solidFill>
                  <a:srgbClr val="002060"/>
                </a:solidFill>
              </a:rPr>
              <a:t>: 7 D,E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13263-5C0C-47CD-B890-094832EC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27" y="903474"/>
            <a:ext cx="4603575" cy="508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4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00" y="409153"/>
            <a:ext cx="7525800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01" y="1708354"/>
            <a:ext cx="6245759" cy="3832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680" y="181146"/>
            <a:ext cx="2933876" cy="52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4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92" y="364210"/>
            <a:ext cx="6351241" cy="59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46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71" y="429942"/>
            <a:ext cx="10259204" cy="1088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83" y="2183837"/>
            <a:ext cx="5220429" cy="4210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611" y="2251967"/>
            <a:ext cx="5548395" cy="4032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015" y="1590890"/>
            <a:ext cx="3477110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1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84" y="1396959"/>
            <a:ext cx="10713724" cy="31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22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236" y="295830"/>
            <a:ext cx="5504614" cy="61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11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1" y="1342228"/>
            <a:ext cx="11913383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3142" y="3232733"/>
            <a:ext cx="5833241" cy="74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78" y="458961"/>
            <a:ext cx="10691377" cy="2632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32" y="4114533"/>
            <a:ext cx="9793067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87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624" y="265394"/>
            <a:ext cx="7938235" cy="611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78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53" y="100285"/>
            <a:ext cx="6999096" cy="7630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6578" y="863289"/>
            <a:ext cx="5833241" cy="74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578" y="1592091"/>
            <a:ext cx="8082217" cy="775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413" y="2367272"/>
            <a:ext cx="2527686" cy="2491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820" y="2367272"/>
            <a:ext cx="2604014" cy="24914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622" y="4987013"/>
            <a:ext cx="572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Logo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du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điệu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hòn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Mái</a:t>
            </a:r>
            <a:r>
              <a:rPr lang="en-US" dirty="0"/>
              <a:t>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hấp</a:t>
            </a:r>
            <a:r>
              <a:rPr lang="en-US" dirty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/>
              <a:t>vịnh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 Long.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mảng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,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, </a:t>
            </a:r>
            <a:r>
              <a:rPr lang="en-US" dirty="0" err="1"/>
              <a:t>chặt</a:t>
            </a:r>
            <a:r>
              <a:rPr lang="en-US" dirty="0"/>
              <a:t> </a:t>
            </a:r>
            <a:r>
              <a:rPr lang="en-US" dirty="0" err="1"/>
              <a:t>chẽ</a:t>
            </a:r>
            <a:r>
              <a:rPr lang="en-US" dirty="0"/>
              <a:t>.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logo </a:t>
            </a:r>
            <a:r>
              <a:rPr lang="en-US" dirty="0" err="1"/>
              <a:t>hài</a:t>
            </a:r>
            <a:r>
              <a:rPr lang="en-US" dirty="0"/>
              <a:t> </a:t>
            </a:r>
            <a:r>
              <a:rPr lang="en-US" dirty="0" err="1"/>
              <a:t>hoà</a:t>
            </a:r>
            <a:r>
              <a:rPr lang="en-US" dirty="0"/>
              <a:t>,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nhẹ</a:t>
            </a:r>
            <a:r>
              <a:rPr lang="en-US" dirty="0"/>
              <a:t> </a:t>
            </a:r>
            <a:r>
              <a:rPr lang="en-US" dirty="0" err="1"/>
              <a:t>nhàng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khiết</a:t>
            </a:r>
            <a:r>
              <a:rPr lang="en-US" dirty="0"/>
              <a:t>,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du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minh, </a:t>
            </a:r>
            <a:r>
              <a:rPr lang="en-US" dirty="0" err="1"/>
              <a:t>không</a:t>
            </a:r>
            <a:r>
              <a:rPr lang="en-US" dirty="0"/>
              <a:t> ô </a:t>
            </a:r>
            <a:r>
              <a:rPr lang="en-US" dirty="0" err="1"/>
              <a:t>nhiễm</a:t>
            </a:r>
            <a:r>
              <a:rPr lang="en-US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83894" y="490952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Logo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hiệp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niên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.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cong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S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endParaRPr lang="en-US" dirty="0"/>
          </a:p>
          <a:p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,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đích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.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mảng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lam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mảng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nhẹ</a:t>
            </a:r>
            <a:r>
              <a:rPr lang="en-US" dirty="0"/>
              <a:t> </a:t>
            </a:r>
            <a:r>
              <a:rPr lang="en-US" dirty="0" err="1"/>
              <a:t>nhàng</a:t>
            </a:r>
            <a:r>
              <a:rPr lang="en-US" dirty="0"/>
              <a:t>,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,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khát</a:t>
            </a:r>
            <a:r>
              <a:rPr lang="en-US" dirty="0"/>
              <a:t> </a:t>
            </a:r>
            <a:r>
              <a:rPr lang="en-US" dirty="0" err="1"/>
              <a:t>vọng</a:t>
            </a:r>
            <a:endParaRPr lang="en-US" dirty="0"/>
          </a:p>
          <a:p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84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" y="304364"/>
            <a:ext cx="12098438" cy="62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49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50" y="280434"/>
            <a:ext cx="5353701" cy="11609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0863" y="2426865"/>
            <a:ext cx="44287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Ý </a:t>
            </a:r>
            <a:r>
              <a:rPr lang="en-US" sz="2800" dirty="0" err="1"/>
              <a:t>tưởng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kế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cụ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hoá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phác</a:t>
            </a:r>
            <a:r>
              <a:rPr lang="en-US" sz="2800" dirty="0"/>
              <a:t>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.</a:t>
            </a:r>
          </a:p>
          <a:p>
            <a:r>
              <a:rPr lang="en-US" sz="2800" dirty="0"/>
              <a:t>2.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 </a:t>
            </a:r>
            <a:r>
              <a:rPr lang="en-US" sz="2800" dirty="0" err="1"/>
              <a:t>phác</a:t>
            </a:r>
            <a:r>
              <a:rPr lang="en-US" sz="2800" dirty="0"/>
              <a:t>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.</a:t>
            </a:r>
          </a:p>
          <a:p>
            <a:r>
              <a:rPr lang="en-US" sz="2800" dirty="0"/>
              <a:t>3.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sắc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.</a:t>
            </a:r>
          </a:p>
          <a:p>
            <a:r>
              <a:rPr lang="en-US" sz="2800" dirty="0"/>
              <a:t>4.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 chi </a:t>
            </a:r>
            <a:r>
              <a:rPr lang="en-US" sz="2800" dirty="0" err="1"/>
              <a:t>tiết</a:t>
            </a:r>
            <a:r>
              <a:rPr lang="en-US" sz="28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488" y="542861"/>
            <a:ext cx="5017000" cy="60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89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26" y="857155"/>
            <a:ext cx="11000224" cy="4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8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826" y="542057"/>
            <a:ext cx="4442539" cy="58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8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22" y="914400"/>
            <a:ext cx="11494699" cy="488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29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00" y="1450781"/>
            <a:ext cx="11021827" cy="29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1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04" y="166232"/>
            <a:ext cx="9078592" cy="65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6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29900" y="2998922"/>
            <a:ext cx="9066508" cy="3936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/>
              <a:t>Định</a:t>
            </a:r>
            <a:r>
              <a:rPr lang="en-US" sz="4800" dirty="0" smtClean="0"/>
              <a:t> </a:t>
            </a:r>
            <a:r>
              <a:rPr lang="en-US" sz="4800" dirty="0" err="1" smtClean="0"/>
              <a:t>hướng</a:t>
            </a:r>
            <a:r>
              <a:rPr lang="en-US" sz="4800" dirty="0" smtClean="0"/>
              <a:t> </a:t>
            </a:r>
            <a:r>
              <a:rPr lang="en-US" sz="4800" dirty="0" err="1" smtClean="0"/>
              <a:t>nội</a:t>
            </a:r>
            <a:r>
              <a:rPr lang="en-US" sz="4800" dirty="0" smtClean="0"/>
              <a:t> dung </a:t>
            </a:r>
            <a:r>
              <a:rPr lang="en-US" sz="4800" dirty="0" err="1" smtClean="0"/>
              <a:t>tìm</a:t>
            </a:r>
            <a:r>
              <a:rPr lang="en-US" sz="4800" dirty="0" smtClean="0"/>
              <a:t> </a:t>
            </a:r>
            <a:r>
              <a:rPr lang="en-US" sz="4800" dirty="0" err="1" smtClean="0"/>
              <a:t>hiểu</a:t>
            </a:r>
            <a:r>
              <a:rPr lang="en-US" sz="4800" dirty="0" smtClean="0"/>
              <a:t>:</a:t>
            </a:r>
          </a:p>
          <a:p>
            <a:pPr algn="just"/>
            <a:r>
              <a:rPr lang="en-US" sz="4800" dirty="0" smtClean="0"/>
              <a:t>– </a:t>
            </a:r>
            <a:r>
              <a:rPr lang="en-US" sz="4800" dirty="0" err="1" smtClean="0"/>
              <a:t>Đề</a:t>
            </a:r>
            <a:r>
              <a:rPr lang="en-US" sz="4800" dirty="0" smtClean="0"/>
              <a:t> </a:t>
            </a:r>
            <a:r>
              <a:rPr lang="en-US" sz="4800" dirty="0" err="1" smtClean="0"/>
              <a:t>tài</a:t>
            </a:r>
            <a:r>
              <a:rPr lang="en-US" sz="4800" dirty="0" smtClean="0"/>
              <a:t>;</a:t>
            </a:r>
          </a:p>
          <a:p>
            <a:pPr algn="just"/>
            <a:r>
              <a:rPr lang="en-US" sz="4800" dirty="0" smtClean="0"/>
              <a:t>– </a:t>
            </a:r>
            <a:r>
              <a:rPr lang="en-US" sz="4800" dirty="0" err="1"/>
              <a:t>Màu</a:t>
            </a:r>
            <a:r>
              <a:rPr lang="en-US" sz="4800" dirty="0"/>
              <a:t> </a:t>
            </a:r>
            <a:r>
              <a:rPr lang="en-US" sz="4800" dirty="0" err="1"/>
              <a:t>sắc</a:t>
            </a:r>
            <a:r>
              <a:rPr lang="en-US" sz="4800" dirty="0"/>
              <a:t>;</a:t>
            </a:r>
          </a:p>
          <a:p>
            <a:pPr algn="just"/>
            <a:r>
              <a:rPr lang="en-US" sz="4800" dirty="0"/>
              <a:t>– </a:t>
            </a:r>
            <a:r>
              <a:rPr lang="en-US" sz="4800" dirty="0" err="1"/>
              <a:t>Chất</a:t>
            </a:r>
            <a:r>
              <a:rPr lang="en-US" sz="4800" dirty="0"/>
              <a:t> </a:t>
            </a:r>
            <a:r>
              <a:rPr lang="en-US" sz="4800" dirty="0" err="1"/>
              <a:t>liệu</a:t>
            </a:r>
            <a:r>
              <a:rPr lang="en-US" sz="4800" dirty="0"/>
              <a:t>;</a:t>
            </a:r>
          </a:p>
          <a:p>
            <a:pPr algn="just"/>
            <a:r>
              <a:rPr lang="en-US" sz="4800" dirty="0"/>
              <a:t>– </a:t>
            </a:r>
            <a:r>
              <a:rPr lang="en-US" sz="4800" dirty="0" err="1"/>
              <a:t>Hình</a:t>
            </a:r>
            <a:r>
              <a:rPr lang="en-US" sz="4800" dirty="0"/>
              <a:t> </a:t>
            </a:r>
            <a:r>
              <a:rPr lang="en-US" sz="4800" dirty="0" err="1"/>
              <a:t>thức</a:t>
            </a:r>
            <a:r>
              <a:rPr lang="en-US" sz="4800" dirty="0"/>
              <a:t> </a:t>
            </a:r>
            <a:r>
              <a:rPr lang="en-US" sz="4800" dirty="0" err="1"/>
              <a:t>thể</a:t>
            </a:r>
            <a:r>
              <a:rPr lang="en-US" sz="4800" dirty="0"/>
              <a:t> </a:t>
            </a:r>
            <a:r>
              <a:rPr lang="en-US" sz="4800" dirty="0" err="1"/>
              <a:t>hiện</a:t>
            </a:r>
            <a:r>
              <a:rPr lang="en-US" sz="4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1" y="415330"/>
            <a:ext cx="4867954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21" y="131608"/>
            <a:ext cx="4658375" cy="643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046" y="1031838"/>
            <a:ext cx="4806809" cy="520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41" y="635890"/>
            <a:ext cx="9475324" cy="606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488" y="368619"/>
            <a:ext cx="7751203" cy="597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061" y="957055"/>
            <a:ext cx="9381697" cy="53132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9551" y="408144"/>
            <a:ext cx="1020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Mở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rộng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4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9551" y="408144"/>
            <a:ext cx="1020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Mở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rộng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342" y="1043926"/>
            <a:ext cx="9959711" cy="52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7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91" y="180788"/>
            <a:ext cx="10348384" cy="17177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0124" y="2061274"/>
            <a:ext cx="10151388" cy="3045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/>
              <a:t>Định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hướng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nội</a:t>
            </a:r>
            <a:r>
              <a:rPr lang="en-US" sz="3600" b="1" dirty="0" smtClean="0"/>
              <a:t> dung </a:t>
            </a:r>
            <a:r>
              <a:rPr lang="en-US" sz="3600" b="1" dirty="0" err="1" smtClean="0"/>
              <a:t>tìm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hiểu</a:t>
            </a:r>
            <a:r>
              <a:rPr lang="en-US" sz="3600" b="1" dirty="0" smtClean="0"/>
              <a:t>:</a:t>
            </a:r>
          </a:p>
          <a:p>
            <a:pPr algn="just"/>
            <a:r>
              <a:rPr lang="vi-VN" sz="3600" dirty="0"/>
              <a:t>– Sản phẩm mĩ thuật thể hiện hoạt động gì?</a:t>
            </a:r>
          </a:p>
          <a:p>
            <a:pPr algn="just"/>
            <a:r>
              <a:rPr lang="vi-VN" sz="3600" dirty="0"/>
              <a:t>– Cách tạo nhân vật và bối cảnh có đặc điểm gì?</a:t>
            </a:r>
          </a:p>
          <a:p>
            <a:pPr algn="just"/>
            <a:r>
              <a:rPr lang="vi-VN" sz="3600" dirty="0"/>
              <a:t>– Hoa văn trang trí trên trang phục như thế nào?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300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314</Words>
  <Application>Microsoft Office PowerPoint</Application>
  <PresentationFormat>Widescreen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MĨ THUẬT LỚP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Administrator</cp:lastModifiedBy>
  <cp:revision>22</cp:revision>
  <dcterms:created xsi:type="dcterms:W3CDTF">2022-09-04T03:11:01Z</dcterms:created>
  <dcterms:modified xsi:type="dcterms:W3CDTF">2022-10-03T08:44:40Z</dcterms:modified>
</cp:coreProperties>
</file>