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87" r:id="rId7"/>
    <p:sldId id="288" r:id="rId8"/>
    <p:sldId id="289" r:id="rId9"/>
    <p:sldId id="260" r:id="rId10"/>
    <p:sldId id="290" r:id="rId11"/>
    <p:sldId id="291" r:id="rId12"/>
    <p:sldId id="273" r:id="rId13"/>
    <p:sldId id="274" r:id="rId14"/>
    <p:sldId id="292" r:id="rId15"/>
    <p:sldId id="262" r:id="rId16"/>
    <p:sldId id="293" r:id="rId17"/>
    <p:sldId id="294" r:id="rId18"/>
    <p:sldId id="264" r:id="rId19"/>
    <p:sldId id="283" r:id="rId20"/>
    <p:sldId id="282" r:id="rId21"/>
    <p:sldId id="281" r:id="rId22"/>
    <p:sldId id="295" r:id="rId23"/>
    <p:sldId id="280" r:id="rId24"/>
    <p:sldId id="279" r:id="rId25"/>
    <p:sldId id="275" r:id="rId26"/>
    <p:sldId id="278" r:id="rId27"/>
    <p:sldId id="296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 THCS </a:t>
            </a:r>
            <a:r>
              <a:rPr lang="en-US" dirty="0" err="1" smtClean="0">
                <a:solidFill>
                  <a:srgbClr val="002060"/>
                </a:solidFill>
              </a:rPr>
              <a:t>Lê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Thiêm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dirty="0" err="1" smtClean="0">
                <a:solidFill>
                  <a:srgbClr val="002060"/>
                </a:solidFill>
              </a:rPr>
              <a:t>Sử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Ngọc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Danh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 7 D,E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1" y="114300"/>
            <a:ext cx="3820058" cy="6668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47" y="728293"/>
            <a:ext cx="7020905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6478" y="158234"/>
            <a:ext cx="3781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4" y="922727"/>
            <a:ext cx="7751810" cy="1329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0" y="2647697"/>
            <a:ext cx="11136279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282"/>
            <a:ext cx="6682808" cy="4143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3" y="618914"/>
            <a:ext cx="4373682" cy="54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8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18600"/>
            <a:ext cx="10926700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70" y="1490477"/>
            <a:ext cx="10736436" cy="32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336675"/>
            <a:ext cx="11335392" cy="37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1142681"/>
            <a:ext cx="10440857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9" y="1195087"/>
            <a:ext cx="10901069" cy="48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109083"/>
            <a:ext cx="10983210" cy="42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3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1697" y="2364828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521401"/>
            <a:ext cx="10545080" cy="176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3459671"/>
            <a:ext cx="10930789" cy="2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9" y="358811"/>
            <a:ext cx="11949996" cy="60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2" y="250451"/>
            <a:ext cx="8654355" cy="2654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1" y="3126951"/>
            <a:ext cx="11807139" cy="3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118600"/>
            <a:ext cx="10078857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73425"/>
            <a:ext cx="7353975" cy="5732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78" y="190500"/>
            <a:ext cx="3997584" cy="295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29" y="3319242"/>
            <a:ext cx="3162741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32327"/>
            <a:ext cx="6944245" cy="6340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232327"/>
            <a:ext cx="4138885" cy="63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57" y="299859"/>
            <a:ext cx="10969228" cy="395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13" y="4829126"/>
            <a:ext cx="10929120" cy="10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9" y="352752"/>
            <a:ext cx="10935191" cy="5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6" y="561645"/>
            <a:ext cx="11484979" cy="53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931034"/>
            <a:ext cx="5386893" cy="4870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36" y="931034"/>
            <a:ext cx="4667873" cy="48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399842"/>
            <a:ext cx="10526594" cy="297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15" y="3524106"/>
            <a:ext cx="8219717" cy="271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2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7903" y="301109"/>
            <a:ext cx="8072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tem </a:t>
            </a:r>
            <a:r>
              <a:rPr lang="en-US" sz="3200" b="1" dirty="0" err="1" smtClean="0">
                <a:solidFill>
                  <a:srgbClr val="FF0000"/>
                </a:solidFill>
              </a:rPr>
              <a:t>bưu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đẹp</a:t>
            </a:r>
            <a:r>
              <a:rPr lang="en-US" sz="3200" b="1" dirty="0" smtClean="0">
                <a:solidFill>
                  <a:srgbClr val="FF0000"/>
                </a:solidFill>
              </a:rPr>
              <a:t> di </a:t>
            </a:r>
            <a:r>
              <a:rPr lang="en-US" sz="3200" b="1" dirty="0" err="1" smtClean="0">
                <a:solidFill>
                  <a:srgbClr val="FF0000"/>
                </a:solidFill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68" y="3605640"/>
            <a:ext cx="5375693" cy="270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030" y="885885"/>
            <a:ext cx="4082216" cy="533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224" y="885884"/>
            <a:ext cx="3143779" cy="26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1959" y="2286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Tên</a:t>
            </a:r>
            <a:r>
              <a:rPr lang="en-US" sz="4800" dirty="0" smtClean="0"/>
              <a:t> </a:t>
            </a:r>
            <a:r>
              <a:rPr lang="en-US" sz="4800" dirty="0" err="1" smtClean="0"/>
              <a:t>gọi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Kiểu</a:t>
            </a:r>
            <a:r>
              <a:rPr lang="en-US" sz="4800" dirty="0"/>
              <a:t> </a:t>
            </a:r>
            <a:r>
              <a:rPr lang="en-US" sz="4800" dirty="0" err="1"/>
              <a:t>dáng</a:t>
            </a:r>
            <a:r>
              <a:rPr lang="en-US" sz="4800" dirty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Cảnh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 smtClean="0"/>
              <a:t>;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4" y="461849"/>
            <a:ext cx="8068801" cy="1629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4" y="5517931"/>
            <a:ext cx="10869542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3" y="409334"/>
            <a:ext cx="5578810" cy="3638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67" y="1876424"/>
            <a:ext cx="5717797" cy="3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1" y="295025"/>
            <a:ext cx="5978927" cy="405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19" y="1966660"/>
            <a:ext cx="5552601" cy="38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07404" y="1524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Màu</a:t>
            </a:r>
            <a:r>
              <a:rPr lang="en-US" sz="4800" dirty="0" smtClean="0"/>
              <a:t> </a:t>
            </a:r>
            <a:r>
              <a:rPr lang="en-US" sz="4800" dirty="0" err="1" smtClean="0"/>
              <a:t>sắc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Bố</a:t>
            </a:r>
            <a:r>
              <a:rPr lang="en-US" sz="4800" dirty="0" smtClean="0"/>
              <a:t> </a:t>
            </a:r>
            <a:r>
              <a:rPr lang="en-US" sz="4800" dirty="0" err="1" smtClean="0"/>
              <a:t>cục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phản</a:t>
            </a:r>
            <a:r>
              <a:rPr lang="en-US" sz="4800" dirty="0" smtClean="0"/>
              <a:t> </a:t>
            </a:r>
            <a:r>
              <a:rPr lang="en-US" sz="4800" dirty="0" err="1" smtClean="0"/>
              <a:t>ánh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4" y="719090"/>
            <a:ext cx="9469171" cy="67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5" y="4976737"/>
            <a:ext cx="9993120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26311"/>
            <a:ext cx="10568802" cy="62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01634"/>
            <a:ext cx="9411463" cy="61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51" y="95107"/>
            <a:ext cx="10097299" cy="1797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1" y="2233344"/>
            <a:ext cx="10774279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92</Words>
  <Application>Microsoft Office PowerPoint</Application>
  <PresentationFormat>Widescreen</PresentationFormat>
  <Paragraphs>17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Administrator</cp:lastModifiedBy>
  <cp:revision>17</cp:revision>
  <dcterms:created xsi:type="dcterms:W3CDTF">2022-09-04T03:11:01Z</dcterms:created>
  <dcterms:modified xsi:type="dcterms:W3CDTF">2022-10-03T08:44:01Z</dcterms:modified>
</cp:coreProperties>
</file>