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3"/>
  </p:notesMasterIdLst>
  <p:sldIdLst>
    <p:sldId id="256" r:id="rId2"/>
    <p:sldId id="261" r:id="rId3"/>
    <p:sldId id="259" r:id="rId4"/>
    <p:sldId id="257" r:id="rId5"/>
    <p:sldId id="290" r:id="rId6"/>
    <p:sldId id="291" r:id="rId7"/>
    <p:sldId id="292" r:id="rId8"/>
    <p:sldId id="293" r:id="rId9"/>
    <p:sldId id="260" r:id="rId10"/>
    <p:sldId id="258" r:id="rId11"/>
    <p:sldId id="262" r:id="rId12"/>
    <p:sldId id="295" r:id="rId13"/>
    <p:sldId id="263" r:id="rId14"/>
    <p:sldId id="294" r:id="rId15"/>
    <p:sldId id="296" r:id="rId16"/>
    <p:sldId id="297" r:id="rId17"/>
    <p:sldId id="298" r:id="rId18"/>
    <p:sldId id="269" r:id="rId19"/>
    <p:sldId id="268" r:id="rId20"/>
    <p:sldId id="270" r:id="rId21"/>
    <p:sldId id="271" r:id="rId22"/>
  </p:sldIdLst>
  <p:sldSz cx="9144000" cy="5143500" type="screen16x9"/>
  <p:notesSz cx="6858000" cy="9144000"/>
  <p:embeddedFontLst>
    <p:embeddedFont>
      <p:font typeface="Itim" panose="020B0604020202020204" charset="-34"/>
      <p:regular r:id="rId24"/>
    </p:embeddedFont>
    <p:embeddedFont>
      <p:font typeface="Tahoma" panose="020B060403050404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BA1EA9-E699-4198-9FD8-3FCA44C2F14C}">
  <a:tblStyle styleId="{ABBA1EA9-E699-4198-9FD8-3FCA44C2F1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43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2895A-2F09-413A-95D9-4C747A6D8624}" type="doc">
      <dgm:prSet loTypeId="urn:microsoft.com/office/officeart/2009/3/layout/HorizontalOrganizationChart" loCatId="hierarchy" qsTypeId="urn:microsoft.com/office/officeart/2005/8/quickstyle/simple4" qsCatId="simple" csTypeId="urn:microsoft.com/office/officeart/2005/8/colors/colorful3" csCatId="colorful" phldr="1"/>
      <dgm:spPr/>
      <dgm:t>
        <a:bodyPr/>
        <a:lstStyle/>
        <a:p>
          <a:endParaRPr lang="en-US"/>
        </a:p>
      </dgm:t>
    </dgm:pt>
    <dgm:pt modelId="{F3C84FBB-1084-48B3-B928-FE125670DE2A}">
      <dgm:prSet phldrT="[Text]"/>
      <dgm:spPr/>
      <dgm:t>
        <a:bodyPr/>
        <a:lstStyle/>
        <a:p>
          <a:r>
            <a:rPr lang="en-US" dirty="0" err="1">
              <a:solidFill>
                <a:schemeClr val="tx1"/>
              </a:solidFill>
              <a:latin typeface="Times New Roman" panose="02020603050405020304" pitchFamily="18" charset="0"/>
              <a:cs typeface="Times New Roman" panose="02020603050405020304" pitchFamily="18" charset="0"/>
            </a:rPr>
            <a:t>Từ</a:t>
          </a:r>
          <a:endParaRPr lang="en-US" dirty="0">
            <a:solidFill>
              <a:schemeClr val="tx1"/>
            </a:solidFill>
            <a:latin typeface="Times New Roman" panose="02020603050405020304" pitchFamily="18" charset="0"/>
            <a:cs typeface="Times New Roman" panose="02020603050405020304" pitchFamily="18" charset="0"/>
          </a:endParaRPr>
        </a:p>
      </dgm:t>
    </dgm:pt>
    <dgm:pt modelId="{E93681BA-4C15-42E9-B71D-90E84125EAAE}" type="parTrans" cxnId="{8B7B638D-452F-4B28-BDC3-F4DC5B606F33}">
      <dgm:prSet/>
      <dgm:spPr/>
      <dgm:t>
        <a:bodyPr/>
        <a:lstStyle/>
        <a:p>
          <a:endParaRPr lang="en-US"/>
        </a:p>
      </dgm:t>
    </dgm:pt>
    <dgm:pt modelId="{4B9B9F3A-76E8-4332-9DAC-F9D408188877}" type="sibTrans" cxnId="{8B7B638D-452F-4B28-BDC3-F4DC5B606F33}">
      <dgm:prSet/>
      <dgm:spPr/>
      <dgm:t>
        <a:bodyPr/>
        <a:lstStyle/>
        <a:p>
          <a:endParaRPr lang="en-US"/>
        </a:p>
      </dgm:t>
    </dgm:pt>
    <dgm:pt modelId="{768502AE-3C1C-4784-8768-006AF0A16BA3}">
      <dgm:prSet phldrT="[Text]"/>
      <dgm:spPr/>
      <dgm:t>
        <a:bodyPr/>
        <a:lstStyle/>
        <a:p>
          <a:r>
            <a:rPr lang="en-US" dirty="0" err="1">
              <a:solidFill>
                <a:schemeClr val="tx1"/>
              </a:solidFill>
              <a:latin typeface="Times New Roman" panose="02020603050405020304" pitchFamily="18" charset="0"/>
              <a:cs typeface="Times New Roman" panose="02020603050405020304" pitchFamily="18" charset="0"/>
            </a:rPr>
            <a:t>Từ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đơn</a:t>
          </a:r>
          <a:endParaRPr lang="en-US" dirty="0">
            <a:solidFill>
              <a:schemeClr val="tx1"/>
            </a:solidFill>
            <a:latin typeface="Times New Roman" panose="02020603050405020304" pitchFamily="18" charset="0"/>
            <a:cs typeface="Times New Roman" panose="02020603050405020304" pitchFamily="18" charset="0"/>
          </a:endParaRPr>
        </a:p>
      </dgm:t>
    </dgm:pt>
    <dgm:pt modelId="{D215CF8E-1BB5-4A16-9D5B-C6780DA13025}" type="parTrans" cxnId="{F331A392-436B-4980-9D69-B1A199FEFB89}">
      <dgm:prSet>
        <dgm:style>
          <a:lnRef idx="3">
            <a:schemeClr val="accent4"/>
          </a:lnRef>
          <a:fillRef idx="0">
            <a:schemeClr val="accent4"/>
          </a:fillRef>
          <a:effectRef idx="2">
            <a:schemeClr val="accent4"/>
          </a:effectRef>
          <a:fontRef idx="minor">
            <a:schemeClr val="tx1"/>
          </a:fontRef>
        </dgm:style>
      </dgm:prSet>
      <dgm:spPr/>
      <dgm:t>
        <a:bodyPr/>
        <a:lstStyle/>
        <a:p>
          <a:endParaRPr lang="en-US"/>
        </a:p>
      </dgm:t>
    </dgm:pt>
    <dgm:pt modelId="{408425D6-1615-4481-8D58-A0B6246911DA}" type="sibTrans" cxnId="{F331A392-436B-4980-9D69-B1A199FEFB89}">
      <dgm:prSet/>
      <dgm:spPr/>
      <dgm:t>
        <a:bodyPr/>
        <a:lstStyle/>
        <a:p>
          <a:endParaRPr lang="en-US"/>
        </a:p>
      </dgm:t>
    </dgm:pt>
    <dgm:pt modelId="{8B756C8F-CA09-4314-8964-156CC1BA8726}">
      <dgm:prSet phldrT="[Text]"/>
      <dgm:spPr/>
      <dgm:t>
        <a:bodyPr/>
        <a:lstStyle/>
        <a:p>
          <a:r>
            <a:rPr lang="en-US" dirty="0" err="1">
              <a:solidFill>
                <a:schemeClr val="tx1"/>
              </a:solidFill>
              <a:latin typeface="Times New Roman" panose="02020603050405020304" pitchFamily="18" charset="0"/>
              <a:cs typeface="Times New Roman" panose="02020603050405020304" pitchFamily="18" charset="0"/>
            </a:rPr>
            <a:t>Từ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phức</a:t>
          </a:r>
          <a:endParaRPr lang="en-US" dirty="0">
            <a:solidFill>
              <a:schemeClr val="tx1"/>
            </a:solidFill>
            <a:latin typeface="Times New Roman" panose="02020603050405020304" pitchFamily="18" charset="0"/>
            <a:cs typeface="Times New Roman" panose="02020603050405020304" pitchFamily="18" charset="0"/>
          </a:endParaRPr>
        </a:p>
      </dgm:t>
    </dgm:pt>
    <dgm:pt modelId="{08E440B3-9FE2-4BDB-988B-6AF4BA1B76A7}" type="parTrans" cxnId="{565558B3-E2B5-443E-BCC8-A74446C9EF71}">
      <dgm:prSet>
        <dgm:style>
          <a:lnRef idx="3">
            <a:schemeClr val="accent4"/>
          </a:lnRef>
          <a:fillRef idx="0">
            <a:schemeClr val="accent4"/>
          </a:fillRef>
          <a:effectRef idx="2">
            <a:schemeClr val="accent4"/>
          </a:effectRef>
          <a:fontRef idx="minor">
            <a:schemeClr val="tx1"/>
          </a:fontRef>
        </dgm:style>
      </dgm:prSet>
      <dgm:spPr/>
      <dgm:t>
        <a:bodyPr/>
        <a:lstStyle/>
        <a:p>
          <a:endParaRPr lang="en-US"/>
        </a:p>
      </dgm:t>
    </dgm:pt>
    <dgm:pt modelId="{A9F2C8D5-EF32-427F-BD05-4B3A21FAA4BC}" type="sibTrans" cxnId="{565558B3-E2B5-443E-BCC8-A74446C9EF71}">
      <dgm:prSet/>
      <dgm:spPr/>
      <dgm:t>
        <a:bodyPr/>
        <a:lstStyle/>
        <a:p>
          <a:endParaRPr lang="en-US"/>
        </a:p>
      </dgm:t>
    </dgm:pt>
    <dgm:pt modelId="{81B44E55-E81D-404C-93CB-03ED9D0AEFFE}">
      <dgm:prSet phldrT="[Text]"/>
      <dgm:spPr/>
      <dgm:t>
        <a:bodyPr/>
        <a:lstStyle/>
        <a:p>
          <a:r>
            <a:rPr lang="en-US">
              <a:solidFill>
                <a:schemeClr val="tx1"/>
              </a:solidFill>
              <a:latin typeface="Times New Roman" panose="02020603050405020304" pitchFamily="18" charset="0"/>
              <a:cs typeface="Times New Roman" panose="02020603050405020304" pitchFamily="18" charset="0"/>
            </a:rPr>
            <a:t>Từ ghép</a:t>
          </a:r>
        </a:p>
      </dgm:t>
    </dgm:pt>
    <dgm:pt modelId="{A039CBDE-663E-4153-8AE3-A635818FF4BD}" type="parTrans" cxnId="{F6A77408-CA04-42E4-8E5D-19B1D375F3EA}">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4049E853-8E1B-4E6F-BCD9-99D90C0390C4}" type="sibTrans" cxnId="{F6A77408-CA04-42E4-8E5D-19B1D375F3EA}">
      <dgm:prSet/>
      <dgm:spPr/>
      <dgm:t>
        <a:bodyPr/>
        <a:lstStyle/>
        <a:p>
          <a:endParaRPr lang="en-US"/>
        </a:p>
      </dgm:t>
    </dgm:pt>
    <dgm:pt modelId="{A4182426-D235-421A-921C-7DD598005B15}">
      <dgm:prSet phldrT="[Text]"/>
      <dgm:spPr/>
      <dgm:t>
        <a:bodyPr/>
        <a:lstStyle/>
        <a:p>
          <a:r>
            <a:rPr lang="en-US" dirty="0" err="1">
              <a:solidFill>
                <a:schemeClr val="tx1"/>
              </a:solidFill>
              <a:latin typeface="Times New Roman" panose="02020603050405020304" pitchFamily="18" charset="0"/>
              <a:cs typeface="Times New Roman" panose="02020603050405020304" pitchFamily="18" charset="0"/>
            </a:rPr>
            <a:t>Từ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láy</a:t>
          </a:r>
          <a:endParaRPr lang="en-US" dirty="0">
            <a:solidFill>
              <a:schemeClr val="tx1"/>
            </a:solidFill>
            <a:latin typeface="Times New Roman" panose="02020603050405020304" pitchFamily="18" charset="0"/>
            <a:cs typeface="Times New Roman" panose="02020603050405020304" pitchFamily="18" charset="0"/>
          </a:endParaRPr>
        </a:p>
      </dgm:t>
    </dgm:pt>
    <dgm:pt modelId="{AF3A2D01-85F4-4A5B-984F-B83D7F0907C6}" type="parTrans" cxnId="{5A054F3D-F04F-40F5-8582-8C8923427246}">
      <dgm:prSet>
        <dgm:style>
          <a:lnRef idx="3">
            <a:schemeClr val="accent5"/>
          </a:lnRef>
          <a:fillRef idx="0">
            <a:schemeClr val="accent5"/>
          </a:fillRef>
          <a:effectRef idx="2">
            <a:schemeClr val="accent5"/>
          </a:effectRef>
          <a:fontRef idx="minor">
            <a:schemeClr val="tx1"/>
          </a:fontRef>
        </dgm:style>
      </dgm:prSet>
      <dgm:spPr/>
      <dgm:t>
        <a:bodyPr/>
        <a:lstStyle/>
        <a:p>
          <a:endParaRPr lang="en-US"/>
        </a:p>
      </dgm:t>
    </dgm:pt>
    <dgm:pt modelId="{6A4D43C4-8783-4676-BBAE-E0349932450F}" type="sibTrans" cxnId="{5A054F3D-F04F-40F5-8582-8C8923427246}">
      <dgm:prSet/>
      <dgm:spPr/>
      <dgm:t>
        <a:bodyPr/>
        <a:lstStyle/>
        <a:p>
          <a:endParaRPr lang="en-US"/>
        </a:p>
      </dgm:t>
    </dgm:pt>
    <dgm:pt modelId="{3DC4187E-6398-49EF-8666-9D274E5F064D}" type="pres">
      <dgm:prSet presAssocID="{C6B2895A-2F09-413A-95D9-4C747A6D8624}" presName="hierChild1" presStyleCnt="0">
        <dgm:presLayoutVars>
          <dgm:orgChart val="1"/>
          <dgm:chPref val="1"/>
          <dgm:dir/>
          <dgm:animOne val="branch"/>
          <dgm:animLvl val="lvl"/>
          <dgm:resizeHandles/>
        </dgm:presLayoutVars>
      </dgm:prSet>
      <dgm:spPr/>
      <dgm:t>
        <a:bodyPr/>
        <a:lstStyle/>
        <a:p>
          <a:endParaRPr lang="en-US"/>
        </a:p>
      </dgm:t>
    </dgm:pt>
    <dgm:pt modelId="{FA226B84-A35D-446D-85BD-F372F130E21D}" type="pres">
      <dgm:prSet presAssocID="{F3C84FBB-1084-48B3-B928-FE125670DE2A}" presName="hierRoot1" presStyleCnt="0">
        <dgm:presLayoutVars>
          <dgm:hierBranch val="init"/>
        </dgm:presLayoutVars>
      </dgm:prSet>
      <dgm:spPr/>
    </dgm:pt>
    <dgm:pt modelId="{A4DF5221-3BDD-4910-897D-F72E31AF3E72}" type="pres">
      <dgm:prSet presAssocID="{F3C84FBB-1084-48B3-B928-FE125670DE2A}" presName="rootComposite1" presStyleCnt="0"/>
      <dgm:spPr/>
    </dgm:pt>
    <dgm:pt modelId="{4B49096B-ECE8-4FE3-A364-61EBC029A407}" type="pres">
      <dgm:prSet presAssocID="{F3C84FBB-1084-48B3-B928-FE125670DE2A}" presName="rootText1" presStyleLbl="node0" presStyleIdx="0" presStyleCnt="1">
        <dgm:presLayoutVars>
          <dgm:chPref val="3"/>
        </dgm:presLayoutVars>
      </dgm:prSet>
      <dgm:spPr/>
      <dgm:t>
        <a:bodyPr/>
        <a:lstStyle/>
        <a:p>
          <a:endParaRPr lang="en-US"/>
        </a:p>
      </dgm:t>
    </dgm:pt>
    <dgm:pt modelId="{B7F2E5EA-7318-482E-AF06-6721264A9D96}" type="pres">
      <dgm:prSet presAssocID="{F3C84FBB-1084-48B3-B928-FE125670DE2A}" presName="rootConnector1" presStyleLbl="node1" presStyleIdx="0" presStyleCnt="0"/>
      <dgm:spPr/>
      <dgm:t>
        <a:bodyPr/>
        <a:lstStyle/>
        <a:p>
          <a:endParaRPr lang="en-US"/>
        </a:p>
      </dgm:t>
    </dgm:pt>
    <dgm:pt modelId="{9C9D23EB-DA82-4D90-8A00-CC0481E7CF95}" type="pres">
      <dgm:prSet presAssocID="{F3C84FBB-1084-48B3-B928-FE125670DE2A}" presName="hierChild2" presStyleCnt="0"/>
      <dgm:spPr/>
    </dgm:pt>
    <dgm:pt modelId="{02784B68-D815-4674-A356-F7701B587CF5}" type="pres">
      <dgm:prSet presAssocID="{D215CF8E-1BB5-4A16-9D5B-C6780DA13025}" presName="Name64" presStyleLbl="parChTrans1D2" presStyleIdx="0" presStyleCnt="2"/>
      <dgm:spPr/>
      <dgm:t>
        <a:bodyPr/>
        <a:lstStyle/>
        <a:p>
          <a:endParaRPr lang="en-US"/>
        </a:p>
      </dgm:t>
    </dgm:pt>
    <dgm:pt modelId="{C7B3350D-8E75-4324-8E7F-22CAE2AF308F}" type="pres">
      <dgm:prSet presAssocID="{768502AE-3C1C-4784-8768-006AF0A16BA3}" presName="hierRoot2" presStyleCnt="0">
        <dgm:presLayoutVars>
          <dgm:hierBranch val="init"/>
        </dgm:presLayoutVars>
      </dgm:prSet>
      <dgm:spPr/>
    </dgm:pt>
    <dgm:pt modelId="{6819D025-3ACA-4E97-93CE-C3AC5087FB32}" type="pres">
      <dgm:prSet presAssocID="{768502AE-3C1C-4784-8768-006AF0A16BA3}" presName="rootComposite" presStyleCnt="0"/>
      <dgm:spPr/>
    </dgm:pt>
    <dgm:pt modelId="{A604F201-AA4D-4C3C-9057-74FCF0C4A65C}" type="pres">
      <dgm:prSet presAssocID="{768502AE-3C1C-4784-8768-006AF0A16BA3}" presName="rootText" presStyleLbl="node2" presStyleIdx="0" presStyleCnt="2">
        <dgm:presLayoutVars>
          <dgm:chPref val="3"/>
        </dgm:presLayoutVars>
      </dgm:prSet>
      <dgm:spPr/>
      <dgm:t>
        <a:bodyPr/>
        <a:lstStyle/>
        <a:p>
          <a:endParaRPr lang="en-US"/>
        </a:p>
      </dgm:t>
    </dgm:pt>
    <dgm:pt modelId="{3BAB293C-22B7-4033-BEC1-16CDF544CD7E}" type="pres">
      <dgm:prSet presAssocID="{768502AE-3C1C-4784-8768-006AF0A16BA3}" presName="rootConnector" presStyleLbl="node2" presStyleIdx="0" presStyleCnt="2"/>
      <dgm:spPr/>
      <dgm:t>
        <a:bodyPr/>
        <a:lstStyle/>
        <a:p>
          <a:endParaRPr lang="en-US"/>
        </a:p>
      </dgm:t>
    </dgm:pt>
    <dgm:pt modelId="{49673164-90E8-4614-AB9D-11E33D9C3F7B}" type="pres">
      <dgm:prSet presAssocID="{768502AE-3C1C-4784-8768-006AF0A16BA3}" presName="hierChild4" presStyleCnt="0"/>
      <dgm:spPr/>
    </dgm:pt>
    <dgm:pt modelId="{EBEEC903-80B7-48D3-877E-A30D5AB9EA90}" type="pres">
      <dgm:prSet presAssocID="{768502AE-3C1C-4784-8768-006AF0A16BA3}" presName="hierChild5" presStyleCnt="0"/>
      <dgm:spPr/>
    </dgm:pt>
    <dgm:pt modelId="{41B1DA93-4CE6-463C-82A8-EF2D093468C1}" type="pres">
      <dgm:prSet presAssocID="{08E440B3-9FE2-4BDB-988B-6AF4BA1B76A7}" presName="Name64" presStyleLbl="parChTrans1D2" presStyleIdx="1" presStyleCnt="2"/>
      <dgm:spPr/>
      <dgm:t>
        <a:bodyPr/>
        <a:lstStyle/>
        <a:p>
          <a:endParaRPr lang="en-US"/>
        </a:p>
      </dgm:t>
    </dgm:pt>
    <dgm:pt modelId="{6E293590-97EA-4C36-94CC-1030D4518E6B}" type="pres">
      <dgm:prSet presAssocID="{8B756C8F-CA09-4314-8964-156CC1BA8726}" presName="hierRoot2" presStyleCnt="0">
        <dgm:presLayoutVars>
          <dgm:hierBranch val="init"/>
        </dgm:presLayoutVars>
      </dgm:prSet>
      <dgm:spPr/>
    </dgm:pt>
    <dgm:pt modelId="{A2CB1911-6A51-444E-A75F-94AA0650316E}" type="pres">
      <dgm:prSet presAssocID="{8B756C8F-CA09-4314-8964-156CC1BA8726}" presName="rootComposite" presStyleCnt="0"/>
      <dgm:spPr/>
    </dgm:pt>
    <dgm:pt modelId="{CE9B7C35-BF1E-4114-AD0A-911C44695159}" type="pres">
      <dgm:prSet presAssocID="{8B756C8F-CA09-4314-8964-156CC1BA8726}" presName="rootText" presStyleLbl="node2" presStyleIdx="1" presStyleCnt="2">
        <dgm:presLayoutVars>
          <dgm:chPref val="3"/>
        </dgm:presLayoutVars>
      </dgm:prSet>
      <dgm:spPr/>
      <dgm:t>
        <a:bodyPr/>
        <a:lstStyle/>
        <a:p>
          <a:endParaRPr lang="en-US"/>
        </a:p>
      </dgm:t>
    </dgm:pt>
    <dgm:pt modelId="{447BCF1E-3D40-4120-BB07-7B331BD77A9C}" type="pres">
      <dgm:prSet presAssocID="{8B756C8F-CA09-4314-8964-156CC1BA8726}" presName="rootConnector" presStyleLbl="node2" presStyleIdx="1" presStyleCnt="2"/>
      <dgm:spPr/>
      <dgm:t>
        <a:bodyPr/>
        <a:lstStyle/>
        <a:p>
          <a:endParaRPr lang="en-US"/>
        </a:p>
      </dgm:t>
    </dgm:pt>
    <dgm:pt modelId="{A8FD52BE-86DC-4CE2-8D05-478633D4C5C1}" type="pres">
      <dgm:prSet presAssocID="{8B756C8F-CA09-4314-8964-156CC1BA8726}" presName="hierChild4" presStyleCnt="0"/>
      <dgm:spPr/>
    </dgm:pt>
    <dgm:pt modelId="{B062A835-7AB7-4062-B705-82D9691B3C36}" type="pres">
      <dgm:prSet presAssocID="{A039CBDE-663E-4153-8AE3-A635818FF4BD}" presName="Name64" presStyleLbl="parChTrans1D3" presStyleIdx="0" presStyleCnt="2"/>
      <dgm:spPr/>
      <dgm:t>
        <a:bodyPr/>
        <a:lstStyle/>
        <a:p>
          <a:endParaRPr lang="en-US"/>
        </a:p>
      </dgm:t>
    </dgm:pt>
    <dgm:pt modelId="{ECFBC3F5-6A6E-4125-BB6A-8495688E2132}" type="pres">
      <dgm:prSet presAssocID="{81B44E55-E81D-404C-93CB-03ED9D0AEFFE}" presName="hierRoot2" presStyleCnt="0">
        <dgm:presLayoutVars>
          <dgm:hierBranch val="init"/>
        </dgm:presLayoutVars>
      </dgm:prSet>
      <dgm:spPr/>
    </dgm:pt>
    <dgm:pt modelId="{CA7F391C-742D-417D-8E47-B78AD2996513}" type="pres">
      <dgm:prSet presAssocID="{81B44E55-E81D-404C-93CB-03ED9D0AEFFE}" presName="rootComposite" presStyleCnt="0"/>
      <dgm:spPr/>
    </dgm:pt>
    <dgm:pt modelId="{EB71D3A5-D294-4921-9C40-B15E8FFF0362}" type="pres">
      <dgm:prSet presAssocID="{81B44E55-E81D-404C-93CB-03ED9D0AEFFE}" presName="rootText" presStyleLbl="node3" presStyleIdx="0" presStyleCnt="2">
        <dgm:presLayoutVars>
          <dgm:chPref val="3"/>
        </dgm:presLayoutVars>
      </dgm:prSet>
      <dgm:spPr/>
      <dgm:t>
        <a:bodyPr/>
        <a:lstStyle/>
        <a:p>
          <a:endParaRPr lang="en-US"/>
        </a:p>
      </dgm:t>
    </dgm:pt>
    <dgm:pt modelId="{D0D17FAA-680A-4700-B22D-935B0BDCE8D7}" type="pres">
      <dgm:prSet presAssocID="{81B44E55-E81D-404C-93CB-03ED9D0AEFFE}" presName="rootConnector" presStyleLbl="node3" presStyleIdx="0" presStyleCnt="2"/>
      <dgm:spPr/>
      <dgm:t>
        <a:bodyPr/>
        <a:lstStyle/>
        <a:p>
          <a:endParaRPr lang="en-US"/>
        </a:p>
      </dgm:t>
    </dgm:pt>
    <dgm:pt modelId="{4B0A5B66-E910-4358-8F6D-4F1BCD210AD0}" type="pres">
      <dgm:prSet presAssocID="{81B44E55-E81D-404C-93CB-03ED9D0AEFFE}" presName="hierChild4" presStyleCnt="0"/>
      <dgm:spPr/>
    </dgm:pt>
    <dgm:pt modelId="{916193FB-6364-4855-A28F-842FE3E59F42}" type="pres">
      <dgm:prSet presAssocID="{81B44E55-E81D-404C-93CB-03ED9D0AEFFE}" presName="hierChild5" presStyleCnt="0"/>
      <dgm:spPr/>
    </dgm:pt>
    <dgm:pt modelId="{CBB91705-F9F7-43FC-AA78-B3015EE0CC9C}" type="pres">
      <dgm:prSet presAssocID="{AF3A2D01-85F4-4A5B-984F-B83D7F0907C6}" presName="Name64" presStyleLbl="parChTrans1D3" presStyleIdx="1" presStyleCnt="2"/>
      <dgm:spPr/>
      <dgm:t>
        <a:bodyPr/>
        <a:lstStyle/>
        <a:p>
          <a:endParaRPr lang="en-US"/>
        </a:p>
      </dgm:t>
    </dgm:pt>
    <dgm:pt modelId="{B1B3A2D4-84EE-4681-BE4F-658E6F367F28}" type="pres">
      <dgm:prSet presAssocID="{A4182426-D235-421A-921C-7DD598005B15}" presName="hierRoot2" presStyleCnt="0">
        <dgm:presLayoutVars>
          <dgm:hierBranch val="init"/>
        </dgm:presLayoutVars>
      </dgm:prSet>
      <dgm:spPr/>
    </dgm:pt>
    <dgm:pt modelId="{13CC5A02-5190-4189-A9FE-365E5ECEA194}" type="pres">
      <dgm:prSet presAssocID="{A4182426-D235-421A-921C-7DD598005B15}" presName="rootComposite" presStyleCnt="0"/>
      <dgm:spPr/>
    </dgm:pt>
    <dgm:pt modelId="{13B88F57-7D07-47F3-AA43-5C816C8F8E91}" type="pres">
      <dgm:prSet presAssocID="{A4182426-D235-421A-921C-7DD598005B15}" presName="rootText" presStyleLbl="node3" presStyleIdx="1" presStyleCnt="2">
        <dgm:presLayoutVars>
          <dgm:chPref val="3"/>
        </dgm:presLayoutVars>
      </dgm:prSet>
      <dgm:spPr/>
      <dgm:t>
        <a:bodyPr/>
        <a:lstStyle/>
        <a:p>
          <a:endParaRPr lang="en-US"/>
        </a:p>
      </dgm:t>
    </dgm:pt>
    <dgm:pt modelId="{66EFA877-D398-4514-BCE3-85EF89D8F267}" type="pres">
      <dgm:prSet presAssocID="{A4182426-D235-421A-921C-7DD598005B15}" presName="rootConnector" presStyleLbl="node3" presStyleIdx="1" presStyleCnt="2"/>
      <dgm:spPr/>
      <dgm:t>
        <a:bodyPr/>
        <a:lstStyle/>
        <a:p>
          <a:endParaRPr lang="en-US"/>
        </a:p>
      </dgm:t>
    </dgm:pt>
    <dgm:pt modelId="{C7C04D01-B54F-4913-89B2-C2BF72213864}" type="pres">
      <dgm:prSet presAssocID="{A4182426-D235-421A-921C-7DD598005B15}" presName="hierChild4" presStyleCnt="0"/>
      <dgm:spPr/>
    </dgm:pt>
    <dgm:pt modelId="{B266691C-C534-4D5A-BA17-97BFE557C451}" type="pres">
      <dgm:prSet presAssocID="{A4182426-D235-421A-921C-7DD598005B15}" presName="hierChild5" presStyleCnt="0"/>
      <dgm:spPr/>
    </dgm:pt>
    <dgm:pt modelId="{4F50E936-1B93-478F-B5B4-343DE99715EC}" type="pres">
      <dgm:prSet presAssocID="{8B756C8F-CA09-4314-8964-156CC1BA8726}" presName="hierChild5" presStyleCnt="0"/>
      <dgm:spPr/>
    </dgm:pt>
    <dgm:pt modelId="{811D6244-02DB-456F-86FF-186ECEBE15E2}" type="pres">
      <dgm:prSet presAssocID="{F3C84FBB-1084-48B3-B928-FE125670DE2A}" presName="hierChild3" presStyleCnt="0"/>
      <dgm:spPr/>
    </dgm:pt>
  </dgm:ptLst>
  <dgm:cxnLst>
    <dgm:cxn modelId="{3A7EEBE1-7554-4A82-8073-26C21E62B968}" type="presOf" srcId="{D215CF8E-1BB5-4A16-9D5B-C6780DA13025}" destId="{02784B68-D815-4674-A356-F7701B587CF5}" srcOrd="0" destOrd="0" presId="urn:microsoft.com/office/officeart/2009/3/layout/HorizontalOrganizationChart"/>
    <dgm:cxn modelId="{C20B11D3-0F09-4180-A551-D45291F77159}" type="presOf" srcId="{81B44E55-E81D-404C-93CB-03ED9D0AEFFE}" destId="{D0D17FAA-680A-4700-B22D-935B0BDCE8D7}" srcOrd="1" destOrd="0" presId="urn:microsoft.com/office/officeart/2009/3/layout/HorizontalOrganizationChart"/>
    <dgm:cxn modelId="{BB551321-F221-4986-9F16-7A1B01B68184}" type="presOf" srcId="{81B44E55-E81D-404C-93CB-03ED9D0AEFFE}" destId="{EB71D3A5-D294-4921-9C40-B15E8FFF0362}" srcOrd="0" destOrd="0" presId="urn:microsoft.com/office/officeart/2009/3/layout/HorizontalOrganizationChart"/>
    <dgm:cxn modelId="{F331A392-436B-4980-9D69-B1A199FEFB89}" srcId="{F3C84FBB-1084-48B3-B928-FE125670DE2A}" destId="{768502AE-3C1C-4784-8768-006AF0A16BA3}" srcOrd="0" destOrd="0" parTransId="{D215CF8E-1BB5-4A16-9D5B-C6780DA13025}" sibTransId="{408425D6-1615-4481-8D58-A0B6246911DA}"/>
    <dgm:cxn modelId="{F6A77408-CA04-42E4-8E5D-19B1D375F3EA}" srcId="{8B756C8F-CA09-4314-8964-156CC1BA8726}" destId="{81B44E55-E81D-404C-93CB-03ED9D0AEFFE}" srcOrd="0" destOrd="0" parTransId="{A039CBDE-663E-4153-8AE3-A635818FF4BD}" sibTransId="{4049E853-8E1B-4E6F-BCD9-99D90C0390C4}"/>
    <dgm:cxn modelId="{5A054F3D-F04F-40F5-8582-8C8923427246}" srcId="{8B756C8F-CA09-4314-8964-156CC1BA8726}" destId="{A4182426-D235-421A-921C-7DD598005B15}" srcOrd="1" destOrd="0" parTransId="{AF3A2D01-85F4-4A5B-984F-B83D7F0907C6}" sibTransId="{6A4D43C4-8783-4676-BBAE-E0349932450F}"/>
    <dgm:cxn modelId="{A772A86B-0996-4377-AEB0-7E8FAC1764A8}" type="presOf" srcId="{08E440B3-9FE2-4BDB-988B-6AF4BA1B76A7}" destId="{41B1DA93-4CE6-463C-82A8-EF2D093468C1}" srcOrd="0" destOrd="0" presId="urn:microsoft.com/office/officeart/2009/3/layout/HorizontalOrganizationChart"/>
    <dgm:cxn modelId="{C3362B44-2FC1-40D0-ABCC-C5BAAA2839B7}" type="presOf" srcId="{8B756C8F-CA09-4314-8964-156CC1BA8726}" destId="{447BCF1E-3D40-4120-BB07-7B331BD77A9C}" srcOrd="1" destOrd="0" presId="urn:microsoft.com/office/officeart/2009/3/layout/HorizontalOrganizationChart"/>
    <dgm:cxn modelId="{565558B3-E2B5-443E-BCC8-A74446C9EF71}" srcId="{F3C84FBB-1084-48B3-B928-FE125670DE2A}" destId="{8B756C8F-CA09-4314-8964-156CC1BA8726}" srcOrd="1" destOrd="0" parTransId="{08E440B3-9FE2-4BDB-988B-6AF4BA1B76A7}" sibTransId="{A9F2C8D5-EF32-427F-BD05-4B3A21FAA4BC}"/>
    <dgm:cxn modelId="{8B7B638D-452F-4B28-BDC3-F4DC5B606F33}" srcId="{C6B2895A-2F09-413A-95D9-4C747A6D8624}" destId="{F3C84FBB-1084-48B3-B928-FE125670DE2A}" srcOrd="0" destOrd="0" parTransId="{E93681BA-4C15-42E9-B71D-90E84125EAAE}" sibTransId="{4B9B9F3A-76E8-4332-9DAC-F9D408188877}"/>
    <dgm:cxn modelId="{B419340A-F743-428D-A98E-868421AF89BF}" type="presOf" srcId="{8B756C8F-CA09-4314-8964-156CC1BA8726}" destId="{CE9B7C35-BF1E-4114-AD0A-911C44695159}" srcOrd="0" destOrd="0" presId="urn:microsoft.com/office/officeart/2009/3/layout/HorizontalOrganizationChart"/>
    <dgm:cxn modelId="{073DE38E-324D-4D01-BC44-3186B6502EA2}" type="presOf" srcId="{A4182426-D235-421A-921C-7DD598005B15}" destId="{66EFA877-D398-4514-BCE3-85EF89D8F267}" srcOrd="1" destOrd="0" presId="urn:microsoft.com/office/officeart/2009/3/layout/HorizontalOrganizationChart"/>
    <dgm:cxn modelId="{B345DD83-0273-4F46-BE36-FFB0CC88382E}" type="presOf" srcId="{768502AE-3C1C-4784-8768-006AF0A16BA3}" destId="{A604F201-AA4D-4C3C-9057-74FCF0C4A65C}" srcOrd="0" destOrd="0" presId="urn:microsoft.com/office/officeart/2009/3/layout/HorizontalOrganizationChart"/>
    <dgm:cxn modelId="{A39D61A4-DEB7-4CD3-A883-5A5F6D9EB1D3}" type="presOf" srcId="{768502AE-3C1C-4784-8768-006AF0A16BA3}" destId="{3BAB293C-22B7-4033-BEC1-16CDF544CD7E}" srcOrd="1" destOrd="0" presId="urn:microsoft.com/office/officeart/2009/3/layout/HorizontalOrganizationChart"/>
    <dgm:cxn modelId="{5A508D28-8B76-4394-97A3-7F23944B0792}" type="presOf" srcId="{AF3A2D01-85F4-4A5B-984F-B83D7F0907C6}" destId="{CBB91705-F9F7-43FC-AA78-B3015EE0CC9C}" srcOrd="0" destOrd="0" presId="urn:microsoft.com/office/officeart/2009/3/layout/HorizontalOrganizationChart"/>
    <dgm:cxn modelId="{913E7119-8A45-45A1-A34C-98CA7BAD6B08}" type="presOf" srcId="{A4182426-D235-421A-921C-7DD598005B15}" destId="{13B88F57-7D07-47F3-AA43-5C816C8F8E91}" srcOrd="0" destOrd="0" presId="urn:microsoft.com/office/officeart/2009/3/layout/HorizontalOrganizationChart"/>
    <dgm:cxn modelId="{BA087C25-86FF-40F3-942E-F369A135CC7D}" type="presOf" srcId="{F3C84FBB-1084-48B3-B928-FE125670DE2A}" destId="{4B49096B-ECE8-4FE3-A364-61EBC029A407}" srcOrd="0" destOrd="0" presId="urn:microsoft.com/office/officeart/2009/3/layout/HorizontalOrganizationChart"/>
    <dgm:cxn modelId="{3F5C8F44-B976-4240-83C3-8BEECB22D81C}" type="presOf" srcId="{F3C84FBB-1084-48B3-B928-FE125670DE2A}" destId="{B7F2E5EA-7318-482E-AF06-6721264A9D96}" srcOrd="1" destOrd="0" presId="urn:microsoft.com/office/officeart/2009/3/layout/HorizontalOrganizationChart"/>
    <dgm:cxn modelId="{E89EAEF0-8D84-44EC-BA0E-2BB276FA1146}" type="presOf" srcId="{A039CBDE-663E-4153-8AE3-A635818FF4BD}" destId="{B062A835-7AB7-4062-B705-82D9691B3C36}" srcOrd="0" destOrd="0" presId="urn:microsoft.com/office/officeart/2009/3/layout/HorizontalOrganizationChart"/>
    <dgm:cxn modelId="{32EA2BE4-1722-4406-876C-B1D1F2936A4B}" type="presOf" srcId="{C6B2895A-2F09-413A-95D9-4C747A6D8624}" destId="{3DC4187E-6398-49EF-8666-9D274E5F064D}" srcOrd="0" destOrd="0" presId="urn:microsoft.com/office/officeart/2009/3/layout/HorizontalOrganizationChart"/>
    <dgm:cxn modelId="{F2854C03-E413-478E-9A27-A0FAD170EB6A}" type="presParOf" srcId="{3DC4187E-6398-49EF-8666-9D274E5F064D}" destId="{FA226B84-A35D-446D-85BD-F372F130E21D}" srcOrd="0" destOrd="0" presId="urn:microsoft.com/office/officeart/2009/3/layout/HorizontalOrganizationChart"/>
    <dgm:cxn modelId="{EDD7DD0A-90BF-449F-82C4-8DEE0DA2185B}" type="presParOf" srcId="{FA226B84-A35D-446D-85BD-F372F130E21D}" destId="{A4DF5221-3BDD-4910-897D-F72E31AF3E72}" srcOrd="0" destOrd="0" presId="urn:microsoft.com/office/officeart/2009/3/layout/HorizontalOrganizationChart"/>
    <dgm:cxn modelId="{8A3380CA-1577-47DB-980D-CF39EC5250F7}" type="presParOf" srcId="{A4DF5221-3BDD-4910-897D-F72E31AF3E72}" destId="{4B49096B-ECE8-4FE3-A364-61EBC029A407}" srcOrd="0" destOrd="0" presId="urn:microsoft.com/office/officeart/2009/3/layout/HorizontalOrganizationChart"/>
    <dgm:cxn modelId="{B2629612-34A6-43E7-A7A5-F3DCA341BA22}" type="presParOf" srcId="{A4DF5221-3BDD-4910-897D-F72E31AF3E72}" destId="{B7F2E5EA-7318-482E-AF06-6721264A9D96}" srcOrd="1" destOrd="0" presId="urn:microsoft.com/office/officeart/2009/3/layout/HorizontalOrganizationChart"/>
    <dgm:cxn modelId="{351CBC06-8947-447D-86C8-CD70BA6FB3C1}" type="presParOf" srcId="{FA226B84-A35D-446D-85BD-F372F130E21D}" destId="{9C9D23EB-DA82-4D90-8A00-CC0481E7CF95}" srcOrd="1" destOrd="0" presId="urn:microsoft.com/office/officeart/2009/3/layout/HorizontalOrganizationChart"/>
    <dgm:cxn modelId="{DB543332-5919-4F43-B27E-0A2F56748FDB}" type="presParOf" srcId="{9C9D23EB-DA82-4D90-8A00-CC0481E7CF95}" destId="{02784B68-D815-4674-A356-F7701B587CF5}" srcOrd="0" destOrd="0" presId="urn:microsoft.com/office/officeart/2009/3/layout/HorizontalOrganizationChart"/>
    <dgm:cxn modelId="{DCADF903-1B89-4840-8398-D4B68FDDE86C}" type="presParOf" srcId="{9C9D23EB-DA82-4D90-8A00-CC0481E7CF95}" destId="{C7B3350D-8E75-4324-8E7F-22CAE2AF308F}" srcOrd="1" destOrd="0" presId="urn:microsoft.com/office/officeart/2009/3/layout/HorizontalOrganizationChart"/>
    <dgm:cxn modelId="{3EB957DE-1696-4A09-8A81-68753A9B55D1}" type="presParOf" srcId="{C7B3350D-8E75-4324-8E7F-22CAE2AF308F}" destId="{6819D025-3ACA-4E97-93CE-C3AC5087FB32}" srcOrd="0" destOrd="0" presId="urn:microsoft.com/office/officeart/2009/3/layout/HorizontalOrganizationChart"/>
    <dgm:cxn modelId="{0424B92C-482D-41B2-AB48-3D2DF3A55123}" type="presParOf" srcId="{6819D025-3ACA-4E97-93CE-C3AC5087FB32}" destId="{A604F201-AA4D-4C3C-9057-74FCF0C4A65C}" srcOrd="0" destOrd="0" presId="urn:microsoft.com/office/officeart/2009/3/layout/HorizontalOrganizationChart"/>
    <dgm:cxn modelId="{3701EBB6-93A6-4B91-A765-750A1663E7F2}" type="presParOf" srcId="{6819D025-3ACA-4E97-93CE-C3AC5087FB32}" destId="{3BAB293C-22B7-4033-BEC1-16CDF544CD7E}" srcOrd="1" destOrd="0" presId="urn:microsoft.com/office/officeart/2009/3/layout/HorizontalOrganizationChart"/>
    <dgm:cxn modelId="{07C40B3A-559B-43EF-B33A-86E6E3AF7D11}" type="presParOf" srcId="{C7B3350D-8E75-4324-8E7F-22CAE2AF308F}" destId="{49673164-90E8-4614-AB9D-11E33D9C3F7B}" srcOrd="1" destOrd="0" presId="urn:microsoft.com/office/officeart/2009/3/layout/HorizontalOrganizationChart"/>
    <dgm:cxn modelId="{185669B3-AFA8-40CB-9A70-8EBA6F3D4B79}" type="presParOf" srcId="{C7B3350D-8E75-4324-8E7F-22CAE2AF308F}" destId="{EBEEC903-80B7-48D3-877E-A30D5AB9EA90}" srcOrd="2" destOrd="0" presId="urn:microsoft.com/office/officeart/2009/3/layout/HorizontalOrganizationChart"/>
    <dgm:cxn modelId="{66E43F35-5343-4C5D-9F3A-2DDDD82D8E99}" type="presParOf" srcId="{9C9D23EB-DA82-4D90-8A00-CC0481E7CF95}" destId="{41B1DA93-4CE6-463C-82A8-EF2D093468C1}" srcOrd="2" destOrd="0" presId="urn:microsoft.com/office/officeart/2009/3/layout/HorizontalOrganizationChart"/>
    <dgm:cxn modelId="{8199DE6F-C055-4F58-BFEC-D2795F4D9CA1}" type="presParOf" srcId="{9C9D23EB-DA82-4D90-8A00-CC0481E7CF95}" destId="{6E293590-97EA-4C36-94CC-1030D4518E6B}" srcOrd="3" destOrd="0" presId="urn:microsoft.com/office/officeart/2009/3/layout/HorizontalOrganizationChart"/>
    <dgm:cxn modelId="{E6F73C23-D149-4D4E-95E8-4D1A3CB4EB63}" type="presParOf" srcId="{6E293590-97EA-4C36-94CC-1030D4518E6B}" destId="{A2CB1911-6A51-444E-A75F-94AA0650316E}" srcOrd="0" destOrd="0" presId="urn:microsoft.com/office/officeart/2009/3/layout/HorizontalOrganizationChart"/>
    <dgm:cxn modelId="{5EB24DF6-E1D1-4C52-894C-E75C193805ED}" type="presParOf" srcId="{A2CB1911-6A51-444E-A75F-94AA0650316E}" destId="{CE9B7C35-BF1E-4114-AD0A-911C44695159}" srcOrd="0" destOrd="0" presId="urn:microsoft.com/office/officeart/2009/3/layout/HorizontalOrganizationChart"/>
    <dgm:cxn modelId="{EF1942EB-9C8D-4B18-B153-CD0E83E9B2F2}" type="presParOf" srcId="{A2CB1911-6A51-444E-A75F-94AA0650316E}" destId="{447BCF1E-3D40-4120-BB07-7B331BD77A9C}" srcOrd="1" destOrd="0" presId="urn:microsoft.com/office/officeart/2009/3/layout/HorizontalOrganizationChart"/>
    <dgm:cxn modelId="{EFAFA8B9-E516-477C-AB1E-E80B33DA4F84}" type="presParOf" srcId="{6E293590-97EA-4C36-94CC-1030D4518E6B}" destId="{A8FD52BE-86DC-4CE2-8D05-478633D4C5C1}" srcOrd="1" destOrd="0" presId="urn:microsoft.com/office/officeart/2009/3/layout/HorizontalOrganizationChart"/>
    <dgm:cxn modelId="{7E6B1FC1-F4C7-48B5-B64B-132203ABF77C}" type="presParOf" srcId="{A8FD52BE-86DC-4CE2-8D05-478633D4C5C1}" destId="{B062A835-7AB7-4062-B705-82D9691B3C36}" srcOrd="0" destOrd="0" presId="urn:microsoft.com/office/officeart/2009/3/layout/HorizontalOrganizationChart"/>
    <dgm:cxn modelId="{92E063D6-6E6F-46F7-9247-12B73596795F}" type="presParOf" srcId="{A8FD52BE-86DC-4CE2-8D05-478633D4C5C1}" destId="{ECFBC3F5-6A6E-4125-BB6A-8495688E2132}" srcOrd="1" destOrd="0" presId="urn:microsoft.com/office/officeart/2009/3/layout/HorizontalOrganizationChart"/>
    <dgm:cxn modelId="{9DFDED8F-FD20-49D2-BA21-3FAB6A5A9FEC}" type="presParOf" srcId="{ECFBC3F5-6A6E-4125-BB6A-8495688E2132}" destId="{CA7F391C-742D-417D-8E47-B78AD2996513}" srcOrd="0" destOrd="0" presId="urn:microsoft.com/office/officeart/2009/3/layout/HorizontalOrganizationChart"/>
    <dgm:cxn modelId="{74B772B2-3B04-42DB-A802-D44611241992}" type="presParOf" srcId="{CA7F391C-742D-417D-8E47-B78AD2996513}" destId="{EB71D3A5-D294-4921-9C40-B15E8FFF0362}" srcOrd="0" destOrd="0" presId="urn:microsoft.com/office/officeart/2009/3/layout/HorizontalOrganizationChart"/>
    <dgm:cxn modelId="{BF086798-361E-4F32-AB3C-54FAF4550ADC}" type="presParOf" srcId="{CA7F391C-742D-417D-8E47-B78AD2996513}" destId="{D0D17FAA-680A-4700-B22D-935B0BDCE8D7}" srcOrd="1" destOrd="0" presId="urn:microsoft.com/office/officeart/2009/3/layout/HorizontalOrganizationChart"/>
    <dgm:cxn modelId="{07A1CD97-FD67-40C5-B4BD-DE37AF1CF849}" type="presParOf" srcId="{ECFBC3F5-6A6E-4125-BB6A-8495688E2132}" destId="{4B0A5B66-E910-4358-8F6D-4F1BCD210AD0}" srcOrd="1" destOrd="0" presId="urn:microsoft.com/office/officeart/2009/3/layout/HorizontalOrganizationChart"/>
    <dgm:cxn modelId="{0DB55ACC-8E05-433E-8207-DFC788BEB87B}" type="presParOf" srcId="{ECFBC3F5-6A6E-4125-BB6A-8495688E2132}" destId="{916193FB-6364-4855-A28F-842FE3E59F42}" srcOrd="2" destOrd="0" presId="urn:microsoft.com/office/officeart/2009/3/layout/HorizontalOrganizationChart"/>
    <dgm:cxn modelId="{4AF2D050-F1F3-434D-81BE-603980610F77}" type="presParOf" srcId="{A8FD52BE-86DC-4CE2-8D05-478633D4C5C1}" destId="{CBB91705-F9F7-43FC-AA78-B3015EE0CC9C}" srcOrd="2" destOrd="0" presId="urn:microsoft.com/office/officeart/2009/3/layout/HorizontalOrganizationChart"/>
    <dgm:cxn modelId="{B7EE915B-8238-485D-82FB-CA337BD752F6}" type="presParOf" srcId="{A8FD52BE-86DC-4CE2-8D05-478633D4C5C1}" destId="{B1B3A2D4-84EE-4681-BE4F-658E6F367F28}" srcOrd="3" destOrd="0" presId="urn:microsoft.com/office/officeart/2009/3/layout/HorizontalOrganizationChart"/>
    <dgm:cxn modelId="{D4EC6479-317D-4E68-B1DA-2138B37B8939}" type="presParOf" srcId="{B1B3A2D4-84EE-4681-BE4F-658E6F367F28}" destId="{13CC5A02-5190-4189-A9FE-365E5ECEA194}" srcOrd="0" destOrd="0" presId="urn:microsoft.com/office/officeart/2009/3/layout/HorizontalOrganizationChart"/>
    <dgm:cxn modelId="{CB03A1A5-CBC5-4BB8-8227-AD5C2D577FE4}" type="presParOf" srcId="{13CC5A02-5190-4189-A9FE-365E5ECEA194}" destId="{13B88F57-7D07-47F3-AA43-5C816C8F8E91}" srcOrd="0" destOrd="0" presId="urn:microsoft.com/office/officeart/2009/3/layout/HorizontalOrganizationChart"/>
    <dgm:cxn modelId="{DB7190BE-5664-4B58-9E77-56C834F16C98}" type="presParOf" srcId="{13CC5A02-5190-4189-A9FE-365E5ECEA194}" destId="{66EFA877-D398-4514-BCE3-85EF89D8F267}" srcOrd="1" destOrd="0" presId="urn:microsoft.com/office/officeart/2009/3/layout/HorizontalOrganizationChart"/>
    <dgm:cxn modelId="{96B2D755-31D6-48F9-A0B1-09AC6798C32C}" type="presParOf" srcId="{B1B3A2D4-84EE-4681-BE4F-658E6F367F28}" destId="{C7C04D01-B54F-4913-89B2-C2BF72213864}" srcOrd="1" destOrd="0" presId="urn:microsoft.com/office/officeart/2009/3/layout/HorizontalOrganizationChart"/>
    <dgm:cxn modelId="{2CA7D14A-9DB1-45B3-B554-82678F4BA8EC}" type="presParOf" srcId="{B1B3A2D4-84EE-4681-BE4F-658E6F367F28}" destId="{B266691C-C534-4D5A-BA17-97BFE557C451}" srcOrd="2" destOrd="0" presId="urn:microsoft.com/office/officeart/2009/3/layout/HorizontalOrganizationChart"/>
    <dgm:cxn modelId="{2908E0D5-4C37-42D0-BB03-A90F34761458}" type="presParOf" srcId="{6E293590-97EA-4C36-94CC-1030D4518E6B}" destId="{4F50E936-1B93-478F-B5B4-343DE99715EC}" srcOrd="2" destOrd="0" presId="urn:microsoft.com/office/officeart/2009/3/layout/HorizontalOrganizationChart"/>
    <dgm:cxn modelId="{FB7ADB7E-30AC-4C88-9529-8053988A3C7D}" type="presParOf" srcId="{FA226B84-A35D-446D-85BD-F372F130E21D}" destId="{811D6244-02DB-456F-86FF-186ECEBE15E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91705-F9F7-43FC-AA78-B3015EE0CC9C}">
      <dsp:nvSpPr>
        <dsp:cNvPr id="0" name=""/>
        <dsp:cNvSpPr/>
      </dsp:nvSpPr>
      <dsp:spPr>
        <a:xfrm>
          <a:off x="4441150" y="2580154"/>
          <a:ext cx="403493" cy="433755"/>
        </a:xfrm>
        <a:custGeom>
          <a:avLst/>
          <a:gdLst/>
          <a:ahLst/>
          <a:cxnLst/>
          <a:rect l="0" t="0" r="0" b="0"/>
          <a:pathLst>
            <a:path>
              <a:moveTo>
                <a:pt x="0" y="0"/>
              </a:moveTo>
              <a:lnTo>
                <a:pt x="201746" y="0"/>
              </a:lnTo>
              <a:lnTo>
                <a:pt x="201746" y="433755"/>
              </a:lnTo>
              <a:lnTo>
                <a:pt x="403493" y="433755"/>
              </a:lnTo>
            </a:path>
          </a:pathLst>
        </a:custGeom>
        <a:noFill/>
        <a:ln w="38100" cap="flat" cmpd="sng" algn="ctr">
          <a:solidFill>
            <a:schemeClr val="accent5"/>
          </a:solidFill>
          <a:prstDash val="solid"/>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sp>
    <dsp:sp modelId="{B062A835-7AB7-4062-B705-82D9691B3C36}">
      <dsp:nvSpPr>
        <dsp:cNvPr id="0" name=""/>
        <dsp:cNvSpPr/>
      </dsp:nvSpPr>
      <dsp:spPr>
        <a:xfrm>
          <a:off x="4441150" y="2146398"/>
          <a:ext cx="403493" cy="433755"/>
        </a:xfrm>
        <a:custGeom>
          <a:avLst/>
          <a:gdLst/>
          <a:ahLst/>
          <a:cxnLst/>
          <a:rect l="0" t="0" r="0" b="0"/>
          <a:pathLst>
            <a:path>
              <a:moveTo>
                <a:pt x="0" y="433755"/>
              </a:moveTo>
              <a:lnTo>
                <a:pt x="201746" y="433755"/>
              </a:lnTo>
              <a:lnTo>
                <a:pt x="201746" y="0"/>
              </a:lnTo>
              <a:lnTo>
                <a:pt x="403493" y="0"/>
              </a:lnTo>
            </a:path>
          </a:pathLst>
        </a:custGeom>
        <a:noFill/>
        <a:ln w="38100" cap="flat" cmpd="sng" algn="ctr">
          <a:solidFill>
            <a:schemeClr val="accent5"/>
          </a:solidFill>
          <a:prstDash val="solid"/>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sp>
    <dsp:sp modelId="{41B1DA93-4CE6-463C-82A8-EF2D093468C1}">
      <dsp:nvSpPr>
        <dsp:cNvPr id="0" name=""/>
        <dsp:cNvSpPr/>
      </dsp:nvSpPr>
      <dsp:spPr>
        <a:xfrm>
          <a:off x="2020190" y="2146398"/>
          <a:ext cx="403493" cy="433755"/>
        </a:xfrm>
        <a:custGeom>
          <a:avLst/>
          <a:gdLst/>
          <a:ahLst/>
          <a:cxnLst/>
          <a:rect l="0" t="0" r="0" b="0"/>
          <a:pathLst>
            <a:path>
              <a:moveTo>
                <a:pt x="0" y="0"/>
              </a:moveTo>
              <a:lnTo>
                <a:pt x="201746" y="0"/>
              </a:lnTo>
              <a:lnTo>
                <a:pt x="201746" y="433755"/>
              </a:lnTo>
              <a:lnTo>
                <a:pt x="403493" y="433755"/>
              </a:lnTo>
            </a:path>
          </a:pathLst>
        </a:custGeom>
        <a:noFill/>
        <a:ln w="38100" cap="flat" cmpd="sng" algn="ctr">
          <a:solidFill>
            <a:schemeClr val="accent4"/>
          </a:solidFill>
          <a:prstDash val="solid"/>
        </a:ln>
        <a:effectLst>
          <a:outerShdw blurRad="40000" dist="23000" dir="5400000" rotWithShape="0">
            <a:srgbClr val="000000">
              <a:alpha val="35000"/>
            </a:srgbClr>
          </a:outerShdw>
        </a:effectLst>
      </dsp:spPr>
      <dsp:style>
        <a:lnRef idx="3">
          <a:schemeClr val="accent4"/>
        </a:lnRef>
        <a:fillRef idx="0">
          <a:schemeClr val="accent4"/>
        </a:fillRef>
        <a:effectRef idx="2">
          <a:schemeClr val="accent4"/>
        </a:effectRef>
        <a:fontRef idx="minor">
          <a:schemeClr val="tx1"/>
        </a:fontRef>
      </dsp:style>
    </dsp:sp>
    <dsp:sp modelId="{02784B68-D815-4674-A356-F7701B587CF5}">
      <dsp:nvSpPr>
        <dsp:cNvPr id="0" name=""/>
        <dsp:cNvSpPr/>
      </dsp:nvSpPr>
      <dsp:spPr>
        <a:xfrm>
          <a:off x="2020190" y="1712643"/>
          <a:ext cx="403493" cy="433755"/>
        </a:xfrm>
        <a:custGeom>
          <a:avLst/>
          <a:gdLst/>
          <a:ahLst/>
          <a:cxnLst/>
          <a:rect l="0" t="0" r="0" b="0"/>
          <a:pathLst>
            <a:path>
              <a:moveTo>
                <a:pt x="0" y="433755"/>
              </a:moveTo>
              <a:lnTo>
                <a:pt x="201746" y="433755"/>
              </a:lnTo>
              <a:lnTo>
                <a:pt x="201746" y="0"/>
              </a:lnTo>
              <a:lnTo>
                <a:pt x="403493" y="0"/>
              </a:lnTo>
            </a:path>
          </a:pathLst>
        </a:custGeom>
        <a:noFill/>
        <a:ln w="38100" cap="flat" cmpd="sng" algn="ctr">
          <a:solidFill>
            <a:schemeClr val="accent4"/>
          </a:solidFill>
          <a:prstDash val="solid"/>
        </a:ln>
        <a:effectLst>
          <a:outerShdw blurRad="40000" dist="23000" dir="5400000" rotWithShape="0">
            <a:srgbClr val="000000">
              <a:alpha val="35000"/>
            </a:srgbClr>
          </a:outerShdw>
        </a:effectLst>
      </dsp:spPr>
      <dsp:style>
        <a:lnRef idx="3">
          <a:schemeClr val="accent4"/>
        </a:lnRef>
        <a:fillRef idx="0">
          <a:schemeClr val="accent4"/>
        </a:fillRef>
        <a:effectRef idx="2">
          <a:schemeClr val="accent4"/>
        </a:effectRef>
        <a:fontRef idx="minor">
          <a:schemeClr val="tx1"/>
        </a:fontRef>
      </dsp:style>
    </dsp:sp>
    <dsp:sp modelId="{4B49096B-ECE8-4FE3-A364-61EBC029A407}">
      <dsp:nvSpPr>
        <dsp:cNvPr id="0" name=""/>
        <dsp:cNvSpPr/>
      </dsp:nvSpPr>
      <dsp:spPr>
        <a:xfrm>
          <a:off x="2723" y="1838735"/>
          <a:ext cx="2017466" cy="61532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err="1">
              <a:solidFill>
                <a:schemeClr val="tx1"/>
              </a:solidFill>
              <a:latin typeface="Times New Roman" panose="02020603050405020304" pitchFamily="18" charset="0"/>
              <a:cs typeface="Times New Roman" panose="02020603050405020304" pitchFamily="18" charset="0"/>
            </a:rPr>
            <a:t>Từ</a:t>
          </a:r>
          <a:endParaRPr lang="en-US" sz="4200" kern="1200" dirty="0">
            <a:solidFill>
              <a:schemeClr val="tx1"/>
            </a:solidFill>
            <a:latin typeface="Times New Roman" panose="02020603050405020304" pitchFamily="18" charset="0"/>
            <a:cs typeface="Times New Roman" panose="02020603050405020304" pitchFamily="18" charset="0"/>
          </a:endParaRPr>
        </a:p>
      </dsp:txBody>
      <dsp:txXfrm>
        <a:off x="2723" y="1838735"/>
        <a:ext cx="2017466" cy="615327"/>
      </dsp:txXfrm>
    </dsp:sp>
    <dsp:sp modelId="{A604F201-AA4D-4C3C-9057-74FCF0C4A65C}">
      <dsp:nvSpPr>
        <dsp:cNvPr id="0" name=""/>
        <dsp:cNvSpPr/>
      </dsp:nvSpPr>
      <dsp:spPr>
        <a:xfrm>
          <a:off x="2423683" y="1404979"/>
          <a:ext cx="2017466" cy="61532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err="1">
              <a:solidFill>
                <a:schemeClr val="tx1"/>
              </a:solidFill>
              <a:latin typeface="Times New Roman" panose="02020603050405020304" pitchFamily="18" charset="0"/>
              <a:cs typeface="Times New Roman" panose="02020603050405020304" pitchFamily="18" charset="0"/>
            </a:rPr>
            <a:t>Từ</a:t>
          </a:r>
          <a:r>
            <a:rPr lang="en-US" sz="4200" kern="1200" dirty="0">
              <a:solidFill>
                <a:schemeClr val="tx1"/>
              </a:solidFill>
              <a:latin typeface="Times New Roman" panose="02020603050405020304" pitchFamily="18" charset="0"/>
              <a:cs typeface="Times New Roman" panose="02020603050405020304" pitchFamily="18" charset="0"/>
            </a:rPr>
            <a:t> </a:t>
          </a:r>
          <a:r>
            <a:rPr lang="en-US" sz="4200" kern="1200" dirty="0" err="1">
              <a:solidFill>
                <a:schemeClr val="tx1"/>
              </a:solidFill>
              <a:latin typeface="Times New Roman" panose="02020603050405020304" pitchFamily="18" charset="0"/>
              <a:cs typeface="Times New Roman" panose="02020603050405020304" pitchFamily="18" charset="0"/>
            </a:rPr>
            <a:t>đơn</a:t>
          </a:r>
          <a:endParaRPr lang="en-US" sz="4200" kern="1200" dirty="0">
            <a:solidFill>
              <a:schemeClr val="tx1"/>
            </a:solidFill>
            <a:latin typeface="Times New Roman" panose="02020603050405020304" pitchFamily="18" charset="0"/>
            <a:cs typeface="Times New Roman" panose="02020603050405020304" pitchFamily="18" charset="0"/>
          </a:endParaRPr>
        </a:p>
      </dsp:txBody>
      <dsp:txXfrm>
        <a:off x="2423683" y="1404979"/>
        <a:ext cx="2017466" cy="615327"/>
      </dsp:txXfrm>
    </dsp:sp>
    <dsp:sp modelId="{CE9B7C35-BF1E-4114-AD0A-911C44695159}">
      <dsp:nvSpPr>
        <dsp:cNvPr id="0" name=""/>
        <dsp:cNvSpPr/>
      </dsp:nvSpPr>
      <dsp:spPr>
        <a:xfrm>
          <a:off x="2423683" y="2272490"/>
          <a:ext cx="2017466" cy="61532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err="1">
              <a:solidFill>
                <a:schemeClr val="tx1"/>
              </a:solidFill>
              <a:latin typeface="Times New Roman" panose="02020603050405020304" pitchFamily="18" charset="0"/>
              <a:cs typeface="Times New Roman" panose="02020603050405020304" pitchFamily="18" charset="0"/>
            </a:rPr>
            <a:t>Từ</a:t>
          </a:r>
          <a:r>
            <a:rPr lang="en-US" sz="4200" kern="1200" dirty="0">
              <a:solidFill>
                <a:schemeClr val="tx1"/>
              </a:solidFill>
              <a:latin typeface="Times New Roman" panose="02020603050405020304" pitchFamily="18" charset="0"/>
              <a:cs typeface="Times New Roman" panose="02020603050405020304" pitchFamily="18" charset="0"/>
            </a:rPr>
            <a:t> </a:t>
          </a:r>
          <a:r>
            <a:rPr lang="en-US" sz="4200" kern="1200" dirty="0" err="1">
              <a:solidFill>
                <a:schemeClr val="tx1"/>
              </a:solidFill>
              <a:latin typeface="Times New Roman" panose="02020603050405020304" pitchFamily="18" charset="0"/>
              <a:cs typeface="Times New Roman" panose="02020603050405020304" pitchFamily="18" charset="0"/>
            </a:rPr>
            <a:t>phức</a:t>
          </a:r>
          <a:endParaRPr lang="en-US" sz="4200" kern="1200" dirty="0">
            <a:solidFill>
              <a:schemeClr val="tx1"/>
            </a:solidFill>
            <a:latin typeface="Times New Roman" panose="02020603050405020304" pitchFamily="18" charset="0"/>
            <a:cs typeface="Times New Roman" panose="02020603050405020304" pitchFamily="18" charset="0"/>
          </a:endParaRPr>
        </a:p>
      </dsp:txBody>
      <dsp:txXfrm>
        <a:off x="2423683" y="2272490"/>
        <a:ext cx="2017466" cy="615327"/>
      </dsp:txXfrm>
    </dsp:sp>
    <dsp:sp modelId="{EB71D3A5-D294-4921-9C40-B15E8FFF0362}">
      <dsp:nvSpPr>
        <dsp:cNvPr id="0" name=""/>
        <dsp:cNvSpPr/>
      </dsp:nvSpPr>
      <dsp:spPr>
        <a:xfrm>
          <a:off x="4844643" y="1838735"/>
          <a:ext cx="2017466" cy="615327"/>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a:solidFill>
                <a:schemeClr val="tx1"/>
              </a:solidFill>
              <a:latin typeface="Times New Roman" panose="02020603050405020304" pitchFamily="18" charset="0"/>
              <a:cs typeface="Times New Roman" panose="02020603050405020304" pitchFamily="18" charset="0"/>
            </a:rPr>
            <a:t>Từ ghép</a:t>
          </a:r>
        </a:p>
      </dsp:txBody>
      <dsp:txXfrm>
        <a:off x="4844643" y="1838735"/>
        <a:ext cx="2017466" cy="615327"/>
      </dsp:txXfrm>
    </dsp:sp>
    <dsp:sp modelId="{13B88F57-7D07-47F3-AA43-5C816C8F8E91}">
      <dsp:nvSpPr>
        <dsp:cNvPr id="0" name=""/>
        <dsp:cNvSpPr/>
      </dsp:nvSpPr>
      <dsp:spPr>
        <a:xfrm>
          <a:off x="4844643" y="2706245"/>
          <a:ext cx="2017466" cy="615327"/>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err="1">
              <a:solidFill>
                <a:schemeClr val="tx1"/>
              </a:solidFill>
              <a:latin typeface="Times New Roman" panose="02020603050405020304" pitchFamily="18" charset="0"/>
              <a:cs typeface="Times New Roman" panose="02020603050405020304" pitchFamily="18" charset="0"/>
            </a:rPr>
            <a:t>Từ</a:t>
          </a:r>
          <a:r>
            <a:rPr lang="en-US" sz="4200" kern="1200" dirty="0">
              <a:solidFill>
                <a:schemeClr val="tx1"/>
              </a:solidFill>
              <a:latin typeface="Times New Roman" panose="02020603050405020304" pitchFamily="18" charset="0"/>
              <a:cs typeface="Times New Roman" panose="02020603050405020304" pitchFamily="18" charset="0"/>
            </a:rPr>
            <a:t> </a:t>
          </a:r>
          <a:r>
            <a:rPr lang="en-US" sz="4200" kern="1200" dirty="0" err="1">
              <a:solidFill>
                <a:schemeClr val="tx1"/>
              </a:solidFill>
              <a:latin typeface="Times New Roman" panose="02020603050405020304" pitchFamily="18" charset="0"/>
              <a:cs typeface="Times New Roman" panose="02020603050405020304" pitchFamily="18" charset="0"/>
            </a:rPr>
            <a:t>láy</a:t>
          </a:r>
          <a:endParaRPr lang="en-US" sz="4200" kern="1200" dirty="0">
            <a:solidFill>
              <a:schemeClr val="tx1"/>
            </a:solidFill>
            <a:latin typeface="Times New Roman" panose="02020603050405020304" pitchFamily="18" charset="0"/>
            <a:cs typeface="Times New Roman" panose="02020603050405020304" pitchFamily="18" charset="0"/>
          </a:endParaRPr>
        </a:p>
      </dsp:txBody>
      <dsp:txXfrm>
        <a:off x="4844643" y="2706245"/>
        <a:ext cx="2017466" cy="61532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444849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517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8bca512db4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8bca512db4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690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60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447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8b93f3d687_1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8b93f3d687_1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67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8b93f3d687_1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8b93f3d687_1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7448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8b93f3d687_1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8b93f3d687_1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3407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8b93f3d687_1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8b93f3d687_1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393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003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8bca512db4_0_2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8bca512db4_0_2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595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8bca512db4_0_2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7" name="Google Shape;1297;g8bca512db4_0_2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5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785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8bca512db4_0_2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8bca512db4_0_2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212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8bca512db4_0_2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8bca512db4_0_2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765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812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24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595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598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541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8b8338ba29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8b8338ba29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78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FE2F3"/>
        </a:solidFill>
        <a:effectLst/>
      </p:bgPr>
    </p:bg>
    <p:spTree>
      <p:nvGrpSpPr>
        <p:cNvPr id="1" name="Shape 8"/>
        <p:cNvGrpSpPr/>
        <p:nvPr/>
      </p:nvGrpSpPr>
      <p:grpSpPr>
        <a:xfrm>
          <a:off x="0" y="0"/>
          <a:ext cx="0" cy="0"/>
          <a:chOff x="0" y="0"/>
          <a:chExt cx="0" cy="0"/>
        </a:xfrm>
      </p:grpSpPr>
      <p:sp>
        <p:nvSpPr>
          <p:cNvPr id="9" name="Google Shape;9;p2"/>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754550" y="1135650"/>
            <a:ext cx="5634900" cy="28722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2572800" y="3116850"/>
            <a:ext cx="3998400" cy="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2572800" y="2222750"/>
            <a:ext cx="3998400" cy="0"/>
          </a:xfrm>
          <a:prstGeom prst="straightConnector1">
            <a:avLst/>
          </a:prstGeom>
          <a:noFill/>
          <a:ln w="19050" cap="flat" cmpd="sng">
            <a:solidFill>
              <a:schemeClr val="dk2"/>
            </a:solidFill>
            <a:prstDash val="solid"/>
            <a:round/>
            <a:headEnd type="none" w="med" len="med"/>
            <a:tailEnd type="none" w="med" len="med"/>
          </a:ln>
        </p:spPr>
      </p:cxnSp>
      <p:grpSp>
        <p:nvGrpSpPr>
          <p:cNvPr id="13" name="Google Shape;13;p2"/>
          <p:cNvGrpSpPr/>
          <p:nvPr/>
        </p:nvGrpSpPr>
        <p:grpSpPr>
          <a:xfrm rot="697126">
            <a:off x="8280187" y="-46678"/>
            <a:ext cx="1305393" cy="134646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txBox="1">
            <a:spLocks noGrp="1"/>
          </p:cNvSpPr>
          <p:nvPr>
            <p:ph type="ctrTitle"/>
          </p:nvPr>
        </p:nvSpPr>
        <p:spPr>
          <a:xfrm>
            <a:off x="2351850" y="1498850"/>
            <a:ext cx="4440300" cy="14478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6000" b="1">
                <a:latin typeface="Itim"/>
                <a:ea typeface="Itim"/>
                <a:cs typeface="Itim"/>
                <a:sym typeface="Iti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 name="Google Shape;26;p2"/>
          <p:cNvSpPr txBox="1">
            <a:spLocks noGrp="1"/>
          </p:cNvSpPr>
          <p:nvPr>
            <p:ph type="subTitle" idx="1"/>
          </p:nvPr>
        </p:nvSpPr>
        <p:spPr>
          <a:xfrm>
            <a:off x="2351850" y="3287050"/>
            <a:ext cx="4440300" cy="3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 name="Google Shape;27;p2"/>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2"/>
          <p:cNvGrpSpPr/>
          <p:nvPr/>
        </p:nvGrpSpPr>
        <p:grpSpPr>
          <a:xfrm rot="-1976796" flipH="1">
            <a:off x="5917481" y="3990133"/>
            <a:ext cx="3474354" cy="888893"/>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rot="-375097">
            <a:off x="1228557" y="-253382"/>
            <a:ext cx="711742" cy="793298"/>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807122">
            <a:off x="809300" y="4708652"/>
            <a:ext cx="2497551" cy="2401906"/>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rot="-381518">
            <a:off x="1317430" y="-146232"/>
            <a:ext cx="102933" cy="551241"/>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1"/>
        <p:cNvGrpSpPr/>
        <p:nvPr/>
      </p:nvGrpSpPr>
      <p:grpSpPr>
        <a:xfrm>
          <a:off x="0" y="0"/>
          <a:ext cx="0" cy="0"/>
          <a:chOff x="0" y="0"/>
          <a:chExt cx="0" cy="0"/>
        </a:xfrm>
      </p:grpSpPr>
      <p:grpSp>
        <p:nvGrpSpPr>
          <p:cNvPr id="472" name="Google Shape;472;p17"/>
          <p:cNvGrpSpPr/>
          <p:nvPr/>
        </p:nvGrpSpPr>
        <p:grpSpPr>
          <a:xfrm>
            <a:off x="-1700" y="329"/>
            <a:ext cx="9147400" cy="5142843"/>
            <a:chOff x="238125" y="854700"/>
            <a:chExt cx="7142500" cy="4015650"/>
          </a:xfrm>
        </p:grpSpPr>
        <p:sp>
          <p:nvSpPr>
            <p:cNvPr id="473" name="Google Shape;473;p1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17"/>
          <p:cNvSpPr txBox="1">
            <a:spLocks noGrp="1"/>
          </p:cNvSpPr>
          <p:nvPr>
            <p:ph type="subTitle" idx="1"/>
          </p:nvPr>
        </p:nvSpPr>
        <p:spPr>
          <a:xfrm>
            <a:off x="3117150" y="3648238"/>
            <a:ext cx="2909700" cy="9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6" name="Google Shape;496;p17"/>
          <p:cNvSpPr txBox="1">
            <a:spLocks noGrp="1"/>
          </p:cNvSpPr>
          <p:nvPr>
            <p:ph type="title"/>
          </p:nvPr>
        </p:nvSpPr>
        <p:spPr>
          <a:xfrm>
            <a:off x="1918650" y="1613838"/>
            <a:ext cx="5306700" cy="148230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7" name="Google Shape;497;p17"/>
          <p:cNvSpPr txBox="1">
            <a:spLocks noGrp="1"/>
          </p:cNvSpPr>
          <p:nvPr>
            <p:ph type="title" idx="2" hasCustomPrompt="1"/>
          </p:nvPr>
        </p:nvSpPr>
        <p:spPr>
          <a:xfrm>
            <a:off x="3843750" y="591063"/>
            <a:ext cx="1456500" cy="6756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498" name="Google Shape;498;p17"/>
          <p:cNvGrpSpPr/>
          <p:nvPr/>
        </p:nvGrpSpPr>
        <p:grpSpPr>
          <a:xfrm rot="-697126" flipH="1">
            <a:off x="569287" y="-351303"/>
            <a:ext cx="1305393" cy="1346461"/>
            <a:chOff x="1492000" y="427450"/>
            <a:chExt cx="1188000" cy="1225375"/>
          </a:xfrm>
        </p:grpSpPr>
        <p:sp>
          <p:nvSpPr>
            <p:cNvPr id="499" name="Google Shape;499;p1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p:cSld name="CUSTOM_2">
    <p:spTree>
      <p:nvGrpSpPr>
        <p:cNvPr id="1" name="Shape 510"/>
        <p:cNvGrpSpPr/>
        <p:nvPr/>
      </p:nvGrpSpPr>
      <p:grpSpPr>
        <a:xfrm>
          <a:off x="0" y="0"/>
          <a:ext cx="0" cy="0"/>
          <a:chOff x="0" y="0"/>
          <a:chExt cx="0" cy="0"/>
        </a:xfrm>
      </p:grpSpPr>
      <p:grpSp>
        <p:nvGrpSpPr>
          <p:cNvPr id="511" name="Google Shape;511;p18"/>
          <p:cNvGrpSpPr/>
          <p:nvPr/>
        </p:nvGrpSpPr>
        <p:grpSpPr>
          <a:xfrm>
            <a:off x="-1700" y="329"/>
            <a:ext cx="9147400" cy="5142843"/>
            <a:chOff x="238125" y="854700"/>
            <a:chExt cx="7142500" cy="4015650"/>
          </a:xfrm>
        </p:grpSpPr>
        <p:sp>
          <p:nvSpPr>
            <p:cNvPr id="512" name="Google Shape;512;p1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18"/>
          <p:cNvSpPr txBox="1">
            <a:spLocks noGrp="1"/>
          </p:cNvSpPr>
          <p:nvPr>
            <p:ph type="subTitle" idx="1"/>
          </p:nvPr>
        </p:nvSpPr>
        <p:spPr>
          <a:xfrm>
            <a:off x="890100" y="1760244"/>
            <a:ext cx="7533900" cy="27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160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532" name="Google Shape;532;p18"/>
          <p:cNvSpPr txBox="1">
            <a:spLocks noGrp="1"/>
          </p:cNvSpPr>
          <p:nvPr>
            <p:ph type="title"/>
          </p:nvPr>
        </p:nvSpPr>
        <p:spPr>
          <a:xfrm>
            <a:off x="4572000" y="540000"/>
            <a:ext cx="3852000" cy="10371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3"/>
        <p:cNvGrpSpPr/>
        <p:nvPr/>
      </p:nvGrpSpPr>
      <p:grpSpPr>
        <a:xfrm>
          <a:off x="0" y="0"/>
          <a:ext cx="0" cy="0"/>
          <a:chOff x="0" y="0"/>
          <a:chExt cx="0" cy="0"/>
        </a:xfrm>
      </p:grpSpPr>
      <p:grpSp>
        <p:nvGrpSpPr>
          <p:cNvPr id="534" name="Google Shape;534;p19"/>
          <p:cNvGrpSpPr/>
          <p:nvPr/>
        </p:nvGrpSpPr>
        <p:grpSpPr>
          <a:xfrm>
            <a:off x="-1700" y="329"/>
            <a:ext cx="9147400" cy="5142843"/>
            <a:chOff x="238125" y="854700"/>
            <a:chExt cx="7142500" cy="4015650"/>
          </a:xfrm>
        </p:grpSpPr>
        <p:sp>
          <p:nvSpPr>
            <p:cNvPr id="535" name="Google Shape;535;p1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19"/>
          <p:cNvSpPr txBox="1">
            <a:spLocks noGrp="1"/>
          </p:cNvSpPr>
          <p:nvPr>
            <p:ph type="title"/>
          </p:nvPr>
        </p:nvSpPr>
        <p:spPr>
          <a:xfrm>
            <a:off x="720000" y="540000"/>
            <a:ext cx="4824600" cy="9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design">
  <p:cSld name="CUSTOM_11">
    <p:spTree>
      <p:nvGrpSpPr>
        <p:cNvPr id="1" name="Shape 558"/>
        <p:cNvGrpSpPr/>
        <p:nvPr/>
      </p:nvGrpSpPr>
      <p:grpSpPr>
        <a:xfrm>
          <a:off x="0" y="0"/>
          <a:ext cx="0" cy="0"/>
          <a:chOff x="0" y="0"/>
          <a:chExt cx="0" cy="0"/>
        </a:xfrm>
      </p:grpSpPr>
      <p:sp>
        <p:nvSpPr>
          <p:cNvPr id="559" name="Google Shape;559;p20"/>
          <p:cNvSpPr txBox="1">
            <a:spLocks noGrp="1"/>
          </p:cNvSpPr>
          <p:nvPr>
            <p:ph type="title"/>
          </p:nvPr>
        </p:nvSpPr>
        <p:spPr>
          <a:xfrm>
            <a:off x="4572000" y="540000"/>
            <a:ext cx="3852000" cy="488700"/>
          </a:xfrm>
          <a:prstGeom prst="rect">
            <a:avLst/>
          </a:prstGeom>
        </p:spPr>
        <p:txBody>
          <a:bodyPr spcFirstLastPara="1" wrap="square" lIns="0" tIns="0" rIns="0" bIns="0" anchor="t" anchorCtr="0">
            <a:noAutofit/>
          </a:bodyPr>
          <a:lstStyle>
            <a:lvl1pPr lvl="0" algn="r" rtl="0">
              <a:spcBef>
                <a:spcPts val="0"/>
              </a:spcBef>
              <a:spcAft>
                <a:spcPts val="0"/>
              </a:spcAft>
              <a:buSzPts val="4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560" name="Google Shape;560;p20"/>
          <p:cNvGrpSpPr/>
          <p:nvPr/>
        </p:nvGrpSpPr>
        <p:grpSpPr>
          <a:xfrm>
            <a:off x="-1700" y="329"/>
            <a:ext cx="9147400" cy="5142843"/>
            <a:chOff x="238125" y="854700"/>
            <a:chExt cx="7142500" cy="4015650"/>
          </a:xfrm>
        </p:grpSpPr>
        <p:sp>
          <p:nvSpPr>
            <p:cNvPr id="561" name="Google Shape;561;p2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4"/>
          <p:cNvGrpSpPr/>
          <p:nvPr/>
        </p:nvGrpSpPr>
        <p:grpSpPr>
          <a:xfrm>
            <a:off x="-1700" y="329"/>
            <a:ext cx="9147400" cy="5142843"/>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4"/>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9" name="Google Shape;79;p4"/>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lvl1pPr marL="457200" lvl="0" indent="-304800" rtl="0">
              <a:lnSpc>
                <a:spcPct val="85000"/>
              </a:lnSpc>
              <a:spcBef>
                <a:spcPts val="0"/>
              </a:spcBef>
              <a:spcAft>
                <a:spcPts val="0"/>
              </a:spcAft>
              <a:buClr>
                <a:schemeClr val="dk1"/>
              </a:buClr>
              <a:buSzPts val="1200"/>
              <a:buChar char="●"/>
              <a:defRPr sz="1200"/>
            </a:lvl1pPr>
            <a:lvl2pPr marL="914400" lvl="1" indent="-304800" rtl="0">
              <a:spcBef>
                <a:spcPts val="5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80"/>
        <p:cNvGrpSpPr/>
        <p:nvPr/>
      </p:nvGrpSpPr>
      <p:grpSpPr>
        <a:xfrm>
          <a:off x="0" y="0"/>
          <a:ext cx="0" cy="0"/>
          <a:chOff x="0" y="0"/>
          <a:chExt cx="0" cy="0"/>
        </a:xfrm>
      </p:grpSpPr>
      <p:grpSp>
        <p:nvGrpSpPr>
          <p:cNvPr id="81" name="Google Shape;81;p5"/>
          <p:cNvGrpSpPr/>
          <p:nvPr/>
        </p:nvGrpSpPr>
        <p:grpSpPr>
          <a:xfrm>
            <a:off x="-174525" y="-22399"/>
            <a:ext cx="9487164" cy="5193049"/>
            <a:chOff x="-174525" y="-22399"/>
            <a:chExt cx="9487164" cy="5193049"/>
          </a:xfrm>
        </p:grpSpPr>
        <p:sp>
          <p:nvSpPr>
            <p:cNvPr id="82" name="Google Shape;82;p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84" name="Google Shape;84;p5"/>
            <p:cNvGrpSpPr/>
            <p:nvPr/>
          </p:nvGrpSpPr>
          <p:grpSpPr>
            <a:xfrm>
              <a:off x="263005" y="845117"/>
              <a:ext cx="3790149" cy="3960313"/>
              <a:chOff x="263005" y="845117"/>
              <a:chExt cx="3790149" cy="3960313"/>
            </a:xfrm>
          </p:grpSpPr>
          <p:sp>
            <p:nvSpPr>
              <p:cNvPr id="85" name="Google Shape;85;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5"/>
            <p:cNvGrpSpPr/>
            <p:nvPr/>
          </p:nvGrpSpPr>
          <p:grpSpPr>
            <a:xfrm>
              <a:off x="5055305" y="845117"/>
              <a:ext cx="3790149" cy="3960313"/>
              <a:chOff x="263005" y="845117"/>
              <a:chExt cx="3790149" cy="3960313"/>
            </a:xfrm>
          </p:grpSpPr>
          <p:sp>
            <p:nvSpPr>
              <p:cNvPr id="101" name="Google Shape;101;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6" name="Google Shape;116;p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17" name="Google Shape;117;p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8" name="Google Shape;118;p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9" name="Google Shape;119;p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0" name="Google Shape;120;p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1" name="Google Shape;121;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22" name="Google Shape;122;p5"/>
          <p:cNvSpPr txBox="1">
            <a:spLocks noGrp="1"/>
          </p:cNvSpPr>
          <p:nvPr>
            <p:ph type="title"/>
          </p:nvPr>
        </p:nvSpPr>
        <p:spPr>
          <a:xfrm>
            <a:off x="720000" y="540000"/>
            <a:ext cx="33687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23" name="Google Shape;123;p5"/>
          <p:cNvSpPr txBox="1">
            <a:spLocks noGrp="1"/>
          </p:cNvSpPr>
          <p:nvPr>
            <p:ph type="subTitle" idx="1"/>
          </p:nvPr>
        </p:nvSpPr>
        <p:spPr>
          <a:xfrm>
            <a:off x="906900" y="3292127"/>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4" name="Google Shape;124;p5"/>
          <p:cNvSpPr txBox="1">
            <a:spLocks noGrp="1"/>
          </p:cNvSpPr>
          <p:nvPr>
            <p:ph type="subTitle" idx="2"/>
          </p:nvPr>
        </p:nvSpPr>
        <p:spPr>
          <a:xfrm>
            <a:off x="5676900" y="3292127"/>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5" name="Google Shape;125;p5"/>
          <p:cNvSpPr txBox="1">
            <a:spLocks noGrp="1"/>
          </p:cNvSpPr>
          <p:nvPr>
            <p:ph type="subTitle" idx="3"/>
          </p:nvPr>
        </p:nvSpPr>
        <p:spPr>
          <a:xfrm>
            <a:off x="906900" y="1584571"/>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6" name="Google Shape;126;p5"/>
          <p:cNvSpPr txBox="1">
            <a:spLocks noGrp="1"/>
          </p:cNvSpPr>
          <p:nvPr>
            <p:ph type="subTitle" idx="4"/>
          </p:nvPr>
        </p:nvSpPr>
        <p:spPr>
          <a:xfrm>
            <a:off x="5676900" y="1584571"/>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7" name="Google Shape;127;p5"/>
          <p:cNvSpPr txBox="1">
            <a:spLocks noGrp="1"/>
          </p:cNvSpPr>
          <p:nvPr>
            <p:ph type="subTitle" idx="5"/>
          </p:nvPr>
        </p:nvSpPr>
        <p:spPr>
          <a:xfrm>
            <a:off x="906900" y="2076621"/>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8" name="Google Shape;128;p5"/>
          <p:cNvSpPr txBox="1">
            <a:spLocks noGrp="1"/>
          </p:cNvSpPr>
          <p:nvPr>
            <p:ph type="subTitle" idx="6"/>
          </p:nvPr>
        </p:nvSpPr>
        <p:spPr>
          <a:xfrm>
            <a:off x="5676900" y="2076621"/>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9" name="Google Shape;129;p5"/>
          <p:cNvSpPr txBox="1">
            <a:spLocks noGrp="1"/>
          </p:cNvSpPr>
          <p:nvPr>
            <p:ph type="subTitle" idx="7"/>
          </p:nvPr>
        </p:nvSpPr>
        <p:spPr>
          <a:xfrm>
            <a:off x="906900" y="3755202"/>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0" name="Google Shape;130;p5"/>
          <p:cNvSpPr txBox="1">
            <a:spLocks noGrp="1"/>
          </p:cNvSpPr>
          <p:nvPr>
            <p:ph type="subTitle" idx="8"/>
          </p:nvPr>
        </p:nvSpPr>
        <p:spPr>
          <a:xfrm>
            <a:off x="5676900" y="3755202"/>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grpSp>
        <p:nvGrpSpPr>
          <p:cNvPr id="132" name="Google Shape;132;p6"/>
          <p:cNvGrpSpPr/>
          <p:nvPr/>
        </p:nvGrpSpPr>
        <p:grpSpPr>
          <a:xfrm>
            <a:off x="-174525" y="-22399"/>
            <a:ext cx="9487164" cy="5193049"/>
            <a:chOff x="-174525" y="-22399"/>
            <a:chExt cx="9487164" cy="5193049"/>
          </a:xfrm>
        </p:grpSpPr>
        <p:sp>
          <p:nvSpPr>
            <p:cNvPr id="133" name="Google Shape;133;p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135" name="Google Shape;135;p6"/>
            <p:cNvGrpSpPr/>
            <p:nvPr/>
          </p:nvGrpSpPr>
          <p:grpSpPr>
            <a:xfrm>
              <a:off x="263005" y="845117"/>
              <a:ext cx="3790149" cy="3960313"/>
              <a:chOff x="263005" y="845117"/>
              <a:chExt cx="3790149" cy="3960313"/>
            </a:xfrm>
          </p:grpSpPr>
          <p:sp>
            <p:nvSpPr>
              <p:cNvPr id="136" name="Google Shape;136;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6"/>
            <p:cNvGrpSpPr/>
            <p:nvPr/>
          </p:nvGrpSpPr>
          <p:grpSpPr>
            <a:xfrm>
              <a:off x="5055305" y="845117"/>
              <a:ext cx="3790149" cy="3960313"/>
              <a:chOff x="263005" y="845117"/>
              <a:chExt cx="3790149" cy="3960313"/>
            </a:xfrm>
          </p:grpSpPr>
          <p:sp>
            <p:nvSpPr>
              <p:cNvPr id="152" name="Google Shape;152;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7" name="Google Shape;167;p6"/>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68" name="Google Shape;168;p6"/>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69" name="Google Shape;169;p6"/>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0" name="Google Shape;170;p6"/>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1" name="Google Shape;171;p6"/>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2" name="Google Shape;172;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73" name="Google Shape;173;p6"/>
          <p:cNvSpPr txBox="1">
            <a:spLocks noGrp="1"/>
          </p:cNvSpPr>
          <p:nvPr>
            <p:ph type="title"/>
          </p:nvPr>
        </p:nvSpPr>
        <p:spPr>
          <a:xfrm>
            <a:off x="720000" y="540000"/>
            <a:ext cx="3378600" cy="10170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4" name="Google Shape;174;p6"/>
          <p:cNvSpPr txBox="1">
            <a:spLocks noGrp="1"/>
          </p:cNvSpPr>
          <p:nvPr>
            <p:ph type="body" idx="1"/>
          </p:nvPr>
        </p:nvSpPr>
        <p:spPr>
          <a:xfrm>
            <a:off x="470700" y="3119125"/>
            <a:ext cx="3378600" cy="1285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5" name="Google Shape;175;p6"/>
          <p:cNvSpPr txBox="1">
            <a:spLocks noGrp="1"/>
          </p:cNvSpPr>
          <p:nvPr>
            <p:ph type="body" idx="2"/>
          </p:nvPr>
        </p:nvSpPr>
        <p:spPr>
          <a:xfrm>
            <a:off x="5368500" y="3105175"/>
            <a:ext cx="3177000" cy="1285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6" name="Google Shape;176;p6"/>
          <p:cNvSpPr txBox="1">
            <a:spLocks noGrp="1"/>
          </p:cNvSpPr>
          <p:nvPr>
            <p:ph type="subTitle" idx="3"/>
          </p:nvPr>
        </p:nvSpPr>
        <p:spPr>
          <a:xfrm>
            <a:off x="906900" y="258640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7" name="Google Shape;177;p6"/>
          <p:cNvSpPr txBox="1">
            <a:spLocks noGrp="1"/>
          </p:cNvSpPr>
          <p:nvPr>
            <p:ph type="subTitle" idx="4"/>
          </p:nvPr>
        </p:nvSpPr>
        <p:spPr>
          <a:xfrm>
            <a:off x="5703900" y="257245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5"/>
        <p:cNvGrpSpPr/>
        <p:nvPr/>
      </p:nvGrpSpPr>
      <p:grpSpPr>
        <a:xfrm>
          <a:off x="0" y="0"/>
          <a:ext cx="0" cy="0"/>
          <a:chOff x="0" y="0"/>
          <a:chExt cx="0" cy="0"/>
        </a:xfrm>
      </p:grpSpPr>
      <p:grpSp>
        <p:nvGrpSpPr>
          <p:cNvPr id="256" name="Google Shape;256;p10"/>
          <p:cNvGrpSpPr/>
          <p:nvPr/>
        </p:nvGrpSpPr>
        <p:grpSpPr>
          <a:xfrm>
            <a:off x="-1700" y="329"/>
            <a:ext cx="9147400" cy="5142843"/>
            <a:chOff x="238125" y="854700"/>
            <a:chExt cx="7142500" cy="4015650"/>
          </a:xfrm>
        </p:grpSpPr>
        <p:sp>
          <p:nvSpPr>
            <p:cNvPr id="257" name="Google Shape;257;p1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6" name="Google Shape;276;p10"/>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277" name="Google Shape;277;p10"/>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txBox="1">
            <a:spLocks noGrp="1"/>
          </p:cNvSpPr>
          <p:nvPr>
            <p:ph type="title"/>
          </p:nvPr>
        </p:nvSpPr>
        <p:spPr>
          <a:xfrm>
            <a:off x="720000" y="540000"/>
            <a:ext cx="53634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9"/>
        <p:cNvGrpSpPr/>
        <p:nvPr/>
      </p:nvGrpSpPr>
      <p:grpSpPr>
        <a:xfrm>
          <a:off x="0" y="0"/>
          <a:ext cx="0" cy="0"/>
          <a:chOff x="0" y="0"/>
          <a:chExt cx="0" cy="0"/>
        </a:xfrm>
      </p:grpSpPr>
      <p:grpSp>
        <p:nvGrpSpPr>
          <p:cNvPr id="340" name="Google Shape;340;p13"/>
          <p:cNvGrpSpPr/>
          <p:nvPr/>
        </p:nvGrpSpPr>
        <p:grpSpPr>
          <a:xfrm>
            <a:off x="-1700" y="329"/>
            <a:ext cx="9147400" cy="5142843"/>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13"/>
          <p:cNvSpPr txBox="1">
            <a:spLocks noGrp="1"/>
          </p:cNvSpPr>
          <p:nvPr>
            <p:ph type="title"/>
          </p:nvPr>
        </p:nvSpPr>
        <p:spPr>
          <a:xfrm>
            <a:off x="1061575" y="1371025"/>
            <a:ext cx="2808000" cy="75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1" name="Google Shape;361;p13"/>
          <p:cNvSpPr txBox="1">
            <a:spLocks noGrp="1"/>
          </p:cNvSpPr>
          <p:nvPr>
            <p:ph type="body" idx="1"/>
          </p:nvPr>
        </p:nvSpPr>
        <p:spPr>
          <a:xfrm>
            <a:off x="1061575" y="2618975"/>
            <a:ext cx="2808000" cy="11535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362" name="Google Shape;362;p13"/>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364"/>
        <p:cNvGrpSpPr/>
        <p:nvPr/>
      </p:nvGrpSpPr>
      <p:grpSpPr>
        <a:xfrm>
          <a:off x="0" y="0"/>
          <a:ext cx="0" cy="0"/>
          <a:chOff x="0" y="0"/>
          <a:chExt cx="0" cy="0"/>
        </a:xfrm>
      </p:grpSpPr>
      <p:grpSp>
        <p:nvGrpSpPr>
          <p:cNvPr id="365" name="Google Shape;365;p14"/>
          <p:cNvGrpSpPr/>
          <p:nvPr/>
        </p:nvGrpSpPr>
        <p:grpSpPr>
          <a:xfrm>
            <a:off x="-1700" y="329"/>
            <a:ext cx="9147400" cy="5142843"/>
            <a:chOff x="238125" y="854700"/>
            <a:chExt cx="7142500" cy="4015650"/>
          </a:xfrm>
        </p:grpSpPr>
        <p:sp>
          <p:nvSpPr>
            <p:cNvPr id="366" name="Google Shape;366;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14"/>
          <p:cNvSpPr txBox="1">
            <a:spLocks noGrp="1"/>
          </p:cNvSpPr>
          <p:nvPr>
            <p:ph type="subTitle" idx="1"/>
          </p:nvPr>
        </p:nvSpPr>
        <p:spPr>
          <a:xfrm>
            <a:off x="3983700" y="1758177"/>
            <a:ext cx="4440300" cy="972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9" name="Google Shape;389;p14"/>
          <p:cNvSpPr txBox="1">
            <a:spLocks noGrp="1"/>
          </p:cNvSpPr>
          <p:nvPr>
            <p:ph type="ctrTitle"/>
          </p:nvPr>
        </p:nvSpPr>
        <p:spPr>
          <a:xfrm>
            <a:off x="5875800" y="2837502"/>
            <a:ext cx="2548200" cy="4617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1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390" name="Google Shape;390;p14"/>
          <p:cNvGrpSpPr/>
          <p:nvPr/>
        </p:nvGrpSpPr>
        <p:grpSpPr>
          <a:xfrm>
            <a:off x="7673759" y="-287513"/>
            <a:ext cx="788762" cy="861588"/>
            <a:chOff x="7673759" y="-287513"/>
            <a:chExt cx="788762" cy="861588"/>
          </a:xfrm>
        </p:grpSpPr>
        <p:grpSp>
          <p:nvGrpSpPr>
            <p:cNvPr id="391" name="Google Shape;391;p14"/>
            <p:cNvGrpSpPr/>
            <p:nvPr/>
          </p:nvGrpSpPr>
          <p:grpSpPr>
            <a:xfrm rot="350572">
              <a:off x="7712287" y="-253348"/>
              <a:ext cx="711705" cy="793257"/>
              <a:chOff x="6554696" y="509501"/>
              <a:chExt cx="711709" cy="793261"/>
            </a:xfrm>
          </p:grpSpPr>
          <p:sp>
            <p:nvSpPr>
              <p:cNvPr id="392" name="Google Shape;392;p14"/>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14"/>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Four Columns">
  <p:cSld name="CUSTOM_6">
    <p:spTree>
      <p:nvGrpSpPr>
        <p:cNvPr id="1" name="Shape 420"/>
        <p:cNvGrpSpPr/>
        <p:nvPr/>
      </p:nvGrpSpPr>
      <p:grpSpPr>
        <a:xfrm>
          <a:off x="0" y="0"/>
          <a:ext cx="0" cy="0"/>
          <a:chOff x="0" y="0"/>
          <a:chExt cx="0" cy="0"/>
        </a:xfrm>
      </p:grpSpPr>
      <p:grpSp>
        <p:nvGrpSpPr>
          <p:cNvPr id="421" name="Google Shape;421;p16"/>
          <p:cNvGrpSpPr/>
          <p:nvPr/>
        </p:nvGrpSpPr>
        <p:grpSpPr>
          <a:xfrm>
            <a:off x="-174525" y="-22399"/>
            <a:ext cx="9487164" cy="5193049"/>
            <a:chOff x="-174525" y="-22399"/>
            <a:chExt cx="9487164" cy="5193049"/>
          </a:xfrm>
        </p:grpSpPr>
        <p:sp>
          <p:nvSpPr>
            <p:cNvPr id="422" name="Google Shape;422;p1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3" name="Google Shape;423;p1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424" name="Google Shape;424;p16"/>
            <p:cNvGrpSpPr/>
            <p:nvPr/>
          </p:nvGrpSpPr>
          <p:grpSpPr>
            <a:xfrm>
              <a:off x="263005" y="845117"/>
              <a:ext cx="3790149" cy="3960313"/>
              <a:chOff x="263005" y="845117"/>
              <a:chExt cx="3790149" cy="3960313"/>
            </a:xfrm>
          </p:grpSpPr>
          <p:sp>
            <p:nvSpPr>
              <p:cNvPr id="425" name="Google Shape;425;p1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6"/>
            <p:cNvGrpSpPr/>
            <p:nvPr/>
          </p:nvGrpSpPr>
          <p:grpSpPr>
            <a:xfrm>
              <a:off x="5055305" y="845117"/>
              <a:ext cx="3790149" cy="3960313"/>
              <a:chOff x="263005" y="845117"/>
              <a:chExt cx="3790149" cy="3960313"/>
            </a:xfrm>
          </p:grpSpPr>
          <p:sp>
            <p:nvSpPr>
              <p:cNvPr id="441" name="Google Shape;441;p1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6" name="Google Shape;456;p16"/>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457" name="Google Shape;457;p16"/>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58" name="Google Shape;458;p16"/>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59" name="Google Shape;459;p16"/>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60" name="Google Shape;460;p16"/>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61" name="Google Shape;461;p1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462" name="Google Shape;462;p16"/>
          <p:cNvSpPr txBox="1">
            <a:spLocks noGrp="1"/>
          </p:cNvSpPr>
          <p:nvPr>
            <p:ph type="subTitle" idx="1"/>
          </p:nvPr>
        </p:nvSpPr>
        <p:spPr>
          <a:xfrm>
            <a:off x="906900" y="3567725"/>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3" name="Google Shape;463;p16"/>
          <p:cNvSpPr txBox="1">
            <a:spLocks noGrp="1"/>
          </p:cNvSpPr>
          <p:nvPr>
            <p:ph type="subTitle" idx="2"/>
          </p:nvPr>
        </p:nvSpPr>
        <p:spPr>
          <a:xfrm>
            <a:off x="5703900" y="3567725"/>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4" name="Google Shape;464;p16"/>
          <p:cNvSpPr txBox="1">
            <a:spLocks noGrp="1"/>
          </p:cNvSpPr>
          <p:nvPr>
            <p:ph type="subTitle" idx="3"/>
          </p:nvPr>
        </p:nvSpPr>
        <p:spPr>
          <a:xfrm>
            <a:off x="906900" y="2028275"/>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5" name="Google Shape;465;p16"/>
          <p:cNvSpPr txBox="1">
            <a:spLocks noGrp="1"/>
          </p:cNvSpPr>
          <p:nvPr>
            <p:ph type="subTitle" idx="4"/>
          </p:nvPr>
        </p:nvSpPr>
        <p:spPr>
          <a:xfrm>
            <a:off x="5427475" y="181045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6" name="Google Shape;466;p16"/>
          <p:cNvSpPr txBox="1">
            <a:spLocks noGrp="1"/>
          </p:cNvSpPr>
          <p:nvPr>
            <p:ph type="subTitle" idx="5"/>
          </p:nvPr>
        </p:nvSpPr>
        <p:spPr>
          <a:xfrm>
            <a:off x="906900" y="252032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7" name="Google Shape;467;p16"/>
          <p:cNvSpPr txBox="1">
            <a:spLocks noGrp="1"/>
          </p:cNvSpPr>
          <p:nvPr>
            <p:ph type="subTitle" idx="6"/>
          </p:nvPr>
        </p:nvSpPr>
        <p:spPr>
          <a:xfrm>
            <a:off x="5703900" y="252032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8" name="Google Shape;468;p16"/>
          <p:cNvSpPr txBox="1">
            <a:spLocks noGrp="1"/>
          </p:cNvSpPr>
          <p:nvPr>
            <p:ph type="subTitle" idx="7"/>
          </p:nvPr>
        </p:nvSpPr>
        <p:spPr>
          <a:xfrm>
            <a:off x="906900" y="403080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9" name="Google Shape;469;p16"/>
          <p:cNvSpPr txBox="1">
            <a:spLocks noGrp="1"/>
          </p:cNvSpPr>
          <p:nvPr>
            <p:ph type="subTitle" idx="8"/>
          </p:nvPr>
        </p:nvSpPr>
        <p:spPr>
          <a:xfrm>
            <a:off x="5703900" y="403080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0" name="Google Shape;470;p16"/>
          <p:cNvSpPr txBox="1">
            <a:spLocks noGrp="1"/>
          </p:cNvSpPr>
          <p:nvPr>
            <p:ph type="title"/>
          </p:nvPr>
        </p:nvSpPr>
        <p:spPr>
          <a:xfrm>
            <a:off x="720000" y="540000"/>
            <a:ext cx="3330000" cy="9969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9" r:id="rId7"/>
    <p:sldLayoutId id="2147483660" r:id="rId8"/>
    <p:sldLayoutId id="2147483662" r:id="rId9"/>
    <p:sldLayoutId id="2147483663" r:id="rId10"/>
    <p:sldLayoutId id="2147483664" r:id="rId11"/>
    <p:sldLayoutId id="2147483665" r:id="rId12"/>
    <p:sldLayoutId id="214748366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90"/>
        <p:cNvGrpSpPr/>
        <p:nvPr/>
      </p:nvGrpSpPr>
      <p:grpSpPr>
        <a:xfrm>
          <a:off x="0" y="0"/>
          <a:ext cx="0" cy="0"/>
          <a:chOff x="0" y="0"/>
          <a:chExt cx="0" cy="0"/>
        </a:xfrm>
      </p:grpSpPr>
      <p:sp>
        <p:nvSpPr>
          <p:cNvPr id="791" name="Google Shape;791;p29"/>
          <p:cNvSpPr txBox="1">
            <a:spLocks noGrp="1"/>
          </p:cNvSpPr>
          <p:nvPr>
            <p:ph type="ctrTitle"/>
          </p:nvPr>
        </p:nvSpPr>
        <p:spPr>
          <a:xfrm>
            <a:off x="2351849" y="1498850"/>
            <a:ext cx="4440301" cy="144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THỰC HÀNH</a:t>
            </a:r>
            <a:br>
              <a:rPr lang="en" dirty="0" smtClean="0"/>
            </a:br>
            <a:r>
              <a:rPr lang="en" dirty="0" smtClean="0"/>
              <a:t>TIẾNG VIỆT</a:t>
            </a:r>
            <a:endParaRPr dirty="0"/>
          </a:p>
        </p:txBody>
      </p:sp>
      <p:sp>
        <p:nvSpPr>
          <p:cNvPr id="792" name="Google Shape;792;p29"/>
          <p:cNvSpPr txBox="1">
            <a:spLocks noGrp="1"/>
          </p:cNvSpPr>
          <p:nvPr>
            <p:ph type="subTitle" idx="1"/>
          </p:nvPr>
        </p:nvSpPr>
        <p:spPr>
          <a:xfrm>
            <a:off x="2351850" y="3287050"/>
            <a:ext cx="4440300" cy="3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Từ đơn, từ phức</a:t>
            </a:r>
          </a:p>
          <a:p>
            <a:pPr marL="0" lvl="0" indent="0" algn="ctr" rtl="0">
              <a:spcBef>
                <a:spcPts val="0"/>
              </a:spcBef>
              <a:spcAft>
                <a:spcPts val="0"/>
              </a:spcAft>
              <a:buNone/>
            </a:pPr>
            <a:r>
              <a:rPr lang="en" dirty="0" smtClean="0"/>
              <a:t>Thành ngữ</a:t>
            </a:r>
            <a:endParaRPr dirty="0"/>
          </a:p>
        </p:txBody>
      </p:sp>
      <p:cxnSp>
        <p:nvCxnSpPr>
          <p:cNvPr id="793" name="Google Shape;793;p29"/>
          <p:cNvCxnSpPr/>
          <p:nvPr/>
        </p:nvCxnSpPr>
        <p:spPr>
          <a:xfrm>
            <a:off x="549375" y="-15925"/>
            <a:ext cx="0" cy="5159400"/>
          </a:xfrm>
          <a:prstGeom prst="straightConnector1">
            <a:avLst/>
          </a:prstGeom>
          <a:noFill/>
          <a:ln w="19050" cap="flat" cmpd="sng">
            <a:solidFill>
              <a:schemeClr val="dk2"/>
            </a:solidFill>
            <a:prstDash val="solid"/>
            <a:round/>
            <a:headEnd type="none" w="med" len="med"/>
            <a:tailEnd type="none" w="med" len="med"/>
          </a:ln>
        </p:spPr>
      </p:cxnSp>
      <p:cxnSp>
        <p:nvCxnSpPr>
          <p:cNvPr id="794" name="Google Shape;794;p29"/>
          <p:cNvCxnSpPr/>
          <p:nvPr/>
        </p:nvCxnSpPr>
        <p:spPr>
          <a:xfrm>
            <a:off x="716575" y="-15925"/>
            <a:ext cx="0" cy="5159400"/>
          </a:xfrm>
          <a:prstGeom prst="straightConnector1">
            <a:avLst/>
          </a:prstGeom>
          <a:noFill/>
          <a:ln w="19050" cap="flat" cmpd="sng">
            <a:solidFill>
              <a:schemeClr val="dk2"/>
            </a:solidFill>
            <a:prstDash val="solid"/>
            <a:round/>
            <a:headEnd type="none" w="med" len="med"/>
            <a:tailEnd type="none" w="med" len="med"/>
          </a:ln>
        </p:spPr>
      </p:cxnSp>
      <p:grpSp>
        <p:nvGrpSpPr>
          <p:cNvPr id="795" name="Google Shape;795;p29"/>
          <p:cNvGrpSpPr/>
          <p:nvPr/>
        </p:nvGrpSpPr>
        <p:grpSpPr>
          <a:xfrm>
            <a:off x="4796078" y="4434972"/>
            <a:ext cx="2310700" cy="320922"/>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29"/>
          <p:cNvSpPr/>
          <p:nvPr/>
        </p:nvSpPr>
        <p:spPr>
          <a:xfrm rot="489382">
            <a:off x="6587619" y="458135"/>
            <a:ext cx="932338" cy="5124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29"/>
          <p:cNvGrpSpPr/>
          <p:nvPr/>
        </p:nvGrpSpPr>
        <p:grpSpPr>
          <a:xfrm rot="6705569">
            <a:off x="797958" y="1349623"/>
            <a:ext cx="806638" cy="421735"/>
            <a:chOff x="1822875" y="1377000"/>
            <a:chExt cx="548075" cy="286550"/>
          </a:xfrm>
        </p:grpSpPr>
        <p:sp>
          <p:nvSpPr>
            <p:cNvPr id="807" name="Google Shape;807;p2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31"/>
          <p:cNvSpPr txBox="1">
            <a:spLocks noGrp="1"/>
          </p:cNvSpPr>
          <p:nvPr>
            <p:ph type="title"/>
          </p:nvPr>
        </p:nvSpPr>
        <p:spPr>
          <a:xfrm>
            <a:off x="285587" y="285092"/>
            <a:ext cx="1002474"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BT 1</a:t>
            </a:r>
            <a:endParaRPr dirty="0"/>
          </a:p>
        </p:txBody>
      </p:sp>
      <p:sp>
        <p:nvSpPr>
          <p:cNvPr id="850" name="Google Shape;850;p31"/>
          <p:cNvSpPr txBox="1">
            <a:spLocks noGrp="1"/>
          </p:cNvSpPr>
          <p:nvPr>
            <p:ph type="subTitle" idx="5"/>
          </p:nvPr>
        </p:nvSpPr>
        <p:spPr>
          <a:xfrm>
            <a:off x="179659" y="1622439"/>
            <a:ext cx="3839447" cy="3521061"/>
          </a:xfrm>
          <a:prstGeom prst="rect">
            <a:avLst/>
          </a:prstGeom>
        </p:spPr>
        <p:txBody>
          <a:bodyPr spcFirstLastPara="1" wrap="square" lIns="0" tIns="0" rIns="0" bIns="0" anchor="t" anchorCtr="0">
            <a:noAutofit/>
          </a:bodyPr>
          <a:lstStyle/>
          <a:p>
            <a:pPr marL="0" lvl="0" indent="0" algn="just"/>
            <a:r>
              <a:rPr lang="vi-VN" sz="2400" dirty="0"/>
              <a:t>Chú bé vùng dậy, vươn vai một cái bỗng biến thành một tráng sĩ mình cao hơn trượng, oai phong lẫm liệt. Tráng sĩ bước lên vỗ vào mông ngựa. Ngựa hí dài mấy tiếng vang dội. Tráng sĩ mặc áo giáp, </a:t>
            </a:r>
            <a:r>
              <a:rPr lang="vi-VN" sz="2400" dirty="0" smtClean="0"/>
              <a:t>c</a:t>
            </a:r>
            <a:r>
              <a:rPr lang="en-US" sz="2400" dirty="0" smtClean="0"/>
              <a:t>ầ</a:t>
            </a:r>
            <a:r>
              <a:rPr lang="vi-VN" sz="2400" dirty="0" smtClean="0"/>
              <a:t>m </a:t>
            </a:r>
            <a:r>
              <a:rPr lang="vi-VN" sz="2400" dirty="0"/>
              <a:t>roi, nhảy lên mình ngựa.</a:t>
            </a:r>
            <a:endParaRPr sz="2400" dirty="0"/>
          </a:p>
        </p:txBody>
      </p:sp>
      <p:grpSp>
        <p:nvGrpSpPr>
          <p:cNvPr id="851" name="Google Shape;851;p31"/>
          <p:cNvGrpSpPr/>
          <p:nvPr/>
        </p:nvGrpSpPr>
        <p:grpSpPr>
          <a:xfrm>
            <a:off x="246293" y="629027"/>
            <a:ext cx="1172605" cy="236921"/>
            <a:chOff x="4345425" y="2175475"/>
            <a:chExt cx="800750" cy="176025"/>
          </a:xfrm>
        </p:grpSpPr>
        <p:sp>
          <p:nvSpPr>
            <p:cNvPr id="852" name="Google Shape;852;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4" name="Google Shape;854;p31"/>
          <p:cNvSpPr txBox="1">
            <a:spLocks noGrp="1"/>
          </p:cNvSpPr>
          <p:nvPr>
            <p:ph type="subTitle" idx="6"/>
          </p:nvPr>
        </p:nvSpPr>
        <p:spPr>
          <a:xfrm>
            <a:off x="4825264" y="1096977"/>
            <a:ext cx="4318736" cy="1880491"/>
          </a:xfrm>
          <a:prstGeom prst="rect">
            <a:avLst/>
          </a:prstGeom>
        </p:spPr>
        <p:txBody>
          <a:bodyPr spcFirstLastPara="1" wrap="square" lIns="0" tIns="0" rIns="0" bIns="0" anchor="t" anchorCtr="0">
            <a:noAutofit/>
          </a:bodyPr>
          <a:lstStyle/>
          <a:p>
            <a:pPr algn="just"/>
            <a:r>
              <a:rPr lang="en-US" dirty="0" smtClean="0"/>
              <a:t>	</a:t>
            </a:r>
            <a:r>
              <a:rPr lang="vi-VN" sz="2400" dirty="0" smtClean="0"/>
              <a:t>vùng</a:t>
            </a:r>
            <a:r>
              <a:rPr lang="vi-VN" sz="2400" dirty="0"/>
              <a:t>, dậy, một, cái, bỗng, biến, thành, một, mình, cao, hơn, trượng, bước, lên, vỗ, vào, ngựa, hí, dài, mấy, tiếng, mặc, cầm, roi, nhảy, lên, mình, ngựa.</a:t>
            </a:r>
            <a:endParaRPr lang="en-US" sz="2400" dirty="0"/>
          </a:p>
          <a:p>
            <a:pPr marL="0" lvl="0" indent="0" algn="ctr" rtl="0">
              <a:spcBef>
                <a:spcPts val="0"/>
              </a:spcBef>
              <a:spcAft>
                <a:spcPts val="0"/>
              </a:spcAft>
              <a:buClr>
                <a:schemeClr val="dk2"/>
              </a:buClr>
              <a:buSzPts val="1100"/>
              <a:buFont typeface="Arial"/>
              <a:buNone/>
            </a:pPr>
            <a:endParaRPr dirty="0"/>
          </a:p>
        </p:txBody>
      </p:sp>
      <p:grpSp>
        <p:nvGrpSpPr>
          <p:cNvPr id="856" name="Google Shape;856;p31"/>
          <p:cNvGrpSpPr/>
          <p:nvPr/>
        </p:nvGrpSpPr>
        <p:grpSpPr>
          <a:xfrm rot="367883">
            <a:off x="6308269" y="3344679"/>
            <a:ext cx="1569882" cy="507904"/>
            <a:chOff x="4345425" y="2175475"/>
            <a:chExt cx="800750" cy="176025"/>
          </a:xfrm>
        </p:grpSpPr>
        <p:sp>
          <p:nvSpPr>
            <p:cNvPr id="857" name="Google Shape;857;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31"/>
          <p:cNvGrpSpPr/>
          <p:nvPr/>
        </p:nvGrpSpPr>
        <p:grpSpPr>
          <a:xfrm rot="474658">
            <a:off x="1320932" y="1105173"/>
            <a:ext cx="1557467" cy="585348"/>
            <a:chOff x="4345425" y="2175475"/>
            <a:chExt cx="800750" cy="176025"/>
          </a:xfrm>
        </p:grpSpPr>
        <p:sp>
          <p:nvSpPr>
            <p:cNvPr id="860" name="Google Shape;860;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31"/>
          <p:cNvGrpSpPr/>
          <p:nvPr/>
        </p:nvGrpSpPr>
        <p:grpSpPr>
          <a:xfrm rot="474658">
            <a:off x="6297089" y="516699"/>
            <a:ext cx="1557467" cy="585348"/>
            <a:chOff x="4345425" y="2175475"/>
            <a:chExt cx="800750" cy="176025"/>
          </a:xfrm>
        </p:grpSpPr>
        <p:sp>
          <p:nvSpPr>
            <p:cNvPr id="866" name="Google Shape;866;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31"/>
          <p:cNvSpPr txBox="1">
            <a:spLocks noGrp="1"/>
          </p:cNvSpPr>
          <p:nvPr>
            <p:ph type="subTitle" idx="8"/>
          </p:nvPr>
        </p:nvSpPr>
        <p:spPr>
          <a:xfrm>
            <a:off x="4825264" y="3954493"/>
            <a:ext cx="4318736" cy="572700"/>
          </a:xfrm>
          <a:prstGeom prst="rect">
            <a:avLst/>
          </a:prstGeom>
        </p:spPr>
        <p:txBody>
          <a:bodyPr spcFirstLastPara="1" wrap="square" lIns="0" tIns="0" rIns="0" bIns="0" anchor="t" anchorCtr="0">
            <a:noAutofit/>
          </a:bodyPr>
          <a:lstStyle/>
          <a:p>
            <a:pPr algn="l"/>
            <a:r>
              <a:rPr lang="en-US" dirty="0" smtClean="0"/>
              <a:t>	</a:t>
            </a:r>
            <a:r>
              <a:rPr lang="vi-VN" sz="2400" dirty="0" smtClean="0"/>
              <a:t>chú </a:t>
            </a:r>
            <a:r>
              <a:rPr lang="vi-VN" sz="2400" dirty="0"/>
              <a:t>bé, tráng sĩ, oai phong, lẫm liệt, vang dội, áo giáp.</a:t>
            </a:r>
            <a:endParaRPr lang="en-US" sz="2400" dirty="0"/>
          </a:p>
          <a:p>
            <a:pPr marL="0" lvl="0" indent="0" algn="ctr" rtl="0">
              <a:spcBef>
                <a:spcPts val="0"/>
              </a:spcBef>
              <a:spcAft>
                <a:spcPts val="0"/>
              </a:spcAft>
              <a:buClr>
                <a:schemeClr val="dk2"/>
              </a:buClr>
              <a:buSzPts val="1100"/>
              <a:buFont typeface="Arial"/>
              <a:buNone/>
            </a:pPr>
            <a:endParaRPr dirty="0"/>
          </a:p>
        </p:txBody>
      </p:sp>
      <p:sp>
        <p:nvSpPr>
          <p:cNvPr id="870" name="Google Shape;870;p31"/>
          <p:cNvSpPr txBox="1">
            <a:spLocks noGrp="1"/>
          </p:cNvSpPr>
          <p:nvPr>
            <p:ph type="subTitle" idx="2"/>
          </p:nvPr>
        </p:nvSpPr>
        <p:spPr>
          <a:xfrm>
            <a:off x="5822723" y="3457323"/>
            <a:ext cx="2506200" cy="340800"/>
          </a:xfrm>
          <a:prstGeom prst="rect">
            <a:avLst/>
          </a:prstGeom>
        </p:spPr>
        <p:txBody>
          <a:bodyPr spcFirstLastPara="1" wrap="square" lIns="91425" tIns="91425" rIns="91425" bIns="91425" anchor="ctr" anchorCtr="0">
            <a:noAutofit/>
          </a:bodyPr>
          <a:lstStyle/>
          <a:p>
            <a:pPr marL="0" lvl="0" indent="0">
              <a:buSzPts val="1100"/>
            </a:pPr>
            <a:r>
              <a:rPr lang="vi-VN" sz="3200" dirty="0"/>
              <a:t>Từ phức:</a:t>
            </a:r>
            <a:endParaRPr sz="3200" dirty="0"/>
          </a:p>
        </p:txBody>
      </p:sp>
      <p:sp>
        <p:nvSpPr>
          <p:cNvPr id="871" name="Google Shape;871;p31"/>
          <p:cNvSpPr txBox="1">
            <a:spLocks noGrp="1"/>
          </p:cNvSpPr>
          <p:nvPr>
            <p:ph type="subTitle" idx="3"/>
          </p:nvPr>
        </p:nvSpPr>
        <p:spPr>
          <a:xfrm>
            <a:off x="255702" y="925370"/>
            <a:ext cx="3399286" cy="406800"/>
          </a:xfrm>
          <a:prstGeom prst="rect">
            <a:avLst/>
          </a:prstGeom>
        </p:spPr>
        <p:txBody>
          <a:bodyPr spcFirstLastPara="1" wrap="square" lIns="91425" tIns="91425" rIns="91425" bIns="91425" anchor="ctr" anchorCtr="0">
            <a:noAutofit/>
          </a:bodyPr>
          <a:lstStyle/>
          <a:p>
            <a:pPr lvl="0"/>
            <a:r>
              <a:rPr lang="vi-VN" dirty="0"/>
              <a:t>Tìm từ đơn, từ phức trong đoạn văn sau:</a:t>
            </a:r>
            <a:endParaRPr lang="en-US" dirty="0"/>
          </a:p>
        </p:txBody>
      </p:sp>
      <p:sp>
        <p:nvSpPr>
          <p:cNvPr id="872" name="Google Shape;872;p31"/>
          <p:cNvSpPr txBox="1">
            <a:spLocks noGrp="1"/>
          </p:cNvSpPr>
          <p:nvPr>
            <p:ph type="subTitle" idx="4"/>
          </p:nvPr>
        </p:nvSpPr>
        <p:spPr>
          <a:xfrm>
            <a:off x="5822723" y="564008"/>
            <a:ext cx="2506200" cy="406800"/>
          </a:xfrm>
          <a:prstGeom prst="rect">
            <a:avLst/>
          </a:prstGeom>
        </p:spPr>
        <p:txBody>
          <a:bodyPr spcFirstLastPara="1" wrap="square" lIns="91425" tIns="91425" rIns="91425" bIns="91425" anchor="ctr" anchorCtr="0">
            <a:noAutofit/>
          </a:bodyPr>
          <a:lstStyle/>
          <a:p>
            <a:pPr marL="0" lvl="0" indent="0">
              <a:buSzPts val="1100"/>
            </a:pPr>
            <a:r>
              <a:rPr lang="vi-VN" sz="3200" dirty="0"/>
              <a:t>Từ đơn:</a:t>
            </a:r>
            <a:endParaRPr sz="3200" dirty="0"/>
          </a:p>
        </p:txBody>
      </p:sp>
      <p:grpSp>
        <p:nvGrpSpPr>
          <p:cNvPr id="883" name="Google Shape;883;p31"/>
          <p:cNvGrpSpPr/>
          <p:nvPr/>
        </p:nvGrpSpPr>
        <p:grpSpPr>
          <a:xfrm>
            <a:off x="-626499" y="5028413"/>
            <a:ext cx="1745583" cy="230173"/>
            <a:chOff x="1394800" y="3522000"/>
            <a:chExt cx="1048650" cy="138275"/>
          </a:xfrm>
        </p:grpSpPr>
        <p:sp>
          <p:nvSpPr>
            <p:cNvPr id="884" name="Google Shape;884;p31"/>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060;p35"/>
          <p:cNvGrpSpPr/>
          <p:nvPr/>
        </p:nvGrpSpPr>
        <p:grpSpPr>
          <a:xfrm rot="17727232">
            <a:off x="4103241" y="686846"/>
            <a:ext cx="867688" cy="883850"/>
            <a:chOff x="645175" y="3632150"/>
            <a:chExt cx="394550" cy="462975"/>
          </a:xfrm>
        </p:grpSpPr>
        <p:sp>
          <p:nvSpPr>
            <p:cNvPr id="50"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2">
                                            <p:txEl>
                                              <p:pRg st="0" end="0"/>
                                            </p:txEl>
                                          </p:spTgt>
                                        </p:tgtEl>
                                        <p:attrNameLst>
                                          <p:attrName>style.visibility</p:attrName>
                                        </p:attrNameLst>
                                      </p:cBhvr>
                                      <p:to>
                                        <p:strVal val="visible"/>
                                      </p:to>
                                    </p:set>
                                    <p:animEffect transition="in" filter="fade">
                                      <p:cBhvr>
                                        <p:cTn id="12" dur="500"/>
                                        <p:tgtEl>
                                          <p:spTgt spid="87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54">
                                            <p:txEl>
                                              <p:pRg st="0" end="0"/>
                                            </p:txEl>
                                          </p:spTgt>
                                        </p:tgtEl>
                                        <p:attrNameLst>
                                          <p:attrName>style.visibility</p:attrName>
                                        </p:attrNameLst>
                                      </p:cBhvr>
                                      <p:to>
                                        <p:strVal val="visible"/>
                                      </p:to>
                                    </p:set>
                                    <p:animEffect transition="in" filter="fade">
                                      <p:cBhvr>
                                        <p:cTn id="15" dur="500"/>
                                        <p:tgtEl>
                                          <p:spTgt spid="85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70">
                                            <p:txEl>
                                              <p:pRg st="0" end="0"/>
                                            </p:txEl>
                                          </p:spTgt>
                                        </p:tgtEl>
                                        <p:attrNameLst>
                                          <p:attrName>style.visibility</p:attrName>
                                        </p:attrNameLst>
                                      </p:cBhvr>
                                      <p:to>
                                        <p:strVal val="visible"/>
                                      </p:to>
                                    </p:set>
                                    <p:animEffect transition="in" filter="fade">
                                      <p:cBhvr>
                                        <p:cTn id="18" dur="500"/>
                                        <p:tgtEl>
                                          <p:spTgt spid="870">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68">
                                            <p:txEl>
                                              <p:pRg st="0" end="0"/>
                                            </p:txEl>
                                          </p:spTgt>
                                        </p:tgtEl>
                                        <p:attrNameLst>
                                          <p:attrName>style.visibility</p:attrName>
                                        </p:attrNameLst>
                                      </p:cBhvr>
                                      <p:to>
                                        <p:strVal val="visible"/>
                                      </p:to>
                                    </p:set>
                                    <p:animEffect transition="in" filter="fade">
                                      <p:cBhvr>
                                        <p:cTn id="21" dur="500"/>
                                        <p:tgtEl>
                                          <p:spTgt spid="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 grpId="0" build="p"/>
      <p:bldP spid="868" grpId="0" build="p"/>
      <p:bldP spid="870" grpId="0" build="p"/>
      <p:bldP spid="87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2" name="Google Shape;1052;p35"/>
          <p:cNvGrpSpPr/>
          <p:nvPr/>
        </p:nvGrpSpPr>
        <p:grpSpPr>
          <a:xfrm>
            <a:off x="5560829" y="1385475"/>
            <a:ext cx="2863282" cy="298674"/>
            <a:chOff x="4345425" y="2175475"/>
            <a:chExt cx="800750" cy="176025"/>
          </a:xfrm>
        </p:grpSpPr>
        <p:sp>
          <p:nvSpPr>
            <p:cNvPr id="1053" name="Google Shape;1053;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35"/>
          <p:cNvSpPr txBox="1">
            <a:spLocks noGrp="1"/>
          </p:cNvSpPr>
          <p:nvPr>
            <p:ph type="subTitle" idx="1"/>
          </p:nvPr>
        </p:nvSpPr>
        <p:spPr>
          <a:xfrm>
            <a:off x="934948" y="1983051"/>
            <a:ext cx="8209052" cy="2777100"/>
          </a:xfrm>
          <a:prstGeom prst="rect">
            <a:avLst/>
          </a:prstGeom>
        </p:spPr>
        <p:txBody>
          <a:bodyPr spcFirstLastPara="1" wrap="square" lIns="91425" tIns="91425" rIns="91425" bIns="91425" anchor="ctr" anchorCtr="0">
            <a:noAutofit/>
          </a:bodyPr>
          <a:lstStyle/>
          <a:p>
            <a:pPr marL="127000" indent="0">
              <a:lnSpc>
                <a:spcPct val="130000"/>
              </a:lnSpc>
              <a:buNone/>
            </a:pPr>
            <a:r>
              <a:rPr lang="vi-VN" sz="2800" i="1" dirty="0"/>
              <a:t>Trong khi đó, người trong nhóm </a:t>
            </a:r>
            <a:r>
              <a:rPr lang="en-US" sz="2800" i="1" dirty="0" smtClean="0"/>
              <a:t>          </a:t>
            </a:r>
            <a:r>
              <a:rPr lang="vi-VN" sz="2800" i="1" dirty="0" smtClean="0"/>
              <a:t>nhanh tay</a:t>
            </a:r>
            <a:r>
              <a:rPr lang="en-US" sz="2800" i="1" dirty="0" smtClean="0"/>
              <a:t>       	     </a:t>
            </a:r>
            <a:r>
              <a:rPr lang="vi-VN" sz="2800" i="1" dirty="0" smtClean="0"/>
              <a:t>, </a:t>
            </a:r>
            <a:r>
              <a:rPr lang="en-US" sz="2800" i="1" dirty="0" smtClean="0"/>
              <a:t>                 </a:t>
            </a:r>
            <a:r>
              <a:rPr lang="vi-VN" sz="2800" i="1" dirty="0" smtClean="0"/>
              <a:t>thành </a:t>
            </a:r>
            <a:r>
              <a:rPr lang="vi-VN" sz="2800" i="1" dirty="0"/>
              <a:t>gạo, lấy nước và </a:t>
            </a:r>
            <a:endParaRPr lang="en-US" sz="2800" i="1" dirty="0" smtClean="0"/>
          </a:p>
          <a:p>
            <a:pPr marL="127000" indent="0">
              <a:lnSpc>
                <a:spcPct val="130000"/>
              </a:lnSpc>
              <a:buNone/>
            </a:pPr>
            <a:r>
              <a:rPr lang="en-US" sz="2800" i="1" dirty="0" smtClean="0"/>
              <a:t>           </a:t>
            </a:r>
            <a:r>
              <a:rPr lang="vi-VN" sz="2800" i="1" dirty="0" smtClean="0"/>
              <a:t>thổi </a:t>
            </a:r>
            <a:r>
              <a:rPr lang="vi-VN" sz="2800" i="1" dirty="0"/>
              <a:t>cơm. Những </a:t>
            </a:r>
            <a:r>
              <a:rPr lang="en-US" sz="2800" i="1" dirty="0" smtClean="0"/>
              <a:t>                            </a:t>
            </a:r>
            <a:r>
              <a:rPr lang="vi-VN" sz="2800" i="1" dirty="0" smtClean="0"/>
              <a:t>treo </a:t>
            </a:r>
            <a:r>
              <a:rPr lang="vi-VN" sz="2800" i="1" dirty="0"/>
              <a:t>dưới những cành cong hình </a:t>
            </a:r>
            <a:r>
              <a:rPr lang="en-US" sz="2800" i="1" dirty="0" smtClean="0"/>
              <a:t>                 </a:t>
            </a:r>
            <a:r>
              <a:rPr lang="vi-VN" sz="2800" i="1" dirty="0" smtClean="0"/>
              <a:t>được </a:t>
            </a:r>
            <a:r>
              <a:rPr lang="vi-VN" sz="2800" i="1" dirty="0"/>
              <a:t>cắm rất </a:t>
            </a:r>
            <a:r>
              <a:rPr lang="en-US" sz="2800" i="1" dirty="0" smtClean="0"/>
              <a:t>               </a:t>
            </a:r>
            <a:r>
              <a:rPr lang="vi-VN" sz="2800" i="1" dirty="0" smtClean="0"/>
              <a:t>từ </a:t>
            </a:r>
            <a:r>
              <a:rPr lang="en-US" sz="2800" i="1" dirty="0" smtClean="0"/>
              <a:t>               </a:t>
            </a:r>
            <a:r>
              <a:rPr lang="vi-VN" sz="2800" i="1" dirty="0" smtClean="0"/>
              <a:t>uốn </a:t>
            </a:r>
            <a:r>
              <a:rPr lang="vi-VN" sz="2800" i="1" dirty="0"/>
              <a:t>về trước mặt.</a:t>
            </a:r>
            <a:endParaRPr lang="en-US" sz="2800" i="1" dirty="0"/>
          </a:p>
          <a:p>
            <a:pPr marL="127000" indent="0">
              <a:lnSpc>
                <a:spcPct val="130000"/>
              </a:lnSpc>
              <a:buNone/>
            </a:pPr>
            <a:r>
              <a:rPr lang="en-US" sz="2800" dirty="0" smtClean="0"/>
              <a:t>			</a:t>
            </a:r>
            <a:r>
              <a:rPr lang="vi-VN" sz="2800" dirty="0" smtClean="0"/>
              <a:t>(</a:t>
            </a:r>
            <a:r>
              <a:rPr lang="vi-VN" sz="2800" dirty="0"/>
              <a:t>Hội thổi cơm thi ở Đồng Vân)</a:t>
            </a:r>
            <a:endParaRPr lang="en-US" sz="2800" dirty="0"/>
          </a:p>
        </p:txBody>
      </p:sp>
      <p:sp>
        <p:nvSpPr>
          <p:cNvPr id="1056" name="Google Shape;1056;p35"/>
          <p:cNvSpPr txBox="1">
            <a:spLocks noGrp="1"/>
          </p:cNvSpPr>
          <p:nvPr>
            <p:ph type="title"/>
          </p:nvPr>
        </p:nvSpPr>
        <p:spPr>
          <a:xfrm>
            <a:off x="4571999" y="540000"/>
            <a:ext cx="4178595" cy="865925"/>
          </a:xfrm>
          <a:prstGeom prst="rect">
            <a:avLst/>
          </a:prstGeom>
        </p:spPr>
        <p:txBody>
          <a:bodyPr spcFirstLastPara="1" wrap="square" lIns="0" tIns="0" rIns="0" bIns="0" anchor="t" anchorCtr="0">
            <a:noAutofit/>
          </a:bodyPr>
          <a:lstStyle/>
          <a:p>
            <a:r>
              <a:rPr lang="en-US" dirty="0" smtClean="0"/>
              <a:t>BT2. </a:t>
            </a:r>
            <a:r>
              <a:rPr lang="vi-VN" dirty="0" smtClean="0"/>
              <a:t>Tìm </a:t>
            </a:r>
            <a:r>
              <a:rPr lang="vi-VN" dirty="0"/>
              <a:t>từ ghép, từ láy trong đoạn văn sau</a:t>
            </a:r>
            <a:r>
              <a:rPr lang="vi-VN" dirty="0" smtClean="0"/>
              <a:t>:</a:t>
            </a:r>
            <a:endParaRPr dirty="0"/>
          </a:p>
        </p:txBody>
      </p:sp>
      <p:grpSp>
        <p:nvGrpSpPr>
          <p:cNvPr id="1057" name="Google Shape;1057;p35"/>
          <p:cNvGrpSpPr/>
          <p:nvPr/>
        </p:nvGrpSpPr>
        <p:grpSpPr>
          <a:xfrm>
            <a:off x="5204142" y="944575"/>
            <a:ext cx="3692445" cy="197114"/>
            <a:chOff x="4345425" y="2175475"/>
            <a:chExt cx="800750" cy="176025"/>
          </a:xfrm>
        </p:grpSpPr>
        <p:sp>
          <p:nvSpPr>
            <p:cNvPr id="1058" name="Google Shape;1058;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35"/>
          <p:cNvGrpSpPr/>
          <p:nvPr/>
        </p:nvGrpSpPr>
        <p:grpSpPr>
          <a:xfrm>
            <a:off x="484967" y="249562"/>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35"/>
          <p:cNvGrpSpPr/>
          <p:nvPr/>
        </p:nvGrpSpPr>
        <p:grpSpPr>
          <a:xfrm rot="1017362" flipH="1">
            <a:off x="8257207" y="3761973"/>
            <a:ext cx="771546" cy="905351"/>
            <a:chOff x="645175" y="3632150"/>
            <a:chExt cx="394550" cy="462975"/>
          </a:xfrm>
        </p:grpSpPr>
        <p:sp>
          <p:nvSpPr>
            <p:cNvPr id="1064" name="Google Shape;1064;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35"/>
          <p:cNvGrpSpPr/>
          <p:nvPr/>
        </p:nvGrpSpPr>
        <p:grpSpPr>
          <a:xfrm rot="10800000">
            <a:off x="3855903" y="605787"/>
            <a:ext cx="806657" cy="421744"/>
            <a:chOff x="1822875" y="1377000"/>
            <a:chExt cx="548075" cy="286550"/>
          </a:xfrm>
        </p:grpSpPr>
        <p:sp>
          <p:nvSpPr>
            <p:cNvPr id="1067" name="Google Shape;1067;p35"/>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5948737" y="2979506"/>
            <a:ext cx="1171254" cy="226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5390" y="2281523"/>
            <a:ext cx="1444626" cy="523220"/>
          </a:xfrm>
          <a:prstGeom prst="rect">
            <a:avLst/>
          </a:prstGeom>
        </p:spPr>
        <p:txBody>
          <a:bodyPr wrap="none">
            <a:spAutoFit/>
          </a:bodyPr>
          <a:lstStyle/>
          <a:p>
            <a:r>
              <a:rPr lang="vi-VN" sz="2800" i="1" dirty="0">
                <a:latin typeface="Muli"/>
                <a:sym typeface="Muli"/>
              </a:rPr>
              <a:t>giã thóc</a:t>
            </a:r>
            <a:endParaRPr lang="en-US" dirty="0"/>
          </a:p>
        </p:txBody>
      </p:sp>
      <p:sp>
        <p:nvSpPr>
          <p:cNvPr id="9" name="Rectangle 8"/>
          <p:cNvSpPr/>
          <p:nvPr/>
        </p:nvSpPr>
        <p:spPr>
          <a:xfrm>
            <a:off x="2522151" y="2268730"/>
            <a:ext cx="1845377" cy="523220"/>
          </a:xfrm>
          <a:prstGeom prst="rect">
            <a:avLst/>
          </a:prstGeom>
        </p:spPr>
        <p:txBody>
          <a:bodyPr wrap="none">
            <a:spAutoFit/>
          </a:bodyPr>
          <a:lstStyle/>
          <a:p>
            <a:r>
              <a:rPr lang="vi-VN" sz="2800" i="1" dirty="0">
                <a:latin typeface="Muli"/>
                <a:sym typeface="Muli"/>
              </a:rPr>
              <a:t>giần sàng </a:t>
            </a:r>
            <a:endParaRPr lang="en-US" dirty="0"/>
          </a:p>
        </p:txBody>
      </p:sp>
      <p:sp>
        <p:nvSpPr>
          <p:cNvPr id="34" name="Rectangle 33"/>
          <p:cNvSpPr/>
          <p:nvPr/>
        </p:nvSpPr>
        <p:spPr>
          <a:xfrm>
            <a:off x="1753494" y="502741"/>
            <a:ext cx="1831618" cy="954107"/>
          </a:xfrm>
          <a:prstGeom prst="rect">
            <a:avLst/>
          </a:prstGeom>
        </p:spPr>
        <p:txBody>
          <a:bodyPr wrap="square">
            <a:spAutoFit/>
          </a:bodyPr>
          <a:lstStyle/>
          <a:p>
            <a:r>
              <a:rPr lang="en-US" sz="2800" i="1" dirty="0" err="1" smtClean="0">
                <a:solidFill>
                  <a:schemeClr val="accent4">
                    <a:lumMod val="50000"/>
                  </a:schemeClr>
                </a:solidFill>
                <a:latin typeface="Muli"/>
                <a:sym typeface="Muli"/>
              </a:rPr>
              <a:t>Từ</a:t>
            </a:r>
            <a:r>
              <a:rPr lang="en-US" sz="2800" i="1" dirty="0" smtClean="0">
                <a:solidFill>
                  <a:schemeClr val="accent4">
                    <a:lumMod val="50000"/>
                  </a:schemeClr>
                </a:solidFill>
                <a:latin typeface="Muli"/>
                <a:sym typeface="Muli"/>
              </a:rPr>
              <a:t> </a:t>
            </a:r>
            <a:r>
              <a:rPr lang="en-US" sz="2800" i="1" dirty="0" err="1" smtClean="0">
                <a:solidFill>
                  <a:schemeClr val="accent4">
                    <a:lumMod val="50000"/>
                  </a:schemeClr>
                </a:solidFill>
                <a:latin typeface="Muli"/>
                <a:sym typeface="Muli"/>
              </a:rPr>
              <a:t>láy</a:t>
            </a:r>
            <a:endParaRPr lang="en-US" sz="2800" i="1" dirty="0" smtClean="0">
              <a:solidFill>
                <a:schemeClr val="accent4">
                  <a:lumMod val="50000"/>
                </a:schemeClr>
              </a:solidFill>
              <a:latin typeface="Muli"/>
              <a:sym typeface="Muli"/>
            </a:endParaRPr>
          </a:p>
          <a:p>
            <a:r>
              <a:rPr lang="en-US" sz="2800" i="1" dirty="0" err="1" smtClean="0">
                <a:solidFill>
                  <a:srgbClr val="FF0000"/>
                </a:solidFill>
                <a:latin typeface="Muli"/>
                <a:sym typeface="Muli"/>
              </a:rPr>
              <a:t>Từ</a:t>
            </a:r>
            <a:r>
              <a:rPr lang="en-US" sz="2800" i="1" dirty="0" smtClean="0">
                <a:solidFill>
                  <a:srgbClr val="FF0000"/>
                </a:solidFill>
                <a:latin typeface="Muli"/>
                <a:sym typeface="Muli"/>
              </a:rPr>
              <a:t> </a:t>
            </a:r>
            <a:r>
              <a:rPr lang="en-US" sz="2800" i="1" dirty="0" err="1" smtClean="0">
                <a:solidFill>
                  <a:srgbClr val="FF0000"/>
                </a:solidFill>
                <a:latin typeface="Muli"/>
                <a:sym typeface="Muli"/>
              </a:rPr>
              <a:t>ghép</a:t>
            </a:r>
            <a:endParaRPr lang="en-US" dirty="0">
              <a:solidFill>
                <a:srgbClr val="FF0000"/>
              </a:solidFill>
            </a:endParaRPr>
          </a:p>
        </p:txBody>
      </p:sp>
      <p:sp>
        <p:nvSpPr>
          <p:cNvPr id="10" name="Rectangle 9"/>
          <p:cNvSpPr/>
          <p:nvPr/>
        </p:nvSpPr>
        <p:spPr>
          <a:xfrm>
            <a:off x="800721" y="2830911"/>
            <a:ext cx="1484702" cy="523220"/>
          </a:xfrm>
          <a:prstGeom prst="rect">
            <a:avLst/>
          </a:prstGeom>
        </p:spPr>
        <p:txBody>
          <a:bodyPr wrap="none">
            <a:spAutoFit/>
          </a:bodyPr>
          <a:lstStyle/>
          <a:p>
            <a:r>
              <a:rPr lang="vi-VN" sz="2800" i="1" dirty="0">
                <a:latin typeface="Muli"/>
                <a:sym typeface="Muli"/>
              </a:rPr>
              <a:t>bắt đầu </a:t>
            </a:r>
            <a:endParaRPr lang="en-US" dirty="0"/>
          </a:p>
        </p:txBody>
      </p:sp>
      <p:sp>
        <p:nvSpPr>
          <p:cNvPr id="11" name="Rectangle 10"/>
          <p:cNvSpPr/>
          <p:nvPr/>
        </p:nvSpPr>
        <p:spPr>
          <a:xfrm>
            <a:off x="6148137" y="1734038"/>
            <a:ext cx="1091966" cy="523220"/>
          </a:xfrm>
          <a:prstGeom prst="rect">
            <a:avLst/>
          </a:prstGeom>
        </p:spPr>
        <p:txBody>
          <a:bodyPr wrap="none">
            <a:spAutoFit/>
          </a:bodyPr>
          <a:lstStyle/>
          <a:p>
            <a:r>
              <a:rPr lang="vi-VN" sz="2800" i="1" dirty="0">
                <a:latin typeface="Muli"/>
                <a:sym typeface="Muli"/>
              </a:rPr>
              <a:t>dự thi</a:t>
            </a:r>
            <a:endParaRPr lang="en-US" dirty="0"/>
          </a:p>
        </p:txBody>
      </p:sp>
      <p:sp>
        <p:nvSpPr>
          <p:cNvPr id="12" name="Rectangle 11"/>
          <p:cNvSpPr/>
          <p:nvPr/>
        </p:nvSpPr>
        <p:spPr>
          <a:xfrm>
            <a:off x="4875700" y="2838767"/>
            <a:ext cx="1560042" cy="523220"/>
          </a:xfrm>
          <a:prstGeom prst="rect">
            <a:avLst/>
          </a:prstGeom>
        </p:spPr>
        <p:txBody>
          <a:bodyPr wrap="none">
            <a:spAutoFit/>
          </a:bodyPr>
          <a:lstStyle/>
          <a:p>
            <a:r>
              <a:rPr lang="vi-VN" sz="2800" i="1" dirty="0">
                <a:latin typeface="Muli"/>
                <a:sym typeface="Muli"/>
              </a:rPr>
              <a:t>nồi cơm </a:t>
            </a:r>
            <a:endParaRPr lang="en-US" dirty="0"/>
          </a:p>
        </p:txBody>
      </p:sp>
      <p:sp>
        <p:nvSpPr>
          <p:cNvPr id="14" name="Rectangle 13"/>
          <p:cNvSpPr/>
          <p:nvPr/>
        </p:nvSpPr>
        <p:spPr>
          <a:xfrm>
            <a:off x="5506764" y="3384246"/>
            <a:ext cx="1845377" cy="523220"/>
          </a:xfrm>
          <a:prstGeom prst="rect">
            <a:avLst/>
          </a:prstGeom>
        </p:spPr>
        <p:txBody>
          <a:bodyPr wrap="none">
            <a:spAutoFit/>
          </a:bodyPr>
          <a:lstStyle/>
          <a:p>
            <a:r>
              <a:rPr lang="vi-VN" sz="2800" i="1" dirty="0">
                <a:latin typeface="Muli"/>
                <a:sym typeface="Muli"/>
              </a:rPr>
              <a:t>cánh </a:t>
            </a:r>
            <a:r>
              <a:rPr lang="vi-VN" sz="2800" i="1" dirty="0" smtClean="0">
                <a:latin typeface="Muli"/>
                <a:sym typeface="Muli"/>
              </a:rPr>
              <a:t>cung</a:t>
            </a:r>
            <a:endParaRPr lang="en-US" dirty="0"/>
          </a:p>
        </p:txBody>
      </p:sp>
      <p:sp>
        <p:nvSpPr>
          <p:cNvPr id="16" name="Rectangle 15"/>
          <p:cNvSpPr/>
          <p:nvPr/>
        </p:nvSpPr>
        <p:spPr>
          <a:xfrm>
            <a:off x="3459495" y="3928014"/>
            <a:ext cx="1771639" cy="523220"/>
          </a:xfrm>
          <a:prstGeom prst="rect">
            <a:avLst/>
          </a:prstGeom>
        </p:spPr>
        <p:txBody>
          <a:bodyPr wrap="none">
            <a:spAutoFit/>
          </a:bodyPr>
          <a:lstStyle/>
          <a:p>
            <a:r>
              <a:rPr lang="vi-VN" sz="2800" i="1" dirty="0">
                <a:latin typeface="Muli"/>
                <a:sym typeface="Muli"/>
              </a:rPr>
              <a:t>dây lưng </a:t>
            </a:r>
            <a:r>
              <a:rPr lang="en-US" sz="2800" i="1" dirty="0" smtClean="0">
                <a:latin typeface="Muli"/>
                <a:sym typeface="Muli"/>
              </a:rPr>
              <a:t> </a:t>
            </a:r>
            <a:endParaRPr lang="en-US" dirty="0"/>
          </a:p>
        </p:txBody>
      </p:sp>
      <p:sp>
        <p:nvSpPr>
          <p:cNvPr id="18" name="Rectangle 17"/>
          <p:cNvSpPr/>
          <p:nvPr/>
        </p:nvSpPr>
        <p:spPr>
          <a:xfrm>
            <a:off x="6257519" y="2839622"/>
            <a:ext cx="1585690" cy="523220"/>
          </a:xfrm>
          <a:prstGeom prst="rect">
            <a:avLst/>
          </a:prstGeom>
        </p:spPr>
        <p:txBody>
          <a:bodyPr wrap="none">
            <a:spAutoFit/>
          </a:bodyPr>
          <a:lstStyle/>
          <a:p>
            <a:r>
              <a:rPr lang="vi-VN" sz="2800" i="1" dirty="0">
                <a:latin typeface="Muli"/>
                <a:sym typeface="Muli"/>
              </a:rPr>
              <a:t>nho nhỏ </a:t>
            </a:r>
            <a:endParaRPr lang="en-US" dirty="0"/>
          </a:p>
        </p:txBody>
      </p:sp>
      <p:sp>
        <p:nvSpPr>
          <p:cNvPr id="20" name="Rectangle 19"/>
          <p:cNvSpPr/>
          <p:nvPr/>
        </p:nvSpPr>
        <p:spPr>
          <a:xfrm>
            <a:off x="1611783" y="3923952"/>
            <a:ext cx="1645002" cy="523220"/>
          </a:xfrm>
          <a:prstGeom prst="rect">
            <a:avLst/>
          </a:prstGeom>
        </p:spPr>
        <p:txBody>
          <a:bodyPr wrap="none">
            <a:spAutoFit/>
          </a:bodyPr>
          <a:lstStyle/>
          <a:p>
            <a:r>
              <a:rPr lang="vi-VN" sz="2800" i="1" dirty="0">
                <a:latin typeface="Muli"/>
                <a:sym typeface="Muli"/>
              </a:rPr>
              <a:t>khéo léo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8"/>
                                        </p:tgtEl>
                                        <p:attrNameLst>
                                          <p:attrName>style.color</p:attrName>
                                        </p:attrNameLst>
                                      </p:cBhvr>
                                      <p:to>
                                        <p:clrVal>
                                          <a:srgbClr val="D42A00"/>
                                        </p:clrVal>
                                      </p:to>
                                    </p:set>
                                    <p:set>
                                      <p:cBhvr>
                                        <p:cTn id="13" dur="500" fill="hold"/>
                                        <p:tgtEl>
                                          <p:spTgt spid="8"/>
                                        </p:tgtEl>
                                        <p:attrNameLst>
                                          <p:attrName>fillcolor</p:attrName>
                                        </p:attrNameLst>
                                      </p:cBhvr>
                                      <p:to>
                                        <p:clrVal>
                                          <a:srgbClr val="D42A00"/>
                                        </p:clrVal>
                                      </p:to>
                                    </p:set>
                                    <p:set>
                                      <p:cBhvr>
                                        <p:cTn id="14" dur="500" fill="hold"/>
                                        <p:tgtEl>
                                          <p:spTgt spid="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6" presetClass="emph" presetSubtype="0" fill="hold" grpId="0" nodeType="clickEffect">
                                  <p:stCondLst>
                                    <p:cond delay="0"/>
                                  </p:stCondLst>
                                  <p:iterate type="lt">
                                    <p:tmPct val="4000"/>
                                  </p:iterate>
                                  <p:childTnLst>
                                    <p:set>
                                      <p:cBhvr override="childStyle">
                                        <p:cTn id="19" dur="500" fill="hold"/>
                                        <p:tgtEl>
                                          <p:spTgt spid="9"/>
                                        </p:tgtEl>
                                        <p:attrNameLst>
                                          <p:attrName>style.color</p:attrName>
                                        </p:attrNameLst>
                                      </p:cBhvr>
                                      <p:to>
                                        <p:clrVal>
                                          <a:srgbClr val="FF0000"/>
                                        </p:clrVal>
                                      </p:to>
                                    </p:set>
                                    <p:set>
                                      <p:cBhvr>
                                        <p:cTn id="20" dur="500" fill="hold"/>
                                        <p:tgtEl>
                                          <p:spTgt spid="9"/>
                                        </p:tgtEl>
                                        <p:attrNameLst>
                                          <p:attrName>fillcolor</p:attrName>
                                        </p:attrNameLst>
                                      </p:cBhvr>
                                      <p:to>
                                        <p:clrVal>
                                          <a:srgbClr val="FF0000"/>
                                        </p:clrVal>
                                      </p:to>
                                    </p:set>
                                    <p:set>
                                      <p:cBhvr>
                                        <p:cTn id="21" dur="500" fill="hold"/>
                                        <p:tgtEl>
                                          <p:spTgt spid="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6" presetClass="emph" presetSubtype="0" fill="hold" grpId="0" nodeType="clickEffect">
                                  <p:stCondLst>
                                    <p:cond delay="0"/>
                                  </p:stCondLst>
                                  <p:iterate type="lt">
                                    <p:tmPct val="4000"/>
                                  </p:iterate>
                                  <p:childTnLst>
                                    <p:set>
                                      <p:cBhvr override="childStyle">
                                        <p:cTn id="26" dur="500" fill="hold"/>
                                        <p:tgtEl>
                                          <p:spTgt spid="10"/>
                                        </p:tgtEl>
                                        <p:attrNameLst>
                                          <p:attrName>style.color</p:attrName>
                                        </p:attrNameLst>
                                      </p:cBhvr>
                                      <p:to>
                                        <p:clrVal>
                                          <a:srgbClr val="FF0000"/>
                                        </p:clrVal>
                                      </p:to>
                                    </p:set>
                                    <p:set>
                                      <p:cBhvr>
                                        <p:cTn id="27" dur="500" fill="hold"/>
                                        <p:tgtEl>
                                          <p:spTgt spid="10"/>
                                        </p:tgtEl>
                                        <p:attrNameLst>
                                          <p:attrName>fillcolor</p:attrName>
                                        </p:attrNameLst>
                                      </p:cBhvr>
                                      <p:to>
                                        <p:clrVal>
                                          <a:srgbClr val="FF0000"/>
                                        </p:clrVal>
                                      </p:to>
                                    </p:set>
                                    <p:set>
                                      <p:cBhvr>
                                        <p:cTn id="28"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16" presetClass="emph" presetSubtype="0" fill="hold" grpId="0" nodeType="clickEffect">
                                  <p:stCondLst>
                                    <p:cond delay="0"/>
                                  </p:stCondLst>
                                  <p:iterate type="lt">
                                    <p:tmPct val="4000"/>
                                  </p:iterate>
                                  <p:childTnLst>
                                    <p:set>
                                      <p:cBhvr override="childStyle">
                                        <p:cTn id="33" dur="500" fill="hold"/>
                                        <p:tgtEl>
                                          <p:spTgt spid="11"/>
                                        </p:tgtEl>
                                        <p:attrNameLst>
                                          <p:attrName>style.color</p:attrName>
                                        </p:attrNameLst>
                                      </p:cBhvr>
                                      <p:to>
                                        <p:clrVal>
                                          <a:srgbClr val="FF0000"/>
                                        </p:clrVal>
                                      </p:to>
                                    </p:set>
                                    <p:set>
                                      <p:cBhvr>
                                        <p:cTn id="34" dur="500" fill="hold"/>
                                        <p:tgtEl>
                                          <p:spTgt spid="11"/>
                                        </p:tgtEl>
                                        <p:attrNameLst>
                                          <p:attrName>fillcolor</p:attrName>
                                        </p:attrNameLst>
                                      </p:cBhvr>
                                      <p:to>
                                        <p:clrVal>
                                          <a:srgbClr val="FF0000"/>
                                        </p:clrVal>
                                      </p:to>
                                    </p:set>
                                    <p:set>
                                      <p:cBhvr>
                                        <p:cTn id="35"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6" presetClass="emph" presetSubtype="0" fill="hold" grpId="0" nodeType="clickEffect">
                                  <p:stCondLst>
                                    <p:cond delay="0"/>
                                  </p:stCondLst>
                                  <p:iterate type="lt">
                                    <p:tmPct val="4000"/>
                                  </p:iterate>
                                  <p:childTnLst>
                                    <p:set>
                                      <p:cBhvr override="childStyle">
                                        <p:cTn id="40" dur="500" fill="hold"/>
                                        <p:tgtEl>
                                          <p:spTgt spid="12"/>
                                        </p:tgtEl>
                                        <p:attrNameLst>
                                          <p:attrName>style.color</p:attrName>
                                        </p:attrNameLst>
                                      </p:cBhvr>
                                      <p:to>
                                        <p:clrVal>
                                          <a:srgbClr val="FF0000"/>
                                        </p:clrVal>
                                      </p:to>
                                    </p:set>
                                    <p:set>
                                      <p:cBhvr>
                                        <p:cTn id="41" dur="500" fill="hold"/>
                                        <p:tgtEl>
                                          <p:spTgt spid="12"/>
                                        </p:tgtEl>
                                        <p:attrNameLst>
                                          <p:attrName>fillcolor</p:attrName>
                                        </p:attrNameLst>
                                      </p:cBhvr>
                                      <p:to>
                                        <p:clrVal>
                                          <a:srgbClr val="FF0000"/>
                                        </p:clrVal>
                                      </p:to>
                                    </p:set>
                                    <p:set>
                                      <p:cBhvr>
                                        <p:cTn id="42"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16" presetClass="emph" presetSubtype="0" fill="hold" grpId="0" nodeType="clickEffect">
                                  <p:stCondLst>
                                    <p:cond delay="0"/>
                                  </p:stCondLst>
                                  <p:iterate type="lt">
                                    <p:tmPct val="4000"/>
                                  </p:iterate>
                                  <p:childTnLst>
                                    <p:set>
                                      <p:cBhvr override="childStyle">
                                        <p:cTn id="47" dur="500" fill="hold"/>
                                        <p:tgtEl>
                                          <p:spTgt spid="14"/>
                                        </p:tgtEl>
                                        <p:attrNameLst>
                                          <p:attrName>style.color</p:attrName>
                                        </p:attrNameLst>
                                      </p:cBhvr>
                                      <p:to>
                                        <p:clrVal>
                                          <a:srgbClr val="FF0000"/>
                                        </p:clrVal>
                                      </p:to>
                                    </p:set>
                                    <p:set>
                                      <p:cBhvr>
                                        <p:cTn id="48" dur="500" fill="hold"/>
                                        <p:tgtEl>
                                          <p:spTgt spid="14"/>
                                        </p:tgtEl>
                                        <p:attrNameLst>
                                          <p:attrName>fillcolor</p:attrName>
                                        </p:attrNameLst>
                                      </p:cBhvr>
                                      <p:to>
                                        <p:clrVal>
                                          <a:srgbClr val="FF0000"/>
                                        </p:clrVal>
                                      </p:to>
                                    </p:set>
                                    <p:set>
                                      <p:cBhvr>
                                        <p:cTn id="49" dur="500" fill="hold"/>
                                        <p:tgtEl>
                                          <p:spTgt spid="14"/>
                                        </p:tgtEl>
                                        <p:attrNameLst>
                                          <p:attrName>fill.type</p:attrName>
                                        </p:attrNameLst>
                                      </p:cBhvr>
                                      <p:to>
                                        <p:strVal val="solid"/>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6" presetClass="emph" presetSubtype="0" fill="hold" grpId="0" nodeType="clickEffect">
                                  <p:stCondLst>
                                    <p:cond delay="0"/>
                                  </p:stCondLst>
                                  <p:iterate type="lt">
                                    <p:tmPct val="4000"/>
                                  </p:iterate>
                                  <p:childTnLst>
                                    <p:set>
                                      <p:cBhvr override="childStyle">
                                        <p:cTn id="54" dur="500" fill="hold"/>
                                        <p:tgtEl>
                                          <p:spTgt spid="16"/>
                                        </p:tgtEl>
                                        <p:attrNameLst>
                                          <p:attrName>style.color</p:attrName>
                                        </p:attrNameLst>
                                      </p:cBhvr>
                                      <p:to>
                                        <p:clrVal>
                                          <a:srgbClr val="FF0000"/>
                                        </p:clrVal>
                                      </p:to>
                                    </p:set>
                                    <p:set>
                                      <p:cBhvr>
                                        <p:cTn id="55" dur="500" fill="hold"/>
                                        <p:tgtEl>
                                          <p:spTgt spid="16"/>
                                        </p:tgtEl>
                                        <p:attrNameLst>
                                          <p:attrName>fillcolor</p:attrName>
                                        </p:attrNameLst>
                                      </p:cBhvr>
                                      <p:to>
                                        <p:clrVal>
                                          <a:srgbClr val="FF0000"/>
                                        </p:clrVal>
                                      </p:to>
                                    </p:set>
                                    <p:set>
                                      <p:cBhvr>
                                        <p:cTn id="56" dur="500" fill="hold"/>
                                        <p:tgtEl>
                                          <p:spTgt spid="16"/>
                                        </p:tgtEl>
                                        <p:attrNameLst>
                                          <p:attrName>fill.type</p:attrName>
                                        </p:attrNameLst>
                                      </p:cBhvr>
                                      <p:to>
                                        <p:strVal val="solid"/>
                                      </p:to>
                                    </p:set>
                                  </p:childTnLst>
                                </p:cTn>
                              </p:par>
                            </p:childTnLst>
                          </p:cTn>
                        </p:par>
                      </p:childTnLst>
                    </p:cTn>
                  </p:par>
                </p:childTnLst>
              </p:cTn>
              <p:nextCondLst>
                <p:cond evt="onClick" delay="0">
                  <p:tgtEl>
                    <p:spTgt spid="16"/>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6" presetClass="emph" presetSubtype="0" fill="hold" grpId="0" nodeType="clickEffect">
                                  <p:stCondLst>
                                    <p:cond delay="0"/>
                                  </p:stCondLst>
                                  <p:iterate type="lt">
                                    <p:tmPct val="4000"/>
                                  </p:iterate>
                                  <p:childTnLst>
                                    <p:set>
                                      <p:cBhvr override="childStyle">
                                        <p:cTn id="61" dur="500" fill="hold"/>
                                        <p:tgtEl>
                                          <p:spTgt spid="18"/>
                                        </p:tgtEl>
                                        <p:attrNameLst>
                                          <p:attrName>style.color</p:attrName>
                                        </p:attrNameLst>
                                      </p:cBhvr>
                                      <p:to>
                                        <p:clrVal>
                                          <a:srgbClr val="136DC0"/>
                                        </p:clrVal>
                                      </p:to>
                                    </p:set>
                                    <p:set>
                                      <p:cBhvr>
                                        <p:cTn id="62" dur="500" fill="hold"/>
                                        <p:tgtEl>
                                          <p:spTgt spid="18"/>
                                        </p:tgtEl>
                                        <p:attrNameLst>
                                          <p:attrName>fillcolor</p:attrName>
                                        </p:attrNameLst>
                                      </p:cBhvr>
                                      <p:to>
                                        <p:clrVal>
                                          <a:srgbClr val="136DC0"/>
                                        </p:clrVal>
                                      </p:to>
                                    </p:set>
                                    <p:set>
                                      <p:cBhvr>
                                        <p:cTn id="63" dur="500" fill="hold"/>
                                        <p:tgtEl>
                                          <p:spTgt spid="18"/>
                                        </p:tgtEl>
                                        <p:attrNameLst>
                                          <p:attrName>fill.type</p:attrName>
                                        </p:attrNameLst>
                                      </p:cBhvr>
                                      <p:to>
                                        <p:strVal val="solid"/>
                                      </p:to>
                                    </p:set>
                                  </p:childTnLst>
                                </p:cTn>
                              </p:par>
                            </p:childTnLst>
                          </p:cTn>
                        </p:par>
                      </p:childTnLst>
                    </p:cTn>
                  </p:par>
                </p:childTnLst>
              </p:cTn>
              <p:nextCondLst>
                <p:cond evt="onClick" delay="0">
                  <p:tgtEl>
                    <p:spTgt spid="18"/>
                  </p:tgtEl>
                </p:cond>
              </p:nextCondLst>
            </p:seq>
            <p:seq concurrent="1" nextAc="seek">
              <p:cTn id="64" restart="whenNotActive" fill="hold" evtFilter="cancelBubble" nodeType="interactiveSeq">
                <p:stCondLst>
                  <p:cond evt="onClick" delay="0">
                    <p:tgtEl>
                      <p:spTgt spid="20"/>
                    </p:tgtEl>
                  </p:cond>
                </p:stCondLst>
                <p:endSync evt="end" delay="0">
                  <p:rtn val="all"/>
                </p:endSync>
                <p:childTnLst>
                  <p:par>
                    <p:cTn id="65" fill="hold">
                      <p:stCondLst>
                        <p:cond delay="0"/>
                      </p:stCondLst>
                      <p:childTnLst>
                        <p:par>
                          <p:cTn id="66" fill="hold">
                            <p:stCondLst>
                              <p:cond delay="0"/>
                            </p:stCondLst>
                            <p:childTnLst>
                              <p:par>
                                <p:cTn id="67" presetID="16" presetClass="emph" presetSubtype="0" fill="hold" grpId="0" nodeType="clickEffect">
                                  <p:stCondLst>
                                    <p:cond delay="0"/>
                                  </p:stCondLst>
                                  <p:iterate type="lt">
                                    <p:tmPct val="4000"/>
                                  </p:iterate>
                                  <p:childTnLst>
                                    <p:set>
                                      <p:cBhvr override="childStyle">
                                        <p:cTn id="68" dur="500" fill="hold"/>
                                        <p:tgtEl>
                                          <p:spTgt spid="20"/>
                                        </p:tgtEl>
                                        <p:attrNameLst>
                                          <p:attrName>style.color</p:attrName>
                                        </p:attrNameLst>
                                      </p:cBhvr>
                                      <p:to>
                                        <p:clrVal>
                                          <a:srgbClr val="136DC0"/>
                                        </p:clrVal>
                                      </p:to>
                                    </p:set>
                                    <p:set>
                                      <p:cBhvr>
                                        <p:cTn id="69" dur="500" fill="hold"/>
                                        <p:tgtEl>
                                          <p:spTgt spid="20"/>
                                        </p:tgtEl>
                                        <p:attrNameLst>
                                          <p:attrName>fillcolor</p:attrName>
                                        </p:attrNameLst>
                                      </p:cBhvr>
                                      <p:to>
                                        <p:clrVal>
                                          <a:srgbClr val="136DC0"/>
                                        </p:clrVal>
                                      </p:to>
                                    </p:set>
                                    <p:set>
                                      <p:cBhvr>
                                        <p:cTn id="70" dur="500" fill="hold"/>
                                        <p:tgtEl>
                                          <p:spTgt spid="20"/>
                                        </p:tgtEl>
                                        <p:attrNameLst>
                                          <p:attrName>fill.type</p:attrName>
                                        </p:attrNameLst>
                                      </p:cBhvr>
                                      <p:to>
                                        <p:strVal val="solid"/>
                                      </p:to>
                                    </p:set>
                                  </p:childTnLst>
                                </p:cTn>
                              </p:par>
                            </p:childTnLst>
                          </p:cTn>
                        </p:par>
                      </p:childTnLst>
                    </p:cTn>
                  </p:par>
                </p:childTnLst>
              </p:cTn>
              <p:nextCondLst>
                <p:cond evt="onClick" delay="0">
                  <p:tgtEl>
                    <p:spTgt spid="20"/>
                  </p:tgtEl>
                </p:cond>
              </p:nextCondLst>
            </p:seq>
          </p:childTnLst>
        </p:cTn>
      </p:par>
    </p:tnLst>
    <p:bldLst>
      <p:bldP spid="8" grpId="0"/>
      <p:bldP spid="9" grpId="0"/>
      <p:bldP spid="34" grpId="0"/>
      <p:bldP spid="10" grpId="0"/>
      <p:bldP spid="11" grpId="0"/>
      <p:bldP spid="12" grpId="0"/>
      <p:bldP spid="14" grpId="0"/>
      <p:bldP spid="16"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grpSp>
        <p:nvGrpSpPr>
          <p:cNvPr id="897" name="Google Shape;897;p32"/>
          <p:cNvGrpSpPr/>
          <p:nvPr/>
        </p:nvGrpSpPr>
        <p:grpSpPr>
          <a:xfrm rot="21035618">
            <a:off x="6371575" y="2625448"/>
            <a:ext cx="2744779" cy="2425602"/>
            <a:chOff x="1733041" y="3245400"/>
            <a:chExt cx="1355959" cy="1198281"/>
          </a:xfrm>
        </p:grpSpPr>
        <p:sp>
          <p:nvSpPr>
            <p:cNvPr id="898" name="Google Shape;898;p3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1733041" y="3265556"/>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32"/>
          <p:cNvSpPr txBox="1">
            <a:spLocks noGrp="1"/>
          </p:cNvSpPr>
          <p:nvPr>
            <p:ph type="title"/>
          </p:nvPr>
        </p:nvSpPr>
        <p:spPr>
          <a:xfrm>
            <a:off x="1061575" y="1371025"/>
            <a:ext cx="5743262" cy="7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err="1" smtClean="0"/>
              <a:t>Trò</a:t>
            </a:r>
            <a:r>
              <a:rPr lang="en-US" dirty="0" smtClean="0"/>
              <a:t> </a:t>
            </a:r>
            <a:r>
              <a:rPr lang="en-US" dirty="0" err="1" smtClean="0"/>
              <a:t>chơi</a:t>
            </a:r>
            <a:r>
              <a:rPr lang="en-US" dirty="0" smtClean="0"/>
              <a:t>: </a:t>
            </a:r>
            <a:r>
              <a:rPr lang="en" dirty="0" smtClean="0"/>
              <a:t>TÌM TỪ</a:t>
            </a:r>
            <a:endParaRPr dirty="0"/>
          </a:p>
        </p:txBody>
      </p:sp>
      <p:sp>
        <p:nvSpPr>
          <p:cNvPr id="905" name="Google Shape;905;p32"/>
          <p:cNvSpPr txBox="1">
            <a:spLocks noGrp="1"/>
          </p:cNvSpPr>
          <p:nvPr>
            <p:ph type="body" idx="1"/>
          </p:nvPr>
        </p:nvSpPr>
        <p:spPr>
          <a:xfrm>
            <a:off x="1061575" y="2618975"/>
            <a:ext cx="2808000" cy="1153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Nhanh tay chọn câu trả lời đúng vào ô bình luận để nhận điểm cộng nào!</a:t>
            </a:r>
          </a:p>
          <a:p>
            <a:pPr marL="0" lvl="0" indent="0" algn="ctr" rtl="0">
              <a:spcBef>
                <a:spcPts val="0"/>
              </a:spcBef>
              <a:spcAft>
                <a:spcPts val="1600"/>
              </a:spcAft>
              <a:buNone/>
            </a:pPr>
            <a:r>
              <a:rPr lang="en" dirty="0" smtClean="0"/>
              <a:t>Mỗi câu trả lời đúng được cộng 2 điểm nhé!</a:t>
            </a:r>
            <a:endParaRPr dirty="0"/>
          </a:p>
        </p:txBody>
      </p:sp>
      <p:grpSp>
        <p:nvGrpSpPr>
          <p:cNvPr id="914" name="Google Shape;914;p32"/>
          <p:cNvGrpSpPr/>
          <p:nvPr/>
        </p:nvGrpSpPr>
        <p:grpSpPr>
          <a:xfrm flipH="1">
            <a:off x="1273862" y="2089950"/>
            <a:ext cx="5158836" cy="232729"/>
            <a:chOff x="4345425" y="2175475"/>
            <a:chExt cx="800750" cy="176025"/>
          </a:xfrm>
        </p:grpSpPr>
        <p:sp>
          <p:nvSpPr>
            <p:cNvPr id="915"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32"/>
          <p:cNvGrpSpPr/>
          <p:nvPr/>
        </p:nvGrpSpPr>
        <p:grpSpPr>
          <a:xfrm rot="674490">
            <a:off x="4825980" y="4050071"/>
            <a:ext cx="3474315" cy="888859"/>
            <a:chOff x="3809875" y="1963175"/>
            <a:chExt cx="1923600" cy="492150"/>
          </a:xfrm>
        </p:grpSpPr>
        <p:sp>
          <p:nvSpPr>
            <p:cNvPr id="918" name="Google Shape;918;p3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32"/>
          <p:cNvGrpSpPr/>
          <p:nvPr/>
        </p:nvGrpSpPr>
        <p:grpSpPr>
          <a:xfrm rot="1386640">
            <a:off x="2981353" y="889938"/>
            <a:ext cx="1405713" cy="421749"/>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33048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grpSp>
        <p:nvGrpSpPr>
          <p:cNvPr id="1083" name="Google Shape;1083;p36"/>
          <p:cNvGrpSpPr/>
          <p:nvPr/>
        </p:nvGrpSpPr>
        <p:grpSpPr>
          <a:xfrm rot="645801">
            <a:off x="216252" y="528493"/>
            <a:ext cx="3381808" cy="912091"/>
            <a:chOff x="4345425" y="2175475"/>
            <a:chExt cx="800750" cy="176025"/>
          </a:xfrm>
        </p:grpSpPr>
        <p:sp>
          <p:nvSpPr>
            <p:cNvPr id="1084" name="Google Shape;1084;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3" name="Google Shape;1093;p36"/>
          <p:cNvSpPr txBox="1">
            <a:spLocks noGrp="1"/>
          </p:cNvSpPr>
          <p:nvPr>
            <p:ph type="subTitle" idx="4"/>
          </p:nvPr>
        </p:nvSpPr>
        <p:spPr>
          <a:xfrm>
            <a:off x="457585" y="721051"/>
            <a:ext cx="2879352"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BT3. </a:t>
            </a:r>
            <a:r>
              <a:rPr lang="en" dirty="0" smtClean="0"/>
              <a:t>Tạo từ ghép với từ:</a:t>
            </a:r>
            <a:endParaRPr dirty="0"/>
          </a:p>
        </p:txBody>
      </p:sp>
      <p:grpSp>
        <p:nvGrpSpPr>
          <p:cNvPr id="48" name="Google Shape;929;p32"/>
          <p:cNvGrpSpPr/>
          <p:nvPr/>
        </p:nvGrpSpPr>
        <p:grpSpPr>
          <a:xfrm>
            <a:off x="2915777" y="2604978"/>
            <a:ext cx="2581256" cy="532572"/>
            <a:chOff x="1822875" y="1377000"/>
            <a:chExt cx="548075" cy="286550"/>
          </a:xfrm>
        </p:grpSpPr>
        <p:sp>
          <p:nvSpPr>
            <p:cNvPr id="49"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850;p31"/>
          <p:cNvSpPr txBox="1">
            <a:spLocks noGrp="1"/>
          </p:cNvSpPr>
          <p:nvPr>
            <p:ph type="subTitle" idx="4294967295"/>
          </p:nvPr>
        </p:nvSpPr>
        <p:spPr>
          <a:xfrm>
            <a:off x="5682383" y="1480635"/>
            <a:ext cx="2791766" cy="2804285"/>
          </a:xfrm>
          <a:prstGeom prst="rect">
            <a:avLst/>
          </a:prstGeom>
        </p:spPr>
        <p:txBody>
          <a:bodyPr spcFirstLastPara="1" wrap="square" lIns="0" tIns="0" rIns="0" bIns="0" anchor="t" anchorCtr="0">
            <a:noAutofit/>
          </a:bodyPr>
          <a:lstStyle/>
          <a:p>
            <a:pPr marL="0" lvl="0" indent="0" algn="just"/>
            <a:r>
              <a:rPr lang="en-US" sz="4000" dirty="0" smtClean="0"/>
              <a:t>Con </a:t>
            </a:r>
            <a:r>
              <a:rPr lang="en-US" sz="4000" dirty="0" err="1" smtClean="0"/>
              <a:t>ngựa</a:t>
            </a:r>
            <a:endParaRPr lang="en-US" sz="4000" dirty="0" smtClean="0"/>
          </a:p>
          <a:p>
            <a:pPr marL="0" lvl="0" indent="0" algn="just"/>
            <a:r>
              <a:rPr lang="en-US" sz="4000" dirty="0" err="1" smtClean="0"/>
              <a:t>Ngựa</a:t>
            </a:r>
            <a:r>
              <a:rPr lang="en-US" sz="4000" dirty="0"/>
              <a:t> </a:t>
            </a:r>
            <a:r>
              <a:rPr lang="en-US" sz="4000" dirty="0" err="1" smtClean="0"/>
              <a:t>xe</a:t>
            </a:r>
            <a:endParaRPr lang="en-US" sz="4000" dirty="0" smtClean="0"/>
          </a:p>
          <a:p>
            <a:pPr marL="0" lvl="0" indent="0" algn="just"/>
            <a:r>
              <a:rPr lang="en-US" sz="4000" dirty="0" err="1" smtClean="0"/>
              <a:t>Xe</a:t>
            </a:r>
            <a:r>
              <a:rPr lang="en-US" sz="4000" dirty="0" smtClean="0"/>
              <a:t> </a:t>
            </a:r>
            <a:r>
              <a:rPr lang="en-US" sz="4000" dirty="0" err="1" smtClean="0"/>
              <a:t>ngựa</a:t>
            </a:r>
            <a:endParaRPr lang="en-US" sz="4000" dirty="0" smtClean="0"/>
          </a:p>
          <a:p>
            <a:pPr marL="0" lvl="0" indent="0" algn="just"/>
            <a:r>
              <a:rPr lang="en-US" sz="4000" dirty="0" err="1" smtClean="0"/>
              <a:t>Ngựa</a:t>
            </a:r>
            <a:r>
              <a:rPr lang="en-US" sz="4000" dirty="0" smtClean="0"/>
              <a:t> ô</a:t>
            </a:r>
          </a:p>
          <a:p>
            <a:pPr marL="0" lvl="0" indent="0" algn="just"/>
            <a:endParaRPr sz="2400" dirty="0"/>
          </a:p>
        </p:txBody>
      </p:sp>
      <p:sp>
        <p:nvSpPr>
          <p:cNvPr id="59" name="Google Shape;850;p31"/>
          <p:cNvSpPr txBox="1">
            <a:spLocks noGrp="1"/>
          </p:cNvSpPr>
          <p:nvPr>
            <p:ph type="subTitle" idx="4294967295"/>
          </p:nvPr>
        </p:nvSpPr>
        <p:spPr>
          <a:xfrm>
            <a:off x="600552" y="2121298"/>
            <a:ext cx="2144029" cy="2248684"/>
          </a:xfrm>
          <a:prstGeom prst="rect">
            <a:avLst/>
          </a:prstGeom>
        </p:spPr>
        <p:txBody>
          <a:bodyPr spcFirstLastPara="1" wrap="square" lIns="0" tIns="0" rIns="0" bIns="0" anchor="t" anchorCtr="0">
            <a:noAutofit/>
          </a:bodyPr>
          <a:lstStyle/>
          <a:p>
            <a:pPr marL="127000" indent="0">
              <a:buNone/>
            </a:pPr>
            <a:r>
              <a:rPr lang="en-US" sz="6600" dirty="0" err="1" smtClean="0">
                <a:latin typeface="Times New Roman" panose="02020603050405020304" pitchFamily="18" charset="0"/>
                <a:cs typeface="Times New Roman" panose="02020603050405020304" pitchFamily="18" charset="0"/>
              </a:rPr>
              <a:t>Ngựa</a:t>
            </a:r>
            <a:endParaRPr lang="en-US" sz="6600" dirty="0">
              <a:latin typeface="Times New Roman" panose="02020603050405020304" pitchFamily="18" charset="0"/>
              <a:cs typeface="Times New Roman" panose="02020603050405020304" pitchFamily="18" charset="0"/>
            </a:endParaRPr>
          </a:p>
        </p:txBody>
      </p:sp>
      <p:sp>
        <p:nvSpPr>
          <p:cNvPr id="60" name="Oval 59"/>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1" name="Oval 60"/>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2" name="Oval 61"/>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3" name="Oval 62"/>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4" name="Oval 63"/>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5" name="Oval 64"/>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6" name="Oval 65"/>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7" name="Oval 66"/>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8" name="Oval 67"/>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9" name="Oval 68"/>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0" name="Oval 69"/>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1" name="Oval 70"/>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2" name="Oval 71"/>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3" name="Oval 72"/>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4" name="Oval 73"/>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5" name="Oval 74"/>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6" name="Oval 75">
            <a:hlinkClick r:id="rId5" action="ppaction://hlinksldjump"/>
          </p:cNvPr>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7" name="Oval 76"/>
          <p:cNvSpPr/>
          <p:nvPr/>
        </p:nvSpPr>
        <p:spPr>
          <a:xfrm>
            <a:off x="3879987" y="720817"/>
            <a:ext cx="1232372" cy="1189938"/>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FFCC"/>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fade">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fade">
                                      <p:cBhvr>
                                        <p:cTn id="12" dur="500"/>
                                        <p:tgtEl>
                                          <p:spTgt spid="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xEl>
                                              <p:pRg st="2" end="2"/>
                                            </p:txEl>
                                          </p:spTgt>
                                        </p:tgtEl>
                                        <p:attrNameLst>
                                          <p:attrName>style.visibility</p:attrName>
                                        </p:attrNameLst>
                                      </p:cBhvr>
                                      <p:to>
                                        <p:strVal val="visible"/>
                                      </p:to>
                                    </p:set>
                                    <p:animEffect transition="in" filter="fade">
                                      <p:cBhvr>
                                        <p:cTn id="17" dur="500"/>
                                        <p:tgtEl>
                                          <p:spTgt spid="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
                                            <p:txEl>
                                              <p:pRg st="3" end="3"/>
                                            </p:txEl>
                                          </p:spTgt>
                                        </p:tgtEl>
                                        <p:attrNameLst>
                                          <p:attrName>style.visibility</p:attrName>
                                        </p:attrNameLst>
                                      </p:cBhvr>
                                      <p:to>
                                        <p:strVal val="visible"/>
                                      </p:to>
                                    </p:set>
                                    <p:animEffect transition="in" filter="fade">
                                      <p:cBhvr>
                                        <p:cTn id="22" dur="500"/>
                                        <p:tgtEl>
                                          <p:spTgt spid="58">
                                            <p:txEl>
                                              <p:pRg st="3" end="3"/>
                                            </p:txEl>
                                          </p:spTgt>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999"/>
                                          </p:stCondLst>
                                        </p:cTn>
                                        <p:tgtEl>
                                          <p:spTgt spid="6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nhacchocauhoi.wav"/>
                                        </p:tgtEl>
                                      </p:cMediaNode>
                                    </p:audio>
                                  </p:subTnLst>
                                </p:cTn>
                              </p:par>
                              <p:par>
                                <p:cTn id="29" presetID="8" presetClass="emph" presetSubtype="0" repeatCount="indefinite" fill="hold" grpId="1" nodeType="withEffect">
                                  <p:stCondLst>
                                    <p:cond delay="0"/>
                                  </p:stCondLst>
                                  <p:childTnLst>
                                    <p:animRot by="21600000">
                                      <p:cBhvr>
                                        <p:cTn id="30" dur="1000" fill="hold"/>
                                        <p:tgtEl>
                                          <p:spTgt spid="77"/>
                                        </p:tgtEl>
                                        <p:attrNameLst>
                                          <p:attrName>r</p:attrName>
                                        </p:attrNameLst>
                                      </p:cBhvr>
                                    </p:animRot>
                                  </p:childTnLst>
                                </p:cTn>
                              </p:par>
                              <p:par>
                                <p:cTn id="31" presetID="21" presetClass="exit" presetSubtype="1" repeatCount="indefinite" fill="hold" grpId="0" nodeType="withEffect">
                                  <p:stCondLst>
                                    <p:cond delay="0"/>
                                  </p:stCondLst>
                                  <p:childTnLst>
                                    <p:animEffect transition="out" filter="wheel(1)">
                                      <p:cBhvr>
                                        <p:cTn id="32" dur="1000"/>
                                        <p:tgtEl>
                                          <p:spTgt spid="77"/>
                                        </p:tgtEl>
                                      </p:cBhvr>
                                    </p:animEffect>
                                    <p:set>
                                      <p:cBhvr>
                                        <p:cTn id="33" dur="1" fill="hold">
                                          <p:stCondLst>
                                            <p:cond delay="999"/>
                                          </p:stCondLst>
                                        </p:cTn>
                                        <p:tgtEl>
                                          <p:spTgt spid="77"/>
                                        </p:tgtEl>
                                        <p:attrNameLst>
                                          <p:attrName>style.visibility</p:attrName>
                                        </p:attrNameLst>
                                      </p:cBhvr>
                                      <p:to>
                                        <p:strVal val="hidden"/>
                                      </p:to>
                                    </p:se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999"/>
                                          </p:stCondLst>
                                        </p:cTn>
                                        <p:tgtEl>
                                          <p:spTgt spid="62"/>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0"/>
                                  </p:stCondLst>
                                  <p:childTnLst>
                                    <p:set>
                                      <p:cBhvr>
                                        <p:cTn id="39" dur="1" fill="hold">
                                          <p:stCondLst>
                                            <p:cond delay="999"/>
                                          </p:stCondLst>
                                        </p:cTn>
                                        <p:tgtEl>
                                          <p:spTgt spid="63"/>
                                        </p:tgtEl>
                                        <p:attrNameLst>
                                          <p:attrName>style.visibility</p:attrName>
                                        </p:attrNameLst>
                                      </p:cBhvr>
                                      <p:to>
                                        <p:strVal val="visible"/>
                                      </p:to>
                                    </p:set>
                                  </p:childTnLst>
                                </p:cTn>
                              </p:par>
                            </p:childTnLst>
                          </p:cTn>
                        </p:par>
                        <p:par>
                          <p:cTn id="40" fill="hold">
                            <p:stCondLst>
                              <p:cond delay="3500"/>
                            </p:stCondLst>
                            <p:childTnLst>
                              <p:par>
                                <p:cTn id="41" presetID="1" presetClass="entr" presetSubtype="0" fill="hold" grpId="0" nodeType="afterEffect">
                                  <p:stCondLst>
                                    <p:cond delay="0"/>
                                  </p:stCondLst>
                                  <p:childTnLst>
                                    <p:set>
                                      <p:cBhvr>
                                        <p:cTn id="42" dur="1" fill="hold">
                                          <p:stCondLst>
                                            <p:cond delay="999"/>
                                          </p:stCondLst>
                                        </p:cTn>
                                        <p:tgtEl>
                                          <p:spTgt spid="64"/>
                                        </p:tgtEl>
                                        <p:attrNameLst>
                                          <p:attrName>style.visibility</p:attrName>
                                        </p:attrNameLst>
                                      </p:cBhvr>
                                      <p:to>
                                        <p:strVal val="visible"/>
                                      </p:to>
                                    </p:set>
                                  </p:childTnLst>
                                </p:cTn>
                              </p:par>
                            </p:childTnLst>
                          </p:cTn>
                        </p:par>
                        <p:par>
                          <p:cTn id="43" fill="hold">
                            <p:stCondLst>
                              <p:cond delay="4500"/>
                            </p:stCondLst>
                            <p:childTnLst>
                              <p:par>
                                <p:cTn id="44" presetID="1" presetClass="entr" presetSubtype="0" fill="hold" grpId="0" nodeType="afterEffect">
                                  <p:stCondLst>
                                    <p:cond delay="0"/>
                                  </p:stCondLst>
                                  <p:childTnLst>
                                    <p:set>
                                      <p:cBhvr>
                                        <p:cTn id="45" dur="1" fill="hold">
                                          <p:stCondLst>
                                            <p:cond delay="999"/>
                                          </p:stCondLst>
                                        </p:cTn>
                                        <p:tgtEl>
                                          <p:spTgt spid="65"/>
                                        </p:tgtEl>
                                        <p:attrNameLst>
                                          <p:attrName>style.visibility</p:attrName>
                                        </p:attrNameLst>
                                      </p:cBhvr>
                                      <p:to>
                                        <p:strVal val="visible"/>
                                      </p:to>
                                    </p:set>
                                  </p:childTnLst>
                                </p:cTn>
                              </p:par>
                            </p:childTnLst>
                          </p:cTn>
                        </p:par>
                        <p:par>
                          <p:cTn id="46" fill="hold">
                            <p:stCondLst>
                              <p:cond delay="5500"/>
                            </p:stCondLst>
                            <p:childTnLst>
                              <p:par>
                                <p:cTn id="47" presetID="1" presetClass="entr" presetSubtype="0" fill="hold" grpId="0" nodeType="afterEffect">
                                  <p:stCondLst>
                                    <p:cond delay="0"/>
                                  </p:stCondLst>
                                  <p:childTnLst>
                                    <p:set>
                                      <p:cBhvr>
                                        <p:cTn id="48" dur="1" fill="hold">
                                          <p:stCondLst>
                                            <p:cond delay="999"/>
                                          </p:stCondLst>
                                        </p:cTn>
                                        <p:tgtEl>
                                          <p:spTgt spid="66"/>
                                        </p:tgtEl>
                                        <p:attrNameLst>
                                          <p:attrName>style.visibility</p:attrName>
                                        </p:attrNameLst>
                                      </p:cBhvr>
                                      <p:to>
                                        <p:strVal val="visible"/>
                                      </p:to>
                                    </p:set>
                                  </p:childTnLst>
                                </p:cTn>
                              </p:par>
                            </p:childTnLst>
                          </p:cTn>
                        </p:par>
                        <p:par>
                          <p:cTn id="49" fill="hold">
                            <p:stCondLst>
                              <p:cond delay="6500"/>
                            </p:stCondLst>
                            <p:childTnLst>
                              <p:par>
                                <p:cTn id="50" presetID="1" presetClass="entr" presetSubtype="0" fill="hold" grpId="0" nodeType="afterEffect">
                                  <p:stCondLst>
                                    <p:cond delay="0"/>
                                  </p:stCondLst>
                                  <p:childTnLst>
                                    <p:set>
                                      <p:cBhvr>
                                        <p:cTn id="51" dur="1" fill="hold">
                                          <p:stCondLst>
                                            <p:cond delay="999"/>
                                          </p:stCondLst>
                                        </p:cTn>
                                        <p:tgtEl>
                                          <p:spTgt spid="67"/>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grpId="0" nodeType="afterEffect">
                                  <p:stCondLst>
                                    <p:cond delay="0"/>
                                  </p:stCondLst>
                                  <p:childTnLst>
                                    <p:set>
                                      <p:cBhvr>
                                        <p:cTn id="54" dur="1" fill="hold">
                                          <p:stCondLst>
                                            <p:cond delay="999"/>
                                          </p:stCondLst>
                                        </p:cTn>
                                        <p:tgtEl>
                                          <p:spTgt spid="68"/>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0"/>
                                  </p:stCondLst>
                                  <p:childTnLst>
                                    <p:set>
                                      <p:cBhvr>
                                        <p:cTn id="57" dur="1" fill="hold">
                                          <p:stCondLst>
                                            <p:cond delay="999"/>
                                          </p:stCondLst>
                                        </p:cTn>
                                        <p:tgtEl>
                                          <p:spTgt spid="69"/>
                                        </p:tgtEl>
                                        <p:attrNameLst>
                                          <p:attrName>style.visibility</p:attrName>
                                        </p:attrNameLst>
                                      </p:cBhvr>
                                      <p:to>
                                        <p:strVal val="visible"/>
                                      </p:to>
                                    </p:set>
                                  </p:childTnLst>
                                </p:cTn>
                              </p:par>
                            </p:childTnLst>
                          </p:cTn>
                        </p:par>
                        <p:par>
                          <p:cTn id="58" fill="hold">
                            <p:stCondLst>
                              <p:cond delay="9500"/>
                            </p:stCondLst>
                            <p:childTnLst>
                              <p:par>
                                <p:cTn id="59" presetID="1" presetClass="entr" presetSubtype="0" fill="hold" grpId="0" nodeType="afterEffect">
                                  <p:stCondLst>
                                    <p:cond delay="0"/>
                                  </p:stCondLst>
                                  <p:childTnLst>
                                    <p:set>
                                      <p:cBhvr>
                                        <p:cTn id="60" dur="1" fill="hold">
                                          <p:stCondLst>
                                            <p:cond delay="999"/>
                                          </p:stCondLst>
                                        </p:cTn>
                                        <p:tgtEl>
                                          <p:spTgt spid="70"/>
                                        </p:tgtEl>
                                        <p:attrNameLst>
                                          <p:attrName>style.visibility</p:attrName>
                                        </p:attrNameLst>
                                      </p:cBhvr>
                                      <p:to>
                                        <p:strVal val="visible"/>
                                      </p:to>
                                    </p:set>
                                  </p:childTnLst>
                                </p:cTn>
                              </p:par>
                            </p:childTnLst>
                          </p:cTn>
                        </p:par>
                        <p:par>
                          <p:cTn id="61" fill="hold">
                            <p:stCondLst>
                              <p:cond delay="10500"/>
                            </p:stCondLst>
                            <p:childTnLst>
                              <p:par>
                                <p:cTn id="62" presetID="1" presetClass="entr" presetSubtype="0" fill="hold" grpId="0" nodeType="afterEffect">
                                  <p:stCondLst>
                                    <p:cond delay="0"/>
                                  </p:stCondLst>
                                  <p:childTnLst>
                                    <p:set>
                                      <p:cBhvr>
                                        <p:cTn id="63" dur="1" fill="hold">
                                          <p:stCondLst>
                                            <p:cond delay="999"/>
                                          </p:stCondLst>
                                        </p:cTn>
                                        <p:tgtEl>
                                          <p:spTgt spid="71"/>
                                        </p:tgtEl>
                                        <p:attrNameLst>
                                          <p:attrName>style.visibility</p:attrName>
                                        </p:attrNameLst>
                                      </p:cBhvr>
                                      <p:to>
                                        <p:strVal val="visible"/>
                                      </p:to>
                                    </p:set>
                                  </p:childTnLst>
                                </p:cTn>
                              </p:par>
                            </p:childTnLst>
                          </p:cTn>
                        </p:par>
                        <p:par>
                          <p:cTn id="64" fill="hold">
                            <p:stCondLst>
                              <p:cond delay="11500"/>
                            </p:stCondLst>
                            <p:childTnLst>
                              <p:par>
                                <p:cTn id="65" presetID="1" presetClass="entr" presetSubtype="0" fill="hold" grpId="0" nodeType="afterEffect">
                                  <p:stCondLst>
                                    <p:cond delay="0"/>
                                  </p:stCondLst>
                                  <p:childTnLst>
                                    <p:set>
                                      <p:cBhvr>
                                        <p:cTn id="66" dur="1" fill="hold">
                                          <p:stCondLst>
                                            <p:cond delay="999"/>
                                          </p:stCondLst>
                                        </p:cTn>
                                        <p:tgtEl>
                                          <p:spTgt spid="72"/>
                                        </p:tgtEl>
                                        <p:attrNameLst>
                                          <p:attrName>style.visibility</p:attrName>
                                        </p:attrNameLst>
                                      </p:cBhvr>
                                      <p:to>
                                        <p:strVal val="visible"/>
                                      </p:to>
                                    </p:set>
                                  </p:childTnLst>
                                </p:cTn>
                              </p:par>
                            </p:childTnLst>
                          </p:cTn>
                        </p:par>
                        <p:par>
                          <p:cTn id="67" fill="hold">
                            <p:stCondLst>
                              <p:cond delay="12500"/>
                            </p:stCondLst>
                            <p:childTnLst>
                              <p:par>
                                <p:cTn id="68" presetID="1" presetClass="entr" presetSubtype="0" fill="hold" grpId="0" nodeType="afterEffect">
                                  <p:stCondLst>
                                    <p:cond delay="0"/>
                                  </p:stCondLst>
                                  <p:childTnLst>
                                    <p:set>
                                      <p:cBhvr>
                                        <p:cTn id="69" dur="1" fill="hold">
                                          <p:stCondLst>
                                            <p:cond delay="999"/>
                                          </p:stCondLst>
                                        </p:cTn>
                                        <p:tgtEl>
                                          <p:spTgt spid="73"/>
                                        </p:tgtEl>
                                        <p:attrNameLst>
                                          <p:attrName>style.visibility</p:attrName>
                                        </p:attrNameLst>
                                      </p:cBhvr>
                                      <p:to>
                                        <p:strVal val="visible"/>
                                      </p:to>
                                    </p:set>
                                  </p:childTnLst>
                                </p:cTn>
                              </p:par>
                            </p:childTnLst>
                          </p:cTn>
                        </p:par>
                        <p:par>
                          <p:cTn id="70" fill="hold">
                            <p:stCondLst>
                              <p:cond delay="13500"/>
                            </p:stCondLst>
                            <p:childTnLst>
                              <p:par>
                                <p:cTn id="71" presetID="1" presetClass="entr" presetSubtype="0" fill="hold" grpId="0" nodeType="afterEffect">
                                  <p:stCondLst>
                                    <p:cond delay="0"/>
                                  </p:stCondLst>
                                  <p:childTnLst>
                                    <p:set>
                                      <p:cBhvr>
                                        <p:cTn id="72" dur="1" fill="hold">
                                          <p:stCondLst>
                                            <p:cond delay="999"/>
                                          </p:stCondLst>
                                        </p:cTn>
                                        <p:tgtEl>
                                          <p:spTgt spid="74"/>
                                        </p:tgtEl>
                                        <p:attrNameLst>
                                          <p:attrName>style.visibility</p:attrName>
                                        </p:attrNameLst>
                                      </p:cBhvr>
                                      <p:to>
                                        <p:strVal val="visible"/>
                                      </p:to>
                                    </p:set>
                                  </p:childTnLst>
                                </p:cTn>
                              </p:par>
                            </p:childTnLst>
                          </p:cTn>
                        </p:par>
                        <p:par>
                          <p:cTn id="73" fill="hold">
                            <p:stCondLst>
                              <p:cond delay="14500"/>
                            </p:stCondLst>
                            <p:childTnLst>
                              <p:par>
                                <p:cTn id="74" presetID="1" presetClass="entr" presetSubtype="0" fill="hold" grpId="0" nodeType="afterEffect">
                                  <p:stCondLst>
                                    <p:cond delay="0"/>
                                  </p:stCondLst>
                                  <p:childTnLst>
                                    <p:set>
                                      <p:cBhvr>
                                        <p:cTn id="75" dur="1" fill="hold">
                                          <p:stCondLst>
                                            <p:cond delay="999"/>
                                          </p:stCondLst>
                                        </p:cTn>
                                        <p:tgtEl>
                                          <p:spTgt spid="75"/>
                                        </p:tgtEl>
                                        <p:attrNameLst>
                                          <p:attrName>style.visibility</p:attrName>
                                        </p:attrNameLst>
                                      </p:cBhvr>
                                      <p:to>
                                        <p:strVal val="visible"/>
                                      </p:to>
                                    </p:set>
                                  </p:childTnLst>
                                </p:cTn>
                              </p:par>
                            </p:childTnLst>
                          </p:cTn>
                        </p:par>
                        <p:par>
                          <p:cTn id="76" fill="hold">
                            <p:stCondLst>
                              <p:cond delay="15500"/>
                            </p:stCondLst>
                            <p:childTnLst>
                              <p:par>
                                <p:cTn id="77" presetID="1" presetClass="entr" presetSubtype="0" fill="hold" grpId="0" nodeType="afterEffect">
                                  <p:stCondLst>
                                    <p:cond delay="0"/>
                                  </p:stCondLst>
                                  <p:childTnLst>
                                    <p:set>
                                      <p:cBhvr>
                                        <p:cTn id="78" dur="1" fill="hold">
                                          <p:stCondLst>
                                            <p:cond delay="999"/>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7" grpId="1" animBg="1"/>
      <p:bldP spid="77"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grpSp>
        <p:nvGrpSpPr>
          <p:cNvPr id="1083" name="Google Shape;1083;p36"/>
          <p:cNvGrpSpPr/>
          <p:nvPr/>
        </p:nvGrpSpPr>
        <p:grpSpPr>
          <a:xfrm rot="645801">
            <a:off x="216252" y="528493"/>
            <a:ext cx="3381808" cy="912091"/>
            <a:chOff x="4345425" y="2175475"/>
            <a:chExt cx="800750" cy="176025"/>
          </a:xfrm>
        </p:grpSpPr>
        <p:sp>
          <p:nvSpPr>
            <p:cNvPr id="1084" name="Google Shape;1084;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3" name="Google Shape;1093;p36"/>
          <p:cNvSpPr txBox="1">
            <a:spLocks noGrp="1"/>
          </p:cNvSpPr>
          <p:nvPr>
            <p:ph type="subTitle" idx="4"/>
          </p:nvPr>
        </p:nvSpPr>
        <p:spPr>
          <a:xfrm>
            <a:off x="457585" y="721051"/>
            <a:ext cx="2879352"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BT3. </a:t>
            </a:r>
            <a:r>
              <a:rPr lang="en" dirty="0" smtClean="0"/>
              <a:t>Tạo từ ghép với từ:</a:t>
            </a:r>
            <a:endParaRPr dirty="0"/>
          </a:p>
        </p:txBody>
      </p:sp>
      <p:grpSp>
        <p:nvGrpSpPr>
          <p:cNvPr id="48" name="Google Shape;929;p32"/>
          <p:cNvGrpSpPr/>
          <p:nvPr/>
        </p:nvGrpSpPr>
        <p:grpSpPr>
          <a:xfrm>
            <a:off x="2915777" y="2604978"/>
            <a:ext cx="2581256" cy="532572"/>
            <a:chOff x="1822875" y="1377000"/>
            <a:chExt cx="548075" cy="286550"/>
          </a:xfrm>
        </p:grpSpPr>
        <p:sp>
          <p:nvSpPr>
            <p:cNvPr id="49"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850;p31"/>
          <p:cNvSpPr txBox="1">
            <a:spLocks noGrp="1"/>
          </p:cNvSpPr>
          <p:nvPr>
            <p:ph type="subTitle" idx="4294967295"/>
          </p:nvPr>
        </p:nvSpPr>
        <p:spPr>
          <a:xfrm>
            <a:off x="5682383" y="1480635"/>
            <a:ext cx="2791766" cy="2804285"/>
          </a:xfrm>
          <a:prstGeom prst="rect">
            <a:avLst/>
          </a:prstGeom>
        </p:spPr>
        <p:txBody>
          <a:bodyPr spcFirstLastPara="1" wrap="square" lIns="0" tIns="0" rIns="0" bIns="0" anchor="t" anchorCtr="0">
            <a:noAutofit/>
          </a:bodyPr>
          <a:lstStyle/>
          <a:p>
            <a:pPr marL="0" lvl="0" indent="0" algn="just"/>
            <a:r>
              <a:rPr lang="en-US" sz="4000" dirty="0" err="1" smtClean="0"/>
              <a:t>Kì</a:t>
            </a:r>
            <a:r>
              <a:rPr lang="en-US" sz="4000" dirty="0" smtClean="0"/>
              <a:t> </a:t>
            </a:r>
            <a:r>
              <a:rPr lang="en-US" sz="4000" dirty="0" err="1" smtClean="0"/>
              <a:t>thi</a:t>
            </a:r>
            <a:endParaRPr lang="en-US" sz="4000" dirty="0" smtClean="0"/>
          </a:p>
          <a:p>
            <a:pPr marL="0" lvl="0" indent="0" algn="just"/>
            <a:r>
              <a:rPr lang="en-US" sz="4000" dirty="0" err="1" smtClean="0"/>
              <a:t>Thi</a:t>
            </a:r>
            <a:r>
              <a:rPr lang="en-US" sz="4000" dirty="0" smtClean="0"/>
              <a:t> </a:t>
            </a:r>
            <a:r>
              <a:rPr lang="en-US" sz="4000" dirty="0" err="1" smtClean="0"/>
              <a:t>đua</a:t>
            </a:r>
            <a:endParaRPr lang="en-US" sz="4000" dirty="0" smtClean="0"/>
          </a:p>
          <a:p>
            <a:pPr marL="0" lvl="0" indent="0" algn="just"/>
            <a:r>
              <a:rPr lang="en-US" sz="4000" dirty="0" err="1" smtClean="0"/>
              <a:t>Hội</a:t>
            </a:r>
            <a:r>
              <a:rPr lang="en-US" sz="4000" dirty="0" smtClean="0"/>
              <a:t> </a:t>
            </a:r>
            <a:r>
              <a:rPr lang="en-US" sz="4000" dirty="0" err="1" smtClean="0"/>
              <a:t>thi</a:t>
            </a:r>
            <a:endParaRPr lang="en-US" sz="4000" dirty="0" smtClean="0"/>
          </a:p>
          <a:p>
            <a:pPr marL="0" lvl="0" indent="0" algn="just"/>
            <a:endParaRPr sz="2400" dirty="0"/>
          </a:p>
        </p:txBody>
      </p:sp>
      <p:sp>
        <p:nvSpPr>
          <p:cNvPr id="59" name="Google Shape;850;p31"/>
          <p:cNvSpPr txBox="1">
            <a:spLocks noGrp="1"/>
          </p:cNvSpPr>
          <p:nvPr>
            <p:ph type="subTitle" idx="4294967295"/>
          </p:nvPr>
        </p:nvSpPr>
        <p:spPr>
          <a:xfrm>
            <a:off x="600552" y="2121298"/>
            <a:ext cx="2144029" cy="2248684"/>
          </a:xfrm>
          <a:prstGeom prst="rect">
            <a:avLst/>
          </a:prstGeom>
        </p:spPr>
        <p:txBody>
          <a:bodyPr spcFirstLastPara="1" wrap="square" lIns="0" tIns="0" rIns="0" bIns="0" anchor="t" anchorCtr="0">
            <a:noAutofit/>
          </a:bodyPr>
          <a:lstStyle/>
          <a:p>
            <a:pPr marL="127000" indent="0">
              <a:buNone/>
            </a:pPr>
            <a:r>
              <a:rPr lang="en-US" sz="6600" dirty="0" err="1" smtClean="0">
                <a:latin typeface="Times New Roman" panose="02020603050405020304" pitchFamily="18" charset="0"/>
                <a:cs typeface="Times New Roman" panose="02020603050405020304" pitchFamily="18" charset="0"/>
              </a:rPr>
              <a:t>Thi</a:t>
            </a:r>
            <a:r>
              <a:rPr lang="en-US" sz="6600" dirty="0" smtClean="0">
                <a:latin typeface="Times New Roman" panose="02020603050405020304" pitchFamily="18" charset="0"/>
                <a:cs typeface="Times New Roman" panose="02020603050405020304" pitchFamily="18" charset="0"/>
              </a:rPr>
              <a:t> </a:t>
            </a:r>
            <a:endParaRPr lang="en-US" sz="6600" dirty="0">
              <a:latin typeface="Times New Roman" panose="02020603050405020304" pitchFamily="18" charset="0"/>
              <a:cs typeface="Times New Roman" panose="02020603050405020304" pitchFamily="18" charset="0"/>
            </a:endParaRPr>
          </a:p>
        </p:txBody>
      </p:sp>
      <p:sp>
        <p:nvSpPr>
          <p:cNvPr id="60" name="Oval 59"/>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1" name="Oval 60"/>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2" name="Oval 61"/>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3" name="Oval 62"/>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4" name="Oval 63"/>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5" name="Oval 64"/>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6" name="Oval 65"/>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7" name="Oval 66"/>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8" name="Oval 67"/>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9" name="Oval 68"/>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0" name="Oval 69"/>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1" name="Oval 70"/>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2" name="Oval 71"/>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3" name="Oval 72"/>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4" name="Oval 73"/>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5" name="Oval 74"/>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6" name="Oval 75">
            <a:hlinkClick r:id="rId5" action="ppaction://hlinksldjump"/>
          </p:cNvPr>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7" name="Oval 76"/>
          <p:cNvSpPr/>
          <p:nvPr/>
        </p:nvSpPr>
        <p:spPr>
          <a:xfrm>
            <a:off x="3879987" y="720817"/>
            <a:ext cx="1232372" cy="1189938"/>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FFCC"/>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822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fade">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fade">
                                      <p:cBhvr>
                                        <p:cTn id="12" dur="500"/>
                                        <p:tgtEl>
                                          <p:spTgt spid="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xEl>
                                              <p:pRg st="2" end="2"/>
                                            </p:txEl>
                                          </p:spTgt>
                                        </p:tgtEl>
                                        <p:attrNameLst>
                                          <p:attrName>style.visibility</p:attrName>
                                        </p:attrNameLst>
                                      </p:cBhvr>
                                      <p:to>
                                        <p:strVal val="visible"/>
                                      </p:to>
                                    </p:set>
                                    <p:animEffect transition="in" filter="fade">
                                      <p:cBhvr>
                                        <p:cTn id="17" dur="500"/>
                                        <p:tgtEl>
                                          <p:spTgt spid="58">
                                            <p:txEl>
                                              <p:pRg st="2" end="2"/>
                                            </p:txEl>
                                          </p:spTgt>
                                        </p:tgtEl>
                                      </p:cBhvr>
                                    </p:animEffect>
                                  </p:childTnLst>
                                </p:cTn>
                              </p:par>
                              <p:par>
                                <p:cTn id="18" presetID="10" presetClass="entr" presetSubtype="0" fill="hold" grpId="2" nodeType="with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999"/>
                                          </p:stCondLst>
                                        </p:cTn>
                                        <p:tgtEl>
                                          <p:spTgt spid="6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nhacchocauhoi.wav"/>
                                        </p:tgtEl>
                                      </p:cMediaNode>
                                    </p:audio>
                                  </p:subTnLst>
                                </p:cTn>
                              </p:par>
                              <p:par>
                                <p:cTn id="24" presetID="8" presetClass="emph" presetSubtype="0" repeatCount="indefinite" fill="hold" grpId="1" nodeType="withEffect">
                                  <p:stCondLst>
                                    <p:cond delay="0"/>
                                  </p:stCondLst>
                                  <p:childTnLst>
                                    <p:animRot by="21600000">
                                      <p:cBhvr>
                                        <p:cTn id="25" dur="1000" fill="hold"/>
                                        <p:tgtEl>
                                          <p:spTgt spid="77"/>
                                        </p:tgtEl>
                                        <p:attrNameLst>
                                          <p:attrName>r</p:attrName>
                                        </p:attrNameLst>
                                      </p:cBhvr>
                                    </p:animRot>
                                  </p:childTnLst>
                                </p:cTn>
                              </p:par>
                              <p:par>
                                <p:cTn id="26" presetID="21" presetClass="exit" presetSubtype="1" repeatCount="indefinite" fill="hold" grpId="0" nodeType="withEffect">
                                  <p:stCondLst>
                                    <p:cond delay="0"/>
                                  </p:stCondLst>
                                  <p:childTnLst>
                                    <p:animEffect transition="out" filter="wheel(1)">
                                      <p:cBhvr>
                                        <p:cTn id="27" dur="1000"/>
                                        <p:tgtEl>
                                          <p:spTgt spid="77"/>
                                        </p:tgtEl>
                                      </p:cBhvr>
                                    </p:animEffect>
                                    <p:set>
                                      <p:cBhvr>
                                        <p:cTn id="28" dur="1" fill="hold">
                                          <p:stCondLst>
                                            <p:cond delay="999"/>
                                          </p:stCondLst>
                                        </p:cTn>
                                        <p:tgtEl>
                                          <p:spTgt spid="77"/>
                                        </p:tgtEl>
                                        <p:attrNameLst>
                                          <p:attrName>style.visibility</p:attrName>
                                        </p:attrNameLst>
                                      </p:cBhvr>
                                      <p:to>
                                        <p:strVal val="hidden"/>
                                      </p:to>
                                    </p:set>
                                  </p:childTnLst>
                                </p:cTn>
                              </p:par>
                            </p:childTnLst>
                          </p:cTn>
                        </p:par>
                        <p:par>
                          <p:cTn id="29" fill="hold">
                            <p:stCondLst>
                              <p:cond delay="1500"/>
                            </p:stCondLst>
                            <p:childTnLst>
                              <p:par>
                                <p:cTn id="30" presetID="1" presetClass="entr" presetSubtype="0" fill="hold" grpId="0" nodeType="afterEffect">
                                  <p:stCondLst>
                                    <p:cond delay="0"/>
                                  </p:stCondLst>
                                  <p:childTnLst>
                                    <p:set>
                                      <p:cBhvr>
                                        <p:cTn id="31" dur="1" fill="hold">
                                          <p:stCondLst>
                                            <p:cond delay="999"/>
                                          </p:stCondLst>
                                        </p:cTn>
                                        <p:tgtEl>
                                          <p:spTgt spid="62"/>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grpId="0" nodeType="afterEffect">
                                  <p:stCondLst>
                                    <p:cond delay="0"/>
                                  </p:stCondLst>
                                  <p:childTnLst>
                                    <p:set>
                                      <p:cBhvr>
                                        <p:cTn id="34" dur="1" fill="hold">
                                          <p:stCondLst>
                                            <p:cond delay="999"/>
                                          </p:stCondLst>
                                        </p:cTn>
                                        <p:tgtEl>
                                          <p:spTgt spid="63"/>
                                        </p:tgtEl>
                                        <p:attrNameLst>
                                          <p:attrName>style.visibility</p:attrName>
                                        </p:attrNameLst>
                                      </p:cBhvr>
                                      <p:to>
                                        <p:strVal val="visible"/>
                                      </p:to>
                                    </p:set>
                                  </p:childTnLst>
                                </p:cTn>
                              </p:par>
                            </p:childTnLst>
                          </p:cTn>
                        </p:par>
                        <p:par>
                          <p:cTn id="35" fill="hold">
                            <p:stCondLst>
                              <p:cond delay="3500"/>
                            </p:stCondLst>
                            <p:childTnLst>
                              <p:par>
                                <p:cTn id="36" presetID="1" presetClass="entr" presetSubtype="0" fill="hold" grpId="0" nodeType="afterEffect">
                                  <p:stCondLst>
                                    <p:cond delay="0"/>
                                  </p:stCondLst>
                                  <p:childTnLst>
                                    <p:set>
                                      <p:cBhvr>
                                        <p:cTn id="37" dur="1" fill="hold">
                                          <p:stCondLst>
                                            <p:cond delay="999"/>
                                          </p:stCondLst>
                                        </p:cTn>
                                        <p:tgtEl>
                                          <p:spTgt spid="64"/>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grpId="0" nodeType="afterEffect">
                                  <p:stCondLst>
                                    <p:cond delay="0"/>
                                  </p:stCondLst>
                                  <p:childTnLst>
                                    <p:set>
                                      <p:cBhvr>
                                        <p:cTn id="40" dur="1" fill="hold">
                                          <p:stCondLst>
                                            <p:cond delay="999"/>
                                          </p:stCondLst>
                                        </p:cTn>
                                        <p:tgtEl>
                                          <p:spTgt spid="65"/>
                                        </p:tgtEl>
                                        <p:attrNameLst>
                                          <p:attrName>style.visibility</p:attrName>
                                        </p:attrNameLst>
                                      </p:cBhvr>
                                      <p:to>
                                        <p:strVal val="visible"/>
                                      </p:to>
                                    </p:set>
                                  </p:childTnLst>
                                </p:cTn>
                              </p:par>
                            </p:childTnLst>
                          </p:cTn>
                        </p:par>
                        <p:par>
                          <p:cTn id="41" fill="hold">
                            <p:stCondLst>
                              <p:cond delay="5500"/>
                            </p:stCondLst>
                            <p:childTnLst>
                              <p:par>
                                <p:cTn id="42" presetID="1" presetClass="entr" presetSubtype="0" fill="hold" grpId="0" nodeType="afterEffect">
                                  <p:stCondLst>
                                    <p:cond delay="0"/>
                                  </p:stCondLst>
                                  <p:childTnLst>
                                    <p:set>
                                      <p:cBhvr>
                                        <p:cTn id="43" dur="1" fill="hold">
                                          <p:stCondLst>
                                            <p:cond delay="999"/>
                                          </p:stCondLst>
                                        </p:cTn>
                                        <p:tgtEl>
                                          <p:spTgt spid="66"/>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0"/>
                                  </p:stCondLst>
                                  <p:childTnLst>
                                    <p:set>
                                      <p:cBhvr>
                                        <p:cTn id="46" dur="1" fill="hold">
                                          <p:stCondLst>
                                            <p:cond delay="999"/>
                                          </p:stCondLst>
                                        </p:cTn>
                                        <p:tgtEl>
                                          <p:spTgt spid="67"/>
                                        </p:tgtEl>
                                        <p:attrNameLst>
                                          <p:attrName>style.visibility</p:attrName>
                                        </p:attrNameLst>
                                      </p:cBhvr>
                                      <p:to>
                                        <p:strVal val="visible"/>
                                      </p:to>
                                    </p:set>
                                  </p:childTnLst>
                                </p:cTn>
                              </p:par>
                            </p:childTnLst>
                          </p:cTn>
                        </p:par>
                        <p:par>
                          <p:cTn id="47" fill="hold">
                            <p:stCondLst>
                              <p:cond delay="7500"/>
                            </p:stCondLst>
                            <p:childTnLst>
                              <p:par>
                                <p:cTn id="48" presetID="1" presetClass="entr" presetSubtype="0" fill="hold" grpId="0" nodeType="afterEffect">
                                  <p:stCondLst>
                                    <p:cond delay="0"/>
                                  </p:stCondLst>
                                  <p:childTnLst>
                                    <p:set>
                                      <p:cBhvr>
                                        <p:cTn id="49" dur="1" fill="hold">
                                          <p:stCondLst>
                                            <p:cond delay="999"/>
                                          </p:stCondLst>
                                        </p:cTn>
                                        <p:tgtEl>
                                          <p:spTgt spid="68"/>
                                        </p:tgtEl>
                                        <p:attrNameLst>
                                          <p:attrName>style.visibility</p:attrName>
                                        </p:attrNameLst>
                                      </p:cBhvr>
                                      <p:to>
                                        <p:strVal val="visible"/>
                                      </p:to>
                                    </p:set>
                                  </p:childTnLst>
                                </p:cTn>
                              </p:par>
                            </p:childTnLst>
                          </p:cTn>
                        </p:par>
                        <p:par>
                          <p:cTn id="50" fill="hold">
                            <p:stCondLst>
                              <p:cond delay="8500"/>
                            </p:stCondLst>
                            <p:childTnLst>
                              <p:par>
                                <p:cTn id="51" presetID="1" presetClass="entr" presetSubtype="0" fill="hold" grpId="0" nodeType="afterEffect">
                                  <p:stCondLst>
                                    <p:cond delay="0"/>
                                  </p:stCondLst>
                                  <p:childTnLst>
                                    <p:set>
                                      <p:cBhvr>
                                        <p:cTn id="52" dur="1" fill="hold">
                                          <p:stCondLst>
                                            <p:cond delay="999"/>
                                          </p:stCondLst>
                                        </p:cTn>
                                        <p:tgtEl>
                                          <p:spTgt spid="69"/>
                                        </p:tgtEl>
                                        <p:attrNameLst>
                                          <p:attrName>style.visibility</p:attrName>
                                        </p:attrNameLst>
                                      </p:cBhvr>
                                      <p:to>
                                        <p:strVal val="visible"/>
                                      </p:to>
                                    </p:set>
                                  </p:childTnLst>
                                </p:cTn>
                              </p:par>
                            </p:childTnLst>
                          </p:cTn>
                        </p:par>
                        <p:par>
                          <p:cTn id="53" fill="hold">
                            <p:stCondLst>
                              <p:cond delay="9500"/>
                            </p:stCondLst>
                            <p:childTnLst>
                              <p:par>
                                <p:cTn id="54" presetID="1" presetClass="entr" presetSubtype="0" fill="hold" grpId="0" nodeType="afterEffect">
                                  <p:stCondLst>
                                    <p:cond delay="0"/>
                                  </p:stCondLst>
                                  <p:childTnLst>
                                    <p:set>
                                      <p:cBhvr>
                                        <p:cTn id="55" dur="1" fill="hold">
                                          <p:stCondLst>
                                            <p:cond delay="999"/>
                                          </p:stCondLst>
                                        </p:cTn>
                                        <p:tgtEl>
                                          <p:spTgt spid="70"/>
                                        </p:tgtEl>
                                        <p:attrNameLst>
                                          <p:attrName>style.visibility</p:attrName>
                                        </p:attrNameLst>
                                      </p:cBhvr>
                                      <p:to>
                                        <p:strVal val="visible"/>
                                      </p:to>
                                    </p:set>
                                  </p:childTnLst>
                                </p:cTn>
                              </p:par>
                            </p:childTnLst>
                          </p:cTn>
                        </p:par>
                        <p:par>
                          <p:cTn id="56" fill="hold">
                            <p:stCondLst>
                              <p:cond delay="10500"/>
                            </p:stCondLst>
                            <p:childTnLst>
                              <p:par>
                                <p:cTn id="57" presetID="1" presetClass="entr" presetSubtype="0" fill="hold" grpId="0" nodeType="afterEffect">
                                  <p:stCondLst>
                                    <p:cond delay="0"/>
                                  </p:stCondLst>
                                  <p:childTnLst>
                                    <p:set>
                                      <p:cBhvr>
                                        <p:cTn id="58" dur="1" fill="hold">
                                          <p:stCondLst>
                                            <p:cond delay="999"/>
                                          </p:stCondLst>
                                        </p:cTn>
                                        <p:tgtEl>
                                          <p:spTgt spid="71"/>
                                        </p:tgtEl>
                                        <p:attrNameLst>
                                          <p:attrName>style.visibility</p:attrName>
                                        </p:attrNameLst>
                                      </p:cBhvr>
                                      <p:to>
                                        <p:strVal val="visible"/>
                                      </p:to>
                                    </p:set>
                                  </p:childTnLst>
                                </p:cTn>
                              </p:par>
                            </p:childTnLst>
                          </p:cTn>
                        </p:par>
                        <p:par>
                          <p:cTn id="59" fill="hold">
                            <p:stCondLst>
                              <p:cond delay="11500"/>
                            </p:stCondLst>
                            <p:childTnLst>
                              <p:par>
                                <p:cTn id="60" presetID="1" presetClass="entr" presetSubtype="0" fill="hold" grpId="0" nodeType="afterEffect">
                                  <p:stCondLst>
                                    <p:cond delay="0"/>
                                  </p:stCondLst>
                                  <p:childTnLst>
                                    <p:set>
                                      <p:cBhvr>
                                        <p:cTn id="61" dur="1" fill="hold">
                                          <p:stCondLst>
                                            <p:cond delay="999"/>
                                          </p:stCondLst>
                                        </p:cTn>
                                        <p:tgtEl>
                                          <p:spTgt spid="72"/>
                                        </p:tgtEl>
                                        <p:attrNameLst>
                                          <p:attrName>style.visibility</p:attrName>
                                        </p:attrNameLst>
                                      </p:cBhvr>
                                      <p:to>
                                        <p:strVal val="visible"/>
                                      </p:to>
                                    </p:set>
                                  </p:childTnLst>
                                </p:cTn>
                              </p:par>
                            </p:childTnLst>
                          </p:cTn>
                        </p:par>
                        <p:par>
                          <p:cTn id="62" fill="hold">
                            <p:stCondLst>
                              <p:cond delay="12500"/>
                            </p:stCondLst>
                            <p:childTnLst>
                              <p:par>
                                <p:cTn id="63" presetID="1" presetClass="entr" presetSubtype="0" fill="hold" grpId="0" nodeType="afterEffect">
                                  <p:stCondLst>
                                    <p:cond delay="0"/>
                                  </p:stCondLst>
                                  <p:childTnLst>
                                    <p:set>
                                      <p:cBhvr>
                                        <p:cTn id="64" dur="1" fill="hold">
                                          <p:stCondLst>
                                            <p:cond delay="999"/>
                                          </p:stCondLst>
                                        </p:cTn>
                                        <p:tgtEl>
                                          <p:spTgt spid="73"/>
                                        </p:tgtEl>
                                        <p:attrNameLst>
                                          <p:attrName>style.visibility</p:attrName>
                                        </p:attrNameLst>
                                      </p:cBhvr>
                                      <p:to>
                                        <p:strVal val="visible"/>
                                      </p:to>
                                    </p:set>
                                  </p:childTnLst>
                                </p:cTn>
                              </p:par>
                            </p:childTnLst>
                          </p:cTn>
                        </p:par>
                        <p:par>
                          <p:cTn id="65" fill="hold">
                            <p:stCondLst>
                              <p:cond delay="13500"/>
                            </p:stCondLst>
                            <p:childTnLst>
                              <p:par>
                                <p:cTn id="66" presetID="1" presetClass="entr" presetSubtype="0" fill="hold" grpId="0" nodeType="afterEffect">
                                  <p:stCondLst>
                                    <p:cond delay="0"/>
                                  </p:stCondLst>
                                  <p:childTnLst>
                                    <p:set>
                                      <p:cBhvr>
                                        <p:cTn id="67" dur="1" fill="hold">
                                          <p:stCondLst>
                                            <p:cond delay="999"/>
                                          </p:stCondLst>
                                        </p:cTn>
                                        <p:tgtEl>
                                          <p:spTgt spid="74"/>
                                        </p:tgtEl>
                                        <p:attrNameLst>
                                          <p:attrName>style.visibility</p:attrName>
                                        </p:attrNameLst>
                                      </p:cBhvr>
                                      <p:to>
                                        <p:strVal val="visible"/>
                                      </p:to>
                                    </p:set>
                                  </p:childTnLst>
                                </p:cTn>
                              </p:par>
                            </p:childTnLst>
                          </p:cTn>
                        </p:par>
                        <p:par>
                          <p:cTn id="68" fill="hold">
                            <p:stCondLst>
                              <p:cond delay="14500"/>
                            </p:stCondLst>
                            <p:childTnLst>
                              <p:par>
                                <p:cTn id="69" presetID="1" presetClass="entr" presetSubtype="0" fill="hold" grpId="0" nodeType="afterEffect">
                                  <p:stCondLst>
                                    <p:cond delay="0"/>
                                  </p:stCondLst>
                                  <p:childTnLst>
                                    <p:set>
                                      <p:cBhvr>
                                        <p:cTn id="70" dur="1" fill="hold">
                                          <p:stCondLst>
                                            <p:cond delay="999"/>
                                          </p:stCondLst>
                                        </p:cTn>
                                        <p:tgtEl>
                                          <p:spTgt spid="75"/>
                                        </p:tgtEl>
                                        <p:attrNameLst>
                                          <p:attrName>style.visibility</p:attrName>
                                        </p:attrNameLst>
                                      </p:cBhvr>
                                      <p:to>
                                        <p:strVal val="visible"/>
                                      </p:to>
                                    </p:set>
                                  </p:childTnLst>
                                </p:cTn>
                              </p:par>
                            </p:childTnLst>
                          </p:cTn>
                        </p:par>
                        <p:par>
                          <p:cTn id="71" fill="hold">
                            <p:stCondLst>
                              <p:cond delay="15500"/>
                            </p:stCondLst>
                            <p:childTnLst>
                              <p:par>
                                <p:cTn id="72" presetID="1" presetClass="entr" presetSubtype="0" fill="hold" grpId="0" nodeType="afterEffect">
                                  <p:stCondLst>
                                    <p:cond delay="0"/>
                                  </p:stCondLst>
                                  <p:childTnLst>
                                    <p:set>
                                      <p:cBhvr>
                                        <p:cTn id="73" dur="1" fill="hold">
                                          <p:stCondLst>
                                            <p:cond delay="999"/>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7" grpId="1" animBg="1"/>
      <p:bldP spid="77"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grpSp>
        <p:nvGrpSpPr>
          <p:cNvPr id="1083" name="Google Shape;1083;p36"/>
          <p:cNvGrpSpPr/>
          <p:nvPr/>
        </p:nvGrpSpPr>
        <p:grpSpPr>
          <a:xfrm rot="645801">
            <a:off x="216252" y="528493"/>
            <a:ext cx="3381808" cy="912091"/>
            <a:chOff x="4345425" y="2175475"/>
            <a:chExt cx="800750" cy="176025"/>
          </a:xfrm>
        </p:grpSpPr>
        <p:sp>
          <p:nvSpPr>
            <p:cNvPr id="1084" name="Google Shape;1084;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3" name="Google Shape;1093;p36"/>
          <p:cNvSpPr txBox="1">
            <a:spLocks noGrp="1"/>
          </p:cNvSpPr>
          <p:nvPr>
            <p:ph type="subTitle" idx="4"/>
          </p:nvPr>
        </p:nvSpPr>
        <p:spPr>
          <a:xfrm>
            <a:off x="457585" y="721051"/>
            <a:ext cx="2879352"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BT4. </a:t>
            </a:r>
            <a:r>
              <a:rPr lang="en" dirty="0" smtClean="0"/>
              <a:t>Tạo từ láy với từ:</a:t>
            </a:r>
            <a:endParaRPr dirty="0"/>
          </a:p>
        </p:txBody>
      </p:sp>
      <p:grpSp>
        <p:nvGrpSpPr>
          <p:cNvPr id="48" name="Google Shape;929;p32"/>
          <p:cNvGrpSpPr/>
          <p:nvPr/>
        </p:nvGrpSpPr>
        <p:grpSpPr>
          <a:xfrm>
            <a:off x="2915777" y="2604978"/>
            <a:ext cx="2581256" cy="532572"/>
            <a:chOff x="1822875" y="1377000"/>
            <a:chExt cx="548075" cy="286550"/>
          </a:xfrm>
        </p:grpSpPr>
        <p:sp>
          <p:nvSpPr>
            <p:cNvPr id="49"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850;p31"/>
          <p:cNvSpPr txBox="1">
            <a:spLocks noGrp="1"/>
          </p:cNvSpPr>
          <p:nvPr>
            <p:ph type="subTitle" idx="4294967295"/>
          </p:nvPr>
        </p:nvSpPr>
        <p:spPr>
          <a:xfrm>
            <a:off x="5627491" y="1970163"/>
            <a:ext cx="2791766" cy="2804285"/>
          </a:xfrm>
          <a:prstGeom prst="rect">
            <a:avLst/>
          </a:prstGeom>
        </p:spPr>
        <p:txBody>
          <a:bodyPr spcFirstLastPara="1" wrap="square" lIns="0" tIns="0" rIns="0" bIns="0" anchor="t" anchorCtr="0">
            <a:noAutofit/>
          </a:bodyPr>
          <a:lstStyle/>
          <a:p>
            <a:pPr marL="0" lvl="0" indent="0" algn="just"/>
            <a:r>
              <a:rPr lang="en-US" sz="4000" dirty="0" err="1" smtClean="0"/>
              <a:t>Nhỏ</a:t>
            </a:r>
            <a:r>
              <a:rPr lang="en-US" sz="4000" dirty="0" smtClean="0"/>
              <a:t> </a:t>
            </a:r>
            <a:r>
              <a:rPr lang="en-US" sz="4000" dirty="0" err="1" smtClean="0"/>
              <a:t>nhắn</a:t>
            </a:r>
            <a:endParaRPr lang="en-US" sz="4000" dirty="0" smtClean="0"/>
          </a:p>
          <a:p>
            <a:pPr marL="0" lvl="0" indent="0" algn="just"/>
            <a:r>
              <a:rPr lang="en-US" sz="4000" dirty="0" err="1" smtClean="0"/>
              <a:t>Nho</a:t>
            </a:r>
            <a:r>
              <a:rPr lang="en-US" sz="4000" dirty="0" smtClean="0"/>
              <a:t> </a:t>
            </a:r>
            <a:r>
              <a:rPr lang="en-US" sz="4000" dirty="0" err="1" smtClean="0"/>
              <a:t>nhỏ</a:t>
            </a:r>
            <a:endParaRPr lang="en-US" sz="4000" dirty="0" smtClean="0"/>
          </a:p>
        </p:txBody>
      </p:sp>
      <p:sp>
        <p:nvSpPr>
          <p:cNvPr id="59" name="Google Shape;850;p31"/>
          <p:cNvSpPr txBox="1">
            <a:spLocks noGrp="1"/>
          </p:cNvSpPr>
          <p:nvPr>
            <p:ph type="subTitle" idx="4294967295"/>
          </p:nvPr>
        </p:nvSpPr>
        <p:spPr>
          <a:xfrm>
            <a:off x="600552" y="2121298"/>
            <a:ext cx="2144029" cy="2248684"/>
          </a:xfrm>
          <a:prstGeom prst="rect">
            <a:avLst/>
          </a:prstGeom>
        </p:spPr>
        <p:txBody>
          <a:bodyPr spcFirstLastPara="1" wrap="square" lIns="0" tIns="0" rIns="0" bIns="0" anchor="t" anchorCtr="0">
            <a:noAutofit/>
          </a:bodyPr>
          <a:lstStyle/>
          <a:p>
            <a:pPr marL="127000" indent="0">
              <a:buNone/>
            </a:pPr>
            <a:r>
              <a:rPr lang="en-US" sz="6600" dirty="0" err="1" smtClean="0">
                <a:latin typeface="Times New Roman" panose="02020603050405020304" pitchFamily="18" charset="0"/>
                <a:cs typeface="Times New Roman" panose="02020603050405020304" pitchFamily="18" charset="0"/>
              </a:rPr>
              <a:t>Nhỏ</a:t>
            </a:r>
            <a:endParaRPr lang="en-US" sz="6600" dirty="0">
              <a:latin typeface="Times New Roman" panose="02020603050405020304" pitchFamily="18" charset="0"/>
              <a:cs typeface="Times New Roman" panose="02020603050405020304" pitchFamily="18" charset="0"/>
            </a:endParaRPr>
          </a:p>
        </p:txBody>
      </p:sp>
      <p:sp>
        <p:nvSpPr>
          <p:cNvPr id="60" name="Oval 59"/>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1" name="Oval 60"/>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2" name="Oval 61"/>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3" name="Oval 62"/>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4" name="Oval 63"/>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5" name="Oval 64"/>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6" name="Oval 65"/>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7" name="Oval 66"/>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8" name="Oval 67"/>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9" name="Oval 68"/>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0" name="Oval 69"/>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1" name="Oval 70"/>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2" name="Oval 71"/>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3" name="Oval 72"/>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4" name="Oval 73"/>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5" name="Oval 74"/>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6" name="Oval 75">
            <a:hlinkClick r:id="rId5" action="ppaction://hlinksldjump"/>
          </p:cNvPr>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7" name="Oval 76"/>
          <p:cNvSpPr/>
          <p:nvPr/>
        </p:nvSpPr>
        <p:spPr>
          <a:xfrm>
            <a:off x="3879987" y="720817"/>
            <a:ext cx="1232372" cy="1189938"/>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FFCC"/>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851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fade">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fade">
                                      <p:cBhvr>
                                        <p:cTn id="12" dur="500"/>
                                        <p:tgtEl>
                                          <p:spTgt spid="58">
                                            <p:txEl>
                                              <p:pRg st="1" end="1"/>
                                            </p:txEl>
                                          </p:spTgt>
                                        </p:tgtEl>
                                      </p:cBhvr>
                                    </p:animEffect>
                                  </p:childTnLst>
                                </p:cTn>
                              </p:par>
                              <p:par>
                                <p:cTn id="13" presetID="10" presetClass="entr" presetSubtype="0" fill="hold" grpId="2"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999"/>
                                          </p:stCondLst>
                                        </p:cTn>
                                        <p:tgtEl>
                                          <p:spTgt spid="6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nhacchocauhoi.wav"/>
                                        </p:tgtEl>
                                      </p:cMediaNode>
                                    </p:audio>
                                  </p:subTnLst>
                                </p:cTn>
                              </p:par>
                              <p:par>
                                <p:cTn id="19" presetID="8" presetClass="emph" presetSubtype="0" repeatCount="indefinite" fill="hold" grpId="1" nodeType="withEffect">
                                  <p:stCondLst>
                                    <p:cond delay="0"/>
                                  </p:stCondLst>
                                  <p:childTnLst>
                                    <p:animRot by="21600000">
                                      <p:cBhvr>
                                        <p:cTn id="20" dur="1000" fill="hold"/>
                                        <p:tgtEl>
                                          <p:spTgt spid="77"/>
                                        </p:tgtEl>
                                        <p:attrNameLst>
                                          <p:attrName>r</p:attrName>
                                        </p:attrNameLst>
                                      </p:cBhvr>
                                    </p:animRot>
                                  </p:childTnLst>
                                </p:cTn>
                              </p:par>
                              <p:par>
                                <p:cTn id="21" presetID="21" presetClass="exit" presetSubtype="1" repeatCount="indefinite" fill="hold" grpId="0" nodeType="withEffect">
                                  <p:stCondLst>
                                    <p:cond delay="0"/>
                                  </p:stCondLst>
                                  <p:childTnLst>
                                    <p:animEffect transition="out" filter="wheel(1)">
                                      <p:cBhvr>
                                        <p:cTn id="22" dur="1000"/>
                                        <p:tgtEl>
                                          <p:spTgt spid="77"/>
                                        </p:tgtEl>
                                      </p:cBhvr>
                                    </p:animEffect>
                                    <p:set>
                                      <p:cBhvr>
                                        <p:cTn id="23" dur="1" fill="hold">
                                          <p:stCondLst>
                                            <p:cond delay="999"/>
                                          </p:stCondLst>
                                        </p:cTn>
                                        <p:tgtEl>
                                          <p:spTgt spid="77"/>
                                        </p:tgtEl>
                                        <p:attrNameLst>
                                          <p:attrName>style.visibility</p:attrName>
                                        </p:attrNameLst>
                                      </p:cBhvr>
                                      <p:to>
                                        <p:strVal val="hidden"/>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999"/>
                                          </p:stCondLst>
                                        </p:cTn>
                                        <p:tgtEl>
                                          <p:spTgt spid="62"/>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999"/>
                                          </p:stCondLst>
                                        </p:cTn>
                                        <p:tgtEl>
                                          <p:spTgt spid="63"/>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grpId="0" nodeType="afterEffect">
                                  <p:stCondLst>
                                    <p:cond delay="0"/>
                                  </p:stCondLst>
                                  <p:childTnLst>
                                    <p:set>
                                      <p:cBhvr>
                                        <p:cTn id="32" dur="1" fill="hold">
                                          <p:stCondLst>
                                            <p:cond delay="999"/>
                                          </p:stCondLst>
                                        </p:cTn>
                                        <p:tgtEl>
                                          <p:spTgt spid="64"/>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999"/>
                                          </p:stCondLst>
                                        </p:cTn>
                                        <p:tgtEl>
                                          <p:spTgt spid="65"/>
                                        </p:tgtEl>
                                        <p:attrNameLst>
                                          <p:attrName>style.visibility</p:attrName>
                                        </p:attrNameLst>
                                      </p:cBhvr>
                                      <p:to>
                                        <p:strVal val="visible"/>
                                      </p:to>
                                    </p:set>
                                  </p:childTnLst>
                                </p:cTn>
                              </p:par>
                            </p:childTnLst>
                          </p:cTn>
                        </p:par>
                        <p:par>
                          <p:cTn id="36" fill="hold">
                            <p:stCondLst>
                              <p:cond delay="5500"/>
                            </p:stCondLst>
                            <p:childTnLst>
                              <p:par>
                                <p:cTn id="37" presetID="1" presetClass="entr" presetSubtype="0" fill="hold" grpId="0" nodeType="afterEffect">
                                  <p:stCondLst>
                                    <p:cond delay="0"/>
                                  </p:stCondLst>
                                  <p:childTnLst>
                                    <p:set>
                                      <p:cBhvr>
                                        <p:cTn id="38" dur="1" fill="hold">
                                          <p:stCondLst>
                                            <p:cond delay="999"/>
                                          </p:stCondLst>
                                        </p:cTn>
                                        <p:tgtEl>
                                          <p:spTgt spid="66"/>
                                        </p:tgtEl>
                                        <p:attrNameLst>
                                          <p:attrName>style.visibility</p:attrName>
                                        </p:attrNameLst>
                                      </p:cBhvr>
                                      <p:to>
                                        <p:strVal val="visible"/>
                                      </p:to>
                                    </p:set>
                                  </p:childTnLst>
                                </p:cTn>
                              </p:par>
                            </p:childTnLst>
                          </p:cTn>
                        </p:par>
                        <p:par>
                          <p:cTn id="39" fill="hold">
                            <p:stCondLst>
                              <p:cond delay="6500"/>
                            </p:stCondLst>
                            <p:childTnLst>
                              <p:par>
                                <p:cTn id="40" presetID="1" presetClass="entr" presetSubtype="0" fill="hold" grpId="0" nodeType="afterEffect">
                                  <p:stCondLst>
                                    <p:cond delay="0"/>
                                  </p:stCondLst>
                                  <p:childTnLst>
                                    <p:set>
                                      <p:cBhvr>
                                        <p:cTn id="41" dur="1" fill="hold">
                                          <p:stCondLst>
                                            <p:cond delay="999"/>
                                          </p:stCondLst>
                                        </p:cTn>
                                        <p:tgtEl>
                                          <p:spTgt spid="67"/>
                                        </p:tgtEl>
                                        <p:attrNameLst>
                                          <p:attrName>style.visibility</p:attrName>
                                        </p:attrNameLst>
                                      </p:cBhvr>
                                      <p:to>
                                        <p:strVal val="visible"/>
                                      </p:to>
                                    </p:set>
                                  </p:childTnLst>
                                </p:cTn>
                              </p:par>
                            </p:childTnLst>
                          </p:cTn>
                        </p:par>
                        <p:par>
                          <p:cTn id="42" fill="hold">
                            <p:stCondLst>
                              <p:cond delay="7500"/>
                            </p:stCondLst>
                            <p:childTnLst>
                              <p:par>
                                <p:cTn id="43" presetID="1" presetClass="entr" presetSubtype="0" fill="hold" grpId="0" nodeType="afterEffect">
                                  <p:stCondLst>
                                    <p:cond delay="0"/>
                                  </p:stCondLst>
                                  <p:childTnLst>
                                    <p:set>
                                      <p:cBhvr>
                                        <p:cTn id="44" dur="1" fill="hold">
                                          <p:stCondLst>
                                            <p:cond delay="999"/>
                                          </p:stCondLst>
                                        </p:cTn>
                                        <p:tgtEl>
                                          <p:spTgt spid="68"/>
                                        </p:tgtEl>
                                        <p:attrNameLst>
                                          <p:attrName>style.visibility</p:attrName>
                                        </p:attrNameLst>
                                      </p:cBhvr>
                                      <p:to>
                                        <p:strVal val="visible"/>
                                      </p:to>
                                    </p:set>
                                  </p:childTnLst>
                                </p:cTn>
                              </p:par>
                            </p:childTnLst>
                          </p:cTn>
                        </p:par>
                        <p:par>
                          <p:cTn id="45" fill="hold">
                            <p:stCondLst>
                              <p:cond delay="8500"/>
                            </p:stCondLst>
                            <p:childTnLst>
                              <p:par>
                                <p:cTn id="46" presetID="1" presetClass="entr" presetSubtype="0" fill="hold" grpId="0" nodeType="afterEffect">
                                  <p:stCondLst>
                                    <p:cond delay="0"/>
                                  </p:stCondLst>
                                  <p:childTnLst>
                                    <p:set>
                                      <p:cBhvr>
                                        <p:cTn id="47" dur="1" fill="hold">
                                          <p:stCondLst>
                                            <p:cond delay="999"/>
                                          </p:stCondLst>
                                        </p:cTn>
                                        <p:tgtEl>
                                          <p:spTgt spid="69"/>
                                        </p:tgtEl>
                                        <p:attrNameLst>
                                          <p:attrName>style.visibility</p:attrName>
                                        </p:attrNameLst>
                                      </p:cBhvr>
                                      <p:to>
                                        <p:strVal val="visible"/>
                                      </p:to>
                                    </p:set>
                                  </p:childTnLst>
                                </p:cTn>
                              </p:par>
                            </p:childTnLst>
                          </p:cTn>
                        </p:par>
                        <p:par>
                          <p:cTn id="48" fill="hold">
                            <p:stCondLst>
                              <p:cond delay="9500"/>
                            </p:stCondLst>
                            <p:childTnLst>
                              <p:par>
                                <p:cTn id="49" presetID="1" presetClass="entr" presetSubtype="0" fill="hold" grpId="0" nodeType="afterEffect">
                                  <p:stCondLst>
                                    <p:cond delay="0"/>
                                  </p:stCondLst>
                                  <p:childTnLst>
                                    <p:set>
                                      <p:cBhvr>
                                        <p:cTn id="50" dur="1" fill="hold">
                                          <p:stCondLst>
                                            <p:cond delay="999"/>
                                          </p:stCondLst>
                                        </p:cTn>
                                        <p:tgtEl>
                                          <p:spTgt spid="70"/>
                                        </p:tgtEl>
                                        <p:attrNameLst>
                                          <p:attrName>style.visibility</p:attrName>
                                        </p:attrNameLst>
                                      </p:cBhvr>
                                      <p:to>
                                        <p:strVal val="visible"/>
                                      </p:to>
                                    </p:set>
                                  </p:childTnLst>
                                </p:cTn>
                              </p:par>
                            </p:childTnLst>
                          </p:cTn>
                        </p:par>
                        <p:par>
                          <p:cTn id="51" fill="hold">
                            <p:stCondLst>
                              <p:cond delay="10500"/>
                            </p:stCondLst>
                            <p:childTnLst>
                              <p:par>
                                <p:cTn id="52" presetID="1" presetClass="entr" presetSubtype="0" fill="hold" grpId="0" nodeType="afterEffect">
                                  <p:stCondLst>
                                    <p:cond delay="0"/>
                                  </p:stCondLst>
                                  <p:childTnLst>
                                    <p:set>
                                      <p:cBhvr>
                                        <p:cTn id="53" dur="1" fill="hold">
                                          <p:stCondLst>
                                            <p:cond delay="999"/>
                                          </p:stCondLst>
                                        </p:cTn>
                                        <p:tgtEl>
                                          <p:spTgt spid="71"/>
                                        </p:tgtEl>
                                        <p:attrNameLst>
                                          <p:attrName>style.visibility</p:attrName>
                                        </p:attrNameLst>
                                      </p:cBhvr>
                                      <p:to>
                                        <p:strVal val="visible"/>
                                      </p:to>
                                    </p:set>
                                  </p:childTnLst>
                                </p:cTn>
                              </p:par>
                            </p:childTnLst>
                          </p:cTn>
                        </p:par>
                        <p:par>
                          <p:cTn id="54" fill="hold">
                            <p:stCondLst>
                              <p:cond delay="11500"/>
                            </p:stCondLst>
                            <p:childTnLst>
                              <p:par>
                                <p:cTn id="55" presetID="1" presetClass="entr" presetSubtype="0" fill="hold" grpId="0" nodeType="afterEffect">
                                  <p:stCondLst>
                                    <p:cond delay="0"/>
                                  </p:stCondLst>
                                  <p:childTnLst>
                                    <p:set>
                                      <p:cBhvr>
                                        <p:cTn id="56" dur="1" fill="hold">
                                          <p:stCondLst>
                                            <p:cond delay="999"/>
                                          </p:stCondLst>
                                        </p:cTn>
                                        <p:tgtEl>
                                          <p:spTgt spid="72"/>
                                        </p:tgtEl>
                                        <p:attrNameLst>
                                          <p:attrName>style.visibility</p:attrName>
                                        </p:attrNameLst>
                                      </p:cBhvr>
                                      <p:to>
                                        <p:strVal val="visible"/>
                                      </p:to>
                                    </p:set>
                                  </p:childTnLst>
                                </p:cTn>
                              </p:par>
                            </p:childTnLst>
                          </p:cTn>
                        </p:par>
                        <p:par>
                          <p:cTn id="57" fill="hold">
                            <p:stCondLst>
                              <p:cond delay="12500"/>
                            </p:stCondLst>
                            <p:childTnLst>
                              <p:par>
                                <p:cTn id="58" presetID="1" presetClass="entr" presetSubtype="0" fill="hold" grpId="0" nodeType="afterEffect">
                                  <p:stCondLst>
                                    <p:cond delay="0"/>
                                  </p:stCondLst>
                                  <p:childTnLst>
                                    <p:set>
                                      <p:cBhvr>
                                        <p:cTn id="59" dur="1" fill="hold">
                                          <p:stCondLst>
                                            <p:cond delay="999"/>
                                          </p:stCondLst>
                                        </p:cTn>
                                        <p:tgtEl>
                                          <p:spTgt spid="73"/>
                                        </p:tgtEl>
                                        <p:attrNameLst>
                                          <p:attrName>style.visibility</p:attrName>
                                        </p:attrNameLst>
                                      </p:cBhvr>
                                      <p:to>
                                        <p:strVal val="visible"/>
                                      </p:to>
                                    </p:set>
                                  </p:childTnLst>
                                </p:cTn>
                              </p:par>
                            </p:childTnLst>
                          </p:cTn>
                        </p:par>
                        <p:par>
                          <p:cTn id="60" fill="hold">
                            <p:stCondLst>
                              <p:cond delay="13500"/>
                            </p:stCondLst>
                            <p:childTnLst>
                              <p:par>
                                <p:cTn id="61" presetID="1" presetClass="entr" presetSubtype="0" fill="hold" grpId="0" nodeType="afterEffect">
                                  <p:stCondLst>
                                    <p:cond delay="0"/>
                                  </p:stCondLst>
                                  <p:childTnLst>
                                    <p:set>
                                      <p:cBhvr>
                                        <p:cTn id="62" dur="1" fill="hold">
                                          <p:stCondLst>
                                            <p:cond delay="999"/>
                                          </p:stCondLst>
                                        </p:cTn>
                                        <p:tgtEl>
                                          <p:spTgt spid="74"/>
                                        </p:tgtEl>
                                        <p:attrNameLst>
                                          <p:attrName>style.visibility</p:attrName>
                                        </p:attrNameLst>
                                      </p:cBhvr>
                                      <p:to>
                                        <p:strVal val="visible"/>
                                      </p:to>
                                    </p:set>
                                  </p:childTnLst>
                                </p:cTn>
                              </p:par>
                            </p:childTnLst>
                          </p:cTn>
                        </p:par>
                        <p:par>
                          <p:cTn id="63" fill="hold">
                            <p:stCondLst>
                              <p:cond delay="14500"/>
                            </p:stCondLst>
                            <p:childTnLst>
                              <p:par>
                                <p:cTn id="64" presetID="1" presetClass="entr" presetSubtype="0" fill="hold" grpId="0" nodeType="afterEffect">
                                  <p:stCondLst>
                                    <p:cond delay="0"/>
                                  </p:stCondLst>
                                  <p:childTnLst>
                                    <p:set>
                                      <p:cBhvr>
                                        <p:cTn id="65" dur="1" fill="hold">
                                          <p:stCondLst>
                                            <p:cond delay="999"/>
                                          </p:stCondLst>
                                        </p:cTn>
                                        <p:tgtEl>
                                          <p:spTgt spid="75"/>
                                        </p:tgtEl>
                                        <p:attrNameLst>
                                          <p:attrName>style.visibility</p:attrName>
                                        </p:attrNameLst>
                                      </p:cBhvr>
                                      <p:to>
                                        <p:strVal val="visible"/>
                                      </p:to>
                                    </p:set>
                                  </p:childTnLst>
                                </p:cTn>
                              </p:par>
                            </p:childTnLst>
                          </p:cTn>
                        </p:par>
                        <p:par>
                          <p:cTn id="66" fill="hold">
                            <p:stCondLst>
                              <p:cond delay="15500"/>
                            </p:stCondLst>
                            <p:childTnLst>
                              <p:par>
                                <p:cTn id="67" presetID="1" presetClass="entr" presetSubtype="0" fill="hold" grpId="0" nodeType="afterEffect">
                                  <p:stCondLst>
                                    <p:cond delay="0"/>
                                  </p:stCondLst>
                                  <p:childTnLst>
                                    <p:set>
                                      <p:cBhvr>
                                        <p:cTn id="68" dur="1" fill="hold">
                                          <p:stCondLst>
                                            <p:cond delay="999"/>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7" grpId="1" animBg="1"/>
      <p:bldP spid="77"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grpSp>
        <p:nvGrpSpPr>
          <p:cNvPr id="1083" name="Google Shape;1083;p36"/>
          <p:cNvGrpSpPr/>
          <p:nvPr/>
        </p:nvGrpSpPr>
        <p:grpSpPr>
          <a:xfrm rot="645801">
            <a:off x="216252" y="528493"/>
            <a:ext cx="3381808" cy="912091"/>
            <a:chOff x="4345425" y="2175475"/>
            <a:chExt cx="800750" cy="176025"/>
          </a:xfrm>
        </p:grpSpPr>
        <p:sp>
          <p:nvSpPr>
            <p:cNvPr id="1084" name="Google Shape;1084;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3" name="Google Shape;1093;p36"/>
          <p:cNvSpPr txBox="1">
            <a:spLocks noGrp="1"/>
          </p:cNvSpPr>
          <p:nvPr>
            <p:ph type="subTitle" idx="4"/>
          </p:nvPr>
        </p:nvSpPr>
        <p:spPr>
          <a:xfrm>
            <a:off x="457585" y="721051"/>
            <a:ext cx="2879352"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BT4. </a:t>
            </a:r>
            <a:r>
              <a:rPr lang="en" dirty="0" smtClean="0"/>
              <a:t>Tạo từ láy với từ:</a:t>
            </a:r>
            <a:endParaRPr dirty="0"/>
          </a:p>
        </p:txBody>
      </p:sp>
      <p:grpSp>
        <p:nvGrpSpPr>
          <p:cNvPr id="48" name="Google Shape;929;p32"/>
          <p:cNvGrpSpPr/>
          <p:nvPr/>
        </p:nvGrpSpPr>
        <p:grpSpPr>
          <a:xfrm>
            <a:off x="2915777" y="2604978"/>
            <a:ext cx="2581256" cy="532572"/>
            <a:chOff x="1822875" y="1377000"/>
            <a:chExt cx="548075" cy="286550"/>
          </a:xfrm>
        </p:grpSpPr>
        <p:sp>
          <p:nvSpPr>
            <p:cNvPr id="49"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850;p31"/>
          <p:cNvSpPr txBox="1">
            <a:spLocks noGrp="1"/>
          </p:cNvSpPr>
          <p:nvPr>
            <p:ph type="subTitle" idx="4294967295"/>
          </p:nvPr>
        </p:nvSpPr>
        <p:spPr>
          <a:xfrm>
            <a:off x="5627491" y="1970163"/>
            <a:ext cx="2791766" cy="2804285"/>
          </a:xfrm>
          <a:prstGeom prst="rect">
            <a:avLst/>
          </a:prstGeom>
        </p:spPr>
        <p:txBody>
          <a:bodyPr spcFirstLastPara="1" wrap="square" lIns="0" tIns="0" rIns="0" bIns="0" anchor="t" anchorCtr="0">
            <a:noAutofit/>
          </a:bodyPr>
          <a:lstStyle/>
          <a:p>
            <a:pPr marL="0" lvl="0" indent="0" algn="just"/>
            <a:r>
              <a:rPr lang="en-US" sz="4000" dirty="0" err="1" smtClean="0"/>
              <a:t>Dẻo</a:t>
            </a:r>
            <a:r>
              <a:rPr lang="en-US" sz="4000" dirty="0" smtClean="0"/>
              <a:t> </a:t>
            </a:r>
            <a:r>
              <a:rPr lang="en-US" sz="4000" dirty="0" err="1" smtClean="0"/>
              <a:t>dai</a:t>
            </a:r>
            <a:endParaRPr lang="en-US" sz="4000" dirty="0" smtClean="0"/>
          </a:p>
          <a:p>
            <a:pPr marL="0" lvl="0" indent="0" algn="just"/>
            <a:r>
              <a:rPr lang="en-US" sz="4000" dirty="0" err="1" smtClean="0"/>
              <a:t>Deo</a:t>
            </a:r>
            <a:r>
              <a:rPr lang="en-US" sz="4000" dirty="0" smtClean="0"/>
              <a:t> </a:t>
            </a:r>
            <a:r>
              <a:rPr lang="en-US" sz="4000" dirty="0" err="1" smtClean="0"/>
              <a:t>dẻo</a:t>
            </a:r>
            <a:endParaRPr lang="en-US" sz="4000" dirty="0" smtClean="0"/>
          </a:p>
        </p:txBody>
      </p:sp>
      <p:sp>
        <p:nvSpPr>
          <p:cNvPr id="59" name="Google Shape;850;p31"/>
          <p:cNvSpPr txBox="1">
            <a:spLocks noGrp="1"/>
          </p:cNvSpPr>
          <p:nvPr>
            <p:ph type="subTitle" idx="4294967295"/>
          </p:nvPr>
        </p:nvSpPr>
        <p:spPr>
          <a:xfrm>
            <a:off x="600552" y="2121298"/>
            <a:ext cx="2144029" cy="2248684"/>
          </a:xfrm>
          <a:prstGeom prst="rect">
            <a:avLst/>
          </a:prstGeom>
        </p:spPr>
        <p:txBody>
          <a:bodyPr spcFirstLastPara="1" wrap="square" lIns="0" tIns="0" rIns="0" bIns="0" anchor="t" anchorCtr="0">
            <a:noAutofit/>
          </a:bodyPr>
          <a:lstStyle/>
          <a:p>
            <a:pPr marL="127000" indent="0">
              <a:buNone/>
            </a:pPr>
            <a:r>
              <a:rPr lang="en-US" sz="6600" dirty="0" err="1" smtClean="0">
                <a:latin typeface="Times New Roman" panose="02020603050405020304" pitchFamily="18" charset="0"/>
                <a:cs typeface="Times New Roman" panose="02020603050405020304" pitchFamily="18" charset="0"/>
              </a:rPr>
              <a:t>Dẻo</a:t>
            </a:r>
            <a:endParaRPr lang="en-US" sz="6600" dirty="0">
              <a:latin typeface="Times New Roman" panose="02020603050405020304" pitchFamily="18" charset="0"/>
              <a:cs typeface="Times New Roman" panose="02020603050405020304" pitchFamily="18" charset="0"/>
            </a:endParaRPr>
          </a:p>
        </p:txBody>
      </p:sp>
      <p:sp>
        <p:nvSpPr>
          <p:cNvPr id="60" name="Oval 59"/>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1" name="Oval 60"/>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2" name="Oval 61"/>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3" name="Oval 62"/>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4" name="Oval 63"/>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5" name="Oval 64"/>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6" name="Oval 65"/>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7" name="Oval 66"/>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8" name="Oval 67"/>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9" name="Oval 68"/>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0" name="Oval 69"/>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1" name="Oval 70"/>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2" name="Oval 71"/>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3" name="Oval 72"/>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4" name="Oval 73"/>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5" name="Oval 74"/>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6" name="Oval 75">
            <a:hlinkClick r:id="rId5" action="ppaction://hlinksldjump"/>
          </p:cNvPr>
          <p:cNvSpPr/>
          <p:nvPr/>
        </p:nvSpPr>
        <p:spPr>
          <a:xfrm>
            <a:off x="3803800" y="630411"/>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7" name="Oval 76"/>
          <p:cNvSpPr/>
          <p:nvPr/>
        </p:nvSpPr>
        <p:spPr>
          <a:xfrm>
            <a:off x="3879987" y="720817"/>
            <a:ext cx="1232372" cy="1189938"/>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FFCC"/>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374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fade">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fade">
                                      <p:cBhvr>
                                        <p:cTn id="12" dur="500"/>
                                        <p:tgtEl>
                                          <p:spTgt spid="58">
                                            <p:txEl>
                                              <p:pRg st="1" end="1"/>
                                            </p:txEl>
                                          </p:spTgt>
                                        </p:tgtEl>
                                      </p:cBhvr>
                                    </p:animEffect>
                                  </p:childTnLst>
                                </p:cTn>
                              </p:par>
                              <p:par>
                                <p:cTn id="13" presetID="10" presetClass="entr" presetSubtype="0" fill="hold" grpId="2"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999"/>
                                          </p:stCondLst>
                                        </p:cTn>
                                        <p:tgtEl>
                                          <p:spTgt spid="6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nhacchocauhoi.wav"/>
                                        </p:tgtEl>
                                      </p:cMediaNode>
                                    </p:audio>
                                  </p:subTnLst>
                                </p:cTn>
                              </p:par>
                              <p:par>
                                <p:cTn id="19" presetID="8" presetClass="emph" presetSubtype="0" repeatCount="indefinite" fill="hold" grpId="1" nodeType="withEffect">
                                  <p:stCondLst>
                                    <p:cond delay="0"/>
                                  </p:stCondLst>
                                  <p:childTnLst>
                                    <p:animRot by="21600000">
                                      <p:cBhvr>
                                        <p:cTn id="20" dur="1000" fill="hold"/>
                                        <p:tgtEl>
                                          <p:spTgt spid="77"/>
                                        </p:tgtEl>
                                        <p:attrNameLst>
                                          <p:attrName>r</p:attrName>
                                        </p:attrNameLst>
                                      </p:cBhvr>
                                    </p:animRot>
                                  </p:childTnLst>
                                </p:cTn>
                              </p:par>
                              <p:par>
                                <p:cTn id="21" presetID="21" presetClass="exit" presetSubtype="1" repeatCount="indefinite" fill="hold" grpId="0" nodeType="withEffect">
                                  <p:stCondLst>
                                    <p:cond delay="0"/>
                                  </p:stCondLst>
                                  <p:childTnLst>
                                    <p:animEffect transition="out" filter="wheel(1)">
                                      <p:cBhvr>
                                        <p:cTn id="22" dur="1000"/>
                                        <p:tgtEl>
                                          <p:spTgt spid="77"/>
                                        </p:tgtEl>
                                      </p:cBhvr>
                                    </p:animEffect>
                                    <p:set>
                                      <p:cBhvr>
                                        <p:cTn id="23" dur="1" fill="hold">
                                          <p:stCondLst>
                                            <p:cond delay="999"/>
                                          </p:stCondLst>
                                        </p:cTn>
                                        <p:tgtEl>
                                          <p:spTgt spid="77"/>
                                        </p:tgtEl>
                                        <p:attrNameLst>
                                          <p:attrName>style.visibility</p:attrName>
                                        </p:attrNameLst>
                                      </p:cBhvr>
                                      <p:to>
                                        <p:strVal val="hidden"/>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999"/>
                                          </p:stCondLst>
                                        </p:cTn>
                                        <p:tgtEl>
                                          <p:spTgt spid="62"/>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999"/>
                                          </p:stCondLst>
                                        </p:cTn>
                                        <p:tgtEl>
                                          <p:spTgt spid="63"/>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grpId="0" nodeType="afterEffect">
                                  <p:stCondLst>
                                    <p:cond delay="0"/>
                                  </p:stCondLst>
                                  <p:childTnLst>
                                    <p:set>
                                      <p:cBhvr>
                                        <p:cTn id="32" dur="1" fill="hold">
                                          <p:stCondLst>
                                            <p:cond delay="999"/>
                                          </p:stCondLst>
                                        </p:cTn>
                                        <p:tgtEl>
                                          <p:spTgt spid="64"/>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999"/>
                                          </p:stCondLst>
                                        </p:cTn>
                                        <p:tgtEl>
                                          <p:spTgt spid="65"/>
                                        </p:tgtEl>
                                        <p:attrNameLst>
                                          <p:attrName>style.visibility</p:attrName>
                                        </p:attrNameLst>
                                      </p:cBhvr>
                                      <p:to>
                                        <p:strVal val="visible"/>
                                      </p:to>
                                    </p:set>
                                  </p:childTnLst>
                                </p:cTn>
                              </p:par>
                            </p:childTnLst>
                          </p:cTn>
                        </p:par>
                        <p:par>
                          <p:cTn id="36" fill="hold">
                            <p:stCondLst>
                              <p:cond delay="5500"/>
                            </p:stCondLst>
                            <p:childTnLst>
                              <p:par>
                                <p:cTn id="37" presetID="1" presetClass="entr" presetSubtype="0" fill="hold" grpId="0" nodeType="afterEffect">
                                  <p:stCondLst>
                                    <p:cond delay="0"/>
                                  </p:stCondLst>
                                  <p:childTnLst>
                                    <p:set>
                                      <p:cBhvr>
                                        <p:cTn id="38" dur="1" fill="hold">
                                          <p:stCondLst>
                                            <p:cond delay="999"/>
                                          </p:stCondLst>
                                        </p:cTn>
                                        <p:tgtEl>
                                          <p:spTgt spid="66"/>
                                        </p:tgtEl>
                                        <p:attrNameLst>
                                          <p:attrName>style.visibility</p:attrName>
                                        </p:attrNameLst>
                                      </p:cBhvr>
                                      <p:to>
                                        <p:strVal val="visible"/>
                                      </p:to>
                                    </p:set>
                                  </p:childTnLst>
                                </p:cTn>
                              </p:par>
                            </p:childTnLst>
                          </p:cTn>
                        </p:par>
                        <p:par>
                          <p:cTn id="39" fill="hold">
                            <p:stCondLst>
                              <p:cond delay="6500"/>
                            </p:stCondLst>
                            <p:childTnLst>
                              <p:par>
                                <p:cTn id="40" presetID="1" presetClass="entr" presetSubtype="0" fill="hold" grpId="0" nodeType="afterEffect">
                                  <p:stCondLst>
                                    <p:cond delay="0"/>
                                  </p:stCondLst>
                                  <p:childTnLst>
                                    <p:set>
                                      <p:cBhvr>
                                        <p:cTn id="41" dur="1" fill="hold">
                                          <p:stCondLst>
                                            <p:cond delay="999"/>
                                          </p:stCondLst>
                                        </p:cTn>
                                        <p:tgtEl>
                                          <p:spTgt spid="67"/>
                                        </p:tgtEl>
                                        <p:attrNameLst>
                                          <p:attrName>style.visibility</p:attrName>
                                        </p:attrNameLst>
                                      </p:cBhvr>
                                      <p:to>
                                        <p:strVal val="visible"/>
                                      </p:to>
                                    </p:set>
                                  </p:childTnLst>
                                </p:cTn>
                              </p:par>
                            </p:childTnLst>
                          </p:cTn>
                        </p:par>
                        <p:par>
                          <p:cTn id="42" fill="hold">
                            <p:stCondLst>
                              <p:cond delay="7500"/>
                            </p:stCondLst>
                            <p:childTnLst>
                              <p:par>
                                <p:cTn id="43" presetID="1" presetClass="entr" presetSubtype="0" fill="hold" grpId="0" nodeType="afterEffect">
                                  <p:stCondLst>
                                    <p:cond delay="0"/>
                                  </p:stCondLst>
                                  <p:childTnLst>
                                    <p:set>
                                      <p:cBhvr>
                                        <p:cTn id="44" dur="1" fill="hold">
                                          <p:stCondLst>
                                            <p:cond delay="999"/>
                                          </p:stCondLst>
                                        </p:cTn>
                                        <p:tgtEl>
                                          <p:spTgt spid="68"/>
                                        </p:tgtEl>
                                        <p:attrNameLst>
                                          <p:attrName>style.visibility</p:attrName>
                                        </p:attrNameLst>
                                      </p:cBhvr>
                                      <p:to>
                                        <p:strVal val="visible"/>
                                      </p:to>
                                    </p:set>
                                  </p:childTnLst>
                                </p:cTn>
                              </p:par>
                            </p:childTnLst>
                          </p:cTn>
                        </p:par>
                        <p:par>
                          <p:cTn id="45" fill="hold">
                            <p:stCondLst>
                              <p:cond delay="8500"/>
                            </p:stCondLst>
                            <p:childTnLst>
                              <p:par>
                                <p:cTn id="46" presetID="1" presetClass="entr" presetSubtype="0" fill="hold" grpId="0" nodeType="afterEffect">
                                  <p:stCondLst>
                                    <p:cond delay="0"/>
                                  </p:stCondLst>
                                  <p:childTnLst>
                                    <p:set>
                                      <p:cBhvr>
                                        <p:cTn id="47" dur="1" fill="hold">
                                          <p:stCondLst>
                                            <p:cond delay="999"/>
                                          </p:stCondLst>
                                        </p:cTn>
                                        <p:tgtEl>
                                          <p:spTgt spid="69"/>
                                        </p:tgtEl>
                                        <p:attrNameLst>
                                          <p:attrName>style.visibility</p:attrName>
                                        </p:attrNameLst>
                                      </p:cBhvr>
                                      <p:to>
                                        <p:strVal val="visible"/>
                                      </p:to>
                                    </p:set>
                                  </p:childTnLst>
                                </p:cTn>
                              </p:par>
                            </p:childTnLst>
                          </p:cTn>
                        </p:par>
                        <p:par>
                          <p:cTn id="48" fill="hold">
                            <p:stCondLst>
                              <p:cond delay="9500"/>
                            </p:stCondLst>
                            <p:childTnLst>
                              <p:par>
                                <p:cTn id="49" presetID="1" presetClass="entr" presetSubtype="0" fill="hold" grpId="0" nodeType="afterEffect">
                                  <p:stCondLst>
                                    <p:cond delay="0"/>
                                  </p:stCondLst>
                                  <p:childTnLst>
                                    <p:set>
                                      <p:cBhvr>
                                        <p:cTn id="50" dur="1" fill="hold">
                                          <p:stCondLst>
                                            <p:cond delay="999"/>
                                          </p:stCondLst>
                                        </p:cTn>
                                        <p:tgtEl>
                                          <p:spTgt spid="70"/>
                                        </p:tgtEl>
                                        <p:attrNameLst>
                                          <p:attrName>style.visibility</p:attrName>
                                        </p:attrNameLst>
                                      </p:cBhvr>
                                      <p:to>
                                        <p:strVal val="visible"/>
                                      </p:to>
                                    </p:set>
                                  </p:childTnLst>
                                </p:cTn>
                              </p:par>
                            </p:childTnLst>
                          </p:cTn>
                        </p:par>
                        <p:par>
                          <p:cTn id="51" fill="hold">
                            <p:stCondLst>
                              <p:cond delay="10500"/>
                            </p:stCondLst>
                            <p:childTnLst>
                              <p:par>
                                <p:cTn id="52" presetID="1" presetClass="entr" presetSubtype="0" fill="hold" grpId="0" nodeType="afterEffect">
                                  <p:stCondLst>
                                    <p:cond delay="0"/>
                                  </p:stCondLst>
                                  <p:childTnLst>
                                    <p:set>
                                      <p:cBhvr>
                                        <p:cTn id="53" dur="1" fill="hold">
                                          <p:stCondLst>
                                            <p:cond delay="999"/>
                                          </p:stCondLst>
                                        </p:cTn>
                                        <p:tgtEl>
                                          <p:spTgt spid="71"/>
                                        </p:tgtEl>
                                        <p:attrNameLst>
                                          <p:attrName>style.visibility</p:attrName>
                                        </p:attrNameLst>
                                      </p:cBhvr>
                                      <p:to>
                                        <p:strVal val="visible"/>
                                      </p:to>
                                    </p:set>
                                  </p:childTnLst>
                                </p:cTn>
                              </p:par>
                            </p:childTnLst>
                          </p:cTn>
                        </p:par>
                        <p:par>
                          <p:cTn id="54" fill="hold">
                            <p:stCondLst>
                              <p:cond delay="11500"/>
                            </p:stCondLst>
                            <p:childTnLst>
                              <p:par>
                                <p:cTn id="55" presetID="1" presetClass="entr" presetSubtype="0" fill="hold" grpId="0" nodeType="afterEffect">
                                  <p:stCondLst>
                                    <p:cond delay="0"/>
                                  </p:stCondLst>
                                  <p:childTnLst>
                                    <p:set>
                                      <p:cBhvr>
                                        <p:cTn id="56" dur="1" fill="hold">
                                          <p:stCondLst>
                                            <p:cond delay="999"/>
                                          </p:stCondLst>
                                        </p:cTn>
                                        <p:tgtEl>
                                          <p:spTgt spid="72"/>
                                        </p:tgtEl>
                                        <p:attrNameLst>
                                          <p:attrName>style.visibility</p:attrName>
                                        </p:attrNameLst>
                                      </p:cBhvr>
                                      <p:to>
                                        <p:strVal val="visible"/>
                                      </p:to>
                                    </p:set>
                                  </p:childTnLst>
                                </p:cTn>
                              </p:par>
                            </p:childTnLst>
                          </p:cTn>
                        </p:par>
                        <p:par>
                          <p:cTn id="57" fill="hold">
                            <p:stCondLst>
                              <p:cond delay="12500"/>
                            </p:stCondLst>
                            <p:childTnLst>
                              <p:par>
                                <p:cTn id="58" presetID="1" presetClass="entr" presetSubtype="0" fill="hold" grpId="0" nodeType="afterEffect">
                                  <p:stCondLst>
                                    <p:cond delay="0"/>
                                  </p:stCondLst>
                                  <p:childTnLst>
                                    <p:set>
                                      <p:cBhvr>
                                        <p:cTn id="59" dur="1" fill="hold">
                                          <p:stCondLst>
                                            <p:cond delay="999"/>
                                          </p:stCondLst>
                                        </p:cTn>
                                        <p:tgtEl>
                                          <p:spTgt spid="73"/>
                                        </p:tgtEl>
                                        <p:attrNameLst>
                                          <p:attrName>style.visibility</p:attrName>
                                        </p:attrNameLst>
                                      </p:cBhvr>
                                      <p:to>
                                        <p:strVal val="visible"/>
                                      </p:to>
                                    </p:set>
                                  </p:childTnLst>
                                </p:cTn>
                              </p:par>
                            </p:childTnLst>
                          </p:cTn>
                        </p:par>
                        <p:par>
                          <p:cTn id="60" fill="hold">
                            <p:stCondLst>
                              <p:cond delay="13500"/>
                            </p:stCondLst>
                            <p:childTnLst>
                              <p:par>
                                <p:cTn id="61" presetID="1" presetClass="entr" presetSubtype="0" fill="hold" grpId="0" nodeType="afterEffect">
                                  <p:stCondLst>
                                    <p:cond delay="0"/>
                                  </p:stCondLst>
                                  <p:childTnLst>
                                    <p:set>
                                      <p:cBhvr>
                                        <p:cTn id="62" dur="1" fill="hold">
                                          <p:stCondLst>
                                            <p:cond delay="999"/>
                                          </p:stCondLst>
                                        </p:cTn>
                                        <p:tgtEl>
                                          <p:spTgt spid="74"/>
                                        </p:tgtEl>
                                        <p:attrNameLst>
                                          <p:attrName>style.visibility</p:attrName>
                                        </p:attrNameLst>
                                      </p:cBhvr>
                                      <p:to>
                                        <p:strVal val="visible"/>
                                      </p:to>
                                    </p:set>
                                  </p:childTnLst>
                                </p:cTn>
                              </p:par>
                            </p:childTnLst>
                          </p:cTn>
                        </p:par>
                        <p:par>
                          <p:cTn id="63" fill="hold">
                            <p:stCondLst>
                              <p:cond delay="14500"/>
                            </p:stCondLst>
                            <p:childTnLst>
                              <p:par>
                                <p:cTn id="64" presetID="1" presetClass="entr" presetSubtype="0" fill="hold" grpId="0" nodeType="afterEffect">
                                  <p:stCondLst>
                                    <p:cond delay="0"/>
                                  </p:stCondLst>
                                  <p:childTnLst>
                                    <p:set>
                                      <p:cBhvr>
                                        <p:cTn id="65" dur="1" fill="hold">
                                          <p:stCondLst>
                                            <p:cond delay="999"/>
                                          </p:stCondLst>
                                        </p:cTn>
                                        <p:tgtEl>
                                          <p:spTgt spid="75"/>
                                        </p:tgtEl>
                                        <p:attrNameLst>
                                          <p:attrName>style.visibility</p:attrName>
                                        </p:attrNameLst>
                                      </p:cBhvr>
                                      <p:to>
                                        <p:strVal val="visible"/>
                                      </p:to>
                                    </p:set>
                                  </p:childTnLst>
                                </p:cTn>
                              </p:par>
                            </p:childTnLst>
                          </p:cTn>
                        </p:par>
                        <p:par>
                          <p:cTn id="66" fill="hold">
                            <p:stCondLst>
                              <p:cond delay="15500"/>
                            </p:stCondLst>
                            <p:childTnLst>
                              <p:par>
                                <p:cTn id="67" presetID="1" presetClass="entr" presetSubtype="0" fill="hold" grpId="0" nodeType="afterEffect">
                                  <p:stCondLst>
                                    <p:cond delay="0"/>
                                  </p:stCondLst>
                                  <p:childTnLst>
                                    <p:set>
                                      <p:cBhvr>
                                        <p:cTn id="68" dur="1" fill="hold">
                                          <p:stCondLst>
                                            <p:cond delay="999"/>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7" grpId="1" animBg="1"/>
      <p:bldP spid="77"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989" name="Google Shape;989;p34"/>
          <p:cNvGrpSpPr/>
          <p:nvPr/>
        </p:nvGrpSpPr>
        <p:grpSpPr>
          <a:xfrm>
            <a:off x="2883085" y="3523739"/>
            <a:ext cx="3377828" cy="1079750"/>
            <a:chOff x="4319250" y="3137000"/>
            <a:chExt cx="885825" cy="524125"/>
          </a:xfrm>
        </p:grpSpPr>
        <p:sp>
          <p:nvSpPr>
            <p:cNvPr id="990"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4"/>
          <p:cNvSpPr txBox="1">
            <a:spLocks noGrp="1"/>
          </p:cNvSpPr>
          <p:nvPr>
            <p:ph type="title"/>
          </p:nvPr>
        </p:nvSpPr>
        <p:spPr>
          <a:xfrm>
            <a:off x="1895638" y="1233282"/>
            <a:ext cx="5306700" cy="148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smtClean="0"/>
              <a:t>THÀNH NGỮ</a:t>
            </a:r>
            <a:endParaRPr dirty="0"/>
          </a:p>
        </p:txBody>
      </p:sp>
      <p:sp>
        <p:nvSpPr>
          <p:cNvPr id="1002" name="Google Shape;1002;p34"/>
          <p:cNvSpPr txBox="1">
            <a:spLocks noGrp="1"/>
          </p:cNvSpPr>
          <p:nvPr>
            <p:ph type="subTitle" idx="1"/>
          </p:nvPr>
        </p:nvSpPr>
        <p:spPr>
          <a:xfrm>
            <a:off x="3117150" y="3648238"/>
            <a:ext cx="2909700" cy="9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t>Đọc</a:t>
            </a:r>
            <a:r>
              <a:rPr lang="en-US" dirty="0" smtClean="0"/>
              <a:t> Tri </a:t>
            </a:r>
            <a:r>
              <a:rPr lang="en-US" dirty="0" err="1" smtClean="0"/>
              <a:t>thức</a:t>
            </a:r>
            <a:r>
              <a:rPr lang="en-US" dirty="0" smtClean="0"/>
              <a:t> </a:t>
            </a:r>
            <a:r>
              <a:rPr lang="en-US" dirty="0" err="1" smtClean="0"/>
              <a:t>Tiếng</a:t>
            </a:r>
            <a:r>
              <a:rPr lang="en-US" dirty="0" smtClean="0"/>
              <a:t> </a:t>
            </a:r>
            <a:r>
              <a:rPr lang="en-US" dirty="0" err="1" smtClean="0"/>
              <a:t>Việt</a:t>
            </a:r>
            <a:endParaRPr lang="en-US" dirty="0" smtClean="0"/>
          </a:p>
          <a:p>
            <a:pPr marL="0" lvl="0" indent="0" algn="ctr" rtl="0">
              <a:spcBef>
                <a:spcPts val="0"/>
              </a:spcBef>
              <a:spcAft>
                <a:spcPts val="0"/>
              </a:spcAft>
              <a:buNone/>
            </a:pPr>
            <a:r>
              <a:rPr lang="en-US" dirty="0" smtClean="0"/>
              <a:t>SGK/19</a:t>
            </a:r>
            <a:endParaRPr lang="en-US" dirty="0" smtClean="0"/>
          </a:p>
        </p:txBody>
      </p:sp>
      <p:sp>
        <p:nvSpPr>
          <p:cNvPr id="1003" name="Google Shape;1003;p34"/>
          <p:cNvSpPr txBox="1">
            <a:spLocks noGrp="1"/>
          </p:cNvSpPr>
          <p:nvPr>
            <p:ph type="title" idx="2"/>
          </p:nvPr>
        </p:nvSpPr>
        <p:spPr>
          <a:xfrm>
            <a:off x="3843750" y="591063"/>
            <a:ext cx="14565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2</a:t>
            </a:r>
            <a:endParaRPr dirty="0"/>
          </a:p>
        </p:txBody>
      </p:sp>
      <p:grpSp>
        <p:nvGrpSpPr>
          <p:cNvPr id="1004" name="Google Shape;1004;p34"/>
          <p:cNvGrpSpPr/>
          <p:nvPr/>
        </p:nvGrpSpPr>
        <p:grpSpPr>
          <a:xfrm rot="372491" flipH="1">
            <a:off x="1097518" y="3478413"/>
            <a:ext cx="595061" cy="675849"/>
            <a:chOff x="5464100" y="4208075"/>
            <a:chExt cx="494625" cy="579650"/>
          </a:xfrm>
        </p:grpSpPr>
        <p:sp>
          <p:nvSpPr>
            <p:cNvPr id="1005" name="Google Shape;1005;p34"/>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4"/>
          <p:cNvGrpSpPr/>
          <p:nvPr/>
        </p:nvGrpSpPr>
        <p:grpSpPr>
          <a:xfrm rot="9456294">
            <a:off x="6222412" y="3127113"/>
            <a:ext cx="2306042" cy="512923"/>
            <a:chOff x="7051300" y="3461525"/>
            <a:chExt cx="2305989" cy="512912"/>
          </a:xfrm>
        </p:grpSpPr>
        <p:sp>
          <p:nvSpPr>
            <p:cNvPr id="1018" name="Google Shape;1018;p34"/>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4"/>
          <p:cNvGrpSpPr/>
          <p:nvPr/>
        </p:nvGrpSpPr>
        <p:grpSpPr>
          <a:xfrm>
            <a:off x="3020244" y="3043925"/>
            <a:ext cx="3071997" cy="176025"/>
            <a:chOff x="4345425" y="2175475"/>
            <a:chExt cx="800750" cy="176025"/>
          </a:xfrm>
        </p:grpSpPr>
        <p:sp>
          <p:nvSpPr>
            <p:cNvPr id="1043" name="Google Shape;1043;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4"/>
          <p:cNvGrpSpPr/>
          <p:nvPr/>
        </p:nvGrpSpPr>
        <p:grpSpPr>
          <a:xfrm rot="854098">
            <a:off x="7782856" y="510397"/>
            <a:ext cx="639528" cy="438002"/>
            <a:chOff x="5501450" y="2545600"/>
            <a:chExt cx="639525" cy="438000"/>
          </a:xfrm>
        </p:grpSpPr>
        <p:sp>
          <p:nvSpPr>
            <p:cNvPr id="1046" name="Google Shape;1046;p3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70867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grpSp>
        <p:nvGrpSpPr>
          <p:cNvPr id="1382" name="Google Shape;1382;p42"/>
          <p:cNvGrpSpPr/>
          <p:nvPr/>
        </p:nvGrpSpPr>
        <p:grpSpPr>
          <a:xfrm rot="2210750">
            <a:off x="4150827" y="1079534"/>
            <a:ext cx="976434" cy="1313229"/>
            <a:chOff x="5941025" y="1169275"/>
            <a:chExt cx="976375" cy="1313150"/>
          </a:xfrm>
        </p:grpSpPr>
        <p:sp>
          <p:nvSpPr>
            <p:cNvPr id="1383" name="Google Shape;1383;p42"/>
            <p:cNvSpPr/>
            <p:nvPr/>
          </p:nvSpPr>
          <p:spPr>
            <a:xfrm>
              <a:off x="5957175" y="1169275"/>
              <a:ext cx="960225" cy="1294975"/>
            </a:xfrm>
            <a:custGeom>
              <a:avLst/>
              <a:gdLst/>
              <a:ahLst/>
              <a:cxnLst/>
              <a:rect l="l" t="t" r="r" b="b"/>
              <a:pathLst>
                <a:path w="38409" h="51799" extrusionOk="0">
                  <a:moveTo>
                    <a:pt x="24906" y="11400"/>
                  </a:moveTo>
                  <a:cubicBezTo>
                    <a:pt x="26915" y="11400"/>
                    <a:pt x="28559" y="13330"/>
                    <a:pt x="29437" y="15627"/>
                  </a:cubicBezTo>
                  <a:lnTo>
                    <a:pt x="29437" y="15627"/>
                  </a:lnTo>
                  <a:cubicBezTo>
                    <a:pt x="28804" y="15759"/>
                    <a:pt x="28165" y="15830"/>
                    <a:pt x="27538" y="15830"/>
                  </a:cubicBezTo>
                  <a:cubicBezTo>
                    <a:pt x="25304" y="15830"/>
                    <a:pt x="23217" y="14928"/>
                    <a:pt x="22048" y="12679"/>
                  </a:cubicBezTo>
                  <a:lnTo>
                    <a:pt x="22048" y="12679"/>
                  </a:lnTo>
                  <a:cubicBezTo>
                    <a:pt x="23050" y="11780"/>
                    <a:pt x="24014" y="11400"/>
                    <a:pt x="24906" y="11400"/>
                  </a:cubicBezTo>
                  <a:close/>
                  <a:moveTo>
                    <a:pt x="16098" y="22002"/>
                  </a:moveTo>
                  <a:cubicBezTo>
                    <a:pt x="17912" y="22002"/>
                    <a:pt x="19841" y="23543"/>
                    <a:pt x="20924" y="24766"/>
                  </a:cubicBezTo>
                  <a:cubicBezTo>
                    <a:pt x="21653" y="25600"/>
                    <a:pt x="22307" y="26598"/>
                    <a:pt x="22544" y="27617"/>
                  </a:cubicBezTo>
                  <a:lnTo>
                    <a:pt x="22544" y="27617"/>
                  </a:lnTo>
                  <a:cubicBezTo>
                    <a:pt x="22079" y="27689"/>
                    <a:pt x="21602" y="27724"/>
                    <a:pt x="21120" y="27724"/>
                  </a:cubicBezTo>
                  <a:cubicBezTo>
                    <a:pt x="18809" y="27724"/>
                    <a:pt x="16382" y="26930"/>
                    <a:pt x="14579" y="25702"/>
                  </a:cubicBezTo>
                  <a:cubicBezTo>
                    <a:pt x="14054" y="25314"/>
                    <a:pt x="13323" y="24789"/>
                    <a:pt x="13323" y="24081"/>
                  </a:cubicBezTo>
                  <a:cubicBezTo>
                    <a:pt x="13323" y="23145"/>
                    <a:pt x="14556" y="22301"/>
                    <a:pt x="15355" y="22095"/>
                  </a:cubicBezTo>
                  <a:cubicBezTo>
                    <a:pt x="15599" y="22032"/>
                    <a:pt x="15847" y="22002"/>
                    <a:pt x="16098" y="22002"/>
                  </a:cubicBezTo>
                  <a:close/>
                  <a:moveTo>
                    <a:pt x="9232" y="31775"/>
                  </a:moveTo>
                  <a:cubicBezTo>
                    <a:pt x="10916" y="31775"/>
                    <a:pt x="13002" y="32678"/>
                    <a:pt x="14389" y="33975"/>
                  </a:cubicBezTo>
                  <a:lnTo>
                    <a:pt x="14389" y="33975"/>
                  </a:lnTo>
                  <a:cubicBezTo>
                    <a:pt x="13462" y="34171"/>
                    <a:pt x="12527" y="34290"/>
                    <a:pt x="11580" y="34290"/>
                  </a:cubicBezTo>
                  <a:cubicBezTo>
                    <a:pt x="11227" y="34290"/>
                    <a:pt x="10872" y="34274"/>
                    <a:pt x="10516" y="34238"/>
                  </a:cubicBezTo>
                  <a:cubicBezTo>
                    <a:pt x="9785" y="34170"/>
                    <a:pt x="5585" y="33051"/>
                    <a:pt x="7822" y="32047"/>
                  </a:cubicBezTo>
                  <a:cubicBezTo>
                    <a:pt x="8233" y="31861"/>
                    <a:pt x="8713" y="31775"/>
                    <a:pt x="9232" y="31775"/>
                  </a:cubicBezTo>
                  <a:close/>
                  <a:moveTo>
                    <a:pt x="33094" y="0"/>
                  </a:moveTo>
                  <a:cubicBezTo>
                    <a:pt x="32622" y="0"/>
                    <a:pt x="32308" y="765"/>
                    <a:pt x="32816" y="1142"/>
                  </a:cubicBezTo>
                  <a:cubicBezTo>
                    <a:pt x="35076" y="2831"/>
                    <a:pt x="37381" y="5273"/>
                    <a:pt x="37130" y="8355"/>
                  </a:cubicBezTo>
                  <a:cubicBezTo>
                    <a:pt x="36947" y="10660"/>
                    <a:pt x="35327" y="12646"/>
                    <a:pt x="33455" y="13901"/>
                  </a:cubicBezTo>
                  <a:cubicBezTo>
                    <a:pt x="32631" y="14469"/>
                    <a:pt x="31697" y="14940"/>
                    <a:pt x="30720" y="15274"/>
                  </a:cubicBezTo>
                  <a:lnTo>
                    <a:pt x="30720" y="15274"/>
                  </a:lnTo>
                  <a:cubicBezTo>
                    <a:pt x="30421" y="14430"/>
                    <a:pt x="30015" y="13627"/>
                    <a:pt x="29506" y="12897"/>
                  </a:cubicBezTo>
                  <a:cubicBezTo>
                    <a:pt x="28280" y="11170"/>
                    <a:pt x="26642" y="10280"/>
                    <a:pt x="24956" y="10280"/>
                  </a:cubicBezTo>
                  <a:cubicBezTo>
                    <a:pt x="23568" y="10280"/>
                    <a:pt x="22149" y="10884"/>
                    <a:pt x="20901" y="12121"/>
                  </a:cubicBezTo>
                  <a:cubicBezTo>
                    <a:pt x="20696" y="12326"/>
                    <a:pt x="20696" y="12600"/>
                    <a:pt x="20810" y="12851"/>
                  </a:cubicBezTo>
                  <a:cubicBezTo>
                    <a:pt x="22100" y="15817"/>
                    <a:pt x="24703" y="17013"/>
                    <a:pt x="27487" y="17013"/>
                  </a:cubicBezTo>
                  <a:cubicBezTo>
                    <a:pt x="28251" y="17013"/>
                    <a:pt x="29030" y="16923"/>
                    <a:pt x="29799" y="16754"/>
                  </a:cubicBezTo>
                  <a:lnTo>
                    <a:pt x="29799" y="16754"/>
                  </a:lnTo>
                  <a:cubicBezTo>
                    <a:pt x="30098" y="17897"/>
                    <a:pt x="30206" y="19066"/>
                    <a:pt x="30077" y="20087"/>
                  </a:cubicBezTo>
                  <a:cubicBezTo>
                    <a:pt x="29643" y="23556"/>
                    <a:pt x="27178" y="26090"/>
                    <a:pt x="23983" y="27254"/>
                  </a:cubicBezTo>
                  <a:cubicBezTo>
                    <a:pt x="23891" y="27287"/>
                    <a:pt x="23798" y="27318"/>
                    <a:pt x="23704" y="27348"/>
                  </a:cubicBezTo>
                  <a:lnTo>
                    <a:pt x="23704" y="27348"/>
                  </a:lnTo>
                  <a:cubicBezTo>
                    <a:pt x="23640" y="27081"/>
                    <a:pt x="23551" y="26806"/>
                    <a:pt x="23435" y="26523"/>
                  </a:cubicBezTo>
                  <a:cubicBezTo>
                    <a:pt x="22361" y="23931"/>
                    <a:pt x="19065" y="20836"/>
                    <a:pt x="16037" y="20836"/>
                  </a:cubicBezTo>
                  <a:cubicBezTo>
                    <a:pt x="14879" y="20836"/>
                    <a:pt x="13761" y="21288"/>
                    <a:pt x="12821" y="22392"/>
                  </a:cubicBezTo>
                  <a:cubicBezTo>
                    <a:pt x="9785" y="25953"/>
                    <a:pt x="16884" y="28235"/>
                    <a:pt x="19235" y="28692"/>
                  </a:cubicBezTo>
                  <a:cubicBezTo>
                    <a:pt x="19868" y="28814"/>
                    <a:pt x="20509" y="28873"/>
                    <a:pt x="21148" y="28873"/>
                  </a:cubicBezTo>
                  <a:cubicBezTo>
                    <a:pt x="21640" y="28873"/>
                    <a:pt x="22131" y="28838"/>
                    <a:pt x="22617" y="28769"/>
                  </a:cubicBezTo>
                  <a:lnTo>
                    <a:pt x="22617" y="28769"/>
                  </a:lnTo>
                  <a:cubicBezTo>
                    <a:pt x="22543" y="29373"/>
                    <a:pt x="22277" y="29966"/>
                    <a:pt x="21746" y="30518"/>
                  </a:cubicBezTo>
                  <a:cubicBezTo>
                    <a:pt x="20239" y="32070"/>
                    <a:pt x="18002" y="32960"/>
                    <a:pt x="15948" y="33576"/>
                  </a:cubicBezTo>
                  <a:cubicBezTo>
                    <a:pt x="15872" y="33599"/>
                    <a:pt x="15796" y="33621"/>
                    <a:pt x="15720" y="33642"/>
                  </a:cubicBezTo>
                  <a:lnTo>
                    <a:pt x="15720" y="33642"/>
                  </a:lnTo>
                  <a:cubicBezTo>
                    <a:pt x="14484" y="32339"/>
                    <a:pt x="12654" y="31465"/>
                    <a:pt x="11018" y="31020"/>
                  </a:cubicBezTo>
                  <a:cubicBezTo>
                    <a:pt x="10410" y="30851"/>
                    <a:pt x="9597" y="30690"/>
                    <a:pt x="8797" y="30690"/>
                  </a:cubicBezTo>
                  <a:cubicBezTo>
                    <a:pt x="7764" y="30690"/>
                    <a:pt x="6752" y="30957"/>
                    <a:pt x="6225" y="31819"/>
                  </a:cubicBezTo>
                  <a:cubicBezTo>
                    <a:pt x="5426" y="33074"/>
                    <a:pt x="6590" y="34238"/>
                    <a:pt x="7685" y="34741"/>
                  </a:cubicBezTo>
                  <a:cubicBezTo>
                    <a:pt x="8836" y="35291"/>
                    <a:pt x="10132" y="35499"/>
                    <a:pt x="11432" y="35499"/>
                  </a:cubicBezTo>
                  <a:cubicBezTo>
                    <a:pt x="12503" y="35499"/>
                    <a:pt x="13578" y="35358"/>
                    <a:pt x="14579" y="35151"/>
                  </a:cubicBezTo>
                  <a:cubicBezTo>
                    <a:pt x="14799" y="35105"/>
                    <a:pt x="15030" y="35052"/>
                    <a:pt x="15268" y="34994"/>
                  </a:cubicBezTo>
                  <a:lnTo>
                    <a:pt x="15268" y="34994"/>
                  </a:lnTo>
                  <a:cubicBezTo>
                    <a:pt x="15743" y="35703"/>
                    <a:pt x="15988" y="36474"/>
                    <a:pt x="15880" y="37251"/>
                  </a:cubicBezTo>
                  <a:cubicBezTo>
                    <a:pt x="15423" y="40629"/>
                    <a:pt x="11223" y="43323"/>
                    <a:pt x="8712" y="45103"/>
                  </a:cubicBezTo>
                  <a:cubicBezTo>
                    <a:pt x="5996" y="47043"/>
                    <a:pt x="3006" y="48664"/>
                    <a:pt x="450" y="50810"/>
                  </a:cubicBezTo>
                  <a:cubicBezTo>
                    <a:pt x="0" y="51205"/>
                    <a:pt x="415" y="51799"/>
                    <a:pt x="901" y="51799"/>
                  </a:cubicBezTo>
                  <a:cubicBezTo>
                    <a:pt x="1032" y="51799"/>
                    <a:pt x="1168" y="51756"/>
                    <a:pt x="1294" y="51654"/>
                  </a:cubicBezTo>
                  <a:cubicBezTo>
                    <a:pt x="4764" y="48732"/>
                    <a:pt x="8895" y="46678"/>
                    <a:pt x="12410" y="43779"/>
                  </a:cubicBezTo>
                  <a:cubicBezTo>
                    <a:pt x="14807" y="41771"/>
                    <a:pt x="18482" y="38301"/>
                    <a:pt x="16610" y="34855"/>
                  </a:cubicBezTo>
                  <a:cubicBezTo>
                    <a:pt x="16574" y="34789"/>
                    <a:pt x="16537" y="34724"/>
                    <a:pt x="16499" y="34659"/>
                  </a:cubicBezTo>
                  <a:lnTo>
                    <a:pt x="16499" y="34659"/>
                  </a:lnTo>
                  <a:cubicBezTo>
                    <a:pt x="19757" y="33680"/>
                    <a:pt x="23709" y="31734"/>
                    <a:pt x="23827" y="28524"/>
                  </a:cubicBezTo>
                  <a:lnTo>
                    <a:pt x="23827" y="28524"/>
                  </a:lnTo>
                  <a:cubicBezTo>
                    <a:pt x="26264" y="27880"/>
                    <a:pt x="28468" y="26370"/>
                    <a:pt x="29872" y="24172"/>
                  </a:cubicBezTo>
                  <a:cubicBezTo>
                    <a:pt x="31306" y="21905"/>
                    <a:pt x="31667" y="19032"/>
                    <a:pt x="31053" y="16408"/>
                  </a:cubicBezTo>
                  <a:lnTo>
                    <a:pt x="31053" y="16408"/>
                  </a:lnTo>
                  <a:cubicBezTo>
                    <a:pt x="32330" y="15981"/>
                    <a:pt x="33542" y="15346"/>
                    <a:pt x="34574" y="14563"/>
                  </a:cubicBezTo>
                  <a:cubicBezTo>
                    <a:pt x="36628" y="13011"/>
                    <a:pt x="38271" y="10706"/>
                    <a:pt x="38340" y="8058"/>
                  </a:cubicBezTo>
                  <a:cubicBezTo>
                    <a:pt x="38408" y="4657"/>
                    <a:pt x="35966" y="2009"/>
                    <a:pt x="33409" y="115"/>
                  </a:cubicBezTo>
                  <a:cubicBezTo>
                    <a:pt x="33302" y="35"/>
                    <a:pt x="33194" y="0"/>
                    <a:pt x="3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2"/>
            <p:cNvSpPr/>
            <p:nvPr/>
          </p:nvSpPr>
          <p:spPr>
            <a:xfrm>
              <a:off x="5941025" y="2320575"/>
              <a:ext cx="182525" cy="161850"/>
            </a:xfrm>
            <a:custGeom>
              <a:avLst/>
              <a:gdLst/>
              <a:ahLst/>
              <a:cxnLst/>
              <a:rect l="l" t="t" r="r" b="b"/>
              <a:pathLst>
                <a:path w="7301" h="6474" extrusionOk="0">
                  <a:moveTo>
                    <a:pt x="2509" y="1"/>
                  </a:moveTo>
                  <a:cubicBezTo>
                    <a:pt x="2274" y="1"/>
                    <a:pt x="2039" y="120"/>
                    <a:pt x="1940" y="398"/>
                  </a:cubicBezTo>
                  <a:cubicBezTo>
                    <a:pt x="1347" y="2133"/>
                    <a:pt x="662" y="3844"/>
                    <a:pt x="91" y="5602"/>
                  </a:cubicBezTo>
                  <a:cubicBezTo>
                    <a:pt x="0" y="5876"/>
                    <a:pt x="206" y="6287"/>
                    <a:pt x="502" y="6332"/>
                  </a:cubicBezTo>
                  <a:cubicBezTo>
                    <a:pt x="1173" y="6430"/>
                    <a:pt x="1849" y="6474"/>
                    <a:pt x="2524" y="6474"/>
                  </a:cubicBezTo>
                  <a:cubicBezTo>
                    <a:pt x="3895" y="6474"/>
                    <a:pt x="5266" y="6296"/>
                    <a:pt x="6597" y="6036"/>
                  </a:cubicBezTo>
                  <a:cubicBezTo>
                    <a:pt x="7301" y="5886"/>
                    <a:pt x="7067" y="4879"/>
                    <a:pt x="6437" y="4879"/>
                  </a:cubicBezTo>
                  <a:cubicBezTo>
                    <a:pt x="6393" y="4879"/>
                    <a:pt x="6347" y="4884"/>
                    <a:pt x="6300" y="4894"/>
                  </a:cubicBezTo>
                  <a:cubicBezTo>
                    <a:pt x="5084" y="5131"/>
                    <a:pt x="3792" y="5303"/>
                    <a:pt x="2514" y="5303"/>
                  </a:cubicBezTo>
                  <a:cubicBezTo>
                    <a:pt x="2157" y="5303"/>
                    <a:pt x="1801" y="5289"/>
                    <a:pt x="1448" y="5260"/>
                  </a:cubicBezTo>
                  <a:lnTo>
                    <a:pt x="1448" y="5260"/>
                  </a:lnTo>
                  <a:cubicBezTo>
                    <a:pt x="1970" y="3743"/>
                    <a:pt x="2561" y="2239"/>
                    <a:pt x="3082" y="717"/>
                  </a:cubicBezTo>
                  <a:cubicBezTo>
                    <a:pt x="3234" y="287"/>
                    <a:pt x="2873" y="1"/>
                    <a:pt x="2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itle 1"/>
          <p:cNvSpPr txBox="1">
            <a:spLocks/>
          </p:cNvSpPr>
          <p:nvPr/>
        </p:nvSpPr>
        <p:spPr>
          <a:xfrm>
            <a:off x="4839128" y="1191618"/>
            <a:ext cx="4438435" cy="217237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9pPr>
          </a:lstStyle>
          <a:p>
            <a:pPr algn="ctr"/>
            <a:r>
              <a:rPr lang="en-US" sz="5400" dirty="0" err="1" smtClean="0"/>
              <a:t>Thế</a:t>
            </a:r>
            <a:r>
              <a:rPr lang="en-US" sz="5400" dirty="0" smtClean="0"/>
              <a:t> </a:t>
            </a:r>
            <a:r>
              <a:rPr lang="en-US" sz="5400" dirty="0" err="1" smtClean="0"/>
              <a:t>nào</a:t>
            </a:r>
            <a:r>
              <a:rPr lang="en-US" sz="5400" dirty="0" smtClean="0"/>
              <a:t> </a:t>
            </a:r>
            <a:r>
              <a:rPr lang="en-US" sz="5400" dirty="0" err="1" smtClean="0"/>
              <a:t>là</a:t>
            </a:r>
            <a:r>
              <a:rPr lang="en-US" sz="5400" dirty="0" smtClean="0"/>
              <a:t> </a:t>
            </a:r>
            <a:r>
              <a:rPr lang="en-US" sz="5400" dirty="0" err="1" smtClean="0"/>
              <a:t>thành</a:t>
            </a:r>
            <a:r>
              <a:rPr lang="en-US" sz="5400" dirty="0" smtClean="0"/>
              <a:t> </a:t>
            </a:r>
            <a:r>
              <a:rPr lang="en-US" sz="5400" dirty="0" err="1" smtClean="0"/>
              <a:t>ngữ</a:t>
            </a:r>
            <a:r>
              <a:rPr lang="en-US" sz="5400" dirty="0" smtClean="0"/>
              <a:t>?</a:t>
            </a:r>
            <a:endParaRPr lang="en-US" sz="5400" dirty="0"/>
          </a:p>
        </p:txBody>
      </p:sp>
      <p:sp>
        <p:nvSpPr>
          <p:cNvPr id="7" name="Subtitle 6"/>
          <p:cNvSpPr>
            <a:spLocks noGrp="1"/>
          </p:cNvSpPr>
          <p:nvPr>
            <p:ph type="subTitle" idx="5"/>
          </p:nvPr>
        </p:nvSpPr>
        <p:spPr>
          <a:xfrm>
            <a:off x="210842" y="927610"/>
            <a:ext cx="3631843" cy="3996647"/>
          </a:xfrm>
        </p:spPr>
        <p:txBody>
          <a:bodyPr/>
          <a:lstStyle/>
          <a:p>
            <a:pPr algn="just"/>
            <a:r>
              <a:rPr lang="en-US" dirty="0" smtClean="0"/>
              <a:t>	- </a:t>
            </a:r>
            <a:r>
              <a:rPr lang="en-US" sz="2800" dirty="0" err="1" smtClean="0"/>
              <a:t>Thành</a:t>
            </a:r>
            <a:r>
              <a:rPr lang="en-US" sz="2800" dirty="0" smtClean="0"/>
              <a:t> </a:t>
            </a:r>
            <a:r>
              <a:rPr lang="en-US" sz="2800" dirty="0" err="1" smtClean="0"/>
              <a:t>ngữ</a:t>
            </a:r>
            <a:r>
              <a:rPr lang="en-US" sz="2800" dirty="0" smtClean="0"/>
              <a:t> </a:t>
            </a:r>
            <a:r>
              <a:rPr lang="en-US" sz="2800" dirty="0" err="1" smtClean="0"/>
              <a:t>là</a:t>
            </a:r>
            <a:r>
              <a:rPr lang="en-US" sz="2800" dirty="0" smtClean="0"/>
              <a:t> </a:t>
            </a:r>
            <a:r>
              <a:rPr lang="en-US" sz="2800" dirty="0" err="1" smtClean="0"/>
              <a:t>một</a:t>
            </a:r>
            <a:r>
              <a:rPr lang="en-US" sz="2800" dirty="0" smtClean="0"/>
              <a:t> </a:t>
            </a:r>
            <a:r>
              <a:rPr lang="en-US" sz="2800" dirty="0" err="1" smtClean="0"/>
              <a:t>tập</a:t>
            </a:r>
            <a:r>
              <a:rPr lang="en-US" sz="2800" dirty="0" smtClean="0"/>
              <a:t> </a:t>
            </a:r>
            <a:r>
              <a:rPr lang="en-US" sz="2800" dirty="0" err="1" smtClean="0"/>
              <a:t>hợp</a:t>
            </a:r>
            <a:r>
              <a:rPr lang="en-US" sz="2800" dirty="0" smtClean="0"/>
              <a:t> </a:t>
            </a:r>
            <a:r>
              <a:rPr lang="en-US" sz="2800" dirty="0" err="1" smtClean="0"/>
              <a:t>từ</a:t>
            </a:r>
            <a:r>
              <a:rPr lang="en-US" sz="2800" dirty="0" smtClean="0"/>
              <a:t> </a:t>
            </a:r>
            <a:r>
              <a:rPr lang="en-US" sz="2800" dirty="0" err="1" smtClean="0"/>
              <a:t>cố</a:t>
            </a:r>
            <a:r>
              <a:rPr lang="en-US" sz="2800" dirty="0" smtClean="0"/>
              <a:t> </a:t>
            </a:r>
            <a:r>
              <a:rPr lang="en-US" sz="2800" dirty="0" err="1" smtClean="0"/>
              <a:t>định</a:t>
            </a:r>
            <a:r>
              <a:rPr lang="en-US" sz="2800" dirty="0" smtClean="0"/>
              <a:t>, </a:t>
            </a:r>
            <a:r>
              <a:rPr lang="en-US" sz="2800" dirty="0" err="1" smtClean="0"/>
              <a:t>quen</a:t>
            </a:r>
            <a:r>
              <a:rPr lang="en-US" sz="2800" dirty="0" smtClean="0"/>
              <a:t> </a:t>
            </a:r>
            <a:r>
              <a:rPr lang="en-US" sz="2800" dirty="0" err="1" smtClean="0"/>
              <a:t>dùng</a:t>
            </a:r>
            <a:endParaRPr lang="en-US" sz="2800" dirty="0"/>
          </a:p>
          <a:p>
            <a:pPr algn="just"/>
            <a:r>
              <a:rPr lang="en-US" sz="2800" dirty="0" smtClean="0"/>
              <a:t>	- </a:t>
            </a:r>
            <a:r>
              <a:rPr lang="en-US" sz="2800" dirty="0" err="1" smtClean="0"/>
              <a:t>Nghĩa</a:t>
            </a:r>
            <a:r>
              <a:rPr lang="en-US" sz="2800" dirty="0" smtClean="0"/>
              <a:t> </a:t>
            </a:r>
            <a:r>
              <a:rPr lang="en-US" sz="2800" dirty="0" err="1" smtClean="0"/>
              <a:t>của</a:t>
            </a:r>
            <a:r>
              <a:rPr lang="en-US" sz="2800" dirty="0" smtClean="0"/>
              <a:t> </a:t>
            </a:r>
            <a:r>
              <a:rPr lang="en-US" sz="2800" dirty="0" err="1" smtClean="0"/>
              <a:t>thành</a:t>
            </a:r>
            <a:r>
              <a:rPr lang="en-US" sz="2800" dirty="0" smtClean="0"/>
              <a:t> </a:t>
            </a:r>
            <a:r>
              <a:rPr lang="en-US" sz="2800" dirty="0" err="1" smtClean="0"/>
              <a:t>ngữ</a:t>
            </a:r>
            <a:r>
              <a:rPr lang="en-US" sz="2800" dirty="0" smtClean="0"/>
              <a:t> </a:t>
            </a:r>
            <a:r>
              <a:rPr lang="en-US" sz="2800" dirty="0" err="1" smtClean="0"/>
              <a:t>là</a:t>
            </a:r>
            <a:r>
              <a:rPr lang="en-US" sz="2800" dirty="0" smtClean="0"/>
              <a:t> </a:t>
            </a:r>
            <a:r>
              <a:rPr lang="en-US" sz="2800" dirty="0" err="1" smtClean="0"/>
              <a:t>nghĩa</a:t>
            </a:r>
            <a:r>
              <a:rPr lang="en-US" sz="2800" dirty="0" smtClean="0"/>
              <a:t> </a:t>
            </a:r>
            <a:r>
              <a:rPr lang="en-US" sz="2800" dirty="0" err="1" smtClean="0"/>
              <a:t>của</a:t>
            </a:r>
            <a:r>
              <a:rPr lang="en-US" sz="2800" dirty="0" smtClean="0"/>
              <a:t> </a:t>
            </a:r>
            <a:r>
              <a:rPr lang="en-US" sz="2800" dirty="0" err="1" smtClean="0"/>
              <a:t>cẩ</a:t>
            </a:r>
            <a:r>
              <a:rPr lang="en-US" sz="2800" dirty="0" smtClean="0"/>
              <a:t> </a:t>
            </a:r>
            <a:r>
              <a:rPr lang="en-US" sz="2800" dirty="0" err="1" smtClean="0"/>
              <a:t>tập</a:t>
            </a:r>
            <a:r>
              <a:rPr lang="en-US" sz="2800" dirty="0" smtClean="0"/>
              <a:t> </a:t>
            </a:r>
            <a:r>
              <a:rPr lang="en-US" sz="2800" dirty="0" err="1" smtClean="0"/>
              <a:t>hợp</a:t>
            </a:r>
            <a:r>
              <a:rPr lang="en-US" sz="2800" dirty="0" smtClean="0"/>
              <a:t> </a:t>
            </a:r>
            <a:r>
              <a:rPr lang="en-US" sz="2800" dirty="0" err="1" smtClean="0"/>
              <a:t>từ</a:t>
            </a:r>
            <a:r>
              <a:rPr lang="en-US" sz="2800" dirty="0" smtClean="0"/>
              <a:t>, </a:t>
            </a:r>
            <a:r>
              <a:rPr lang="en-US" sz="2800" dirty="0" err="1" smtClean="0"/>
              <a:t>thường</a:t>
            </a:r>
            <a:r>
              <a:rPr lang="en-US" sz="2800" dirty="0" smtClean="0"/>
              <a:t> </a:t>
            </a:r>
            <a:r>
              <a:rPr lang="en-US" sz="2800" dirty="0" err="1" smtClean="0"/>
              <a:t>có</a:t>
            </a:r>
            <a:r>
              <a:rPr lang="en-US" sz="2800" dirty="0" smtClean="0"/>
              <a:t> </a:t>
            </a:r>
            <a:r>
              <a:rPr lang="en-US" sz="2800" dirty="0" err="1" smtClean="0"/>
              <a:t>tính</a:t>
            </a:r>
            <a:r>
              <a:rPr lang="en-US" sz="2800" dirty="0" smtClean="0"/>
              <a:t> </a:t>
            </a:r>
            <a:r>
              <a:rPr lang="en-US" sz="2800" dirty="0" err="1" smtClean="0"/>
              <a:t>hình</a:t>
            </a:r>
            <a:r>
              <a:rPr lang="en-US" sz="2800" dirty="0" smtClean="0"/>
              <a:t> </a:t>
            </a:r>
            <a:r>
              <a:rPr lang="en-US" sz="2800" dirty="0" err="1" smtClean="0"/>
              <a:t>tượng</a:t>
            </a:r>
            <a:r>
              <a:rPr lang="en-US" sz="2800" dirty="0" smtClean="0"/>
              <a:t> </a:t>
            </a:r>
            <a:r>
              <a:rPr lang="en-US" sz="2800" dirty="0" err="1" smtClean="0"/>
              <a:t>và</a:t>
            </a:r>
            <a:r>
              <a:rPr lang="en-US" sz="2800" dirty="0" smtClean="0"/>
              <a:t> </a:t>
            </a:r>
            <a:r>
              <a:rPr lang="en-US" sz="2800" dirty="0" err="1" smtClean="0"/>
              <a:t>biểu</a:t>
            </a:r>
            <a:r>
              <a:rPr lang="en-US" sz="2800" dirty="0" smtClean="0"/>
              <a:t> </a:t>
            </a:r>
            <a:r>
              <a:rPr lang="en-US" sz="2800" dirty="0" err="1" smtClean="0"/>
              <a:t>cảm</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grpSp>
        <p:nvGrpSpPr>
          <p:cNvPr id="1332" name="Google Shape;1332;p41"/>
          <p:cNvGrpSpPr/>
          <p:nvPr/>
        </p:nvGrpSpPr>
        <p:grpSpPr>
          <a:xfrm>
            <a:off x="-218580" y="504110"/>
            <a:ext cx="2433812" cy="320922"/>
            <a:chOff x="1394800" y="3522000"/>
            <a:chExt cx="1048650" cy="138275"/>
          </a:xfrm>
        </p:grpSpPr>
        <p:sp>
          <p:nvSpPr>
            <p:cNvPr id="1333" name="Google Shape;1333;p41"/>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1"/>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1"/>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1"/>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1"/>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1"/>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1"/>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1"/>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41"/>
          <p:cNvGrpSpPr/>
          <p:nvPr/>
        </p:nvGrpSpPr>
        <p:grpSpPr>
          <a:xfrm rot="-2482112">
            <a:off x="7324261" y="4481649"/>
            <a:ext cx="953582" cy="396167"/>
            <a:chOff x="-605225" y="2384875"/>
            <a:chExt cx="787975" cy="303650"/>
          </a:xfrm>
        </p:grpSpPr>
        <p:sp>
          <p:nvSpPr>
            <p:cNvPr id="1343" name="Google Shape;1343;p41"/>
            <p:cNvSpPr/>
            <p:nvPr/>
          </p:nvSpPr>
          <p:spPr>
            <a:xfrm>
              <a:off x="-590425" y="2487650"/>
              <a:ext cx="686525" cy="159875"/>
            </a:xfrm>
            <a:custGeom>
              <a:avLst/>
              <a:gdLst/>
              <a:ahLst/>
              <a:cxnLst/>
              <a:rect l="l" t="t" r="r" b="b"/>
              <a:pathLst>
                <a:path w="27461" h="6395" extrusionOk="0">
                  <a:moveTo>
                    <a:pt x="17473" y="1"/>
                  </a:moveTo>
                  <a:cubicBezTo>
                    <a:pt x="16136" y="1"/>
                    <a:pt x="14809" y="732"/>
                    <a:pt x="14267" y="2030"/>
                  </a:cubicBezTo>
                  <a:cubicBezTo>
                    <a:pt x="13686" y="3421"/>
                    <a:pt x="13393" y="4779"/>
                    <a:pt x="11543" y="4779"/>
                  </a:cubicBezTo>
                  <a:lnTo>
                    <a:pt x="11525" y="4779"/>
                  </a:lnTo>
                  <a:cubicBezTo>
                    <a:pt x="9849" y="4772"/>
                    <a:pt x="8548" y="3531"/>
                    <a:pt x="7374" y="2493"/>
                  </a:cubicBezTo>
                  <a:cubicBezTo>
                    <a:pt x="6479" y="1698"/>
                    <a:pt x="5474" y="914"/>
                    <a:pt x="4236" y="781"/>
                  </a:cubicBezTo>
                  <a:cubicBezTo>
                    <a:pt x="4108" y="768"/>
                    <a:pt x="3984" y="760"/>
                    <a:pt x="3859" y="760"/>
                  </a:cubicBezTo>
                  <a:cubicBezTo>
                    <a:pt x="2607" y="760"/>
                    <a:pt x="1527" y="1420"/>
                    <a:pt x="454" y="2033"/>
                  </a:cubicBezTo>
                  <a:cubicBezTo>
                    <a:pt x="235" y="2155"/>
                    <a:pt x="104" y="2305"/>
                    <a:pt x="33" y="2461"/>
                  </a:cubicBezTo>
                  <a:cubicBezTo>
                    <a:pt x="1070" y="1973"/>
                    <a:pt x="2233" y="1744"/>
                    <a:pt x="3395" y="1744"/>
                  </a:cubicBezTo>
                  <a:cubicBezTo>
                    <a:pt x="4201" y="1744"/>
                    <a:pt x="5011" y="1855"/>
                    <a:pt x="5773" y="2065"/>
                  </a:cubicBezTo>
                  <a:cubicBezTo>
                    <a:pt x="6864" y="2365"/>
                    <a:pt x="7788" y="2985"/>
                    <a:pt x="8683" y="3656"/>
                  </a:cubicBezTo>
                  <a:cubicBezTo>
                    <a:pt x="9606" y="4347"/>
                    <a:pt x="10916" y="5588"/>
                    <a:pt x="12174" y="5588"/>
                  </a:cubicBezTo>
                  <a:cubicBezTo>
                    <a:pt x="12484" y="5588"/>
                    <a:pt x="12794" y="5510"/>
                    <a:pt x="13098" y="5328"/>
                  </a:cubicBezTo>
                  <a:cubicBezTo>
                    <a:pt x="14156" y="4683"/>
                    <a:pt x="14484" y="3232"/>
                    <a:pt x="15333" y="2376"/>
                  </a:cubicBezTo>
                  <a:cubicBezTo>
                    <a:pt x="15989" y="1712"/>
                    <a:pt x="16773" y="1463"/>
                    <a:pt x="17686" y="1445"/>
                  </a:cubicBezTo>
                  <a:lnTo>
                    <a:pt x="17826" y="1445"/>
                  </a:lnTo>
                  <a:cubicBezTo>
                    <a:pt x="18692" y="1445"/>
                    <a:pt x="19419" y="1588"/>
                    <a:pt x="20107" y="2162"/>
                  </a:cubicBezTo>
                  <a:cubicBezTo>
                    <a:pt x="21352" y="3199"/>
                    <a:pt x="22490" y="4002"/>
                    <a:pt x="24162" y="4205"/>
                  </a:cubicBezTo>
                  <a:cubicBezTo>
                    <a:pt x="25250" y="4337"/>
                    <a:pt x="23909" y="4494"/>
                    <a:pt x="23324" y="4494"/>
                  </a:cubicBezTo>
                  <a:cubicBezTo>
                    <a:pt x="23249" y="4494"/>
                    <a:pt x="23188" y="4494"/>
                    <a:pt x="23146" y="4487"/>
                  </a:cubicBezTo>
                  <a:cubicBezTo>
                    <a:pt x="22143" y="4365"/>
                    <a:pt x="21177" y="4140"/>
                    <a:pt x="20265" y="3699"/>
                  </a:cubicBezTo>
                  <a:cubicBezTo>
                    <a:pt x="20008" y="3574"/>
                    <a:pt x="19755" y="3434"/>
                    <a:pt x="19512" y="3281"/>
                  </a:cubicBezTo>
                  <a:lnTo>
                    <a:pt x="19512" y="3281"/>
                  </a:lnTo>
                  <a:cubicBezTo>
                    <a:pt x="20107" y="3902"/>
                    <a:pt x="20731" y="4440"/>
                    <a:pt x="21641" y="4782"/>
                  </a:cubicBezTo>
                  <a:cubicBezTo>
                    <a:pt x="22333" y="5047"/>
                    <a:pt x="23050" y="5172"/>
                    <a:pt x="23756" y="5172"/>
                  </a:cubicBezTo>
                  <a:cubicBezTo>
                    <a:pt x="24857" y="5172"/>
                    <a:pt x="25938" y="4861"/>
                    <a:pt x="26876" y="4287"/>
                  </a:cubicBezTo>
                  <a:cubicBezTo>
                    <a:pt x="26904" y="4237"/>
                    <a:pt x="26932" y="4183"/>
                    <a:pt x="26957" y="4134"/>
                  </a:cubicBezTo>
                  <a:cubicBezTo>
                    <a:pt x="27115" y="3824"/>
                    <a:pt x="27278" y="3503"/>
                    <a:pt x="27339" y="3185"/>
                  </a:cubicBezTo>
                  <a:cubicBezTo>
                    <a:pt x="27460" y="2568"/>
                    <a:pt x="27296" y="2330"/>
                    <a:pt x="26972" y="1823"/>
                  </a:cubicBezTo>
                  <a:cubicBezTo>
                    <a:pt x="26957" y="1805"/>
                    <a:pt x="26947" y="1787"/>
                    <a:pt x="26932" y="1766"/>
                  </a:cubicBezTo>
                  <a:cubicBezTo>
                    <a:pt x="26152" y="2832"/>
                    <a:pt x="25000" y="3534"/>
                    <a:pt x="23727" y="3534"/>
                  </a:cubicBezTo>
                  <a:cubicBezTo>
                    <a:pt x="23377" y="3534"/>
                    <a:pt x="23021" y="3481"/>
                    <a:pt x="22661" y="3370"/>
                  </a:cubicBezTo>
                  <a:cubicBezTo>
                    <a:pt x="21070" y="2882"/>
                    <a:pt x="20629" y="1370"/>
                    <a:pt x="19341" y="539"/>
                  </a:cubicBezTo>
                  <a:cubicBezTo>
                    <a:pt x="18774" y="172"/>
                    <a:pt x="18121" y="1"/>
                    <a:pt x="17473" y="1"/>
                  </a:cubicBezTo>
                  <a:close/>
                  <a:moveTo>
                    <a:pt x="3498" y="2262"/>
                  </a:moveTo>
                  <a:cubicBezTo>
                    <a:pt x="2850" y="2262"/>
                    <a:pt x="2182" y="2454"/>
                    <a:pt x="1469" y="2868"/>
                  </a:cubicBezTo>
                  <a:cubicBezTo>
                    <a:pt x="1298" y="2968"/>
                    <a:pt x="1056" y="2996"/>
                    <a:pt x="813" y="2996"/>
                  </a:cubicBezTo>
                  <a:cubicBezTo>
                    <a:pt x="607" y="2996"/>
                    <a:pt x="396" y="2975"/>
                    <a:pt x="235" y="2957"/>
                  </a:cubicBezTo>
                  <a:cubicBezTo>
                    <a:pt x="225" y="2957"/>
                    <a:pt x="125" y="2942"/>
                    <a:pt x="0" y="2921"/>
                  </a:cubicBezTo>
                  <a:lnTo>
                    <a:pt x="0" y="2921"/>
                  </a:lnTo>
                  <a:cubicBezTo>
                    <a:pt x="97" y="3299"/>
                    <a:pt x="485" y="3623"/>
                    <a:pt x="928" y="3623"/>
                  </a:cubicBezTo>
                  <a:cubicBezTo>
                    <a:pt x="1081" y="3623"/>
                    <a:pt x="1241" y="3584"/>
                    <a:pt x="1402" y="3495"/>
                  </a:cubicBezTo>
                  <a:cubicBezTo>
                    <a:pt x="2050" y="3125"/>
                    <a:pt x="2810" y="2540"/>
                    <a:pt x="3566" y="2429"/>
                  </a:cubicBezTo>
                  <a:cubicBezTo>
                    <a:pt x="3645" y="2419"/>
                    <a:pt x="3723" y="2412"/>
                    <a:pt x="3801" y="2412"/>
                  </a:cubicBezTo>
                  <a:cubicBezTo>
                    <a:pt x="4707" y="2412"/>
                    <a:pt x="5442" y="3171"/>
                    <a:pt x="6069" y="3738"/>
                  </a:cubicBezTo>
                  <a:cubicBezTo>
                    <a:pt x="7118" y="4680"/>
                    <a:pt x="8209" y="5574"/>
                    <a:pt x="9553" y="6052"/>
                  </a:cubicBezTo>
                  <a:cubicBezTo>
                    <a:pt x="10180" y="6276"/>
                    <a:pt x="10868" y="6394"/>
                    <a:pt x="11553" y="6394"/>
                  </a:cubicBezTo>
                  <a:cubicBezTo>
                    <a:pt x="12245" y="6394"/>
                    <a:pt x="12933" y="6273"/>
                    <a:pt x="13561" y="6020"/>
                  </a:cubicBezTo>
                  <a:lnTo>
                    <a:pt x="13561" y="6020"/>
                  </a:lnTo>
                  <a:cubicBezTo>
                    <a:pt x="13194" y="6084"/>
                    <a:pt x="12815" y="6116"/>
                    <a:pt x="12438" y="6116"/>
                  </a:cubicBezTo>
                  <a:cubicBezTo>
                    <a:pt x="11215" y="6116"/>
                    <a:pt x="9956" y="5795"/>
                    <a:pt x="8926" y="5231"/>
                  </a:cubicBezTo>
                  <a:cubicBezTo>
                    <a:pt x="7888" y="4665"/>
                    <a:pt x="7014" y="3841"/>
                    <a:pt x="6041" y="3178"/>
                  </a:cubicBezTo>
                  <a:cubicBezTo>
                    <a:pt x="5171" y="2590"/>
                    <a:pt x="4347" y="2262"/>
                    <a:pt x="3498" y="226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a:off x="-605225" y="2529200"/>
              <a:ext cx="502600" cy="108950"/>
            </a:xfrm>
            <a:custGeom>
              <a:avLst/>
              <a:gdLst/>
              <a:ahLst/>
              <a:cxnLst/>
              <a:rect l="l" t="t" r="r" b="b"/>
              <a:pathLst>
                <a:path w="20104" h="4358" extrusionOk="0">
                  <a:moveTo>
                    <a:pt x="625" y="799"/>
                  </a:moveTo>
                  <a:lnTo>
                    <a:pt x="625" y="799"/>
                  </a:lnTo>
                  <a:cubicBezTo>
                    <a:pt x="460" y="881"/>
                    <a:pt x="297" y="967"/>
                    <a:pt x="136" y="1059"/>
                  </a:cubicBezTo>
                  <a:cubicBezTo>
                    <a:pt x="1" y="1135"/>
                    <a:pt x="343" y="1216"/>
                    <a:pt x="592" y="1259"/>
                  </a:cubicBezTo>
                  <a:cubicBezTo>
                    <a:pt x="554" y="1109"/>
                    <a:pt x="560" y="952"/>
                    <a:pt x="625" y="799"/>
                  </a:cubicBezTo>
                  <a:close/>
                  <a:moveTo>
                    <a:pt x="17986" y="1"/>
                  </a:moveTo>
                  <a:cubicBezTo>
                    <a:pt x="17669" y="1"/>
                    <a:pt x="17355" y="129"/>
                    <a:pt x="17062" y="432"/>
                  </a:cubicBezTo>
                  <a:cubicBezTo>
                    <a:pt x="16557" y="959"/>
                    <a:pt x="16552" y="1812"/>
                    <a:pt x="16239" y="2457"/>
                  </a:cubicBezTo>
                  <a:cubicBezTo>
                    <a:pt x="15786" y="3381"/>
                    <a:pt x="15033" y="4002"/>
                    <a:pt x="14153" y="4358"/>
                  </a:cubicBezTo>
                  <a:cubicBezTo>
                    <a:pt x="14281" y="4336"/>
                    <a:pt x="14409" y="4308"/>
                    <a:pt x="14538" y="4276"/>
                  </a:cubicBezTo>
                  <a:cubicBezTo>
                    <a:pt x="15430" y="4055"/>
                    <a:pt x="16050" y="3516"/>
                    <a:pt x="16560" y="2774"/>
                  </a:cubicBezTo>
                  <a:cubicBezTo>
                    <a:pt x="16967" y="2187"/>
                    <a:pt x="17943" y="275"/>
                    <a:pt x="18528" y="275"/>
                  </a:cubicBezTo>
                  <a:cubicBezTo>
                    <a:pt x="18539" y="275"/>
                    <a:pt x="18553" y="275"/>
                    <a:pt x="18568" y="279"/>
                  </a:cubicBezTo>
                  <a:cubicBezTo>
                    <a:pt x="18568" y="279"/>
                    <a:pt x="19327" y="1059"/>
                    <a:pt x="19534" y="1220"/>
                  </a:cubicBezTo>
                  <a:cubicBezTo>
                    <a:pt x="19719" y="1362"/>
                    <a:pt x="19908" y="1498"/>
                    <a:pt x="20104" y="1619"/>
                  </a:cubicBezTo>
                  <a:cubicBezTo>
                    <a:pt x="19791" y="1295"/>
                    <a:pt x="19488" y="946"/>
                    <a:pt x="19152" y="589"/>
                  </a:cubicBezTo>
                  <a:cubicBezTo>
                    <a:pt x="18813" y="229"/>
                    <a:pt x="18400" y="1"/>
                    <a:pt x="1798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a:off x="-591400" y="2523750"/>
              <a:ext cx="632225" cy="116825"/>
            </a:xfrm>
            <a:custGeom>
              <a:avLst/>
              <a:gdLst/>
              <a:ahLst/>
              <a:cxnLst/>
              <a:rect l="l" t="t" r="r" b="b"/>
              <a:pathLst>
                <a:path w="25289" h="4673" extrusionOk="0">
                  <a:moveTo>
                    <a:pt x="17725" y="1"/>
                  </a:moveTo>
                  <a:cubicBezTo>
                    <a:pt x="16812" y="19"/>
                    <a:pt x="16028" y="268"/>
                    <a:pt x="15372" y="932"/>
                  </a:cubicBezTo>
                  <a:cubicBezTo>
                    <a:pt x="14523" y="1788"/>
                    <a:pt x="14195" y="3239"/>
                    <a:pt x="13137" y="3884"/>
                  </a:cubicBezTo>
                  <a:cubicBezTo>
                    <a:pt x="12833" y="4066"/>
                    <a:pt x="12523" y="4144"/>
                    <a:pt x="12213" y="4144"/>
                  </a:cubicBezTo>
                  <a:cubicBezTo>
                    <a:pt x="10955" y="4144"/>
                    <a:pt x="9645" y="2903"/>
                    <a:pt x="8722" y="2212"/>
                  </a:cubicBezTo>
                  <a:cubicBezTo>
                    <a:pt x="7827" y="1541"/>
                    <a:pt x="6903" y="921"/>
                    <a:pt x="5812" y="621"/>
                  </a:cubicBezTo>
                  <a:cubicBezTo>
                    <a:pt x="5050" y="411"/>
                    <a:pt x="4240" y="300"/>
                    <a:pt x="3434" y="300"/>
                  </a:cubicBezTo>
                  <a:cubicBezTo>
                    <a:pt x="2272" y="300"/>
                    <a:pt x="1109" y="529"/>
                    <a:pt x="72" y="1017"/>
                  </a:cubicBezTo>
                  <a:cubicBezTo>
                    <a:pt x="7" y="1170"/>
                    <a:pt x="1" y="1327"/>
                    <a:pt x="39" y="1477"/>
                  </a:cubicBezTo>
                  <a:cubicBezTo>
                    <a:pt x="164" y="1498"/>
                    <a:pt x="264" y="1513"/>
                    <a:pt x="274" y="1513"/>
                  </a:cubicBezTo>
                  <a:cubicBezTo>
                    <a:pt x="435" y="1531"/>
                    <a:pt x="646" y="1552"/>
                    <a:pt x="852" y="1552"/>
                  </a:cubicBezTo>
                  <a:cubicBezTo>
                    <a:pt x="1095" y="1552"/>
                    <a:pt x="1337" y="1524"/>
                    <a:pt x="1508" y="1424"/>
                  </a:cubicBezTo>
                  <a:cubicBezTo>
                    <a:pt x="2221" y="1010"/>
                    <a:pt x="2889" y="818"/>
                    <a:pt x="3537" y="818"/>
                  </a:cubicBezTo>
                  <a:cubicBezTo>
                    <a:pt x="4386" y="818"/>
                    <a:pt x="5210" y="1146"/>
                    <a:pt x="6080" y="1734"/>
                  </a:cubicBezTo>
                  <a:cubicBezTo>
                    <a:pt x="7053" y="2397"/>
                    <a:pt x="7927" y="3221"/>
                    <a:pt x="8965" y="3787"/>
                  </a:cubicBezTo>
                  <a:cubicBezTo>
                    <a:pt x="9995" y="4351"/>
                    <a:pt x="11254" y="4672"/>
                    <a:pt x="12477" y="4672"/>
                  </a:cubicBezTo>
                  <a:cubicBezTo>
                    <a:pt x="12854" y="4672"/>
                    <a:pt x="13233" y="4640"/>
                    <a:pt x="13600" y="4576"/>
                  </a:cubicBezTo>
                  <a:cubicBezTo>
                    <a:pt x="14480" y="4220"/>
                    <a:pt x="15233" y="3599"/>
                    <a:pt x="15686" y="2675"/>
                  </a:cubicBezTo>
                  <a:cubicBezTo>
                    <a:pt x="15999" y="2030"/>
                    <a:pt x="16004" y="1177"/>
                    <a:pt x="16509" y="650"/>
                  </a:cubicBezTo>
                  <a:cubicBezTo>
                    <a:pt x="16802" y="347"/>
                    <a:pt x="17116" y="219"/>
                    <a:pt x="17433" y="219"/>
                  </a:cubicBezTo>
                  <a:cubicBezTo>
                    <a:pt x="17847" y="219"/>
                    <a:pt x="18260" y="447"/>
                    <a:pt x="18599" y="807"/>
                  </a:cubicBezTo>
                  <a:cubicBezTo>
                    <a:pt x="18935" y="1164"/>
                    <a:pt x="19238" y="1513"/>
                    <a:pt x="19551" y="1837"/>
                  </a:cubicBezTo>
                  <a:cubicBezTo>
                    <a:pt x="19794" y="1990"/>
                    <a:pt x="20047" y="2130"/>
                    <a:pt x="20304" y="2255"/>
                  </a:cubicBezTo>
                  <a:cubicBezTo>
                    <a:pt x="21216" y="2696"/>
                    <a:pt x="22182" y="2921"/>
                    <a:pt x="23185" y="3043"/>
                  </a:cubicBezTo>
                  <a:cubicBezTo>
                    <a:pt x="23227" y="3050"/>
                    <a:pt x="23288" y="3050"/>
                    <a:pt x="23363" y="3050"/>
                  </a:cubicBezTo>
                  <a:cubicBezTo>
                    <a:pt x="23948" y="3050"/>
                    <a:pt x="25289" y="2893"/>
                    <a:pt x="24201" y="2761"/>
                  </a:cubicBezTo>
                  <a:cubicBezTo>
                    <a:pt x="22529" y="2558"/>
                    <a:pt x="21391" y="1755"/>
                    <a:pt x="20146" y="718"/>
                  </a:cubicBezTo>
                  <a:cubicBezTo>
                    <a:pt x="19458" y="144"/>
                    <a:pt x="18731" y="1"/>
                    <a:pt x="1786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a:off x="7200" y="2384875"/>
              <a:ext cx="175550" cy="303650"/>
            </a:xfrm>
            <a:custGeom>
              <a:avLst/>
              <a:gdLst/>
              <a:ahLst/>
              <a:cxnLst/>
              <a:rect l="l" t="t" r="r" b="b"/>
              <a:pathLst>
                <a:path w="7022" h="12146" extrusionOk="0">
                  <a:moveTo>
                    <a:pt x="1559" y="1"/>
                  </a:moveTo>
                  <a:cubicBezTo>
                    <a:pt x="909" y="1"/>
                    <a:pt x="0" y="489"/>
                    <a:pt x="307" y="1010"/>
                  </a:cubicBezTo>
                  <a:cubicBezTo>
                    <a:pt x="164" y="1145"/>
                    <a:pt x="104" y="1298"/>
                    <a:pt x="185" y="1444"/>
                  </a:cubicBezTo>
                  <a:cubicBezTo>
                    <a:pt x="1045" y="2993"/>
                    <a:pt x="2072" y="4397"/>
                    <a:pt x="3027" y="5877"/>
                  </a:cubicBezTo>
                  <a:cubicBezTo>
                    <a:pt x="3052" y="5848"/>
                    <a:pt x="3074" y="5817"/>
                    <a:pt x="3095" y="5784"/>
                  </a:cubicBezTo>
                  <a:cubicBezTo>
                    <a:pt x="3206" y="5631"/>
                    <a:pt x="3352" y="5527"/>
                    <a:pt x="3519" y="5470"/>
                  </a:cubicBezTo>
                  <a:cubicBezTo>
                    <a:pt x="2749" y="4632"/>
                    <a:pt x="1979" y="3794"/>
                    <a:pt x="1209" y="2960"/>
                  </a:cubicBezTo>
                  <a:cubicBezTo>
                    <a:pt x="588" y="2282"/>
                    <a:pt x="1169" y="1737"/>
                    <a:pt x="1811" y="1737"/>
                  </a:cubicBezTo>
                  <a:cubicBezTo>
                    <a:pt x="2083" y="1737"/>
                    <a:pt x="2368" y="1837"/>
                    <a:pt x="2575" y="2065"/>
                  </a:cubicBezTo>
                  <a:cubicBezTo>
                    <a:pt x="3819" y="3416"/>
                    <a:pt x="5063" y="4768"/>
                    <a:pt x="6304" y="6120"/>
                  </a:cubicBezTo>
                  <a:cubicBezTo>
                    <a:pt x="6330" y="6148"/>
                    <a:pt x="6355" y="6173"/>
                    <a:pt x="6376" y="6202"/>
                  </a:cubicBezTo>
                  <a:cubicBezTo>
                    <a:pt x="6501" y="6073"/>
                    <a:pt x="6633" y="5948"/>
                    <a:pt x="6771" y="5830"/>
                  </a:cubicBezTo>
                  <a:cubicBezTo>
                    <a:pt x="7021" y="5610"/>
                    <a:pt x="7000" y="5342"/>
                    <a:pt x="6743" y="5164"/>
                  </a:cubicBezTo>
                  <a:cubicBezTo>
                    <a:pt x="4818" y="3859"/>
                    <a:pt x="3309" y="2190"/>
                    <a:pt x="2086" y="218"/>
                  </a:cubicBezTo>
                  <a:cubicBezTo>
                    <a:pt x="1994" y="65"/>
                    <a:pt x="1794" y="1"/>
                    <a:pt x="1559" y="1"/>
                  </a:cubicBezTo>
                  <a:close/>
                  <a:moveTo>
                    <a:pt x="4721" y="6779"/>
                  </a:moveTo>
                  <a:cubicBezTo>
                    <a:pt x="4237" y="7443"/>
                    <a:pt x="3641" y="7988"/>
                    <a:pt x="2971" y="8398"/>
                  </a:cubicBezTo>
                  <a:cubicBezTo>
                    <a:pt x="2403" y="9457"/>
                    <a:pt x="1965" y="10594"/>
                    <a:pt x="1544" y="11739"/>
                  </a:cubicBezTo>
                  <a:cubicBezTo>
                    <a:pt x="1437" y="12028"/>
                    <a:pt x="1726" y="12145"/>
                    <a:pt x="2107" y="12145"/>
                  </a:cubicBezTo>
                  <a:cubicBezTo>
                    <a:pt x="2611" y="12145"/>
                    <a:pt x="3281" y="11936"/>
                    <a:pt x="3412" y="11628"/>
                  </a:cubicBezTo>
                  <a:cubicBezTo>
                    <a:pt x="3873" y="10555"/>
                    <a:pt x="4332" y="9485"/>
                    <a:pt x="4793" y="8412"/>
                  </a:cubicBezTo>
                  <a:cubicBezTo>
                    <a:pt x="4803" y="8384"/>
                    <a:pt x="4818" y="8351"/>
                    <a:pt x="4832" y="8320"/>
                  </a:cubicBezTo>
                  <a:cubicBezTo>
                    <a:pt x="5020" y="7973"/>
                    <a:pt x="5228" y="7635"/>
                    <a:pt x="5453" y="7310"/>
                  </a:cubicBezTo>
                  <a:cubicBezTo>
                    <a:pt x="5264" y="7267"/>
                    <a:pt x="5085" y="7171"/>
                    <a:pt x="4939" y="7015"/>
                  </a:cubicBezTo>
                  <a:cubicBezTo>
                    <a:pt x="4864" y="6936"/>
                    <a:pt x="4793" y="6857"/>
                    <a:pt x="4721" y="6779"/>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81450" y="2521625"/>
              <a:ext cx="43775" cy="73200"/>
            </a:xfrm>
            <a:custGeom>
              <a:avLst/>
              <a:gdLst/>
              <a:ahLst/>
              <a:cxnLst/>
              <a:rect l="l" t="t" r="r" b="b"/>
              <a:pathLst>
                <a:path w="1751" h="2928" extrusionOk="0">
                  <a:moveTo>
                    <a:pt x="549" y="0"/>
                  </a:moveTo>
                  <a:cubicBezTo>
                    <a:pt x="382" y="57"/>
                    <a:pt x="236" y="161"/>
                    <a:pt x="125" y="314"/>
                  </a:cubicBezTo>
                  <a:cubicBezTo>
                    <a:pt x="104" y="347"/>
                    <a:pt x="82" y="378"/>
                    <a:pt x="57" y="407"/>
                  </a:cubicBezTo>
                  <a:cubicBezTo>
                    <a:pt x="72" y="428"/>
                    <a:pt x="82" y="446"/>
                    <a:pt x="97" y="464"/>
                  </a:cubicBezTo>
                  <a:cubicBezTo>
                    <a:pt x="421" y="971"/>
                    <a:pt x="585" y="1209"/>
                    <a:pt x="464" y="1826"/>
                  </a:cubicBezTo>
                  <a:cubicBezTo>
                    <a:pt x="403" y="2144"/>
                    <a:pt x="240" y="2465"/>
                    <a:pt x="82" y="2775"/>
                  </a:cubicBezTo>
                  <a:cubicBezTo>
                    <a:pt x="57" y="2824"/>
                    <a:pt x="29" y="2878"/>
                    <a:pt x="1" y="2928"/>
                  </a:cubicBezTo>
                  <a:cubicBezTo>
                    <a:pt x="671" y="2518"/>
                    <a:pt x="1267" y="1973"/>
                    <a:pt x="1751" y="1309"/>
                  </a:cubicBezTo>
                  <a:cubicBezTo>
                    <a:pt x="1352" y="874"/>
                    <a:pt x="949" y="436"/>
                    <a:pt x="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a:off x="143500" y="2539900"/>
              <a:ext cx="35675" cy="28475"/>
            </a:xfrm>
            <a:custGeom>
              <a:avLst/>
              <a:gdLst/>
              <a:ahLst/>
              <a:cxnLst/>
              <a:rect l="l" t="t" r="r" b="b"/>
              <a:pathLst>
                <a:path w="1427" h="1139" extrusionOk="0">
                  <a:moveTo>
                    <a:pt x="924" y="1"/>
                  </a:moveTo>
                  <a:lnTo>
                    <a:pt x="924" y="1"/>
                  </a:lnTo>
                  <a:cubicBezTo>
                    <a:pt x="578" y="346"/>
                    <a:pt x="274" y="720"/>
                    <a:pt x="1" y="1109"/>
                  </a:cubicBezTo>
                  <a:cubicBezTo>
                    <a:pt x="82" y="1130"/>
                    <a:pt x="168" y="1138"/>
                    <a:pt x="250" y="1138"/>
                  </a:cubicBezTo>
                  <a:cubicBezTo>
                    <a:pt x="867" y="1138"/>
                    <a:pt x="1426" y="635"/>
                    <a:pt x="9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21900" y="2428300"/>
              <a:ext cx="144725" cy="139325"/>
            </a:xfrm>
            <a:custGeom>
              <a:avLst/>
              <a:gdLst/>
              <a:ahLst/>
              <a:cxnLst/>
              <a:rect l="l" t="t" r="r" b="b"/>
              <a:pathLst>
                <a:path w="5789" h="5573" extrusionOk="0">
                  <a:moveTo>
                    <a:pt x="1223" y="0"/>
                  </a:moveTo>
                  <a:cubicBezTo>
                    <a:pt x="581" y="0"/>
                    <a:pt x="0" y="545"/>
                    <a:pt x="621" y="1223"/>
                  </a:cubicBezTo>
                  <a:cubicBezTo>
                    <a:pt x="1391" y="2057"/>
                    <a:pt x="2161" y="2895"/>
                    <a:pt x="2931" y="3733"/>
                  </a:cubicBezTo>
                  <a:cubicBezTo>
                    <a:pt x="3038" y="3698"/>
                    <a:pt x="3156" y="3680"/>
                    <a:pt x="3274" y="3680"/>
                  </a:cubicBezTo>
                  <a:cubicBezTo>
                    <a:pt x="3958" y="3680"/>
                    <a:pt x="4679" y="4265"/>
                    <a:pt x="4197" y="4953"/>
                  </a:cubicBezTo>
                  <a:cubicBezTo>
                    <a:pt x="4176" y="4982"/>
                    <a:pt x="4154" y="5013"/>
                    <a:pt x="4133" y="5042"/>
                  </a:cubicBezTo>
                  <a:cubicBezTo>
                    <a:pt x="4205" y="5120"/>
                    <a:pt x="4276" y="5199"/>
                    <a:pt x="4351" y="5278"/>
                  </a:cubicBezTo>
                  <a:cubicBezTo>
                    <a:pt x="4497" y="5434"/>
                    <a:pt x="4676" y="5530"/>
                    <a:pt x="4865" y="5573"/>
                  </a:cubicBezTo>
                  <a:cubicBezTo>
                    <a:pt x="5138" y="5184"/>
                    <a:pt x="5442" y="4810"/>
                    <a:pt x="5788" y="4465"/>
                  </a:cubicBezTo>
                  <a:cubicBezTo>
                    <a:pt x="5767" y="4436"/>
                    <a:pt x="5742" y="4411"/>
                    <a:pt x="5716" y="4383"/>
                  </a:cubicBezTo>
                  <a:cubicBezTo>
                    <a:pt x="4475" y="3031"/>
                    <a:pt x="3231" y="1679"/>
                    <a:pt x="1987" y="328"/>
                  </a:cubicBezTo>
                  <a:cubicBezTo>
                    <a:pt x="1780" y="100"/>
                    <a:pt x="1495" y="0"/>
                    <a:pt x="1223"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95175" y="2520275"/>
              <a:ext cx="43700" cy="34100"/>
            </a:xfrm>
            <a:custGeom>
              <a:avLst/>
              <a:gdLst/>
              <a:ahLst/>
              <a:cxnLst/>
              <a:rect l="l" t="t" r="r" b="b"/>
              <a:pathLst>
                <a:path w="1748" h="1364" extrusionOk="0">
                  <a:moveTo>
                    <a:pt x="343" y="1"/>
                  </a:moveTo>
                  <a:cubicBezTo>
                    <a:pt x="225" y="1"/>
                    <a:pt x="107" y="19"/>
                    <a:pt x="0" y="54"/>
                  </a:cubicBezTo>
                  <a:cubicBezTo>
                    <a:pt x="400" y="490"/>
                    <a:pt x="803" y="928"/>
                    <a:pt x="1202" y="1363"/>
                  </a:cubicBezTo>
                  <a:cubicBezTo>
                    <a:pt x="1223" y="1334"/>
                    <a:pt x="1245" y="1303"/>
                    <a:pt x="1266" y="1274"/>
                  </a:cubicBezTo>
                  <a:cubicBezTo>
                    <a:pt x="1748" y="586"/>
                    <a:pt x="1027" y="1"/>
                    <a:pt x="34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TextBox 4"/>
          <p:cNvSpPr txBox="1"/>
          <p:nvPr/>
        </p:nvSpPr>
        <p:spPr>
          <a:xfrm>
            <a:off x="947296" y="251390"/>
            <a:ext cx="5556119" cy="628377"/>
          </a:xfrm>
          <a:prstGeom prst="rect">
            <a:avLst/>
          </a:prstGeom>
        </p:spPr>
        <p:txBody>
          <a:bodyPr wrap="square" lIns="0" tIns="0" rIns="0" bIns="0" rtlCol="0" anchor="t">
            <a:spAutoFit/>
          </a:bodyPr>
          <a:lstStyle/>
          <a:p>
            <a:pPr>
              <a:lnSpc>
                <a:spcPts val="4860"/>
              </a:lnSpc>
            </a:pPr>
            <a:r>
              <a:rPr lang="en-US" sz="4050" dirty="0">
                <a:solidFill>
                  <a:srgbClr val="FF914D"/>
                </a:solidFill>
                <a:latin typeface="Baloo Bold"/>
              </a:rPr>
              <a:t>* </a:t>
            </a:r>
            <a:r>
              <a:rPr lang="en-US" sz="4050" dirty="0" err="1">
                <a:solidFill>
                  <a:srgbClr val="FF914D"/>
                </a:solidFill>
                <a:latin typeface="Baloo Bold"/>
              </a:rPr>
              <a:t>Luyện</a:t>
            </a:r>
            <a:r>
              <a:rPr lang="en-US" sz="4050" dirty="0">
                <a:solidFill>
                  <a:srgbClr val="FF914D"/>
                </a:solidFill>
                <a:latin typeface="Baloo Bold"/>
              </a:rPr>
              <a:t> </a:t>
            </a:r>
            <a:r>
              <a:rPr lang="en-US" sz="4050" dirty="0" err="1">
                <a:solidFill>
                  <a:srgbClr val="FF914D"/>
                </a:solidFill>
                <a:latin typeface="Baloo Bold"/>
              </a:rPr>
              <a:t>tập</a:t>
            </a:r>
            <a:endParaRPr lang="en-US" sz="4050" dirty="0">
              <a:solidFill>
                <a:srgbClr val="FF914D"/>
              </a:solidFill>
              <a:latin typeface="Baloo Bold"/>
            </a:endParaRPr>
          </a:p>
        </p:txBody>
      </p:sp>
      <p:sp>
        <p:nvSpPr>
          <p:cNvPr id="64" name="TextBox 5"/>
          <p:cNvSpPr txBox="1"/>
          <p:nvPr/>
        </p:nvSpPr>
        <p:spPr>
          <a:xfrm>
            <a:off x="2931900" y="2259198"/>
            <a:ext cx="4798111" cy="282129"/>
          </a:xfrm>
          <a:prstGeom prst="rect">
            <a:avLst/>
          </a:prstGeom>
        </p:spPr>
        <p:txBody>
          <a:bodyPr lIns="0" tIns="0" rIns="0" bIns="0" rtlCol="0" anchor="t">
            <a:spAutoFit/>
          </a:bodyPr>
          <a:lstStyle/>
          <a:p>
            <a:pPr>
              <a:lnSpc>
                <a:spcPts val="2240"/>
              </a:lnSpc>
            </a:pPr>
            <a:endParaRPr sz="900"/>
          </a:p>
        </p:txBody>
      </p:sp>
      <p:pic>
        <p:nvPicPr>
          <p:cNvPr id="65"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63147" flipH="1">
            <a:off x="271150" y="451489"/>
            <a:ext cx="577859" cy="690919"/>
          </a:xfrm>
          <a:prstGeom prst="rect">
            <a:avLst/>
          </a:prstGeom>
        </p:spPr>
      </p:pic>
      <p:graphicFrame>
        <p:nvGraphicFramePr>
          <p:cNvPr id="66" name="Table 65"/>
          <p:cNvGraphicFramePr>
            <a:graphicFrameLocks noGrp="1"/>
          </p:cNvGraphicFramePr>
          <p:nvPr>
            <p:extLst>
              <p:ext uri="{D42A27DB-BD31-4B8C-83A1-F6EECF244321}">
                <p14:modId xmlns:p14="http://schemas.microsoft.com/office/powerpoint/2010/main" val="727257353"/>
              </p:ext>
            </p:extLst>
          </p:nvPr>
        </p:nvGraphicFramePr>
        <p:xfrm>
          <a:off x="1032617" y="1480629"/>
          <a:ext cx="7424058" cy="3042920"/>
        </p:xfrm>
        <a:graphic>
          <a:graphicData uri="http://schemas.openxmlformats.org/drawingml/2006/table">
            <a:tbl>
              <a:tblPr firstRow="1" firstCol="1" lastRow="1" lastCol="1" bandRow="1" bandCol="1">
                <a:tableStyleId>{5DA37D80-6434-44D0-A028-1B22A696006F}</a:tableStyleId>
              </a:tblPr>
              <a:tblGrid>
                <a:gridCol w="2683414"/>
                <a:gridCol w="4740644"/>
              </a:tblGrid>
              <a:tr h="320040">
                <a:tc>
                  <a:txBody>
                    <a:bodyPr/>
                    <a:lstStyle/>
                    <a:p>
                      <a:pPr marL="1078230" marR="0">
                        <a:spcBef>
                          <a:spcPts val="600"/>
                        </a:spcBef>
                        <a:spcAft>
                          <a:spcPts val="0"/>
                        </a:spcAft>
                      </a:pPr>
                      <a:r>
                        <a:rPr lang="vi-VN" sz="2100" b="1" dirty="0">
                          <a:effectLst/>
                          <a:latin typeface="Times New Roman" panose="02020603050405020304" pitchFamily="18" charset="0"/>
                          <a:cs typeface="Times New Roman" panose="02020603050405020304" pitchFamily="18" charset="0"/>
                        </a:rPr>
                        <a:t>A .</a:t>
                      </a:r>
                      <a:r>
                        <a:rPr lang="vi-VN" sz="2100" b="1" dirty="0" smtClean="0">
                          <a:effectLst/>
                          <a:latin typeface="Times New Roman" panose="02020603050405020304" pitchFamily="18" charset="0"/>
                          <a:cs typeface="Times New Roman" panose="02020603050405020304" pitchFamily="18" charset="0"/>
                        </a:rPr>
                        <a:t>Thàn</a:t>
                      </a:r>
                      <a:r>
                        <a:rPr lang="en-US" sz="2100" b="1" dirty="0" smtClean="0">
                          <a:effectLst/>
                          <a:latin typeface="Times New Roman" panose="02020603050405020304" pitchFamily="18" charset="0"/>
                          <a:cs typeface="Times New Roman" panose="02020603050405020304" pitchFamily="18" charset="0"/>
                        </a:rPr>
                        <a:t>h</a:t>
                      </a:r>
                      <a:r>
                        <a:rPr lang="en-US" sz="2100" b="1" baseline="0" dirty="0" smtClean="0">
                          <a:effectLst/>
                          <a:latin typeface="Times New Roman" panose="02020603050405020304" pitchFamily="18" charset="0"/>
                          <a:cs typeface="Times New Roman" panose="02020603050405020304" pitchFamily="18" charset="0"/>
                        </a:rPr>
                        <a:t> </a:t>
                      </a:r>
                      <a:r>
                        <a:rPr lang="vi-VN" sz="2100" b="1" dirty="0" smtClean="0">
                          <a:effectLst/>
                          <a:latin typeface="Times New Roman" panose="02020603050405020304" pitchFamily="18" charset="0"/>
                          <a:cs typeface="Times New Roman" panose="02020603050405020304" pitchFamily="18" charset="0"/>
                        </a:rPr>
                        <a:t>ngữ</a:t>
                      </a:r>
                      <a:endParaRPr lang="en-US" sz="2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
                        </a:spcBef>
                        <a:spcAft>
                          <a:spcPts val="0"/>
                        </a:spcAft>
                      </a:pPr>
                      <a:r>
                        <a:rPr lang="vi-VN" sz="2100" b="1" dirty="0">
                          <a:effectLst/>
                          <a:latin typeface="Times New Roman" panose="02020603050405020304" pitchFamily="18" charset="0"/>
                          <a:cs typeface="Times New Roman" panose="02020603050405020304" pitchFamily="18" charset="0"/>
                        </a:rPr>
                        <a:t> </a:t>
                      </a:r>
                      <a:r>
                        <a:rPr lang="vi-VN" sz="2100" b="1" dirty="0" smtClean="0">
                          <a:effectLst/>
                          <a:latin typeface="Times New Roman" panose="02020603050405020304" pitchFamily="18" charset="0"/>
                          <a:cs typeface="Times New Roman" panose="02020603050405020304" pitchFamily="18" charset="0"/>
                        </a:rPr>
                        <a:t>B</a:t>
                      </a:r>
                      <a:r>
                        <a:rPr lang="vi-VN" sz="2100" b="1" dirty="0">
                          <a:effectLst/>
                          <a:latin typeface="Times New Roman" panose="02020603050405020304" pitchFamily="18" charset="0"/>
                          <a:cs typeface="Times New Roman" panose="02020603050405020304" pitchFamily="18" charset="0"/>
                        </a:rPr>
                        <a:t>. Nghĩa của thành ngữ</a:t>
                      </a:r>
                      <a:endParaRPr lang="en-US" sz="2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81">
                <a:tc>
                  <a:txBody>
                    <a:bodyPr/>
                    <a:lstStyle/>
                    <a:p>
                      <a:pPr marL="113665" marR="0">
                        <a:lnSpc>
                          <a:spcPts val="1610"/>
                        </a:lnSpc>
                        <a:spcBef>
                          <a:spcPts val="610"/>
                        </a:spcBef>
                        <a:spcAft>
                          <a:spcPts val="0"/>
                        </a:spcAft>
                      </a:pPr>
                      <a:endParaRPr lang="en-US" sz="2100" b="0" dirty="0" smtClean="0">
                        <a:effectLst/>
                        <a:latin typeface="Times New Roman" panose="02020603050405020304" pitchFamily="18" charset="0"/>
                        <a:cs typeface="Times New Roman" panose="02020603050405020304" pitchFamily="18" charset="0"/>
                      </a:endParaRPr>
                    </a:p>
                    <a:p>
                      <a:pPr marL="113665" marR="0">
                        <a:lnSpc>
                          <a:spcPts val="1610"/>
                        </a:lnSpc>
                        <a:spcBef>
                          <a:spcPts val="610"/>
                        </a:spcBef>
                        <a:spcAft>
                          <a:spcPts val="0"/>
                        </a:spcAft>
                      </a:pPr>
                      <a:r>
                        <a:rPr lang="vi-VN" sz="2100" b="0" dirty="0" smtClean="0">
                          <a:effectLst/>
                          <a:latin typeface="Times New Roman" panose="02020603050405020304" pitchFamily="18" charset="0"/>
                          <a:cs typeface="Times New Roman" panose="02020603050405020304" pitchFamily="18" charset="0"/>
                        </a:rPr>
                        <a:t>1</a:t>
                      </a:r>
                      <a:r>
                        <a:rPr lang="vi-VN" sz="2100" b="0" dirty="0">
                          <a:effectLst/>
                          <a:latin typeface="Times New Roman" panose="02020603050405020304" pitchFamily="18" charset="0"/>
                          <a:cs typeface="Times New Roman" panose="02020603050405020304" pitchFamily="18" charset="0"/>
                        </a:rPr>
                        <a:t>. Chết như </a:t>
                      </a:r>
                      <a:r>
                        <a:rPr lang="vi-VN" sz="2100" b="0" dirty="0" smtClean="0">
                          <a:effectLst/>
                          <a:latin typeface="Times New Roman" panose="02020603050405020304" pitchFamily="18" charset="0"/>
                          <a:cs typeface="Times New Roman" panose="02020603050405020304" pitchFamily="18" charset="0"/>
                        </a:rPr>
                        <a:t>r</a:t>
                      </a:r>
                      <a:r>
                        <a:rPr lang="en-US" sz="2100" b="0" dirty="0" smtClean="0">
                          <a:effectLst/>
                          <a:latin typeface="Times New Roman" panose="02020603050405020304" pitchFamily="18" charset="0"/>
                          <a:cs typeface="Times New Roman" panose="02020603050405020304" pitchFamily="18" charset="0"/>
                        </a:rPr>
                        <a:t>ạ</a:t>
                      </a:r>
                      <a:endParaRPr lang="en-US" sz="2100" b="0" dirty="0">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3665" marR="0">
                        <a:spcBef>
                          <a:spcPts val="0"/>
                        </a:spcBef>
                        <a:spcAft>
                          <a:spcPts val="0"/>
                        </a:spcAft>
                      </a:pPr>
                      <a:r>
                        <a:rPr lang="vi-VN" sz="2100" b="0" dirty="0" smtClean="0">
                          <a:effectLst/>
                          <a:latin typeface="Times New Roman" panose="02020603050405020304" pitchFamily="18" charset="0"/>
                          <a:cs typeface="Times New Roman" panose="02020603050405020304" pitchFamily="18" charset="0"/>
                        </a:rPr>
                        <a:t>a</a:t>
                      </a:r>
                      <a:r>
                        <a:rPr lang="vi-VN" sz="2100" b="0" dirty="0">
                          <a:effectLst/>
                          <a:latin typeface="Times New Roman" panose="02020603050405020304" pitchFamily="18" charset="0"/>
                          <a:cs typeface="Times New Roman" panose="02020603050405020304" pitchFamily="18" charset="0"/>
                        </a:rPr>
                        <a:t>) Nhận xét ai làm gì rất nhanh.</a:t>
                      </a:r>
                      <a:endPar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marL="0" marR="0">
                        <a:spcBef>
                          <a:spcPts val="20"/>
                        </a:spcBef>
                        <a:spcAft>
                          <a:spcPts val="0"/>
                        </a:spcAft>
                      </a:pPr>
                      <a:r>
                        <a:rPr lang="vi-VN" sz="2100" b="0" dirty="0">
                          <a:effectLst/>
                          <a:latin typeface="Times New Roman" panose="02020603050405020304" pitchFamily="18" charset="0"/>
                          <a:cs typeface="Times New Roman" panose="02020603050405020304" pitchFamily="18" charset="0"/>
                        </a:rPr>
                        <a:t> </a:t>
                      </a:r>
                      <a:endParaRPr lang="en-US" sz="2100" b="0" dirty="0" smtClean="0">
                        <a:effectLst/>
                        <a:latin typeface="Times New Roman" panose="02020603050405020304" pitchFamily="18" charset="0"/>
                        <a:cs typeface="Times New Roman" panose="02020603050405020304" pitchFamily="18" charset="0"/>
                      </a:endParaRPr>
                    </a:p>
                    <a:p>
                      <a:pPr marL="0" marR="0">
                        <a:spcBef>
                          <a:spcPts val="20"/>
                        </a:spcBef>
                        <a:spcAft>
                          <a:spcPts val="0"/>
                        </a:spcAft>
                      </a:pPr>
                      <a:r>
                        <a:rPr lang="en-US" sz="2100" b="0" dirty="0" smtClean="0">
                          <a:effectLst/>
                          <a:latin typeface="Times New Roman" panose="02020603050405020304" pitchFamily="18" charset="0"/>
                          <a:cs typeface="Times New Roman" panose="02020603050405020304" pitchFamily="18" charset="0"/>
                        </a:rPr>
                        <a:t> </a:t>
                      </a:r>
                      <a:r>
                        <a:rPr lang="vi-VN" sz="2100" b="0" dirty="0" smtClean="0">
                          <a:effectLst/>
                          <a:latin typeface="Times New Roman" panose="02020603050405020304" pitchFamily="18" charset="0"/>
                          <a:cs typeface="Times New Roman" panose="02020603050405020304" pitchFamily="18" charset="0"/>
                        </a:rPr>
                        <a:t>2</a:t>
                      </a:r>
                      <a:r>
                        <a:rPr lang="vi-VN" sz="2100" b="0" dirty="0">
                          <a:effectLst/>
                          <a:latin typeface="Times New Roman" panose="02020603050405020304" pitchFamily="18" charset="0"/>
                          <a:cs typeface="Times New Roman" panose="02020603050405020304" pitchFamily="18" charset="0"/>
                        </a:rPr>
                        <a:t>. Mẹ tròn con vuông.</a:t>
                      </a:r>
                      <a:endPar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3665" marR="0">
                        <a:spcBef>
                          <a:spcPts val="600"/>
                        </a:spcBef>
                        <a:spcAft>
                          <a:spcPts val="0"/>
                        </a:spcAft>
                      </a:pPr>
                      <a:r>
                        <a:rPr lang="vi-VN" sz="2100" b="0" dirty="0">
                          <a:effectLst/>
                          <a:latin typeface="Times New Roman" panose="02020603050405020304" pitchFamily="18" charset="0"/>
                          <a:cs typeface="Times New Roman" panose="02020603050405020304" pitchFamily="18" charset="0"/>
                        </a:rPr>
                        <a:t>b) Lòng oán giận và hận thù với ai đó rất sâu nặng.</a:t>
                      </a:r>
                      <a:endPar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113665" marR="0">
                        <a:spcBef>
                          <a:spcPts val="600"/>
                        </a:spcBef>
                        <a:spcAft>
                          <a:spcPts val="0"/>
                        </a:spcAft>
                      </a:pPr>
                      <a:r>
                        <a:rPr lang="vi-VN" sz="2100" b="0">
                          <a:effectLst/>
                          <a:latin typeface="Times New Roman" panose="02020603050405020304" pitchFamily="18" charset="0"/>
                          <a:cs typeface="Times New Roman" panose="02020603050405020304" pitchFamily="18" charset="0"/>
                        </a:rPr>
                        <a:t>3. Cầu được ước thấy.</a:t>
                      </a:r>
                      <a:endParaRPr lang="en-US" sz="2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3665" marR="0">
                        <a:spcBef>
                          <a:spcPts val="600"/>
                        </a:spcBef>
                        <a:spcAft>
                          <a:spcPts val="0"/>
                        </a:spcAft>
                      </a:pPr>
                      <a:r>
                        <a:rPr lang="vi-VN" sz="2100" b="0" dirty="0">
                          <a:effectLst/>
                          <a:latin typeface="Times New Roman" panose="02020603050405020304" pitchFamily="18" charset="0"/>
                          <a:cs typeface="Times New Roman" panose="02020603050405020304" pitchFamily="18" charset="0"/>
                        </a:rPr>
                        <a:t>c) </a:t>
                      </a:r>
                      <a:r>
                        <a:rPr lang="en-US" sz="2100" b="0" dirty="0" smtClean="0">
                          <a:effectLst/>
                          <a:latin typeface="Times New Roman" panose="02020603050405020304" pitchFamily="18" charset="0"/>
                          <a:cs typeface="Times New Roman" panose="02020603050405020304" pitchFamily="18" charset="0"/>
                        </a:rPr>
                        <a:t>C</a:t>
                      </a:r>
                      <a:r>
                        <a:rPr lang="vi-VN" sz="2100" b="0" dirty="0" smtClean="0">
                          <a:effectLst/>
                          <a:latin typeface="Times New Roman" panose="02020603050405020304" pitchFamily="18" charset="0"/>
                          <a:cs typeface="Times New Roman" panose="02020603050405020304" pitchFamily="18" charset="0"/>
                        </a:rPr>
                        <a:t>hết </a:t>
                      </a:r>
                      <a:r>
                        <a:rPr lang="vi-VN" sz="2100" b="0" dirty="0">
                          <a:effectLst/>
                          <a:latin typeface="Times New Roman" panose="02020603050405020304" pitchFamily="18" charset="0"/>
                          <a:cs typeface="Times New Roman" panose="02020603050405020304" pitchFamily="18" charset="0"/>
                        </a:rPr>
                        <a:t>rất nhiều.</a:t>
                      </a:r>
                      <a:endPar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113665" marR="0">
                        <a:spcBef>
                          <a:spcPts val="600"/>
                        </a:spcBef>
                        <a:spcAft>
                          <a:spcPts val="0"/>
                        </a:spcAft>
                      </a:pPr>
                      <a:r>
                        <a:rPr lang="vi-VN" sz="2100" b="0" dirty="0">
                          <a:effectLst/>
                          <a:latin typeface="Times New Roman" panose="02020603050405020304" pitchFamily="18" charset="0"/>
                          <a:cs typeface="Times New Roman" panose="02020603050405020304" pitchFamily="18" charset="0"/>
                        </a:rPr>
                        <a:t>4. Oán nặng thù sâu.</a:t>
                      </a:r>
                      <a:endPar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3665" marR="0">
                        <a:spcBef>
                          <a:spcPts val="600"/>
                        </a:spcBef>
                        <a:spcAft>
                          <a:spcPts val="0"/>
                        </a:spcAft>
                      </a:pPr>
                      <a:r>
                        <a:rPr lang="vi-VN" sz="2100" b="0" dirty="0">
                          <a:effectLst/>
                          <a:latin typeface="Times New Roman" panose="02020603050405020304" pitchFamily="18" charset="0"/>
                          <a:cs typeface="Times New Roman" panose="02020603050405020304" pitchFamily="18" charset="0"/>
                        </a:rPr>
                        <a:t>d) Điều mong ước trở thành hiện thực.</a:t>
                      </a:r>
                      <a:endPar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marL="113665" marR="0">
                        <a:spcBef>
                          <a:spcPts val="615"/>
                        </a:spcBef>
                        <a:spcAft>
                          <a:spcPts val="0"/>
                        </a:spcAft>
                      </a:pPr>
                      <a:r>
                        <a:rPr lang="vi-VN" sz="2100" b="0">
                          <a:effectLst/>
                          <a:latin typeface="Times New Roman" panose="02020603050405020304" pitchFamily="18" charset="0"/>
                          <a:cs typeface="Times New Roman" panose="02020603050405020304" pitchFamily="18" charset="0"/>
                        </a:rPr>
                        <a:t>5. Nhanh như cắt.</a:t>
                      </a:r>
                      <a:endParaRPr lang="en-US" sz="2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3665" marR="0">
                        <a:spcBef>
                          <a:spcPts val="615"/>
                        </a:spcBef>
                        <a:spcAft>
                          <a:spcPts val="0"/>
                        </a:spcAft>
                      </a:pPr>
                      <a:r>
                        <a:rPr lang="vi-VN" sz="2100" b="0" dirty="0">
                          <a:effectLst/>
                          <a:latin typeface="Times New Roman" panose="02020603050405020304" pitchFamily="18" charset="0"/>
                          <a:cs typeface="Times New Roman" panose="02020603050405020304" pitchFamily="18" charset="0"/>
                        </a:rPr>
                        <a:t>đ. Việc sinh nở thuận lợi, tốt đẹp</a:t>
                      </a:r>
                      <a:endPar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marL="0" marR="0">
                        <a:spcBef>
                          <a:spcPts val="0"/>
                        </a:spcBef>
                        <a:spcAft>
                          <a:spcPts val="0"/>
                        </a:spcAft>
                      </a:pPr>
                      <a:r>
                        <a:rPr lang="vi-VN" sz="2100" b="0">
                          <a:effectLst/>
                          <a:latin typeface="Times New Roman" panose="02020603050405020304" pitchFamily="18" charset="0"/>
                          <a:cs typeface="Times New Roman" panose="02020603050405020304" pitchFamily="18" charset="0"/>
                        </a:rPr>
                        <a:t> </a:t>
                      </a:r>
                      <a:endParaRPr lang="en-US" sz="2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3665" marR="22860">
                        <a:spcBef>
                          <a:spcPts val="600"/>
                        </a:spcBef>
                        <a:spcAft>
                          <a:spcPts val="0"/>
                        </a:spcAft>
                      </a:pPr>
                      <a:r>
                        <a:rPr lang="vi-VN" sz="2100" b="0" dirty="0">
                          <a:effectLst/>
                          <a:latin typeface="Times New Roman" panose="02020603050405020304" pitchFamily="18" charset="0"/>
                          <a:cs typeface="Times New Roman" panose="02020603050405020304" pitchFamily="18" charset="0"/>
                        </a:rPr>
                        <a:t>e) Chỉ những người có hiểu biết hạn hẹp nhưng lại cho mình thông minh, tài giỏi.</a:t>
                      </a:r>
                      <a:endPar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7" name="Rectangle 1"/>
          <p:cNvSpPr>
            <a:spLocks noChangeArrowheads="1"/>
          </p:cNvSpPr>
          <p:nvPr/>
        </p:nvSpPr>
        <p:spPr bwMode="auto">
          <a:xfrm>
            <a:off x="1855016" y="807705"/>
            <a:ext cx="672822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640" tIns="0" rIns="220196" bIns="0" numCol="1" anchor="ctr" anchorCtr="0" compatLnSpc="1">
            <a:prstTxWarp prst="textNoShape">
              <a:avLst/>
            </a:prstTxWarp>
            <a:spAutoFit/>
          </a:bodyPr>
          <a:lstStyle/>
          <a:p>
            <a:pPr defTabSz="685800" eaLnBrk="0" fontAlgn="base" hangingPunct="0">
              <a:spcBef>
                <a:spcPct val="0"/>
              </a:spcBef>
              <a:spcAft>
                <a:spcPct val="0"/>
              </a:spcAft>
              <a:buClrTx/>
            </a:pPr>
            <a:r>
              <a:rPr 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7. </a:t>
            </a:r>
            <a:r>
              <a:rPr lang="vi-VN"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Tìm và ghép thành ngữ (cột A) với nghĩa của thành ngữ (cột B) trong bảng dưới đây sao cho phù hợp.</a:t>
            </a:r>
            <a:endParaRPr lang="en-US"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68" name="Straight Arrow Connector 67"/>
          <p:cNvCxnSpPr/>
          <p:nvPr/>
        </p:nvCxnSpPr>
        <p:spPr>
          <a:xfrm>
            <a:off x="3437421" y="2133641"/>
            <a:ext cx="315686" cy="9470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437421" y="2775898"/>
            <a:ext cx="315686" cy="957943"/>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437421" y="3080697"/>
            <a:ext cx="315686" cy="304800"/>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71" name="Straight Arrow Connector 70"/>
          <p:cNvCxnSpPr/>
          <p:nvPr/>
        </p:nvCxnSpPr>
        <p:spPr>
          <a:xfrm flipV="1">
            <a:off x="3437421" y="2547738"/>
            <a:ext cx="315686" cy="93573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3187050" y="2133640"/>
            <a:ext cx="566057" cy="16002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500" fill="hold"/>
                                        <p:tgtEl>
                                          <p:spTgt spid="72"/>
                                        </p:tgtEl>
                                        <p:attrNameLst>
                                          <p:attrName>ppt_x</p:attrName>
                                        </p:attrNameLst>
                                      </p:cBhvr>
                                      <p:tavLst>
                                        <p:tav tm="0">
                                          <p:val>
                                            <p:strVal val="#ppt_x"/>
                                          </p:val>
                                        </p:tav>
                                        <p:tav tm="100000">
                                          <p:val>
                                            <p:strVal val="#ppt_x"/>
                                          </p:val>
                                        </p:tav>
                                      </p:tavLst>
                                    </p:anim>
                                    <p:anim calcmode="lin" valueType="num">
                                      <p:cBhvr additive="base">
                                        <p:cTn id="2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989" name="Google Shape;989;p34"/>
          <p:cNvGrpSpPr/>
          <p:nvPr/>
        </p:nvGrpSpPr>
        <p:grpSpPr>
          <a:xfrm>
            <a:off x="2883085" y="3523739"/>
            <a:ext cx="3377828" cy="1079750"/>
            <a:chOff x="4319250" y="3137000"/>
            <a:chExt cx="885825" cy="524125"/>
          </a:xfrm>
        </p:grpSpPr>
        <p:sp>
          <p:nvSpPr>
            <p:cNvPr id="990"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4"/>
          <p:cNvSpPr txBox="1">
            <a:spLocks noGrp="1"/>
          </p:cNvSpPr>
          <p:nvPr>
            <p:ph type="title"/>
          </p:nvPr>
        </p:nvSpPr>
        <p:spPr>
          <a:xfrm>
            <a:off x="1918650" y="1613838"/>
            <a:ext cx="5306700" cy="1482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smtClean="0"/>
              <a:t>TỪ ĐƠN </a:t>
            </a:r>
            <a:br>
              <a:rPr lang="en-US" dirty="0" smtClean="0"/>
            </a:br>
            <a:r>
              <a:rPr lang="en-US" dirty="0" smtClean="0"/>
              <a:t>TỪ PHỨC</a:t>
            </a:r>
            <a:endParaRPr dirty="0"/>
          </a:p>
        </p:txBody>
      </p:sp>
      <p:sp>
        <p:nvSpPr>
          <p:cNvPr id="1002" name="Google Shape;1002;p34"/>
          <p:cNvSpPr txBox="1">
            <a:spLocks noGrp="1"/>
          </p:cNvSpPr>
          <p:nvPr>
            <p:ph type="subTitle" idx="1"/>
          </p:nvPr>
        </p:nvSpPr>
        <p:spPr>
          <a:xfrm>
            <a:off x="3117150" y="3648238"/>
            <a:ext cx="2909700" cy="9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t>Đọc</a:t>
            </a:r>
            <a:r>
              <a:rPr lang="en-US" dirty="0" smtClean="0"/>
              <a:t> Tri </a:t>
            </a:r>
            <a:r>
              <a:rPr lang="en-US" dirty="0" err="1" smtClean="0"/>
              <a:t>thức</a:t>
            </a:r>
            <a:r>
              <a:rPr lang="en-US" dirty="0" smtClean="0"/>
              <a:t> </a:t>
            </a:r>
            <a:r>
              <a:rPr lang="en-US" dirty="0" err="1" smtClean="0"/>
              <a:t>Tiếng</a:t>
            </a:r>
            <a:r>
              <a:rPr lang="en-US" dirty="0" smtClean="0"/>
              <a:t> </a:t>
            </a:r>
            <a:r>
              <a:rPr lang="en-US" dirty="0" err="1" smtClean="0"/>
              <a:t>Việt</a:t>
            </a:r>
            <a:endParaRPr lang="en-US" dirty="0" smtClean="0"/>
          </a:p>
          <a:p>
            <a:pPr marL="0" lvl="0" indent="0" algn="ctr" rtl="0">
              <a:spcBef>
                <a:spcPts val="0"/>
              </a:spcBef>
              <a:spcAft>
                <a:spcPts val="0"/>
              </a:spcAft>
              <a:buNone/>
            </a:pPr>
            <a:r>
              <a:rPr lang="en-US" dirty="0" smtClean="0"/>
              <a:t>SGK/18,19</a:t>
            </a:r>
          </a:p>
        </p:txBody>
      </p:sp>
      <p:sp>
        <p:nvSpPr>
          <p:cNvPr id="1003" name="Google Shape;1003;p34"/>
          <p:cNvSpPr txBox="1">
            <a:spLocks noGrp="1"/>
          </p:cNvSpPr>
          <p:nvPr>
            <p:ph type="title" idx="2"/>
          </p:nvPr>
        </p:nvSpPr>
        <p:spPr>
          <a:xfrm>
            <a:off x="3843750" y="591063"/>
            <a:ext cx="14565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1</a:t>
            </a:r>
            <a:endParaRPr dirty="0"/>
          </a:p>
        </p:txBody>
      </p:sp>
      <p:grpSp>
        <p:nvGrpSpPr>
          <p:cNvPr id="1004" name="Google Shape;1004;p34"/>
          <p:cNvGrpSpPr/>
          <p:nvPr/>
        </p:nvGrpSpPr>
        <p:grpSpPr>
          <a:xfrm rot="372491" flipH="1">
            <a:off x="1097518" y="3478413"/>
            <a:ext cx="595061" cy="675849"/>
            <a:chOff x="5464100" y="4208075"/>
            <a:chExt cx="494625" cy="579650"/>
          </a:xfrm>
        </p:grpSpPr>
        <p:sp>
          <p:nvSpPr>
            <p:cNvPr id="1005" name="Google Shape;1005;p34"/>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4"/>
          <p:cNvGrpSpPr/>
          <p:nvPr/>
        </p:nvGrpSpPr>
        <p:grpSpPr>
          <a:xfrm rot="9456294">
            <a:off x="6222412" y="3127113"/>
            <a:ext cx="2306042" cy="512923"/>
            <a:chOff x="7051300" y="3461525"/>
            <a:chExt cx="2305989" cy="512912"/>
          </a:xfrm>
        </p:grpSpPr>
        <p:sp>
          <p:nvSpPr>
            <p:cNvPr id="1018" name="Google Shape;1018;p34"/>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4"/>
          <p:cNvGrpSpPr/>
          <p:nvPr/>
        </p:nvGrpSpPr>
        <p:grpSpPr>
          <a:xfrm>
            <a:off x="3020244" y="3043925"/>
            <a:ext cx="3071997" cy="176025"/>
            <a:chOff x="4345425" y="2175475"/>
            <a:chExt cx="800750" cy="176025"/>
          </a:xfrm>
        </p:grpSpPr>
        <p:sp>
          <p:nvSpPr>
            <p:cNvPr id="1043" name="Google Shape;1043;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4"/>
          <p:cNvGrpSpPr/>
          <p:nvPr/>
        </p:nvGrpSpPr>
        <p:grpSpPr>
          <a:xfrm rot="854098">
            <a:off x="7782856" y="510397"/>
            <a:ext cx="639528" cy="438002"/>
            <a:chOff x="5501450" y="2545600"/>
            <a:chExt cx="639525" cy="438000"/>
          </a:xfrm>
        </p:grpSpPr>
        <p:sp>
          <p:nvSpPr>
            <p:cNvPr id="1046" name="Google Shape;1046;p3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grpSp>
        <p:nvGrpSpPr>
          <p:cNvPr id="1474" name="Google Shape;1474;p43"/>
          <p:cNvGrpSpPr/>
          <p:nvPr/>
        </p:nvGrpSpPr>
        <p:grpSpPr>
          <a:xfrm rot="8301331">
            <a:off x="7722573" y="4402216"/>
            <a:ext cx="843261" cy="402241"/>
            <a:chOff x="-583650" y="3109250"/>
            <a:chExt cx="570275" cy="272025"/>
          </a:xfrm>
        </p:grpSpPr>
        <p:sp>
          <p:nvSpPr>
            <p:cNvPr id="1475" name="Google Shape;1475;p43"/>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3"/>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3"/>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3"/>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3"/>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3"/>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3"/>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3"/>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3"/>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3"/>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3"/>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3"/>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3"/>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43"/>
          <p:cNvGrpSpPr/>
          <p:nvPr/>
        </p:nvGrpSpPr>
        <p:grpSpPr>
          <a:xfrm rot="350572">
            <a:off x="7712357" y="-287423"/>
            <a:ext cx="711705" cy="793257"/>
            <a:chOff x="6554696" y="509501"/>
            <a:chExt cx="711709" cy="793261"/>
          </a:xfrm>
        </p:grpSpPr>
        <p:sp>
          <p:nvSpPr>
            <p:cNvPr id="1489" name="Google Shape;1489;p43"/>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3"/>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43"/>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TextBox 5"/>
          <p:cNvSpPr txBox="1"/>
          <p:nvPr/>
        </p:nvSpPr>
        <p:spPr>
          <a:xfrm>
            <a:off x="3729708" y="1591146"/>
            <a:ext cx="5230655" cy="367029"/>
          </a:xfrm>
          <a:prstGeom prst="rect">
            <a:avLst/>
          </a:prstGeom>
        </p:spPr>
        <p:txBody>
          <a:bodyPr wrap="square" lIns="0" tIns="0" rIns="0" bIns="0" rtlCol="0" anchor="t">
            <a:spAutoFit/>
          </a:bodyPr>
          <a:lstStyle/>
          <a:p>
            <a:pPr>
              <a:lnSpc>
                <a:spcPts val="2987"/>
              </a:lnSpc>
            </a:pPr>
            <a:endParaRPr sz="1200"/>
          </a:p>
        </p:txBody>
      </p:sp>
      <p:pic>
        <p:nvPicPr>
          <p:cNvPr id="90"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790" y="1958175"/>
            <a:ext cx="3925513" cy="3530884"/>
          </a:xfrm>
          <a:prstGeom prst="rect">
            <a:avLst/>
          </a:prstGeom>
        </p:spPr>
      </p:pic>
      <p:sp>
        <p:nvSpPr>
          <p:cNvPr id="91" name="Rectangle 90"/>
          <p:cNvSpPr/>
          <p:nvPr/>
        </p:nvSpPr>
        <p:spPr>
          <a:xfrm>
            <a:off x="1154884" y="532315"/>
            <a:ext cx="7542209" cy="1569660"/>
          </a:xfrm>
          <a:prstGeom prst="rect">
            <a:avLst/>
          </a:prstGeom>
        </p:spPr>
        <p:txBody>
          <a:bodyPr wrap="square">
            <a:spAutoFit/>
          </a:bodyPr>
          <a:lstStyle/>
          <a:p>
            <a:pPr marR="224790" lvl="0" algn="just">
              <a:spcBef>
                <a:spcPts val="10"/>
              </a:spcBef>
              <a:spcAft>
                <a:spcPts val="0"/>
              </a:spcAft>
              <a:buSzPts val="1400"/>
              <a:tabLst>
                <a:tab pos="368300" algn="l"/>
              </a:tabLst>
            </a:pPr>
            <a:r>
              <a:rPr lang="en-US" sz="3200" b="1" kern="0" dirty="0" smtClean="0">
                <a:latin typeface="Times New Roman" panose="02020603050405020304" pitchFamily="18" charset="0"/>
                <a:ea typeface="Times New Roman" panose="02020603050405020304" pitchFamily="18" charset="0"/>
              </a:rPr>
              <a:t>8. </a:t>
            </a:r>
            <a:r>
              <a:rPr lang="vi-VN" sz="3200" b="1" kern="0" dirty="0" smtClean="0">
                <a:latin typeface="Times New Roman" panose="02020603050405020304" pitchFamily="18" charset="0"/>
                <a:ea typeface="Times New Roman" panose="02020603050405020304" pitchFamily="18" charset="0"/>
              </a:rPr>
              <a:t>Đặt </a:t>
            </a:r>
            <a:r>
              <a:rPr lang="vi-VN" sz="3200" b="1" kern="0" dirty="0">
                <a:latin typeface="Times New Roman" panose="02020603050405020304" pitchFamily="18" charset="0"/>
                <a:ea typeface="Times New Roman" panose="02020603050405020304" pitchFamily="18" charset="0"/>
              </a:rPr>
              <a:t>một câu miêu tả khí thế chiến thắng của nghĩa quân Lam Sơn có dùng</a:t>
            </a:r>
            <a:r>
              <a:rPr lang="vi-VN" sz="3200" b="1" kern="0" spc="-140" dirty="0">
                <a:latin typeface="Times New Roman" panose="02020603050405020304" pitchFamily="18" charset="0"/>
                <a:ea typeface="Times New Roman" panose="02020603050405020304" pitchFamily="18" charset="0"/>
              </a:rPr>
              <a:t> </a:t>
            </a:r>
            <a:r>
              <a:rPr lang="vi-VN" sz="3200" b="1" kern="0" dirty="0">
                <a:latin typeface="Times New Roman" panose="02020603050405020304" pitchFamily="18" charset="0"/>
                <a:ea typeface="Times New Roman" panose="02020603050405020304" pitchFamily="18" charset="0"/>
              </a:rPr>
              <a:t>thành ngữ “chết như</a:t>
            </a:r>
            <a:r>
              <a:rPr lang="vi-VN" sz="3200" b="1" kern="0" spc="-15" dirty="0">
                <a:latin typeface="Times New Roman" panose="02020603050405020304" pitchFamily="18" charset="0"/>
                <a:ea typeface="Times New Roman" panose="02020603050405020304" pitchFamily="18" charset="0"/>
              </a:rPr>
              <a:t> </a:t>
            </a:r>
            <a:r>
              <a:rPr lang="vi-VN" sz="3200" b="1" kern="0" dirty="0">
                <a:latin typeface="Times New Roman" panose="02020603050405020304" pitchFamily="18" charset="0"/>
                <a:ea typeface="Times New Roman" panose="02020603050405020304" pitchFamily="18" charset="0"/>
              </a:rPr>
              <a:t>rạ</a:t>
            </a:r>
            <a:r>
              <a:rPr lang="vi-VN" sz="3200" b="1" kern="0" dirty="0" smtClean="0">
                <a:latin typeface="Times New Roman" panose="02020603050405020304" pitchFamily="18" charset="0"/>
                <a:ea typeface="Times New Roman" panose="02020603050405020304" pitchFamily="18" charset="0"/>
              </a:rPr>
              <a:t>”.</a:t>
            </a:r>
            <a:endParaRPr lang="en-US" sz="3200" b="1" kern="0" dirty="0">
              <a:latin typeface="Times New Roman" panose="02020603050405020304" pitchFamily="18" charset="0"/>
              <a:ea typeface="Times New Roman" panose="02020603050405020304" pitchFamily="18" charset="0"/>
            </a:endParaRPr>
          </a:p>
        </p:txBody>
      </p:sp>
      <p:sp>
        <p:nvSpPr>
          <p:cNvPr id="92" name="Rectangle 91"/>
          <p:cNvSpPr/>
          <p:nvPr/>
        </p:nvSpPr>
        <p:spPr>
          <a:xfrm>
            <a:off x="1777931" y="2101975"/>
            <a:ext cx="6523387" cy="2308324"/>
          </a:xfrm>
          <a:prstGeom prst="rect">
            <a:avLst/>
          </a:prstGeom>
        </p:spPr>
        <p:txBody>
          <a:bodyPr wrap="square">
            <a:spAutoFit/>
          </a:bodyPr>
          <a:lstStyle/>
          <a:p>
            <a:pPr marL="189230" marR="191135" algn="just">
              <a:spcBef>
                <a:spcPts val="0"/>
              </a:spcBef>
              <a:spcAft>
                <a:spcPts val="0"/>
              </a:spcAft>
            </a:pPr>
            <a:r>
              <a:rPr lang="vi-VN" sz="3600" dirty="0">
                <a:latin typeface="Times New Roman" panose="02020603050405020304" pitchFamily="18" charset="0"/>
                <a:ea typeface="Times New Roman" panose="02020603050405020304" pitchFamily="18" charset="0"/>
              </a:rPr>
              <a:t>Nghĩa quân Lam Sơn tiến nhanh về phía quân địch, tiêu diệt hết lớp này đến lớp khác, khiến cho chúng </a:t>
            </a:r>
            <a:r>
              <a:rPr lang="vi-VN" sz="3600" b="1" dirty="0">
                <a:latin typeface="Times New Roman" panose="02020603050405020304" pitchFamily="18" charset="0"/>
                <a:ea typeface="Times New Roman" panose="02020603050405020304" pitchFamily="18" charset="0"/>
              </a:rPr>
              <a:t>chết như rạ</a:t>
            </a:r>
            <a:r>
              <a:rPr lang="vi-VN" sz="3600" dirty="0">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pic>
        <p:nvPicPr>
          <p:cNvPr id="46" name="Picture 6"/>
          <p:cNvPicPr>
            <a:picLocks noChangeAspect="1"/>
          </p:cNvPicPr>
          <p:nvPr/>
        </p:nvPicPr>
        <p:blipFill>
          <a:blip r:embed="rId3"/>
          <a:srcRect/>
          <a:stretch>
            <a:fillRect/>
          </a:stretch>
        </p:blipFill>
        <p:spPr>
          <a:xfrm flipH="1">
            <a:off x="-789892" y="2870790"/>
            <a:ext cx="3663761" cy="2705642"/>
          </a:xfrm>
          <a:prstGeom prst="rect">
            <a:avLst/>
          </a:prstGeom>
        </p:spPr>
      </p:pic>
      <p:sp>
        <p:nvSpPr>
          <p:cNvPr id="47" name="Rectangle 46"/>
          <p:cNvSpPr/>
          <p:nvPr/>
        </p:nvSpPr>
        <p:spPr>
          <a:xfrm>
            <a:off x="1041989" y="928087"/>
            <a:ext cx="8021041" cy="1815882"/>
          </a:xfrm>
          <a:prstGeom prst="rect">
            <a:avLst/>
          </a:prstGeom>
        </p:spPr>
        <p:txBody>
          <a:bodyPr wrap="square">
            <a:spAutoFit/>
          </a:bodyPr>
          <a:lstStyle/>
          <a:p>
            <a:pPr marR="386080" lvl="0" algn="just">
              <a:spcBef>
                <a:spcPts val="0"/>
              </a:spcBef>
              <a:spcAft>
                <a:spcPts val="0"/>
              </a:spcAft>
              <a:buSzPts val="1400"/>
              <a:tabLst>
                <a:tab pos="501015" algn="l"/>
              </a:tabLst>
            </a:pPr>
            <a:r>
              <a:rPr lang="en-US" sz="2800" kern="0" dirty="0" smtClean="0">
                <a:latin typeface="Times New Roman" panose="02020603050405020304" pitchFamily="18" charset="0"/>
                <a:ea typeface="Times New Roman" panose="02020603050405020304" pitchFamily="18" charset="0"/>
              </a:rPr>
              <a:t>9. </a:t>
            </a:r>
            <a:r>
              <a:rPr lang="vi-VN" sz="2800" kern="0" dirty="0" smtClean="0">
                <a:latin typeface="Times New Roman" panose="02020603050405020304" pitchFamily="18" charset="0"/>
                <a:ea typeface="Times New Roman" panose="02020603050405020304" pitchFamily="18" charset="0"/>
              </a:rPr>
              <a:t>Viết </a:t>
            </a:r>
            <a:r>
              <a:rPr lang="vi-VN" sz="2800" kern="0" dirty="0">
                <a:latin typeface="Times New Roman" panose="02020603050405020304" pitchFamily="18" charset="0"/>
                <a:ea typeface="Times New Roman" panose="02020603050405020304" pitchFamily="18" charset="0"/>
              </a:rPr>
              <a:t>một đoạn văn (khoảng 150 đến 200 chữ) có sử dụng </a:t>
            </a:r>
            <a:r>
              <a:rPr lang="vi-VN" sz="2800" b="1" kern="0" dirty="0">
                <a:latin typeface="Times New Roman" panose="02020603050405020304" pitchFamily="18" charset="0"/>
                <a:ea typeface="Times New Roman" panose="02020603050405020304" pitchFamily="18" charset="0"/>
              </a:rPr>
              <a:t>thành ngữ </a:t>
            </a:r>
            <a:r>
              <a:rPr lang="vi-VN" sz="2800" kern="0" dirty="0">
                <a:latin typeface="Times New Roman" panose="02020603050405020304" pitchFamily="18" charset="0"/>
                <a:ea typeface="Times New Roman" panose="02020603050405020304" pitchFamily="18" charset="0"/>
              </a:rPr>
              <a:t>thể </a:t>
            </a:r>
            <a:r>
              <a:rPr lang="vi-VN" sz="2800" b="1" kern="0" dirty="0">
                <a:latin typeface="Times New Roman" panose="02020603050405020304" pitchFamily="18" charset="0"/>
                <a:ea typeface="Times New Roman" panose="02020603050405020304" pitchFamily="18" charset="0"/>
              </a:rPr>
              <a:t>hiện cảm nhận của em về lịch sử đất nước</a:t>
            </a:r>
            <a:r>
              <a:rPr lang="vi-VN" sz="2800" kern="0" dirty="0">
                <a:latin typeface="Times New Roman" panose="02020603050405020304" pitchFamily="18" charset="0"/>
                <a:ea typeface="Times New Roman" panose="02020603050405020304" pitchFamily="18" charset="0"/>
              </a:rPr>
              <a:t> sau khi đọc xong các văn bản </a:t>
            </a:r>
            <a:r>
              <a:rPr lang="vi-VN" sz="2800" i="1" kern="0" dirty="0">
                <a:latin typeface="Times New Roman" panose="02020603050405020304" pitchFamily="18" charset="0"/>
                <a:ea typeface="Times New Roman" panose="02020603050405020304" pitchFamily="18" charset="0"/>
              </a:rPr>
              <a:t>Thánh Gióng, Sự tích Hồ</a:t>
            </a:r>
            <a:r>
              <a:rPr lang="vi-VN" sz="2800" i="1" kern="0" spc="-25" dirty="0">
                <a:latin typeface="Times New Roman" panose="02020603050405020304" pitchFamily="18" charset="0"/>
                <a:ea typeface="Times New Roman" panose="02020603050405020304" pitchFamily="18" charset="0"/>
              </a:rPr>
              <a:t> </a:t>
            </a:r>
            <a:r>
              <a:rPr lang="vi-VN" sz="2800" i="1" kern="0" dirty="0">
                <a:latin typeface="Times New Roman" panose="02020603050405020304" pitchFamily="18" charset="0"/>
                <a:ea typeface="Times New Roman" panose="02020603050405020304" pitchFamily="18" charset="0"/>
              </a:rPr>
              <a:t>Gươm</a:t>
            </a:r>
            <a:r>
              <a:rPr lang="vi-VN" sz="2800" kern="0" dirty="0">
                <a:latin typeface="Times New Roman" panose="02020603050405020304" pitchFamily="18" charset="0"/>
                <a:ea typeface="Times New Roman" panose="02020603050405020304" pitchFamily="18" charset="0"/>
              </a:rPr>
              <a:t>.</a:t>
            </a:r>
            <a:endParaRPr lang="en-US" sz="2800" kern="0" dirty="0">
              <a:effectLst/>
              <a:latin typeface="Times New Roman" panose="02020603050405020304" pitchFamily="18" charset="0"/>
              <a:ea typeface="Times New Roman" panose="02020603050405020304" pitchFamily="18" charset="0"/>
            </a:endParaRPr>
          </a:p>
        </p:txBody>
      </p:sp>
      <p:sp>
        <p:nvSpPr>
          <p:cNvPr id="48" name="TextBox 4"/>
          <p:cNvSpPr txBox="1"/>
          <p:nvPr/>
        </p:nvSpPr>
        <p:spPr>
          <a:xfrm>
            <a:off x="556311" y="207596"/>
            <a:ext cx="6020293" cy="782843"/>
          </a:xfrm>
          <a:prstGeom prst="rect">
            <a:avLst/>
          </a:prstGeom>
        </p:spPr>
        <p:txBody>
          <a:bodyPr wrap="square" lIns="0" tIns="0" rIns="0" bIns="0" rtlCol="0" anchor="t">
            <a:spAutoFit/>
          </a:bodyPr>
          <a:lstStyle/>
          <a:p>
            <a:pPr>
              <a:lnSpc>
                <a:spcPts val="6480"/>
              </a:lnSpc>
            </a:pPr>
            <a:r>
              <a:rPr lang="en-US" sz="5400" dirty="0" smtClean="0">
                <a:solidFill>
                  <a:srgbClr val="FF914D"/>
                </a:solidFill>
                <a:latin typeface="Baloo Bold"/>
              </a:rPr>
              <a:t>* </a:t>
            </a:r>
            <a:r>
              <a:rPr lang="en-US" sz="2800" dirty="0" smtClean="0">
                <a:solidFill>
                  <a:srgbClr val="FF914D"/>
                </a:solidFill>
                <a:latin typeface="Baloo Bold"/>
              </a:rPr>
              <a:t>BÀI TẬP VỀ NHÀ</a:t>
            </a:r>
            <a:endParaRPr lang="en-US" sz="2800" dirty="0">
              <a:solidFill>
                <a:srgbClr val="FF914D"/>
              </a:solidFill>
              <a:latin typeface="Baloo Bold"/>
            </a:endParaRPr>
          </a:p>
        </p:txBody>
      </p:sp>
      <p:sp>
        <p:nvSpPr>
          <p:cNvPr id="49" name="Rectangle 48"/>
          <p:cNvSpPr/>
          <p:nvPr/>
        </p:nvSpPr>
        <p:spPr>
          <a:xfrm>
            <a:off x="1268270" y="2709500"/>
            <a:ext cx="8021041" cy="2308324"/>
          </a:xfrm>
          <a:prstGeom prst="rect">
            <a:avLst/>
          </a:prstGeom>
        </p:spPr>
        <p:txBody>
          <a:bodyPr wrap="square">
            <a:spAutoFit/>
          </a:bodyPr>
          <a:lstStyle/>
          <a:p>
            <a:pPr marL="571500" marR="386080" lvl="0" indent="-571500" algn="just">
              <a:spcBef>
                <a:spcPts val="0"/>
              </a:spcBef>
              <a:spcAft>
                <a:spcPts val="0"/>
              </a:spcAft>
              <a:buSzPts val="1400"/>
              <a:buFontTx/>
              <a:buChar char="-"/>
              <a:tabLst>
                <a:tab pos="501015" algn="l"/>
              </a:tabLst>
            </a:pPr>
            <a:r>
              <a:rPr lang="en-US" sz="2400" kern="0" dirty="0" err="1" smtClean="0">
                <a:latin typeface="Times New Roman" panose="02020603050405020304" pitchFamily="18" charset="0"/>
                <a:ea typeface="Times New Roman" panose="02020603050405020304" pitchFamily="18" charset="0"/>
              </a:rPr>
              <a:t>Có</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rất</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nhiều</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thế</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lực</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thù</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địch</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lăm</a:t>
            </a:r>
            <a:r>
              <a:rPr lang="en-US" sz="2400" kern="0" dirty="0" smtClean="0">
                <a:latin typeface="Times New Roman" panose="02020603050405020304" pitchFamily="18" charset="0"/>
                <a:ea typeface="Times New Roman" panose="02020603050405020304" pitchFamily="18" charset="0"/>
              </a:rPr>
              <a:t> le </a:t>
            </a:r>
            <a:r>
              <a:rPr lang="en-US" sz="2400" kern="0" dirty="0" err="1" smtClean="0">
                <a:latin typeface="Times New Roman" panose="02020603050405020304" pitchFamily="18" charset="0"/>
                <a:ea typeface="Times New Roman" panose="02020603050405020304" pitchFamily="18" charset="0"/>
              </a:rPr>
              <a:t>xấm</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chiếm</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nước</a:t>
            </a:r>
            <a:r>
              <a:rPr lang="en-US" sz="2400" kern="0" dirty="0" smtClean="0">
                <a:latin typeface="Times New Roman" panose="02020603050405020304" pitchFamily="18" charset="0"/>
                <a:ea typeface="Times New Roman" panose="02020603050405020304" pitchFamily="18" charset="0"/>
              </a:rPr>
              <a:t> ta.</a:t>
            </a:r>
          </a:p>
          <a:p>
            <a:pPr marL="571500" marR="386080" lvl="0" indent="-571500" algn="just">
              <a:spcBef>
                <a:spcPts val="0"/>
              </a:spcBef>
              <a:spcAft>
                <a:spcPts val="0"/>
              </a:spcAft>
              <a:buSzPts val="1400"/>
              <a:buFontTx/>
              <a:buChar char="-"/>
              <a:tabLst>
                <a:tab pos="501015" algn="l"/>
              </a:tabLst>
            </a:pPr>
            <a:r>
              <a:rPr lang="en-US" sz="2400" kern="0" dirty="0" err="1" smtClean="0">
                <a:effectLst/>
                <a:latin typeface="Times New Roman" panose="02020603050405020304" pitchFamily="18" charset="0"/>
                <a:ea typeface="Times New Roman" panose="02020603050405020304" pitchFamily="18" charset="0"/>
              </a:rPr>
              <a:t>Nước</a:t>
            </a:r>
            <a:r>
              <a:rPr lang="en-US" sz="2400" kern="0" dirty="0" smtClean="0">
                <a:effectLst/>
                <a:latin typeface="Times New Roman" panose="02020603050405020304" pitchFamily="18" charset="0"/>
                <a:ea typeface="Times New Roman" panose="02020603050405020304" pitchFamily="18" charset="0"/>
              </a:rPr>
              <a:t> ta </a:t>
            </a:r>
            <a:r>
              <a:rPr lang="en-US" sz="2400" kern="0" dirty="0" err="1" smtClean="0">
                <a:effectLst/>
                <a:latin typeface="Times New Roman" panose="02020603050405020304" pitchFamily="18" charset="0"/>
                <a:ea typeface="Times New Roman" panose="02020603050405020304" pitchFamily="18" charset="0"/>
              </a:rPr>
              <a:t>luôn</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có</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những</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vị</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anh</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hùng</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cứu</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dân</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giúp</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nước</a:t>
            </a:r>
            <a:r>
              <a:rPr lang="en-US" sz="2400" kern="0" dirty="0" smtClean="0">
                <a:latin typeface="Times New Roman" panose="02020603050405020304" pitchFamily="18" charset="0"/>
                <a:ea typeface="Times New Roman" panose="02020603050405020304" pitchFamily="18" charset="0"/>
              </a:rPr>
              <a:t>.</a:t>
            </a:r>
          </a:p>
          <a:p>
            <a:pPr marL="571500" marR="386080" lvl="0" indent="-571500" algn="just">
              <a:spcBef>
                <a:spcPts val="0"/>
              </a:spcBef>
              <a:spcAft>
                <a:spcPts val="0"/>
              </a:spcAft>
              <a:buSzPts val="1400"/>
              <a:buFontTx/>
              <a:buChar char="-"/>
              <a:tabLst>
                <a:tab pos="501015" algn="l"/>
              </a:tabLst>
            </a:pPr>
            <a:r>
              <a:rPr lang="en-US" sz="2400" kern="0" dirty="0" err="1" smtClean="0">
                <a:effectLst/>
                <a:latin typeface="Times New Roman" panose="02020603050405020304" pitchFamily="18" charset="0"/>
                <a:ea typeface="Times New Roman" panose="02020603050405020304" pitchFamily="18" charset="0"/>
              </a:rPr>
              <a:t>Những</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khó</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khăn</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trong</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cuộc</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đấu</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tranh</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giành</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lại</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quyền</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tự</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chủ</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dân</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tộc</a:t>
            </a:r>
            <a:endParaRPr lang="en-US" sz="2400" kern="0" dirty="0" smtClean="0">
              <a:effectLst/>
              <a:latin typeface="Times New Roman" panose="02020603050405020304" pitchFamily="18" charset="0"/>
              <a:ea typeface="Times New Roman" panose="02020603050405020304" pitchFamily="18" charset="0"/>
            </a:endParaRPr>
          </a:p>
          <a:p>
            <a:pPr marL="571500" marR="386080" lvl="0" indent="-571500" algn="just">
              <a:spcBef>
                <a:spcPts val="0"/>
              </a:spcBef>
              <a:spcAft>
                <a:spcPts val="0"/>
              </a:spcAft>
              <a:buSzPts val="1400"/>
              <a:buFontTx/>
              <a:buChar char="-"/>
              <a:tabLst>
                <a:tab pos="501015" algn="l"/>
              </a:tabLst>
            </a:pPr>
            <a:r>
              <a:rPr lang="en-US" sz="2400" kern="0" dirty="0" err="1" smtClean="0">
                <a:latin typeface="Times New Roman" panose="02020603050405020304" pitchFamily="18" charset="0"/>
                <a:ea typeface="Times New Roman" panose="02020603050405020304" pitchFamily="18" charset="0"/>
              </a:rPr>
              <a:t>Sự</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đoàn</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kết</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chống</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giặc</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ngoại</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xâm</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của</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nhân</a:t>
            </a:r>
            <a:r>
              <a:rPr lang="en-US" sz="2400" kern="0" dirty="0" smtClean="0">
                <a:latin typeface="Times New Roman" panose="02020603050405020304" pitchFamily="18" charset="0"/>
                <a:ea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rPr>
              <a:t>dân</a:t>
            </a:r>
            <a:r>
              <a:rPr lang="en-US" sz="2400" kern="0" dirty="0" smtClean="0">
                <a:latin typeface="Times New Roman" panose="02020603050405020304" pitchFamily="18" charset="0"/>
                <a:ea typeface="Times New Roman" panose="02020603050405020304" pitchFamily="18" charset="0"/>
              </a:rPr>
              <a:t> ta</a:t>
            </a:r>
          </a:p>
          <a:p>
            <a:pPr marL="571500" marR="386080" lvl="0" indent="-571500" algn="just">
              <a:spcBef>
                <a:spcPts val="0"/>
              </a:spcBef>
              <a:spcAft>
                <a:spcPts val="0"/>
              </a:spcAft>
              <a:buSzPts val="1400"/>
              <a:buFontTx/>
              <a:buChar char="-"/>
              <a:tabLst>
                <a:tab pos="501015" algn="l"/>
              </a:tabLst>
            </a:pPr>
            <a:r>
              <a:rPr lang="en-US" sz="2400" kern="0" dirty="0" err="1" smtClean="0">
                <a:effectLst/>
                <a:latin typeface="Times New Roman" panose="02020603050405020304" pitchFamily="18" charset="0"/>
                <a:ea typeface="Times New Roman" panose="02020603050405020304" pitchFamily="18" charset="0"/>
              </a:rPr>
              <a:t>Chúng</a:t>
            </a:r>
            <a:r>
              <a:rPr lang="en-US" sz="2400" kern="0" dirty="0" smtClean="0">
                <a:effectLst/>
                <a:latin typeface="Times New Roman" panose="02020603050405020304" pitchFamily="18" charset="0"/>
                <a:ea typeface="Times New Roman" panose="02020603050405020304" pitchFamily="18" charset="0"/>
              </a:rPr>
              <a:t> ta </a:t>
            </a:r>
            <a:r>
              <a:rPr lang="en-US" sz="2400" kern="0" dirty="0" err="1" smtClean="0">
                <a:effectLst/>
                <a:latin typeface="Times New Roman" panose="02020603050405020304" pitchFamily="18" charset="0"/>
                <a:ea typeface="Times New Roman" panose="02020603050405020304" pitchFamily="18" charset="0"/>
              </a:rPr>
              <a:t>đã</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chiến</a:t>
            </a:r>
            <a:r>
              <a:rPr lang="en-US" sz="2400" kern="0" dirty="0" smtClean="0">
                <a:effectLst/>
                <a:latin typeface="Times New Roman" panose="02020603050405020304" pitchFamily="18" charset="0"/>
                <a:ea typeface="Times New Roman" panose="02020603050405020304" pitchFamily="18" charset="0"/>
              </a:rPr>
              <a:t> </a:t>
            </a:r>
            <a:r>
              <a:rPr lang="en-US" sz="2400" kern="0" dirty="0" err="1" smtClean="0">
                <a:effectLst/>
                <a:latin typeface="Times New Roman" panose="02020603050405020304" pitchFamily="18" charset="0"/>
                <a:ea typeface="Times New Roman" panose="02020603050405020304" pitchFamily="18" charset="0"/>
              </a:rPr>
              <a:t>thắng</a:t>
            </a:r>
            <a:r>
              <a:rPr lang="en-US" sz="2400" kern="0" dirty="0" smtClean="0">
                <a:effectLst/>
                <a:latin typeface="Times New Roman" panose="02020603050405020304" pitchFamily="18" charset="0"/>
                <a:ea typeface="Times New Roman" panose="02020603050405020304" pitchFamily="18" charset="0"/>
              </a:rPr>
              <a:t>…</a:t>
            </a:r>
            <a:endParaRPr lang="en-US" sz="2400" kern="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grpSp>
        <p:nvGrpSpPr>
          <p:cNvPr id="897" name="Google Shape;897;p32"/>
          <p:cNvGrpSpPr/>
          <p:nvPr/>
        </p:nvGrpSpPr>
        <p:grpSpPr>
          <a:xfrm rot="21035618">
            <a:off x="6371575" y="2625448"/>
            <a:ext cx="2744779" cy="2425602"/>
            <a:chOff x="1733041" y="3245400"/>
            <a:chExt cx="1355959" cy="1198281"/>
          </a:xfrm>
        </p:grpSpPr>
        <p:sp>
          <p:nvSpPr>
            <p:cNvPr id="898" name="Google Shape;898;p3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1733041" y="3265556"/>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32"/>
          <p:cNvSpPr txBox="1">
            <a:spLocks noGrp="1"/>
          </p:cNvSpPr>
          <p:nvPr>
            <p:ph type="title"/>
          </p:nvPr>
        </p:nvSpPr>
        <p:spPr>
          <a:xfrm>
            <a:off x="1061575" y="1371025"/>
            <a:ext cx="5743262" cy="7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AI NHANH HƠN </a:t>
            </a:r>
            <a:endParaRPr dirty="0"/>
          </a:p>
        </p:txBody>
      </p:sp>
      <p:sp>
        <p:nvSpPr>
          <p:cNvPr id="905" name="Google Shape;905;p32"/>
          <p:cNvSpPr txBox="1">
            <a:spLocks noGrp="1"/>
          </p:cNvSpPr>
          <p:nvPr>
            <p:ph type="body" idx="1"/>
          </p:nvPr>
        </p:nvSpPr>
        <p:spPr>
          <a:xfrm>
            <a:off x="1061575" y="2618975"/>
            <a:ext cx="2808000" cy="1153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Nhanh tay chọn câu trả lời đúng vào ô bình luận để nhận điểm cộng nào!</a:t>
            </a:r>
          </a:p>
          <a:p>
            <a:pPr marL="0" lvl="0" indent="0" algn="ctr" rtl="0">
              <a:spcBef>
                <a:spcPts val="0"/>
              </a:spcBef>
              <a:spcAft>
                <a:spcPts val="1600"/>
              </a:spcAft>
              <a:buNone/>
            </a:pPr>
            <a:r>
              <a:rPr lang="en" dirty="0" smtClean="0"/>
              <a:t>Mỗi câu trả lời đúng được cộng 2 điểm nhé!</a:t>
            </a:r>
            <a:endParaRPr dirty="0"/>
          </a:p>
        </p:txBody>
      </p:sp>
      <p:grpSp>
        <p:nvGrpSpPr>
          <p:cNvPr id="914" name="Google Shape;914;p32"/>
          <p:cNvGrpSpPr/>
          <p:nvPr/>
        </p:nvGrpSpPr>
        <p:grpSpPr>
          <a:xfrm flipH="1">
            <a:off x="1273862" y="2089950"/>
            <a:ext cx="5158836" cy="232729"/>
            <a:chOff x="4345425" y="2175475"/>
            <a:chExt cx="800750" cy="176025"/>
          </a:xfrm>
        </p:grpSpPr>
        <p:sp>
          <p:nvSpPr>
            <p:cNvPr id="915"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32"/>
          <p:cNvGrpSpPr/>
          <p:nvPr/>
        </p:nvGrpSpPr>
        <p:grpSpPr>
          <a:xfrm rot="674490">
            <a:off x="4825980" y="4050071"/>
            <a:ext cx="3474315" cy="888859"/>
            <a:chOff x="3809875" y="1963175"/>
            <a:chExt cx="1923600" cy="492150"/>
          </a:xfrm>
        </p:grpSpPr>
        <p:sp>
          <p:nvSpPr>
            <p:cNvPr id="918" name="Google Shape;918;p3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32"/>
          <p:cNvGrpSpPr/>
          <p:nvPr/>
        </p:nvGrpSpPr>
        <p:grpSpPr>
          <a:xfrm rot="1386640">
            <a:off x="2981353" y="889938"/>
            <a:ext cx="1405713" cy="421749"/>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12041" y="592314"/>
            <a:ext cx="1214046" cy="493422"/>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Oval 34"/>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Oval 36"/>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Oval 37"/>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Oval 38"/>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Oval 39"/>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Oval 40"/>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2" name="Oval 41"/>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3" name="Oval 42"/>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Oval 43"/>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5" name="Oval 44"/>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6" name="Oval 45"/>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7" name="Oval 46"/>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8" name="Oval 47"/>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9" name="Oval 48"/>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0" name="Oval 49"/>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1" name="Oval 50"/>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2" name="Oval 51">
            <a:hlinkClick r:id="rId4" action="ppaction://hlinksldjump"/>
          </p:cNvPr>
          <p:cNvSpPr/>
          <p:nvPr/>
        </p:nvSpPr>
        <p:spPr>
          <a:xfrm>
            <a:off x="7099443" y="1487854"/>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3" name="Oval 52"/>
          <p:cNvSpPr/>
          <p:nvPr/>
        </p:nvSpPr>
        <p:spPr>
          <a:xfrm>
            <a:off x="7175630" y="1562761"/>
            <a:ext cx="1232372" cy="1189938"/>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FFCC"/>
              </a:solidFill>
              <a:effectLst/>
              <a:uLnTx/>
              <a:uFillTx/>
              <a:latin typeface="Arial" panose="020B0604020202020204" pitchFamily="34" charset="0"/>
              <a:ea typeface="+mn-ea"/>
              <a:cs typeface="+mn-cs"/>
            </a:endParaRPr>
          </a:p>
        </p:txBody>
      </p:sp>
      <p:sp>
        <p:nvSpPr>
          <p:cNvPr id="55" name="Google Shape;823;p30"/>
          <p:cNvSpPr txBox="1">
            <a:spLocks/>
          </p:cNvSpPr>
          <p:nvPr/>
        </p:nvSpPr>
        <p:spPr>
          <a:xfrm>
            <a:off x="842550" y="495540"/>
            <a:ext cx="5017708" cy="360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9pPr>
          </a:lstStyle>
          <a:p>
            <a:r>
              <a:rPr lang="en-US" sz="3600" dirty="0" err="1" smtClean="0"/>
              <a:t>Câu</a:t>
            </a:r>
            <a:r>
              <a:rPr lang="en-US" sz="3600" dirty="0" smtClean="0"/>
              <a:t> 1: </a:t>
            </a:r>
            <a:r>
              <a:rPr lang="en-US" sz="3600" dirty="0" err="1" smtClean="0"/>
              <a:t>Thế</a:t>
            </a:r>
            <a:r>
              <a:rPr lang="en-US" sz="3600" dirty="0" smtClean="0"/>
              <a:t> </a:t>
            </a:r>
            <a:r>
              <a:rPr lang="en-US" sz="3600" dirty="0" err="1" smtClean="0"/>
              <a:t>nào</a:t>
            </a:r>
            <a:r>
              <a:rPr lang="en-US" sz="3600" dirty="0" smtClean="0"/>
              <a:t> </a:t>
            </a:r>
            <a:r>
              <a:rPr lang="en-US" sz="3600" dirty="0" err="1" smtClean="0"/>
              <a:t>là</a:t>
            </a:r>
            <a:r>
              <a:rPr lang="en-US" sz="3600" dirty="0" smtClean="0"/>
              <a:t> </a:t>
            </a:r>
            <a:r>
              <a:rPr lang="en-US" sz="3600" dirty="0" err="1" smtClean="0"/>
              <a:t>từ</a:t>
            </a:r>
            <a:r>
              <a:rPr lang="en-US" sz="3600" dirty="0" smtClean="0"/>
              <a:t> </a:t>
            </a:r>
            <a:r>
              <a:rPr lang="en-US" sz="3600" dirty="0" err="1" smtClean="0"/>
              <a:t>đơn</a:t>
            </a:r>
            <a:r>
              <a:rPr lang="en-US" sz="3600" dirty="0" smtClean="0"/>
              <a:t>?</a:t>
            </a:r>
            <a:endParaRPr lang="en-US" sz="3600" dirty="0"/>
          </a:p>
        </p:txBody>
      </p:sp>
      <p:sp>
        <p:nvSpPr>
          <p:cNvPr id="56" name="Google Shape;823;p30"/>
          <p:cNvSpPr txBox="1">
            <a:spLocks/>
          </p:cNvSpPr>
          <p:nvPr/>
        </p:nvSpPr>
        <p:spPr>
          <a:xfrm>
            <a:off x="1655664" y="1717243"/>
            <a:ext cx="5017708" cy="19932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9pPr>
          </a:lstStyle>
          <a:p>
            <a:pPr marL="514350" indent="-514350">
              <a:buAutoNum type="alphaUcPeriod"/>
            </a:pPr>
            <a:r>
              <a:rPr lang="en-US" dirty="0" err="1" smtClean="0"/>
              <a:t>Là</a:t>
            </a:r>
            <a:r>
              <a:rPr lang="en-US" dirty="0" smtClean="0"/>
              <a:t> </a:t>
            </a:r>
            <a:r>
              <a:rPr lang="en-US" dirty="0" err="1" smtClean="0"/>
              <a:t>từ</a:t>
            </a:r>
            <a:r>
              <a:rPr lang="en-US" dirty="0" smtClean="0"/>
              <a:t> </a:t>
            </a:r>
            <a:r>
              <a:rPr lang="en-US" dirty="0" err="1" smtClean="0"/>
              <a:t>gồm</a:t>
            </a:r>
            <a:r>
              <a:rPr lang="en-US" dirty="0" smtClean="0"/>
              <a:t> </a:t>
            </a:r>
            <a:r>
              <a:rPr lang="en-US" dirty="0" err="1" smtClean="0"/>
              <a:t>một</a:t>
            </a:r>
            <a:r>
              <a:rPr lang="en-US" dirty="0" smtClean="0"/>
              <a:t> </a:t>
            </a:r>
            <a:r>
              <a:rPr lang="en-US" dirty="0" err="1" smtClean="0"/>
              <a:t>chữ</a:t>
            </a:r>
            <a:r>
              <a:rPr lang="en-US" dirty="0" smtClean="0"/>
              <a:t> </a:t>
            </a:r>
            <a:r>
              <a:rPr lang="en-US" dirty="0" err="1" smtClean="0"/>
              <a:t>cái</a:t>
            </a:r>
            <a:endParaRPr lang="en-US" dirty="0" smtClean="0"/>
          </a:p>
          <a:p>
            <a:pPr marL="514350" indent="-514350">
              <a:buAutoNum type="alphaUcPeriod"/>
            </a:pPr>
            <a:r>
              <a:rPr lang="en-US" dirty="0" err="1" smtClean="0"/>
              <a:t>Là</a:t>
            </a:r>
            <a:r>
              <a:rPr lang="en-US" dirty="0" smtClean="0"/>
              <a:t> </a:t>
            </a:r>
            <a:r>
              <a:rPr lang="en-US" dirty="0" err="1" smtClean="0"/>
              <a:t>từ</a:t>
            </a:r>
            <a:r>
              <a:rPr lang="en-US" dirty="0" smtClean="0"/>
              <a:t> </a:t>
            </a:r>
            <a:r>
              <a:rPr lang="en-US" dirty="0" err="1" smtClean="0"/>
              <a:t>gồm</a:t>
            </a:r>
            <a:r>
              <a:rPr lang="en-US" dirty="0" smtClean="0"/>
              <a:t> </a:t>
            </a:r>
            <a:r>
              <a:rPr lang="en-US" dirty="0" err="1" smtClean="0"/>
              <a:t>một</a:t>
            </a:r>
            <a:r>
              <a:rPr lang="en-US" dirty="0" smtClean="0"/>
              <a:t> </a:t>
            </a:r>
            <a:r>
              <a:rPr lang="en-US" dirty="0" err="1" smtClean="0"/>
              <a:t>tiếng</a:t>
            </a:r>
            <a:endParaRPr lang="en-US" dirty="0" smtClean="0"/>
          </a:p>
          <a:p>
            <a:pPr marL="514350" indent="-514350">
              <a:buAutoNum type="alphaUcPeriod"/>
            </a:pPr>
            <a:r>
              <a:rPr lang="en-US" dirty="0" err="1" smtClean="0"/>
              <a:t>Là</a:t>
            </a:r>
            <a:r>
              <a:rPr lang="en-US" dirty="0" smtClean="0"/>
              <a:t> </a:t>
            </a:r>
            <a:r>
              <a:rPr lang="en-US" dirty="0" err="1" smtClean="0"/>
              <a:t>từ</a:t>
            </a:r>
            <a:r>
              <a:rPr lang="en-US" dirty="0" smtClean="0"/>
              <a:t> </a:t>
            </a:r>
            <a:r>
              <a:rPr lang="en-US" dirty="0" err="1" smtClean="0"/>
              <a:t>gồm</a:t>
            </a:r>
            <a:r>
              <a:rPr lang="en-US" dirty="0" smtClean="0"/>
              <a:t> </a:t>
            </a:r>
            <a:r>
              <a:rPr lang="en-US" dirty="0" err="1" smtClean="0"/>
              <a:t>hai</a:t>
            </a:r>
            <a:r>
              <a:rPr lang="en-US" dirty="0" smtClean="0"/>
              <a:t> </a:t>
            </a:r>
            <a:r>
              <a:rPr lang="en-US" dirty="0" err="1" smtClean="0"/>
              <a:t>tiếng</a:t>
            </a:r>
            <a:endParaRPr lang="en-US" dirty="0" smtClean="0"/>
          </a:p>
          <a:p>
            <a:pPr marL="514350" indent="-514350">
              <a:buAutoNum type="alphaUcPeriod"/>
            </a:pPr>
            <a:r>
              <a:rPr lang="en-US" dirty="0" err="1" smtClean="0"/>
              <a:t>Là</a:t>
            </a:r>
            <a:r>
              <a:rPr lang="en-US" dirty="0" smtClean="0"/>
              <a:t> </a:t>
            </a:r>
            <a:r>
              <a:rPr lang="en-US" dirty="0" err="1" smtClean="0"/>
              <a:t>từ</a:t>
            </a:r>
            <a:r>
              <a:rPr lang="en-US" dirty="0" smtClean="0"/>
              <a:t> </a:t>
            </a:r>
            <a:r>
              <a:rPr lang="en-US" dirty="0" err="1" smtClean="0"/>
              <a:t>gồm</a:t>
            </a:r>
            <a:r>
              <a:rPr lang="en-US" dirty="0" smtClean="0"/>
              <a:t> </a:t>
            </a:r>
            <a:r>
              <a:rPr lang="en-US" dirty="0" err="1" smtClean="0"/>
              <a:t>nhiều</a:t>
            </a:r>
            <a:r>
              <a:rPr lang="en-US" dirty="0" smtClean="0"/>
              <a:t> </a:t>
            </a:r>
            <a:r>
              <a:rPr lang="en-US" dirty="0" err="1" smtClean="0"/>
              <a:t>tiếng</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048" y="1892077"/>
            <a:ext cx="1010078" cy="1010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44"/>
                                        </p:tgtEl>
                                        <p:attrNameLst>
                                          <p:attrName>style.visibility</p:attrName>
                                        </p:attrNameLst>
                                      </p:cBhvr>
                                      <p:to>
                                        <p:strVal val="visible"/>
                                      </p:to>
                                    </p:set>
                                  </p:childTnLst>
                                </p:cTn>
                              </p:par>
                              <p:par>
                                <p:cTn id="11" presetID="8" presetClass="emph" presetSubtype="0" repeatCount="indefinite" fill="hold" grpId="1" nodeType="withEffect">
                                  <p:stCondLst>
                                    <p:cond delay="0"/>
                                  </p:stCondLst>
                                  <p:childTnLst>
                                    <p:animRot by="21600000">
                                      <p:cBhvr>
                                        <p:cTn id="12" dur="1000" fill="hold"/>
                                        <p:tgtEl>
                                          <p:spTgt spid="53"/>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53"/>
                                        </p:tgtEl>
                                      </p:cBhvr>
                                    </p:animEffect>
                                    <p:set>
                                      <p:cBhvr>
                                        <p:cTn id="15" dur="1" fill="hold">
                                          <p:stCondLst>
                                            <p:cond delay="999"/>
                                          </p:stCondLst>
                                        </p:cTn>
                                        <p:tgtEl>
                                          <p:spTgt spid="53"/>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4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46"/>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47"/>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48"/>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49"/>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50"/>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51"/>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5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3" grpId="1" animBg="1"/>
      <p:bldP spid="53"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12041" y="592314"/>
            <a:ext cx="1214046" cy="493422"/>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Oval 34"/>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Oval 36"/>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Oval 37"/>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Oval 38"/>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Oval 39"/>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Oval 40"/>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2" name="Oval 41"/>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3" name="Oval 42"/>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Oval 43"/>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5" name="Oval 44"/>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6" name="Oval 45"/>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7" name="Oval 46"/>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8" name="Oval 47"/>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9" name="Oval 48"/>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0" name="Oval 49"/>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1" name="Oval 50"/>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2" name="Oval 51">
            <a:hlinkClick r:id="rId4" action="ppaction://hlinksldjump"/>
          </p:cNvPr>
          <p:cNvSpPr/>
          <p:nvPr/>
        </p:nvSpPr>
        <p:spPr>
          <a:xfrm>
            <a:off x="7099443" y="1472355"/>
            <a:ext cx="1387529" cy="133975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3" name="Oval 52"/>
          <p:cNvSpPr/>
          <p:nvPr/>
        </p:nvSpPr>
        <p:spPr>
          <a:xfrm>
            <a:off x="7188080" y="1547262"/>
            <a:ext cx="1232372" cy="1189938"/>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FFCC"/>
              </a:solidFill>
              <a:effectLst/>
              <a:uLnTx/>
              <a:uFillTx/>
              <a:latin typeface="Arial" panose="020B0604020202020204" pitchFamily="34" charset="0"/>
              <a:ea typeface="+mn-ea"/>
              <a:cs typeface="+mn-cs"/>
            </a:endParaRPr>
          </a:p>
        </p:txBody>
      </p:sp>
      <p:sp>
        <p:nvSpPr>
          <p:cNvPr id="55" name="Google Shape;823;p30"/>
          <p:cNvSpPr txBox="1">
            <a:spLocks/>
          </p:cNvSpPr>
          <p:nvPr/>
        </p:nvSpPr>
        <p:spPr>
          <a:xfrm>
            <a:off x="842550" y="495540"/>
            <a:ext cx="5600326" cy="360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9pPr>
          </a:lstStyle>
          <a:p>
            <a:r>
              <a:rPr lang="en-US" sz="3600" dirty="0" err="1" smtClean="0"/>
              <a:t>Câu</a:t>
            </a:r>
            <a:r>
              <a:rPr lang="en-US" sz="3600" dirty="0" smtClean="0"/>
              <a:t> 2: </a:t>
            </a:r>
            <a:r>
              <a:rPr lang="en-US" sz="3600" dirty="0" err="1" smtClean="0"/>
              <a:t>Thế</a:t>
            </a:r>
            <a:r>
              <a:rPr lang="en-US" sz="3600" dirty="0" smtClean="0"/>
              <a:t> </a:t>
            </a:r>
            <a:r>
              <a:rPr lang="en-US" sz="3600" dirty="0" err="1" smtClean="0"/>
              <a:t>nào</a:t>
            </a:r>
            <a:r>
              <a:rPr lang="en-US" sz="3600" dirty="0" smtClean="0"/>
              <a:t> </a:t>
            </a:r>
            <a:r>
              <a:rPr lang="en-US" sz="3600" dirty="0" err="1" smtClean="0"/>
              <a:t>là</a:t>
            </a:r>
            <a:r>
              <a:rPr lang="en-US" sz="3600" dirty="0" smtClean="0"/>
              <a:t> </a:t>
            </a:r>
            <a:r>
              <a:rPr lang="en-US" sz="3600" dirty="0" err="1" smtClean="0"/>
              <a:t>từ</a:t>
            </a:r>
            <a:r>
              <a:rPr lang="en-US" sz="3600" dirty="0" smtClean="0"/>
              <a:t> </a:t>
            </a:r>
            <a:r>
              <a:rPr lang="en-US" sz="3600" dirty="0" err="1" smtClean="0"/>
              <a:t>phức</a:t>
            </a:r>
            <a:r>
              <a:rPr lang="en-US" sz="3600" dirty="0" smtClean="0"/>
              <a:t>?</a:t>
            </a:r>
            <a:endParaRPr lang="en-US" sz="3600" dirty="0"/>
          </a:p>
        </p:txBody>
      </p:sp>
      <p:sp>
        <p:nvSpPr>
          <p:cNvPr id="56" name="Google Shape;823;p30"/>
          <p:cNvSpPr txBox="1">
            <a:spLocks/>
          </p:cNvSpPr>
          <p:nvPr/>
        </p:nvSpPr>
        <p:spPr>
          <a:xfrm>
            <a:off x="1655664" y="1717243"/>
            <a:ext cx="5519966" cy="19932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9pPr>
          </a:lstStyle>
          <a:p>
            <a:pPr marL="514350" indent="-514350">
              <a:buAutoNum type="alphaUcPeriod"/>
            </a:pPr>
            <a:r>
              <a:rPr lang="en-US" dirty="0" err="1" smtClean="0"/>
              <a:t>Là</a:t>
            </a:r>
            <a:r>
              <a:rPr lang="en-US" dirty="0" smtClean="0"/>
              <a:t> </a:t>
            </a:r>
            <a:r>
              <a:rPr lang="en-US" dirty="0" err="1" smtClean="0"/>
              <a:t>từ</a:t>
            </a:r>
            <a:r>
              <a:rPr lang="en-US" dirty="0" smtClean="0"/>
              <a:t> </a:t>
            </a:r>
            <a:r>
              <a:rPr lang="en-US" dirty="0" err="1" smtClean="0"/>
              <a:t>gồm</a:t>
            </a:r>
            <a:r>
              <a:rPr lang="en-US" dirty="0" smtClean="0"/>
              <a:t> </a:t>
            </a:r>
            <a:r>
              <a:rPr lang="en-US" dirty="0" err="1" smtClean="0"/>
              <a:t>nhiều</a:t>
            </a:r>
            <a:r>
              <a:rPr lang="en-US" dirty="0" smtClean="0"/>
              <a:t> </a:t>
            </a:r>
            <a:r>
              <a:rPr lang="en-US" dirty="0" err="1" smtClean="0"/>
              <a:t>tiếng</a:t>
            </a:r>
            <a:endParaRPr lang="en-US" dirty="0" smtClean="0"/>
          </a:p>
          <a:p>
            <a:pPr marL="514350" indent="-514350">
              <a:buAutoNum type="alphaUcPeriod"/>
            </a:pPr>
            <a:r>
              <a:rPr lang="en-US" dirty="0" err="1" smtClean="0"/>
              <a:t>Là</a:t>
            </a:r>
            <a:r>
              <a:rPr lang="en-US" dirty="0" smtClean="0"/>
              <a:t> </a:t>
            </a:r>
            <a:r>
              <a:rPr lang="en-US" dirty="0" err="1" smtClean="0"/>
              <a:t>từ</a:t>
            </a:r>
            <a:r>
              <a:rPr lang="en-US" dirty="0" smtClean="0"/>
              <a:t> </a:t>
            </a:r>
            <a:r>
              <a:rPr lang="en-US" dirty="0" err="1" smtClean="0"/>
              <a:t>gồm</a:t>
            </a:r>
            <a:r>
              <a:rPr lang="en-US" dirty="0" smtClean="0"/>
              <a:t> </a:t>
            </a:r>
            <a:r>
              <a:rPr lang="en-US" dirty="0" err="1" smtClean="0"/>
              <a:t>hai</a:t>
            </a:r>
            <a:r>
              <a:rPr lang="en-US" dirty="0" smtClean="0"/>
              <a:t> </a:t>
            </a:r>
            <a:r>
              <a:rPr lang="en-US" dirty="0" err="1" smtClean="0"/>
              <a:t>tiếng</a:t>
            </a:r>
            <a:endParaRPr lang="en-US" dirty="0" smtClean="0"/>
          </a:p>
          <a:p>
            <a:pPr marL="514350" indent="-514350">
              <a:buAutoNum type="alphaUcPeriod"/>
            </a:pPr>
            <a:r>
              <a:rPr lang="en-US" dirty="0" err="1" smtClean="0"/>
              <a:t>Là</a:t>
            </a:r>
            <a:r>
              <a:rPr lang="en-US" dirty="0" smtClean="0"/>
              <a:t> </a:t>
            </a:r>
            <a:r>
              <a:rPr lang="en-US" dirty="0" err="1" smtClean="0"/>
              <a:t>từ</a:t>
            </a:r>
            <a:r>
              <a:rPr lang="en-US" dirty="0" smtClean="0"/>
              <a:t> </a:t>
            </a:r>
            <a:r>
              <a:rPr lang="en-US" dirty="0" err="1" smtClean="0"/>
              <a:t>gồm</a:t>
            </a:r>
            <a:r>
              <a:rPr lang="en-US" dirty="0" smtClean="0"/>
              <a:t> </a:t>
            </a:r>
            <a:r>
              <a:rPr lang="en-US" dirty="0" err="1" smtClean="0"/>
              <a:t>hai</a:t>
            </a:r>
            <a:r>
              <a:rPr lang="en-US" dirty="0" smtClean="0"/>
              <a:t> hay </a:t>
            </a:r>
            <a:r>
              <a:rPr lang="en-US" dirty="0" err="1" smtClean="0"/>
              <a:t>nhiều</a:t>
            </a:r>
            <a:r>
              <a:rPr lang="en-US" dirty="0" smtClean="0"/>
              <a:t> </a:t>
            </a:r>
            <a:r>
              <a:rPr lang="en-US" dirty="0" err="1" smtClean="0"/>
              <a:t>tiếng</a:t>
            </a:r>
            <a:endParaRPr lang="en-US" dirty="0" smtClean="0"/>
          </a:p>
          <a:p>
            <a:pPr marL="514350" indent="-514350">
              <a:buAutoNum type="alphaUcPeriod"/>
            </a:pPr>
            <a:r>
              <a:rPr lang="en-US" dirty="0" err="1" smtClean="0"/>
              <a:t>Là</a:t>
            </a:r>
            <a:r>
              <a:rPr lang="en-US" dirty="0" smtClean="0"/>
              <a:t> </a:t>
            </a:r>
            <a:r>
              <a:rPr lang="en-US" dirty="0" err="1" smtClean="0"/>
              <a:t>từ</a:t>
            </a:r>
            <a:r>
              <a:rPr lang="en-US" dirty="0" smtClean="0"/>
              <a:t> </a:t>
            </a:r>
            <a:r>
              <a:rPr lang="en-US" dirty="0" err="1" smtClean="0"/>
              <a:t>gồm</a:t>
            </a:r>
            <a:r>
              <a:rPr lang="en-US" dirty="0" smtClean="0"/>
              <a:t> </a:t>
            </a:r>
            <a:r>
              <a:rPr lang="en-US" dirty="0" err="1" smtClean="0"/>
              <a:t>một</a:t>
            </a:r>
            <a:r>
              <a:rPr lang="en-US" dirty="0" smtClean="0"/>
              <a:t> </a:t>
            </a:r>
            <a:r>
              <a:rPr lang="en-US" dirty="0" err="1" smtClean="0"/>
              <a:t>hoặc</a:t>
            </a:r>
            <a:r>
              <a:rPr lang="en-US" dirty="0" smtClean="0"/>
              <a:t> </a:t>
            </a:r>
            <a:r>
              <a:rPr lang="en-US" dirty="0" err="1" smtClean="0"/>
              <a:t>hai</a:t>
            </a:r>
            <a:r>
              <a:rPr lang="en-US" dirty="0" smtClean="0"/>
              <a:t> </a:t>
            </a:r>
            <a:r>
              <a:rPr lang="en-US" dirty="0" err="1" smtClean="0"/>
              <a:t>tiếng</a:t>
            </a:r>
            <a:endParaRPr lang="en-US" dirty="0"/>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048" y="2307068"/>
            <a:ext cx="1010078" cy="1010078"/>
          </a:xfrm>
          <a:prstGeom prst="rect">
            <a:avLst/>
          </a:prstGeom>
        </p:spPr>
      </p:pic>
    </p:spTree>
    <p:extLst>
      <p:ext uri="{BB962C8B-B14F-4D97-AF65-F5344CB8AC3E}">
        <p14:creationId xmlns:p14="http://schemas.microsoft.com/office/powerpoint/2010/main" val="14510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44"/>
                                        </p:tgtEl>
                                        <p:attrNameLst>
                                          <p:attrName>style.visibility</p:attrName>
                                        </p:attrNameLst>
                                      </p:cBhvr>
                                      <p:to>
                                        <p:strVal val="visible"/>
                                      </p:to>
                                    </p:set>
                                  </p:childTnLst>
                                </p:cTn>
                              </p:par>
                              <p:par>
                                <p:cTn id="11" presetID="8" presetClass="emph" presetSubtype="0" repeatCount="indefinite" fill="hold" grpId="1" nodeType="withEffect">
                                  <p:stCondLst>
                                    <p:cond delay="0"/>
                                  </p:stCondLst>
                                  <p:childTnLst>
                                    <p:animRot by="21600000">
                                      <p:cBhvr>
                                        <p:cTn id="12" dur="1000" fill="hold"/>
                                        <p:tgtEl>
                                          <p:spTgt spid="53"/>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53"/>
                                        </p:tgtEl>
                                      </p:cBhvr>
                                    </p:animEffect>
                                    <p:set>
                                      <p:cBhvr>
                                        <p:cTn id="15" dur="1" fill="hold">
                                          <p:stCondLst>
                                            <p:cond delay="999"/>
                                          </p:stCondLst>
                                        </p:cTn>
                                        <p:tgtEl>
                                          <p:spTgt spid="53"/>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4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46"/>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47"/>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48"/>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49"/>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50"/>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51"/>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5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3" grpId="1" animBg="1"/>
      <p:bldP spid="53"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12041" y="592314"/>
            <a:ext cx="1214046" cy="493422"/>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Oval 34"/>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Oval 36"/>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Oval 37"/>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Oval 38"/>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Oval 39"/>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Oval 40"/>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2" name="Oval 41"/>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3" name="Oval 42"/>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Oval 43"/>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5" name="Oval 44"/>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6" name="Oval 45"/>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7" name="Oval 46"/>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8" name="Oval 47"/>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9" name="Oval 48"/>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0" name="Oval 49"/>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1" name="Oval 50"/>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2" name="Oval 51">
            <a:hlinkClick r:id="rId5" action="ppaction://hlinksldjump"/>
          </p:cNvPr>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3" name="Oval 52"/>
          <p:cNvSpPr/>
          <p:nvPr/>
        </p:nvSpPr>
        <p:spPr>
          <a:xfrm>
            <a:off x="7175630" y="1562761"/>
            <a:ext cx="1232372" cy="1189938"/>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FFCC"/>
              </a:solidFill>
              <a:effectLst/>
              <a:uLnTx/>
              <a:uFillTx/>
              <a:latin typeface="Arial" panose="020B0604020202020204" pitchFamily="34" charset="0"/>
              <a:ea typeface="+mn-ea"/>
              <a:cs typeface="+mn-cs"/>
            </a:endParaRPr>
          </a:p>
        </p:txBody>
      </p:sp>
      <p:sp>
        <p:nvSpPr>
          <p:cNvPr id="55" name="Google Shape;823;p30"/>
          <p:cNvSpPr txBox="1">
            <a:spLocks/>
          </p:cNvSpPr>
          <p:nvPr/>
        </p:nvSpPr>
        <p:spPr>
          <a:xfrm>
            <a:off x="842550" y="495540"/>
            <a:ext cx="5600326" cy="360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9pPr>
          </a:lstStyle>
          <a:p>
            <a:r>
              <a:rPr lang="en-US" sz="3600" dirty="0" err="1" smtClean="0"/>
              <a:t>Câu</a:t>
            </a:r>
            <a:r>
              <a:rPr lang="en-US" sz="3600" dirty="0" smtClean="0"/>
              <a:t> 3: </a:t>
            </a:r>
            <a:r>
              <a:rPr lang="en-US" sz="3600" dirty="0" err="1" smtClean="0"/>
              <a:t>Thế</a:t>
            </a:r>
            <a:r>
              <a:rPr lang="en-US" sz="3600" dirty="0" smtClean="0"/>
              <a:t> </a:t>
            </a:r>
            <a:r>
              <a:rPr lang="en-US" sz="3600" dirty="0" err="1" smtClean="0"/>
              <a:t>nào</a:t>
            </a:r>
            <a:r>
              <a:rPr lang="en-US" sz="3600" dirty="0" smtClean="0"/>
              <a:t> </a:t>
            </a:r>
            <a:r>
              <a:rPr lang="en-US" sz="3600" dirty="0" err="1" smtClean="0"/>
              <a:t>là</a:t>
            </a:r>
            <a:r>
              <a:rPr lang="en-US" sz="3600" dirty="0" smtClean="0"/>
              <a:t> </a:t>
            </a:r>
            <a:r>
              <a:rPr lang="en-US" sz="3600" dirty="0" err="1" smtClean="0"/>
              <a:t>từ</a:t>
            </a:r>
            <a:r>
              <a:rPr lang="en-US" sz="3600" dirty="0" smtClean="0"/>
              <a:t> </a:t>
            </a:r>
            <a:r>
              <a:rPr lang="en-US" sz="3600" dirty="0" err="1" smtClean="0"/>
              <a:t>láy</a:t>
            </a:r>
            <a:r>
              <a:rPr lang="en-US" sz="3600" dirty="0" smtClean="0"/>
              <a:t>?</a:t>
            </a:r>
            <a:endParaRPr lang="en-US" sz="3600" dirty="0"/>
          </a:p>
        </p:txBody>
      </p:sp>
      <p:sp>
        <p:nvSpPr>
          <p:cNvPr id="56" name="Google Shape;823;p30"/>
          <p:cNvSpPr txBox="1">
            <a:spLocks/>
          </p:cNvSpPr>
          <p:nvPr/>
        </p:nvSpPr>
        <p:spPr>
          <a:xfrm>
            <a:off x="831289" y="1199826"/>
            <a:ext cx="6185929" cy="378314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9pPr>
          </a:lstStyle>
          <a:p>
            <a:pPr marL="514350" indent="-514350">
              <a:buAutoNum type="alphaUcPeriod"/>
            </a:pPr>
            <a:r>
              <a:rPr lang="en-US" dirty="0" err="1" smtClean="0"/>
              <a:t>Là</a:t>
            </a:r>
            <a:r>
              <a:rPr lang="en-US" dirty="0"/>
              <a:t> </a:t>
            </a:r>
            <a:r>
              <a:rPr lang="en-US" dirty="0" err="1" smtClean="0"/>
              <a:t>từ</a:t>
            </a:r>
            <a:r>
              <a:rPr lang="en-US" dirty="0" smtClean="0"/>
              <a:t> </a:t>
            </a:r>
            <a:r>
              <a:rPr lang="en-US" dirty="0" err="1" smtClean="0"/>
              <a:t>đơn</a:t>
            </a:r>
            <a:r>
              <a:rPr lang="en-US" dirty="0" smtClean="0"/>
              <a:t> </a:t>
            </a:r>
            <a:r>
              <a:rPr lang="en-US" dirty="0" err="1" smtClean="0"/>
              <a:t>có</a:t>
            </a:r>
            <a:r>
              <a:rPr lang="en-US" dirty="0" smtClean="0"/>
              <a:t> </a:t>
            </a:r>
            <a:r>
              <a:rPr lang="en-US" dirty="0" err="1" smtClean="0"/>
              <a:t>quan</a:t>
            </a:r>
            <a:r>
              <a:rPr lang="en-US" dirty="0" smtClean="0"/>
              <a:t> </a:t>
            </a:r>
            <a:r>
              <a:rPr lang="en-US" dirty="0" err="1" smtClean="0"/>
              <a:t>hệ</a:t>
            </a:r>
            <a:r>
              <a:rPr lang="en-US" dirty="0" smtClean="0"/>
              <a:t> </a:t>
            </a:r>
            <a:r>
              <a:rPr lang="en-US" dirty="0" err="1" smtClean="0"/>
              <a:t>láy</a:t>
            </a:r>
            <a:r>
              <a:rPr lang="en-US" dirty="0" smtClean="0"/>
              <a:t> </a:t>
            </a:r>
            <a:r>
              <a:rPr lang="en-US" dirty="0" err="1" smtClean="0"/>
              <a:t>âm</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tiếng</a:t>
            </a:r>
            <a:endParaRPr lang="en-US" dirty="0" smtClean="0"/>
          </a:p>
          <a:p>
            <a:pPr marL="514350" indent="-514350">
              <a:buAutoNum type="alphaUcPeriod"/>
            </a:pPr>
            <a:r>
              <a:rPr lang="en-US" dirty="0" err="1" smtClean="0"/>
              <a:t>Là</a:t>
            </a:r>
            <a:r>
              <a:rPr lang="en-US" dirty="0" smtClean="0"/>
              <a:t> </a:t>
            </a:r>
            <a:r>
              <a:rPr lang="en-US" dirty="0" err="1" smtClean="0"/>
              <a:t>từ</a:t>
            </a:r>
            <a:r>
              <a:rPr lang="en-US" dirty="0" smtClean="0"/>
              <a:t> </a:t>
            </a:r>
            <a:r>
              <a:rPr lang="en-US" dirty="0" err="1" smtClean="0"/>
              <a:t>phức</a:t>
            </a:r>
            <a:r>
              <a:rPr lang="en-US" dirty="0" smtClean="0"/>
              <a:t> </a:t>
            </a:r>
            <a:r>
              <a:rPr lang="en-US" dirty="0" err="1" smtClean="0"/>
              <a:t>có</a:t>
            </a:r>
            <a:r>
              <a:rPr lang="en-US" dirty="0" smtClean="0"/>
              <a:t> </a:t>
            </a:r>
            <a:r>
              <a:rPr lang="en-US" dirty="0" err="1" smtClean="0"/>
              <a:t>quan</a:t>
            </a:r>
            <a:r>
              <a:rPr lang="en-US" dirty="0" smtClean="0"/>
              <a:t> </a:t>
            </a:r>
            <a:r>
              <a:rPr lang="en-US" dirty="0" err="1" smtClean="0"/>
              <a:t>hệ</a:t>
            </a:r>
            <a:r>
              <a:rPr lang="en-US" dirty="0" smtClean="0"/>
              <a:t> </a:t>
            </a:r>
            <a:r>
              <a:rPr lang="en-US" dirty="0" err="1" smtClean="0"/>
              <a:t>láy</a:t>
            </a:r>
            <a:r>
              <a:rPr lang="en-US" dirty="0" smtClean="0"/>
              <a:t> </a:t>
            </a:r>
            <a:r>
              <a:rPr lang="en-US" dirty="0" err="1" smtClean="0"/>
              <a:t>âm</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tiếng</a:t>
            </a:r>
            <a:endParaRPr lang="en-US" dirty="0" smtClean="0"/>
          </a:p>
          <a:p>
            <a:pPr marL="514350" indent="-514350">
              <a:buAutoNum type="alphaUcPeriod"/>
            </a:pPr>
            <a:r>
              <a:rPr lang="en-US" dirty="0" err="1" smtClean="0"/>
              <a:t>Là</a:t>
            </a:r>
            <a:r>
              <a:rPr lang="en-US" dirty="0" smtClean="0"/>
              <a:t> </a:t>
            </a:r>
            <a:r>
              <a:rPr lang="en-US" dirty="0" err="1" smtClean="0"/>
              <a:t>từ</a:t>
            </a:r>
            <a:r>
              <a:rPr lang="en-US" dirty="0" smtClean="0"/>
              <a:t> </a:t>
            </a:r>
            <a:r>
              <a:rPr lang="en-US" dirty="0" err="1" smtClean="0"/>
              <a:t>phức</a:t>
            </a:r>
            <a:r>
              <a:rPr lang="en-US" dirty="0" smtClean="0"/>
              <a:t> </a:t>
            </a:r>
            <a:r>
              <a:rPr lang="en-US" dirty="0" err="1" smtClean="0"/>
              <a:t>có</a:t>
            </a:r>
            <a:r>
              <a:rPr lang="en-US" dirty="0" smtClean="0"/>
              <a:t> </a:t>
            </a:r>
            <a:r>
              <a:rPr lang="en-US" dirty="0" err="1" smtClean="0"/>
              <a:t>quan</a:t>
            </a:r>
            <a:r>
              <a:rPr lang="en-US" dirty="0" smtClean="0"/>
              <a:t> </a:t>
            </a:r>
            <a:r>
              <a:rPr lang="en-US" dirty="0" err="1" smtClean="0"/>
              <a:t>hệ</a:t>
            </a:r>
            <a:r>
              <a:rPr lang="en-US" dirty="0" smtClean="0"/>
              <a:t> </a:t>
            </a:r>
            <a:r>
              <a:rPr lang="en-US" dirty="0" err="1" smtClean="0"/>
              <a:t>về</a:t>
            </a:r>
            <a:r>
              <a:rPr lang="en-US" dirty="0" smtClean="0"/>
              <a:t> </a:t>
            </a:r>
            <a:r>
              <a:rPr lang="en-US" dirty="0" err="1" smtClean="0"/>
              <a:t>nghĩa</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tiếng</a:t>
            </a:r>
            <a:endParaRPr lang="en-US" dirty="0" smtClean="0"/>
          </a:p>
          <a:p>
            <a:pPr marL="514350" indent="-514350">
              <a:buAutoNum type="alphaUcPeriod"/>
            </a:pPr>
            <a:r>
              <a:rPr lang="en-US" dirty="0" err="1" smtClean="0"/>
              <a:t>Là</a:t>
            </a:r>
            <a:r>
              <a:rPr lang="en-US" dirty="0" smtClean="0"/>
              <a:t> </a:t>
            </a:r>
            <a:r>
              <a:rPr lang="en-US" dirty="0" err="1" smtClean="0"/>
              <a:t>từ</a:t>
            </a:r>
            <a:r>
              <a:rPr lang="en-US" dirty="0" smtClean="0"/>
              <a:t> </a:t>
            </a:r>
            <a:r>
              <a:rPr lang="en-US" dirty="0" err="1" smtClean="0"/>
              <a:t>đơn</a:t>
            </a:r>
            <a:r>
              <a:rPr lang="en-US" dirty="0" smtClean="0"/>
              <a:t> </a:t>
            </a:r>
            <a:r>
              <a:rPr lang="en-US" dirty="0" err="1" smtClean="0"/>
              <a:t>có</a:t>
            </a:r>
            <a:r>
              <a:rPr lang="en-US" dirty="0" smtClean="0"/>
              <a:t> </a:t>
            </a:r>
            <a:r>
              <a:rPr lang="en-US" dirty="0" err="1" smtClean="0"/>
              <a:t>quan</a:t>
            </a:r>
            <a:r>
              <a:rPr lang="en-US" dirty="0" smtClean="0"/>
              <a:t> </a:t>
            </a:r>
            <a:r>
              <a:rPr lang="en-US" dirty="0" err="1" smtClean="0"/>
              <a:t>hệ</a:t>
            </a:r>
            <a:r>
              <a:rPr lang="en-US" dirty="0" smtClean="0"/>
              <a:t> </a:t>
            </a:r>
            <a:r>
              <a:rPr lang="en-US" dirty="0" err="1" smtClean="0"/>
              <a:t>về</a:t>
            </a:r>
            <a:r>
              <a:rPr lang="en-US" dirty="0" smtClean="0"/>
              <a:t> </a:t>
            </a:r>
            <a:r>
              <a:rPr lang="en-US" dirty="0" err="1" smtClean="0"/>
              <a:t>nghĩa</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tiếng</a:t>
            </a:r>
            <a:endParaRPr lang="en-US" dirty="0"/>
          </a:p>
        </p:txBody>
      </p:sp>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094" y="1802029"/>
            <a:ext cx="1010078" cy="1010078"/>
          </a:xfrm>
          <a:prstGeom prst="rect">
            <a:avLst/>
          </a:prstGeom>
        </p:spPr>
      </p:pic>
    </p:spTree>
    <p:extLst>
      <p:ext uri="{BB962C8B-B14F-4D97-AF65-F5344CB8AC3E}">
        <p14:creationId xmlns:p14="http://schemas.microsoft.com/office/powerpoint/2010/main" val="184864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53"/>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53"/>
                                        </p:tgtEl>
                                      </p:cBhvr>
                                    </p:animEffect>
                                    <p:set>
                                      <p:cBhvr>
                                        <p:cTn id="15" dur="1" fill="hold">
                                          <p:stCondLst>
                                            <p:cond delay="999"/>
                                          </p:stCondLst>
                                        </p:cTn>
                                        <p:tgtEl>
                                          <p:spTgt spid="53"/>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38"/>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39"/>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40"/>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41"/>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42"/>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43"/>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44"/>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45"/>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46"/>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47"/>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48"/>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49"/>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50"/>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51"/>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3" grpId="1" animBg="1"/>
      <p:bldP spid="53"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12041" y="592314"/>
            <a:ext cx="1214046" cy="493422"/>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Oval 34"/>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Oval 36"/>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Oval 37"/>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Oval 38"/>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Oval 39"/>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Oval 40"/>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2" name="Oval 41"/>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3" name="Oval 42"/>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Oval 43"/>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5" name="Oval 44"/>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6" name="Oval 45"/>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7" name="Oval 46"/>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8" name="Oval 47"/>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9" name="Oval 48"/>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0" name="Oval 49"/>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1" name="Oval 50"/>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2" name="Oval 51">
            <a:hlinkClick r:id="rId5" action="ppaction://hlinksldjump"/>
          </p:cNvPr>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3" name="Oval 52"/>
          <p:cNvSpPr/>
          <p:nvPr/>
        </p:nvSpPr>
        <p:spPr>
          <a:xfrm>
            <a:off x="7175630" y="1562761"/>
            <a:ext cx="1232372" cy="1189938"/>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FFCC"/>
              </a:solidFill>
              <a:effectLst/>
              <a:uLnTx/>
              <a:uFillTx/>
              <a:latin typeface="Arial" panose="020B0604020202020204" pitchFamily="34" charset="0"/>
              <a:ea typeface="+mn-ea"/>
              <a:cs typeface="+mn-cs"/>
            </a:endParaRPr>
          </a:p>
        </p:txBody>
      </p:sp>
      <p:sp>
        <p:nvSpPr>
          <p:cNvPr id="55" name="Google Shape;823;p30"/>
          <p:cNvSpPr txBox="1">
            <a:spLocks/>
          </p:cNvSpPr>
          <p:nvPr/>
        </p:nvSpPr>
        <p:spPr>
          <a:xfrm>
            <a:off x="842550" y="495540"/>
            <a:ext cx="5600326" cy="360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9pPr>
          </a:lstStyle>
          <a:p>
            <a:r>
              <a:rPr lang="en-US" sz="3600" dirty="0" err="1" smtClean="0"/>
              <a:t>Câu</a:t>
            </a:r>
            <a:r>
              <a:rPr lang="en-US" sz="3600" dirty="0" smtClean="0"/>
              <a:t> 4: </a:t>
            </a:r>
            <a:r>
              <a:rPr lang="en-US" sz="3600" dirty="0" err="1" smtClean="0"/>
              <a:t>Thế</a:t>
            </a:r>
            <a:r>
              <a:rPr lang="en-US" sz="3600" dirty="0" smtClean="0"/>
              <a:t> </a:t>
            </a:r>
            <a:r>
              <a:rPr lang="en-US" sz="3600" dirty="0" err="1" smtClean="0"/>
              <a:t>nào</a:t>
            </a:r>
            <a:r>
              <a:rPr lang="en-US" sz="3600" dirty="0" smtClean="0"/>
              <a:t> </a:t>
            </a:r>
            <a:r>
              <a:rPr lang="en-US" sz="3600" dirty="0" err="1" smtClean="0"/>
              <a:t>là</a:t>
            </a:r>
            <a:r>
              <a:rPr lang="en-US" sz="3600" dirty="0" smtClean="0"/>
              <a:t> </a:t>
            </a:r>
            <a:r>
              <a:rPr lang="en-US" sz="3600" dirty="0" err="1" smtClean="0"/>
              <a:t>từ</a:t>
            </a:r>
            <a:r>
              <a:rPr lang="en-US" sz="3600" dirty="0" smtClean="0"/>
              <a:t> </a:t>
            </a:r>
            <a:r>
              <a:rPr lang="en-US" sz="3600" dirty="0" err="1" smtClean="0"/>
              <a:t>ghép</a:t>
            </a:r>
            <a:r>
              <a:rPr lang="en-US" sz="3600" dirty="0" smtClean="0"/>
              <a:t>?</a:t>
            </a:r>
            <a:endParaRPr lang="en-US" sz="3600" dirty="0"/>
          </a:p>
        </p:txBody>
      </p:sp>
      <p:sp>
        <p:nvSpPr>
          <p:cNvPr id="56" name="Google Shape;823;p30"/>
          <p:cNvSpPr txBox="1">
            <a:spLocks/>
          </p:cNvSpPr>
          <p:nvPr/>
        </p:nvSpPr>
        <p:spPr>
          <a:xfrm>
            <a:off x="831289" y="1199826"/>
            <a:ext cx="6185929" cy="378314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9pPr>
          </a:lstStyle>
          <a:p>
            <a:pPr marL="514350" indent="-514350">
              <a:buAutoNum type="alphaUcPeriod"/>
            </a:pPr>
            <a:r>
              <a:rPr lang="en-US" dirty="0" err="1" smtClean="0"/>
              <a:t>Là</a:t>
            </a:r>
            <a:r>
              <a:rPr lang="en-US" dirty="0"/>
              <a:t> </a:t>
            </a:r>
            <a:r>
              <a:rPr lang="en-US" dirty="0" err="1" smtClean="0"/>
              <a:t>từ</a:t>
            </a:r>
            <a:r>
              <a:rPr lang="en-US" dirty="0" smtClean="0"/>
              <a:t> </a:t>
            </a:r>
            <a:r>
              <a:rPr lang="en-US" dirty="0" err="1" smtClean="0"/>
              <a:t>đơn</a:t>
            </a:r>
            <a:r>
              <a:rPr lang="en-US" dirty="0" smtClean="0"/>
              <a:t> </a:t>
            </a:r>
            <a:r>
              <a:rPr lang="en-US" dirty="0" err="1" smtClean="0"/>
              <a:t>có</a:t>
            </a:r>
            <a:r>
              <a:rPr lang="en-US" dirty="0" smtClean="0"/>
              <a:t> </a:t>
            </a:r>
            <a:r>
              <a:rPr lang="en-US" dirty="0" err="1" smtClean="0"/>
              <a:t>quan</a:t>
            </a:r>
            <a:r>
              <a:rPr lang="en-US" dirty="0" smtClean="0"/>
              <a:t> </a:t>
            </a:r>
            <a:r>
              <a:rPr lang="en-US" dirty="0" err="1" smtClean="0"/>
              <a:t>hệ</a:t>
            </a:r>
            <a:r>
              <a:rPr lang="en-US" dirty="0" smtClean="0"/>
              <a:t> </a:t>
            </a:r>
            <a:r>
              <a:rPr lang="en-US" dirty="0" err="1" smtClean="0"/>
              <a:t>láy</a:t>
            </a:r>
            <a:r>
              <a:rPr lang="en-US" dirty="0" smtClean="0"/>
              <a:t> </a:t>
            </a:r>
            <a:r>
              <a:rPr lang="en-US" dirty="0" err="1" smtClean="0"/>
              <a:t>âm</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tiếng</a:t>
            </a:r>
            <a:endParaRPr lang="en-US" dirty="0" smtClean="0"/>
          </a:p>
          <a:p>
            <a:pPr marL="514350" indent="-514350">
              <a:buAutoNum type="alphaUcPeriod"/>
            </a:pPr>
            <a:r>
              <a:rPr lang="en-US" dirty="0" err="1" smtClean="0"/>
              <a:t>Là</a:t>
            </a:r>
            <a:r>
              <a:rPr lang="en-US" dirty="0" smtClean="0"/>
              <a:t> </a:t>
            </a:r>
            <a:r>
              <a:rPr lang="en-US" dirty="0" err="1" smtClean="0"/>
              <a:t>từ</a:t>
            </a:r>
            <a:r>
              <a:rPr lang="en-US" dirty="0" smtClean="0"/>
              <a:t> </a:t>
            </a:r>
            <a:r>
              <a:rPr lang="en-US" dirty="0" err="1" smtClean="0"/>
              <a:t>phức</a:t>
            </a:r>
            <a:r>
              <a:rPr lang="en-US" dirty="0" smtClean="0"/>
              <a:t> </a:t>
            </a:r>
            <a:r>
              <a:rPr lang="en-US" dirty="0" err="1" smtClean="0"/>
              <a:t>có</a:t>
            </a:r>
            <a:r>
              <a:rPr lang="en-US" dirty="0" smtClean="0"/>
              <a:t> </a:t>
            </a:r>
            <a:r>
              <a:rPr lang="en-US" dirty="0" err="1" smtClean="0"/>
              <a:t>quan</a:t>
            </a:r>
            <a:r>
              <a:rPr lang="en-US" dirty="0" smtClean="0"/>
              <a:t> </a:t>
            </a:r>
            <a:r>
              <a:rPr lang="en-US" dirty="0" err="1" smtClean="0"/>
              <a:t>hệ</a:t>
            </a:r>
            <a:r>
              <a:rPr lang="en-US" dirty="0" smtClean="0"/>
              <a:t> </a:t>
            </a:r>
            <a:r>
              <a:rPr lang="en-US" dirty="0" err="1" smtClean="0"/>
              <a:t>láy</a:t>
            </a:r>
            <a:r>
              <a:rPr lang="en-US" dirty="0" smtClean="0"/>
              <a:t> </a:t>
            </a:r>
            <a:r>
              <a:rPr lang="en-US" dirty="0" err="1" smtClean="0"/>
              <a:t>âm</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tiếng</a:t>
            </a:r>
            <a:endParaRPr lang="en-US" dirty="0" smtClean="0"/>
          </a:p>
          <a:p>
            <a:pPr marL="514350" indent="-514350">
              <a:buAutoNum type="alphaUcPeriod"/>
            </a:pPr>
            <a:r>
              <a:rPr lang="en-US" dirty="0" err="1" smtClean="0"/>
              <a:t>Là</a:t>
            </a:r>
            <a:r>
              <a:rPr lang="en-US" dirty="0" smtClean="0"/>
              <a:t> </a:t>
            </a:r>
            <a:r>
              <a:rPr lang="en-US" dirty="0" err="1" smtClean="0"/>
              <a:t>từ</a:t>
            </a:r>
            <a:r>
              <a:rPr lang="en-US" dirty="0" smtClean="0"/>
              <a:t> </a:t>
            </a:r>
            <a:r>
              <a:rPr lang="en-US" dirty="0" err="1" smtClean="0"/>
              <a:t>đơn</a:t>
            </a:r>
            <a:r>
              <a:rPr lang="en-US" dirty="0" smtClean="0"/>
              <a:t> </a:t>
            </a:r>
            <a:r>
              <a:rPr lang="en-US" dirty="0" err="1" smtClean="0"/>
              <a:t>có</a:t>
            </a:r>
            <a:r>
              <a:rPr lang="en-US" dirty="0" smtClean="0"/>
              <a:t> </a:t>
            </a:r>
            <a:r>
              <a:rPr lang="en-US" dirty="0" err="1" smtClean="0"/>
              <a:t>quan</a:t>
            </a:r>
            <a:r>
              <a:rPr lang="en-US" dirty="0" smtClean="0"/>
              <a:t> </a:t>
            </a:r>
            <a:r>
              <a:rPr lang="en-US" dirty="0" err="1" smtClean="0"/>
              <a:t>hệ</a:t>
            </a:r>
            <a:r>
              <a:rPr lang="en-US" dirty="0" smtClean="0"/>
              <a:t> </a:t>
            </a:r>
            <a:r>
              <a:rPr lang="en-US" dirty="0" err="1" smtClean="0"/>
              <a:t>về</a:t>
            </a:r>
            <a:r>
              <a:rPr lang="en-US" dirty="0" smtClean="0"/>
              <a:t> </a:t>
            </a:r>
            <a:r>
              <a:rPr lang="en-US" dirty="0" err="1" smtClean="0"/>
              <a:t>nghĩa</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tiếng</a:t>
            </a:r>
            <a:endParaRPr lang="en-US" dirty="0" smtClean="0"/>
          </a:p>
          <a:p>
            <a:pPr marL="514350" indent="-514350">
              <a:buFont typeface="Itim"/>
              <a:buAutoNum type="alphaUcPeriod"/>
            </a:pPr>
            <a:r>
              <a:rPr lang="en-US" dirty="0" err="1"/>
              <a:t>Là</a:t>
            </a:r>
            <a:r>
              <a:rPr lang="en-US" dirty="0"/>
              <a:t> </a:t>
            </a:r>
            <a:r>
              <a:rPr lang="en-US" dirty="0" err="1"/>
              <a:t>từ</a:t>
            </a:r>
            <a:r>
              <a:rPr lang="en-US" dirty="0"/>
              <a:t> </a:t>
            </a:r>
            <a:r>
              <a:rPr lang="en-US" dirty="0" err="1"/>
              <a:t>phức</a:t>
            </a:r>
            <a:r>
              <a:rPr lang="en-US" dirty="0"/>
              <a:t> </a:t>
            </a:r>
            <a:r>
              <a:rPr lang="en-US" dirty="0" err="1"/>
              <a:t>có</a:t>
            </a:r>
            <a:r>
              <a:rPr lang="en-US" dirty="0"/>
              <a:t> </a:t>
            </a:r>
            <a:r>
              <a:rPr lang="en-US" dirty="0" err="1"/>
              <a:t>quan</a:t>
            </a:r>
            <a:r>
              <a:rPr lang="en-US" dirty="0"/>
              <a:t> </a:t>
            </a:r>
            <a:r>
              <a:rPr lang="en-US" dirty="0" err="1"/>
              <a:t>hệ</a:t>
            </a:r>
            <a:r>
              <a:rPr lang="en-US" dirty="0"/>
              <a:t> </a:t>
            </a:r>
            <a:r>
              <a:rPr lang="en-US" dirty="0" err="1"/>
              <a:t>về</a:t>
            </a:r>
            <a:r>
              <a:rPr lang="en-US" dirty="0"/>
              <a:t> </a:t>
            </a:r>
            <a:r>
              <a:rPr lang="en-US" dirty="0" err="1"/>
              <a:t>nghĩa</a:t>
            </a:r>
            <a:r>
              <a:rPr lang="en-US" dirty="0"/>
              <a:t> </a:t>
            </a:r>
            <a:r>
              <a:rPr lang="en-US" dirty="0" err="1"/>
              <a:t>giữa</a:t>
            </a:r>
            <a:r>
              <a:rPr lang="en-US" dirty="0"/>
              <a:t> </a:t>
            </a:r>
            <a:r>
              <a:rPr lang="en-US" dirty="0" err="1"/>
              <a:t>các</a:t>
            </a:r>
            <a:r>
              <a:rPr lang="en-US" dirty="0"/>
              <a:t> </a:t>
            </a:r>
            <a:r>
              <a:rPr lang="en-US" dirty="0" err="1" smtClean="0"/>
              <a:t>tiếng</a:t>
            </a:r>
            <a:endParaRPr lang="en-US" dirty="0"/>
          </a:p>
        </p:txBody>
      </p:sp>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900" y="3630829"/>
            <a:ext cx="1010078" cy="1010078"/>
          </a:xfrm>
          <a:prstGeom prst="rect">
            <a:avLst/>
          </a:prstGeom>
        </p:spPr>
      </p:pic>
    </p:spTree>
    <p:extLst>
      <p:ext uri="{BB962C8B-B14F-4D97-AF65-F5344CB8AC3E}">
        <p14:creationId xmlns:p14="http://schemas.microsoft.com/office/powerpoint/2010/main" val="23958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53"/>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53"/>
                                        </p:tgtEl>
                                      </p:cBhvr>
                                    </p:animEffect>
                                    <p:set>
                                      <p:cBhvr>
                                        <p:cTn id="15" dur="1" fill="hold">
                                          <p:stCondLst>
                                            <p:cond delay="999"/>
                                          </p:stCondLst>
                                        </p:cTn>
                                        <p:tgtEl>
                                          <p:spTgt spid="53"/>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38"/>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39"/>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40"/>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41"/>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42"/>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43"/>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44"/>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45"/>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46"/>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47"/>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48"/>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49"/>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50"/>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51"/>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3" grpId="1" animBg="1"/>
      <p:bldP spid="53"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12041" y="592314"/>
            <a:ext cx="1214046" cy="493422"/>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Oval 34"/>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Oval 36"/>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Oval 37"/>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Oval 38"/>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Oval 39"/>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Oval 40"/>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2" name="Oval 41"/>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3" name="Oval 42"/>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Oval 43"/>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5" name="Oval 44"/>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6" name="Oval 45"/>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7" name="Oval 46"/>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8" name="Oval 47"/>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9" name="Oval 48"/>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0" name="Oval 49"/>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1" name="Oval 50"/>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2" name="Oval 51">
            <a:hlinkClick r:id="rId5" action="ppaction://hlinksldjump"/>
          </p:cNvPr>
          <p:cNvSpPr/>
          <p:nvPr/>
        </p:nvSpPr>
        <p:spPr>
          <a:xfrm>
            <a:off x="7099443" y="1472355"/>
            <a:ext cx="1387529" cy="1339752"/>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00FF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3" name="Oval 52"/>
          <p:cNvSpPr/>
          <p:nvPr/>
        </p:nvSpPr>
        <p:spPr>
          <a:xfrm>
            <a:off x="7175630" y="1562761"/>
            <a:ext cx="1232372" cy="1189938"/>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FFCC"/>
              </a:solidFill>
              <a:effectLst/>
              <a:uLnTx/>
              <a:uFillTx/>
              <a:latin typeface="Arial" panose="020B0604020202020204" pitchFamily="34" charset="0"/>
              <a:ea typeface="+mn-ea"/>
              <a:cs typeface="+mn-cs"/>
            </a:endParaRPr>
          </a:p>
        </p:txBody>
      </p:sp>
      <p:sp>
        <p:nvSpPr>
          <p:cNvPr id="55" name="Google Shape;823;p30"/>
          <p:cNvSpPr txBox="1">
            <a:spLocks/>
          </p:cNvSpPr>
          <p:nvPr/>
        </p:nvSpPr>
        <p:spPr>
          <a:xfrm>
            <a:off x="842550" y="495539"/>
            <a:ext cx="5600326" cy="296004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9pPr>
          </a:lstStyle>
          <a:p>
            <a:r>
              <a:rPr lang="en-US" sz="3600" dirty="0" err="1" smtClean="0"/>
              <a:t>Câu</a:t>
            </a:r>
            <a:r>
              <a:rPr lang="en-US" sz="3600" dirty="0" smtClean="0"/>
              <a:t> 5: </a:t>
            </a:r>
            <a:r>
              <a:rPr lang="en-US" sz="3600" dirty="0" err="1" smtClean="0"/>
              <a:t>Từ</a:t>
            </a:r>
            <a:r>
              <a:rPr lang="en-US" sz="3600" dirty="0" smtClean="0"/>
              <a:t> </a:t>
            </a:r>
            <a:r>
              <a:rPr lang="en-US" sz="3600" dirty="0" err="1" smtClean="0"/>
              <a:t>láy</a:t>
            </a:r>
            <a:r>
              <a:rPr lang="en-US" sz="3600" dirty="0" smtClean="0"/>
              <a:t> </a:t>
            </a:r>
            <a:r>
              <a:rPr lang="en-US" sz="3600" dirty="0" err="1" smtClean="0"/>
              <a:t>và</a:t>
            </a:r>
            <a:r>
              <a:rPr lang="en-US" sz="3600" dirty="0" smtClean="0"/>
              <a:t> </a:t>
            </a:r>
            <a:r>
              <a:rPr lang="en-US" sz="3600" dirty="0" err="1" smtClean="0"/>
              <a:t>từ</a:t>
            </a:r>
            <a:r>
              <a:rPr lang="en-US" sz="3600" dirty="0" smtClean="0"/>
              <a:t> </a:t>
            </a:r>
            <a:r>
              <a:rPr lang="en-US" sz="3600" dirty="0" err="1" smtClean="0"/>
              <a:t>ghép</a:t>
            </a:r>
            <a:r>
              <a:rPr lang="en-US" sz="3600" dirty="0" smtClean="0"/>
              <a:t> </a:t>
            </a:r>
            <a:r>
              <a:rPr lang="en-US" sz="3600" dirty="0" err="1" smtClean="0"/>
              <a:t>thuộc</a:t>
            </a:r>
            <a:r>
              <a:rPr lang="en-US" sz="3600" dirty="0"/>
              <a:t> </a:t>
            </a:r>
            <a:r>
              <a:rPr lang="en-US" sz="3600" dirty="0" err="1" smtClean="0"/>
              <a:t>từ</a:t>
            </a:r>
            <a:r>
              <a:rPr lang="en-US" sz="3600" dirty="0" smtClean="0"/>
              <a:t> </a:t>
            </a:r>
            <a:r>
              <a:rPr lang="en-US" sz="3600" dirty="0" err="1" smtClean="0"/>
              <a:t>đơn</a:t>
            </a:r>
            <a:r>
              <a:rPr lang="en-US" sz="3600" dirty="0" smtClean="0"/>
              <a:t> hay </a:t>
            </a:r>
            <a:r>
              <a:rPr lang="en-US" sz="3600" dirty="0" err="1" smtClean="0"/>
              <a:t>từ</a:t>
            </a:r>
            <a:r>
              <a:rPr lang="en-US" sz="3600" dirty="0" smtClean="0"/>
              <a:t> </a:t>
            </a:r>
            <a:r>
              <a:rPr lang="en-US" sz="3600" dirty="0" err="1" smtClean="0"/>
              <a:t>phức</a:t>
            </a:r>
            <a:r>
              <a:rPr lang="en-US" sz="3600" dirty="0" smtClean="0"/>
              <a:t>?</a:t>
            </a:r>
            <a:endParaRPr lang="en-US" sz="3600" dirty="0"/>
          </a:p>
        </p:txBody>
      </p:sp>
      <p:sp>
        <p:nvSpPr>
          <p:cNvPr id="56" name="Google Shape;823;p30"/>
          <p:cNvSpPr txBox="1">
            <a:spLocks/>
          </p:cNvSpPr>
          <p:nvPr/>
        </p:nvSpPr>
        <p:spPr>
          <a:xfrm>
            <a:off x="831289" y="1199826"/>
            <a:ext cx="6185929" cy="378314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9pPr>
          </a:lstStyle>
          <a:p>
            <a:pPr marL="514350" indent="-514350">
              <a:buAutoNum type="alphaUcPeriod"/>
            </a:pPr>
            <a:endParaRPr lang="en-US"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005" y="2466753"/>
            <a:ext cx="2812628" cy="2812628"/>
          </a:xfrm>
          <a:prstGeom prst="rect">
            <a:avLst/>
          </a:prstGeom>
        </p:spPr>
      </p:pic>
      <p:pic>
        <p:nvPicPr>
          <p:cNvPr id="57" name="Picture 5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4606" y="2248107"/>
            <a:ext cx="3084900" cy="3084900"/>
          </a:xfrm>
          <a:prstGeom prst="rect">
            <a:avLst/>
          </a:prstGeom>
        </p:spPr>
      </p:pic>
      <p:sp>
        <p:nvSpPr>
          <p:cNvPr id="3" name="Oval Callout 2"/>
          <p:cNvSpPr/>
          <p:nvPr/>
        </p:nvSpPr>
        <p:spPr>
          <a:xfrm>
            <a:off x="2644623" y="1975559"/>
            <a:ext cx="2926837" cy="1660776"/>
          </a:xfrm>
          <a:prstGeom prst="wedgeEllipseCallout">
            <a:avLst>
              <a:gd name="adj1" fmla="val 65264"/>
              <a:gd name="adj2" fmla="val 53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1C232"/>
                </a:solidFill>
              </a:rPr>
              <a:t>Hãy</a:t>
            </a:r>
            <a:r>
              <a:rPr lang="en-US" sz="2000" dirty="0" smtClean="0">
                <a:solidFill>
                  <a:srgbClr val="F1C232"/>
                </a:solidFill>
              </a:rPr>
              <a:t> </a:t>
            </a:r>
            <a:r>
              <a:rPr lang="en-US" sz="2000" dirty="0" err="1" smtClean="0">
                <a:solidFill>
                  <a:srgbClr val="F1C232"/>
                </a:solidFill>
              </a:rPr>
              <a:t>trả</a:t>
            </a:r>
            <a:r>
              <a:rPr lang="en-US" sz="2000" dirty="0" smtClean="0">
                <a:solidFill>
                  <a:srgbClr val="F1C232"/>
                </a:solidFill>
              </a:rPr>
              <a:t> </a:t>
            </a:r>
            <a:r>
              <a:rPr lang="en-US" sz="2000" dirty="0" err="1" smtClean="0">
                <a:solidFill>
                  <a:srgbClr val="F1C232"/>
                </a:solidFill>
              </a:rPr>
              <a:t>lời</a:t>
            </a:r>
            <a:r>
              <a:rPr lang="en-US" sz="2000" dirty="0" smtClean="0">
                <a:solidFill>
                  <a:srgbClr val="F1C232"/>
                </a:solidFill>
              </a:rPr>
              <a:t> </a:t>
            </a:r>
            <a:r>
              <a:rPr lang="en-US" sz="2000" dirty="0" err="1" smtClean="0">
                <a:solidFill>
                  <a:srgbClr val="F1C232"/>
                </a:solidFill>
              </a:rPr>
              <a:t>vào</a:t>
            </a:r>
            <a:r>
              <a:rPr lang="en-US" sz="2000" dirty="0" smtClean="0">
                <a:solidFill>
                  <a:srgbClr val="F1C232"/>
                </a:solidFill>
              </a:rPr>
              <a:t> </a:t>
            </a:r>
            <a:r>
              <a:rPr lang="en-US" sz="2000" dirty="0" err="1" smtClean="0">
                <a:solidFill>
                  <a:srgbClr val="F1C232"/>
                </a:solidFill>
              </a:rPr>
              <a:t>bình</a:t>
            </a:r>
            <a:r>
              <a:rPr lang="en-US" sz="2000" dirty="0" smtClean="0">
                <a:solidFill>
                  <a:srgbClr val="F1C232"/>
                </a:solidFill>
              </a:rPr>
              <a:t> </a:t>
            </a:r>
            <a:r>
              <a:rPr lang="en-US" sz="2000" dirty="0" err="1" smtClean="0">
                <a:solidFill>
                  <a:srgbClr val="F1C232"/>
                </a:solidFill>
              </a:rPr>
              <a:t>luận</a:t>
            </a:r>
            <a:r>
              <a:rPr lang="en-US" sz="2000" dirty="0" smtClean="0">
                <a:solidFill>
                  <a:srgbClr val="F1C232"/>
                </a:solidFill>
              </a:rPr>
              <a:t> </a:t>
            </a:r>
            <a:r>
              <a:rPr lang="en-US" sz="2000" dirty="0" err="1" smtClean="0">
                <a:solidFill>
                  <a:srgbClr val="F1C232"/>
                </a:solidFill>
              </a:rPr>
              <a:t>giúp</a:t>
            </a:r>
            <a:r>
              <a:rPr lang="en-US" sz="2000" dirty="0" smtClean="0">
                <a:solidFill>
                  <a:srgbClr val="F1C232"/>
                </a:solidFill>
              </a:rPr>
              <a:t> </a:t>
            </a:r>
            <a:r>
              <a:rPr lang="en-US" sz="2000" dirty="0" err="1" smtClean="0">
                <a:solidFill>
                  <a:srgbClr val="F1C232"/>
                </a:solidFill>
              </a:rPr>
              <a:t>bọn</a:t>
            </a:r>
            <a:r>
              <a:rPr lang="en-US" sz="2000" dirty="0" smtClean="0">
                <a:solidFill>
                  <a:srgbClr val="F1C232"/>
                </a:solidFill>
              </a:rPr>
              <a:t> </a:t>
            </a:r>
            <a:r>
              <a:rPr lang="en-US" sz="2000" dirty="0" err="1" smtClean="0">
                <a:solidFill>
                  <a:srgbClr val="F1C232"/>
                </a:solidFill>
              </a:rPr>
              <a:t>mình</a:t>
            </a:r>
            <a:r>
              <a:rPr lang="en-US" sz="2000" dirty="0" smtClean="0">
                <a:solidFill>
                  <a:srgbClr val="F1C232"/>
                </a:solidFill>
              </a:rPr>
              <a:t> </a:t>
            </a:r>
            <a:r>
              <a:rPr lang="en-US" sz="2000" dirty="0" err="1" smtClean="0">
                <a:solidFill>
                  <a:srgbClr val="F1C232"/>
                </a:solidFill>
              </a:rPr>
              <a:t>nhé</a:t>
            </a:r>
            <a:r>
              <a:rPr lang="en-US" sz="2000" dirty="0" smtClean="0">
                <a:solidFill>
                  <a:srgbClr val="F1C232"/>
                </a:solidFill>
              </a:rPr>
              <a:t>!</a:t>
            </a:r>
            <a:endParaRPr lang="en-US" sz="2000" dirty="0">
              <a:solidFill>
                <a:srgbClr val="F1C232"/>
              </a:solidFill>
            </a:endParaRPr>
          </a:p>
        </p:txBody>
      </p:sp>
    </p:spTree>
    <p:extLst>
      <p:ext uri="{BB962C8B-B14F-4D97-AF65-F5344CB8AC3E}">
        <p14:creationId xmlns:p14="http://schemas.microsoft.com/office/powerpoint/2010/main" val="130352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53"/>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53"/>
                                        </p:tgtEl>
                                      </p:cBhvr>
                                    </p:animEffect>
                                    <p:set>
                                      <p:cBhvr>
                                        <p:cTn id="15" dur="1" fill="hold">
                                          <p:stCondLst>
                                            <p:cond delay="999"/>
                                          </p:stCondLst>
                                        </p:cTn>
                                        <p:tgtEl>
                                          <p:spTgt spid="53"/>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38"/>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39"/>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40"/>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41"/>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42"/>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43"/>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44"/>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45"/>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46"/>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47"/>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48"/>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49"/>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50"/>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51"/>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3" grpId="1" animBg="1"/>
      <p:bldP spid="53"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grpSp>
        <p:nvGrpSpPr>
          <p:cNvPr id="949" name="Google Shape;949;p33"/>
          <p:cNvGrpSpPr/>
          <p:nvPr/>
        </p:nvGrpSpPr>
        <p:grpSpPr>
          <a:xfrm rot="474737">
            <a:off x="2469994" y="1745635"/>
            <a:ext cx="2049331" cy="585348"/>
            <a:chOff x="4345425" y="2175475"/>
            <a:chExt cx="800750" cy="176025"/>
          </a:xfrm>
        </p:grpSpPr>
        <p:sp>
          <p:nvSpPr>
            <p:cNvPr id="950" name="Google Shape;950;p3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33"/>
          <p:cNvSpPr txBox="1"/>
          <p:nvPr/>
        </p:nvSpPr>
        <p:spPr>
          <a:xfrm rot="-545911">
            <a:off x="874206" y="1557658"/>
            <a:ext cx="1417755" cy="7076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smtClean="0">
                <a:solidFill>
                  <a:schemeClr val="dk1"/>
                </a:solidFill>
                <a:latin typeface="Itim"/>
                <a:ea typeface="Itim"/>
                <a:cs typeface="Itim"/>
                <a:sym typeface="Itim"/>
              </a:rPr>
              <a:t>Chú ý</a:t>
            </a:r>
            <a:endParaRPr sz="4400" b="1" dirty="0">
              <a:solidFill>
                <a:schemeClr val="dk1"/>
              </a:solidFill>
              <a:latin typeface="Itim"/>
              <a:ea typeface="Itim"/>
              <a:cs typeface="Itim"/>
              <a:sym typeface="Itim"/>
            </a:endParaRPr>
          </a:p>
        </p:txBody>
      </p:sp>
      <p:grpSp>
        <p:nvGrpSpPr>
          <p:cNvPr id="955" name="Google Shape;955;p33"/>
          <p:cNvGrpSpPr/>
          <p:nvPr/>
        </p:nvGrpSpPr>
        <p:grpSpPr>
          <a:xfrm rot="-974667">
            <a:off x="628907" y="1498461"/>
            <a:ext cx="503546" cy="1101252"/>
            <a:chOff x="5870175" y="1498275"/>
            <a:chExt cx="364450" cy="797050"/>
          </a:xfrm>
        </p:grpSpPr>
        <p:sp>
          <p:nvSpPr>
            <p:cNvPr id="956" name="Google Shape;956;p33"/>
            <p:cNvSpPr/>
            <p:nvPr/>
          </p:nvSpPr>
          <p:spPr>
            <a:xfrm>
              <a:off x="5870175" y="2109075"/>
              <a:ext cx="219475" cy="186250"/>
            </a:xfrm>
            <a:custGeom>
              <a:avLst/>
              <a:gdLst/>
              <a:ahLst/>
              <a:cxnLst/>
              <a:rect l="l" t="t" r="r" b="b"/>
              <a:pathLst>
                <a:path w="8779" h="7450" extrusionOk="0">
                  <a:moveTo>
                    <a:pt x="6020" y="1496"/>
                  </a:moveTo>
                  <a:cubicBezTo>
                    <a:pt x="6600" y="2107"/>
                    <a:pt x="7195" y="2719"/>
                    <a:pt x="7807" y="3314"/>
                  </a:cubicBezTo>
                  <a:cubicBezTo>
                    <a:pt x="7775" y="3361"/>
                    <a:pt x="7760" y="3440"/>
                    <a:pt x="7744" y="3502"/>
                  </a:cubicBezTo>
                  <a:cubicBezTo>
                    <a:pt x="7164" y="2938"/>
                    <a:pt x="6568" y="2405"/>
                    <a:pt x="5988" y="1856"/>
                  </a:cubicBezTo>
                  <a:cubicBezTo>
                    <a:pt x="6004" y="1731"/>
                    <a:pt x="6004" y="1606"/>
                    <a:pt x="6020" y="1496"/>
                  </a:cubicBezTo>
                  <a:close/>
                  <a:moveTo>
                    <a:pt x="1568" y="697"/>
                  </a:moveTo>
                  <a:cubicBezTo>
                    <a:pt x="2744" y="1104"/>
                    <a:pt x="4029" y="1292"/>
                    <a:pt x="5252" y="1480"/>
                  </a:cubicBezTo>
                  <a:lnTo>
                    <a:pt x="5267" y="1480"/>
                  </a:lnTo>
                  <a:cubicBezTo>
                    <a:pt x="5048" y="2421"/>
                    <a:pt x="4891" y="3346"/>
                    <a:pt x="4875" y="4317"/>
                  </a:cubicBezTo>
                  <a:cubicBezTo>
                    <a:pt x="4186" y="4098"/>
                    <a:pt x="3449" y="3988"/>
                    <a:pt x="2744" y="3816"/>
                  </a:cubicBezTo>
                  <a:cubicBezTo>
                    <a:pt x="2227" y="3690"/>
                    <a:pt x="1694" y="3581"/>
                    <a:pt x="1176" y="3487"/>
                  </a:cubicBezTo>
                  <a:cubicBezTo>
                    <a:pt x="1302" y="2954"/>
                    <a:pt x="1317" y="2389"/>
                    <a:pt x="1427" y="1841"/>
                  </a:cubicBezTo>
                  <a:cubicBezTo>
                    <a:pt x="1490" y="1465"/>
                    <a:pt x="1537" y="1088"/>
                    <a:pt x="1568" y="697"/>
                  </a:cubicBezTo>
                  <a:close/>
                  <a:moveTo>
                    <a:pt x="5957" y="2013"/>
                  </a:moveTo>
                  <a:cubicBezTo>
                    <a:pt x="6521" y="2562"/>
                    <a:pt x="7086" y="3126"/>
                    <a:pt x="7665" y="3675"/>
                  </a:cubicBezTo>
                  <a:cubicBezTo>
                    <a:pt x="7540" y="4067"/>
                    <a:pt x="7493" y="4474"/>
                    <a:pt x="7399" y="4850"/>
                  </a:cubicBezTo>
                  <a:cubicBezTo>
                    <a:pt x="7164" y="4599"/>
                    <a:pt x="6913" y="4349"/>
                    <a:pt x="6662" y="4082"/>
                  </a:cubicBezTo>
                  <a:cubicBezTo>
                    <a:pt x="6380" y="3769"/>
                    <a:pt x="6098" y="3455"/>
                    <a:pt x="5816" y="3142"/>
                  </a:cubicBezTo>
                  <a:cubicBezTo>
                    <a:pt x="5863" y="2766"/>
                    <a:pt x="5910" y="2389"/>
                    <a:pt x="5957" y="2013"/>
                  </a:cubicBezTo>
                  <a:close/>
                  <a:moveTo>
                    <a:pt x="5785" y="3424"/>
                  </a:moveTo>
                  <a:cubicBezTo>
                    <a:pt x="6239" y="4035"/>
                    <a:pt x="6741" y="4662"/>
                    <a:pt x="7336" y="5179"/>
                  </a:cubicBezTo>
                  <a:cubicBezTo>
                    <a:pt x="7274" y="5446"/>
                    <a:pt x="7211" y="5728"/>
                    <a:pt x="7148" y="5994"/>
                  </a:cubicBezTo>
                  <a:cubicBezTo>
                    <a:pt x="6741" y="5462"/>
                    <a:pt x="6192" y="4960"/>
                    <a:pt x="5644" y="4521"/>
                  </a:cubicBezTo>
                  <a:cubicBezTo>
                    <a:pt x="5706" y="4161"/>
                    <a:pt x="5738" y="3784"/>
                    <a:pt x="5785" y="3424"/>
                  </a:cubicBezTo>
                  <a:close/>
                  <a:moveTo>
                    <a:pt x="1020" y="4082"/>
                  </a:moveTo>
                  <a:lnTo>
                    <a:pt x="1020" y="4082"/>
                  </a:lnTo>
                  <a:cubicBezTo>
                    <a:pt x="1505" y="4302"/>
                    <a:pt x="2038" y="4490"/>
                    <a:pt x="2603" y="4662"/>
                  </a:cubicBezTo>
                  <a:cubicBezTo>
                    <a:pt x="2869" y="4976"/>
                    <a:pt x="3261" y="5273"/>
                    <a:pt x="3559" y="5556"/>
                  </a:cubicBezTo>
                  <a:cubicBezTo>
                    <a:pt x="3825" y="5791"/>
                    <a:pt x="4076" y="6057"/>
                    <a:pt x="4343" y="6292"/>
                  </a:cubicBezTo>
                  <a:cubicBezTo>
                    <a:pt x="3825" y="6183"/>
                    <a:pt x="3308" y="6057"/>
                    <a:pt x="2791" y="5947"/>
                  </a:cubicBezTo>
                  <a:cubicBezTo>
                    <a:pt x="2634" y="5571"/>
                    <a:pt x="2242" y="5195"/>
                    <a:pt x="1929" y="4897"/>
                  </a:cubicBezTo>
                  <a:cubicBezTo>
                    <a:pt x="1631" y="4615"/>
                    <a:pt x="1349" y="4333"/>
                    <a:pt x="1020" y="4082"/>
                  </a:cubicBezTo>
                  <a:close/>
                  <a:moveTo>
                    <a:pt x="3167" y="4819"/>
                  </a:moveTo>
                  <a:lnTo>
                    <a:pt x="3167" y="4819"/>
                  </a:lnTo>
                  <a:cubicBezTo>
                    <a:pt x="3622" y="4929"/>
                    <a:pt x="4060" y="5007"/>
                    <a:pt x="4499" y="5070"/>
                  </a:cubicBezTo>
                  <a:cubicBezTo>
                    <a:pt x="4985" y="5587"/>
                    <a:pt x="5487" y="6120"/>
                    <a:pt x="6004" y="6637"/>
                  </a:cubicBezTo>
                  <a:cubicBezTo>
                    <a:pt x="5612" y="6559"/>
                    <a:pt x="5220" y="6480"/>
                    <a:pt x="4828" y="6402"/>
                  </a:cubicBezTo>
                  <a:cubicBezTo>
                    <a:pt x="4578" y="6089"/>
                    <a:pt x="4217" y="5806"/>
                    <a:pt x="3919" y="5524"/>
                  </a:cubicBezTo>
                  <a:cubicBezTo>
                    <a:pt x="3669" y="5305"/>
                    <a:pt x="3433" y="5054"/>
                    <a:pt x="3167" y="4819"/>
                  </a:cubicBezTo>
                  <a:close/>
                  <a:moveTo>
                    <a:pt x="5612" y="4709"/>
                  </a:moveTo>
                  <a:cubicBezTo>
                    <a:pt x="6161" y="5242"/>
                    <a:pt x="6615" y="5791"/>
                    <a:pt x="7070" y="6339"/>
                  </a:cubicBezTo>
                  <a:cubicBezTo>
                    <a:pt x="7039" y="6512"/>
                    <a:pt x="7007" y="6684"/>
                    <a:pt x="6976" y="6857"/>
                  </a:cubicBezTo>
                  <a:cubicBezTo>
                    <a:pt x="6835" y="6825"/>
                    <a:pt x="6694" y="6794"/>
                    <a:pt x="6553" y="6763"/>
                  </a:cubicBezTo>
                  <a:cubicBezTo>
                    <a:pt x="6035" y="6183"/>
                    <a:pt x="5455" y="5650"/>
                    <a:pt x="4875" y="5101"/>
                  </a:cubicBezTo>
                  <a:cubicBezTo>
                    <a:pt x="4922" y="5101"/>
                    <a:pt x="4970" y="5117"/>
                    <a:pt x="5001" y="5117"/>
                  </a:cubicBezTo>
                  <a:cubicBezTo>
                    <a:pt x="5064" y="5117"/>
                    <a:pt x="5111" y="5101"/>
                    <a:pt x="5158" y="5101"/>
                  </a:cubicBezTo>
                  <a:cubicBezTo>
                    <a:pt x="5203" y="5112"/>
                    <a:pt x="5249" y="5118"/>
                    <a:pt x="5293" y="5118"/>
                  </a:cubicBezTo>
                  <a:cubicBezTo>
                    <a:pt x="5434" y="5118"/>
                    <a:pt x="5557" y="5060"/>
                    <a:pt x="5581" y="4929"/>
                  </a:cubicBezTo>
                  <a:cubicBezTo>
                    <a:pt x="5596" y="4866"/>
                    <a:pt x="5612" y="4788"/>
                    <a:pt x="5612" y="4709"/>
                  </a:cubicBezTo>
                  <a:close/>
                  <a:moveTo>
                    <a:pt x="1519" y="0"/>
                  </a:moveTo>
                  <a:cubicBezTo>
                    <a:pt x="1470" y="0"/>
                    <a:pt x="1429" y="11"/>
                    <a:pt x="1396" y="23"/>
                  </a:cubicBezTo>
                  <a:cubicBezTo>
                    <a:pt x="1356" y="13"/>
                    <a:pt x="1315" y="7"/>
                    <a:pt x="1275" y="7"/>
                  </a:cubicBezTo>
                  <a:cubicBezTo>
                    <a:pt x="1189" y="7"/>
                    <a:pt x="1109" y="32"/>
                    <a:pt x="1067" y="85"/>
                  </a:cubicBezTo>
                  <a:cubicBezTo>
                    <a:pt x="346" y="994"/>
                    <a:pt x="1" y="2374"/>
                    <a:pt x="173" y="3502"/>
                  </a:cubicBezTo>
                  <a:cubicBezTo>
                    <a:pt x="189" y="3628"/>
                    <a:pt x="252" y="3706"/>
                    <a:pt x="346" y="3769"/>
                  </a:cubicBezTo>
                  <a:cubicBezTo>
                    <a:pt x="252" y="3816"/>
                    <a:pt x="189" y="3894"/>
                    <a:pt x="220" y="4004"/>
                  </a:cubicBezTo>
                  <a:cubicBezTo>
                    <a:pt x="440" y="4443"/>
                    <a:pt x="847" y="4850"/>
                    <a:pt x="1223" y="5242"/>
                  </a:cubicBezTo>
                  <a:cubicBezTo>
                    <a:pt x="1458" y="5493"/>
                    <a:pt x="1741" y="5806"/>
                    <a:pt x="2054" y="6026"/>
                  </a:cubicBezTo>
                  <a:cubicBezTo>
                    <a:pt x="2023" y="6120"/>
                    <a:pt x="2070" y="6230"/>
                    <a:pt x="2227" y="6292"/>
                  </a:cubicBezTo>
                  <a:cubicBezTo>
                    <a:pt x="3684" y="6825"/>
                    <a:pt x="5487" y="7342"/>
                    <a:pt x="7039" y="7437"/>
                  </a:cubicBezTo>
                  <a:cubicBezTo>
                    <a:pt x="7086" y="7437"/>
                    <a:pt x="7133" y="7437"/>
                    <a:pt x="7180" y="7421"/>
                  </a:cubicBezTo>
                  <a:cubicBezTo>
                    <a:pt x="7227" y="7439"/>
                    <a:pt x="7277" y="7450"/>
                    <a:pt x="7324" y="7450"/>
                  </a:cubicBezTo>
                  <a:cubicBezTo>
                    <a:pt x="7401" y="7450"/>
                    <a:pt x="7470" y="7420"/>
                    <a:pt x="7509" y="7342"/>
                  </a:cubicBezTo>
                  <a:cubicBezTo>
                    <a:pt x="7807" y="6684"/>
                    <a:pt x="8010" y="6026"/>
                    <a:pt x="8167" y="5320"/>
                  </a:cubicBezTo>
                  <a:cubicBezTo>
                    <a:pt x="8292" y="4788"/>
                    <a:pt x="8481" y="4208"/>
                    <a:pt x="8465" y="3628"/>
                  </a:cubicBezTo>
                  <a:cubicBezTo>
                    <a:pt x="8653" y="3565"/>
                    <a:pt x="8778" y="3393"/>
                    <a:pt x="8622" y="3236"/>
                  </a:cubicBezTo>
                  <a:cubicBezTo>
                    <a:pt x="7744" y="2358"/>
                    <a:pt x="6819" y="1496"/>
                    <a:pt x="5863" y="681"/>
                  </a:cubicBezTo>
                  <a:cubicBezTo>
                    <a:pt x="5805" y="631"/>
                    <a:pt x="5738" y="610"/>
                    <a:pt x="5673" y="610"/>
                  </a:cubicBezTo>
                  <a:cubicBezTo>
                    <a:pt x="5596" y="610"/>
                    <a:pt x="5522" y="638"/>
                    <a:pt x="5471" y="681"/>
                  </a:cubicBezTo>
                  <a:cubicBezTo>
                    <a:pt x="5424" y="665"/>
                    <a:pt x="5361" y="650"/>
                    <a:pt x="5299" y="634"/>
                  </a:cubicBezTo>
                  <a:cubicBezTo>
                    <a:pt x="4060" y="461"/>
                    <a:pt x="2822" y="148"/>
                    <a:pt x="1584" y="7"/>
                  </a:cubicBezTo>
                  <a:cubicBezTo>
                    <a:pt x="1561" y="2"/>
                    <a:pt x="1539"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5906500" y="1498275"/>
              <a:ext cx="328125" cy="569175"/>
            </a:xfrm>
            <a:custGeom>
              <a:avLst/>
              <a:gdLst/>
              <a:ahLst/>
              <a:cxnLst/>
              <a:rect l="l" t="t" r="r" b="b"/>
              <a:pathLst>
                <a:path w="13125" h="22767" extrusionOk="0">
                  <a:moveTo>
                    <a:pt x="9990" y="2777"/>
                  </a:moveTo>
                  <a:cubicBezTo>
                    <a:pt x="10131" y="2887"/>
                    <a:pt x="10288" y="2996"/>
                    <a:pt x="10413" y="3106"/>
                  </a:cubicBezTo>
                  <a:cubicBezTo>
                    <a:pt x="10946" y="3529"/>
                    <a:pt x="11526" y="3921"/>
                    <a:pt x="12122" y="4297"/>
                  </a:cubicBezTo>
                  <a:cubicBezTo>
                    <a:pt x="12028" y="4642"/>
                    <a:pt x="11965" y="4971"/>
                    <a:pt x="11887" y="5301"/>
                  </a:cubicBezTo>
                  <a:cubicBezTo>
                    <a:pt x="11260" y="4611"/>
                    <a:pt x="10554" y="3921"/>
                    <a:pt x="9927" y="3247"/>
                  </a:cubicBezTo>
                  <a:cubicBezTo>
                    <a:pt x="9943" y="3090"/>
                    <a:pt x="9974" y="2934"/>
                    <a:pt x="9990" y="2777"/>
                  </a:cubicBezTo>
                  <a:close/>
                  <a:moveTo>
                    <a:pt x="9880" y="3561"/>
                  </a:moveTo>
                  <a:cubicBezTo>
                    <a:pt x="10492" y="4297"/>
                    <a:pt x="11087" y="5081"/>
                    <a:pt x="11761" y="5786"/>
                  </a:cubicBezTo>
                  <a:cubicBezTo>
                    <a:pt x="11667" y="6241"/>
                    <a:pt x="11573" y="6696"/>
                    <a:pt x="11479" y="7134"/>
                  </a:cubicBezTo>
                  <a:cubicBezTo>
                    <a:pt x="11213" y="6821"/>
                    <a:pt x="10883" y="6507"/>
                    <a:pt x="10617" y="6194"/>
                  </a:cubicBezTo>
                  <a:cubicBezTo>
                    <a:pt x="10288" y="5802"/>
                    <a:pt x="9959" y="5410"/>
                    <a:pt x="9645" y="5018"/>
                  </a:cubicBezTo>
                  <a:cubicBezTo>
                    <a:pt x="9739" y="4532"/>
                    <a:pt x="9818" y="4047"/>
                    <a:pt x="9880" y="3561"/>
                  </a:cubicBezTo>
                  <a:close/>
                  <a:moveTo>
                    <a:pt x="9614" y="5222"/>
                  </a:moveTo>
                  <a:cubicBezTo>
                    <a:pt x="9896" y="5598"/>
                    <a:pt x="10194" y="5975"/>
                    <a:pt x="10492" y="6335"/>
                  </a:cubicBezTo>
                  <a:cubicBezTo>
                    <a:pt x="10789" y="6696"/>
                    <a:pt x="11072" y="7103"/>
                    <a:pt x="11416" y="7432"/>
                  </a:cubicBezTo>
                  <a:cubicBezTo>
                    <a:pt x="11322" y="7902"/>
                    <a:pt x="11228" y="8388"/>
                    <a:pt x="11134" y="8874"/>
                  </a:cubicBezTo>
                  <a:cubicBezTo>
                    <a:pt x="10789" y="8498"/>
                    <a:pt x="10398" y="8153"/>
                    <a:pt x="10068" y="7793"/>
                  </a:cubicBezTo>
                  <a:cubicBezTo>
                    <a:pt x="9802" y="7495"/>
                    <a:pt x="9535" y="7181"/>
                    <a:pt x="9269" y="6884"/>
                  </a:cubicBezTo>
                  <a:cubicBezTo>
                    <a:pt x="9394" y="6335"/>
                    <a:pt x="9504" y="5771"/>
                    <a:pt x="9614" y="5222"/>
                  </a:cubicBezTo>
                  <a:close/>
                  <a:moveTo>
                    <a:pt x="9206" y="7150"/>
                  </a:moveTo>
                  <a:cubicBezTo>
                    <a:pt x="9426" y="7432"/>
                    <a:pt x="9661" y="7699"/>
                    <a:pt x="9896" y="7965"/>
                  </a:cubicBezTo>
                  <a:cubicBezTo>
                    <a:pt x="10256" y="8388"/>
                    <a:pt x="10617" y="8827"/>
                    <a:pt x="11056" y="9203"/>
                  </a:cubicBezTo>
                  <a:cubicBezTo>
                    <a:pt x="10962" y="9736"/>
                    <a:pt x="10852" y="10254"/>
                    <a:pt x="10727" y="10771"/>
                  </a:cubicBezTo>
                  <a:cubicBezTo>
                    <a:pt x="10178" y="10097"/>
                    <a:pt x="9504" y="9439"/>
                    <a:pt x="8846" y="8796"/>
                  </a:cubicBezTo>
                  <a:cubicBezTo>
                    <a:pt x="8971" y="8247"/>
                    <a:pt x="9097" y="7699"/>
                    <a:pt x="9206" y="7150"/>
                  </a:cubicBezTo>
                  <a:close/>
                  <a:moveTo>
                    <a:pt x="8783" y="9062"/>
                  </a:moveTo>
                  <a:cubicBezTo>
                    <a:pt x="9379" y="9752"/>
                    <a:pt x="9974" y="10457"/>
                    <a:pt x="10664" y="11069"/>
                  </a:cubicBezTo>
                  <a:cubicBezTo>
                    <a:pt x="10570" y="11508"/>
                    <a:pt x="10460" y="11946"/>
                    <a:pt x="10335" y="12385"/>
                  </a:cubicBezTo>
                  <a:cubicBezTo>
                    <a:pt x="10037" y="12040"/>
                    <a:pt x="9692" y="11711"/>
                    <a:pt x="9410" y="11367"/>
                  </a:cubicBezTo>
                  <a:cubicBezTo>
                    <a:pt x="9097" y="10990"/>
                    <a:pt x="8799" y="10614"/>
                    <a:pt x="8517" y="10238"/>
                  </a:cubicBezTo>
                  <a:cubicBezTo>
                    <a:pt x="8611" y="9846"/>
                    <a:pt x="8689" y="9454"/>
                    <a:pt x="8783" y="9062"/>
                  </a:cubicBezTo>
                  <a:close/>
                  <a:moveTo>
                    <a:pt x="8454" y="10536"/>
                  </a:moveTo>
                  <a:cubicBezTo>
                    <a:pt x="8971" y="11272"/>
                    <a:pt x="9551" y="12072"/>
                    <a:pt x="10256" y="12699"/>
                  </a:cubicBezTo>
                  <a:cubicBezTo>
                    <a:pt x="10209" y="12871"/>
                    <a:pt x="10162" y="13044"/>
                    <a:pt x="10115" y="13232"/>
                  </a:cubicBezTo>
                  <a:cubicBezTo>
                    <a:pt x="10006" y="13561"/>
                    <a:pt x="9912" y="13874"/>
                    <a:pt x="9818" y="14204"/>
                  </a:cubicBezTo>
                  <a:cubicBezTo>
                    <a:pt x="9316" y="13545"/>
                    <a:pt x="8705" y="12903"/>
                    <a:pt x="8109" y="12260"/>
                  </a:cubicBezTo>
                  <a:cubicBezTo>
                    <a:pt x="8172" y="11962"/>
                    <a:pt x="8219" y="11664"/>
                    <a:pt x="8282" y="11367"/>
                  </a:cubicBezTo>
                  <a:cubicBezTo>
                    <a:pt x="8329" y="11084"/>
                    <a:pt x="8391" y="10818"/>
                    <a:pt x="8454" y="10536"/>
                  </a:cubicBezTo>
                  <a:close/>
                  <a:moveTo>
                    <a:pt x="8062" y="12479"/>
                  </a:moveTo>
                  <a:cubicBezTo>
                    <a:pt x="8595" y="13153"/>
                    <a:pt x="9128" y="13812"/>
                    <a:pt x="9755" y="14423"/>
                  </a:cubicBezTo>
                  <a:cubicBezTo>
                    <a:pt x="9598" y="14893"/>
                    <a:pt x="9457" y="15363"/>
                    <a:pt x="9316" y="15834"/>
                  </a:cubicBezTo>
                  <a:cubicBezTo>
                    <a:pt x="8971" y="15191"/>
                    <a:pt x="8376" y="14533"/>
                    <a:pt x="7796" y="13968"/>
                  </a:cubicBezTo>
                  <a:cubicBezTo>
                    <a:pt x="7890" y="13467"/>
                    <a:pt x="7968" y="12981"/>
                    <a:pt x="8062" y="12479"/>
                  </a:cubicBezTo>
                  <a:close/>
                  <a:moveTo>
                    <a:pt x="7749" y="14204"/>
                  </a:moveTo>
                  <a:cubicBezTo>
                    <a:pt x="7968" y="14439"/>
                    <a:pt x="8172" y="14674"/>
                    <a:pt x="8360" y="14909"/>
                  </a:cubicBezTo>
                  <a:cubicBezTo>
                    <a:pt x="8673" y="15316"/>
                    <a:pt x="8908" y="15740"/>
                    <a:pt x="9222" y="16147"/>
                  </a:cubicBezTo>
                  <a:cubicBezTo>
                    <a:pt x="9081" y="16633"/>
                    <a:pt x="8924" y="17135"/>
                    <a:pt x="8767" y="17636"/>
                  </a:cubicBezTo>
                  <a:cubicBezTo>
                    <a:pt x="8344" y="16978"/>
                    <a:pt x="7890" y="16335"/>
                    <a:pt x="7482" y="15661"/>
                  </a:cubicBezTo>
                  <a:cubicBezTo>
                    <a:pt x="7576" y="15175"/>
                    <a:pt x="7670" y="14689"/>
                    <a:pt x="7749" y="14204"/>
                  </a:cubicBezTo>
                  <a:close/>
                  <a:moveTo>
                    <a:pt x="7435" y="15881"/>
                  </a:moveTo>
                  <a:cubicBezTo>
                    <a:pt x="7827" y="16555"/>
                    <a:pt x="8219" y="17229"/>
                    <a:pt x="8705" y="17871"/>
                  </a:cubicBezTo>
                  <a:cubicBezTo>
                    <a:pt x="8595" y="18248"/>
                    <a:pt x="8485" y="18608"/>
                    <a:pt x="8391" y="18984"/>
                  </a:cubicBezTo>
                  <a:cubicBezTo>
                    <a:pt x="7984" y="18404"/>
                    <a:pt x="7545" y="17840"/>
                    <a:pt x="7153" y="17260"/>
                  </a:cubicBezTo>
                  <a:cubicBezTo>
                    <a:pt x="7263" y="16805"/>
                    <a:pt x="7357" y="16351"/>
                    <a:pt x="7435" y="15881"/>
                  </a:cubicBezTo>
                  <a:close/>
                  <a:moveTo>
                    <a:pt x="2341" y="708"/>
                  </a:moveTo>
                  <a:cubicBezTo>
                    <a:pt x="3595" y="1084"/>
                    <a:pt x="4896" y="1335"/>
                    <a:pt x="6165" y="1601"/>
                  </a:cubicBezTo>
                  <a:cubicBezTo>
                    <a:pt x="7167" y="1826"/>
                    <a:pt x="8153" y="2121"/>
                    <a:pt x="9153" y="2121"/>
                  </a:cubicBezTo>
                  <a:cubicBezTo>
                    <a:pt x="9202" y="2121"/>
                    <a:pt x="9251" y="2120"/>
                    <a:pt x="9300" y="2119"/>
                  </a:cubicBezTo>
                  <a:lnTo>
                    <a:pt x="9300" y="2119"/>
                  </a:lnTo>
                  <a:cubicBezTo>
                    <a:pt x="8689" y="4015"/>
                    <a:pt x="8297" y="6006"/>
                    <a:pt x="7937" y="7997"/>
                  </a:cubicBezTo>
                  <a:cubicBezTo>
                    <a:pt x="7905" y="8012"/>
                    <a:pt x="7874" y="8044"/>
                    <a:pt x="7921" y="8075"/>
                  </a:cubicBezTo>
                  <a:cubicBezTo>
                    <a:pt x="7921" y="8075"/>
                    <a:pt x="7921" y="8091"/>
                    <a:pt x="7921" y="8091"/>
                  </a:cubicBezTo>
                  <a:cubicBezTo>
                    <a:pt x="7717" y="9219"/>
                    <a:pt x="7513" y="10363"/>
                    <a:pt x="7278" y="11476"/>
                  </a:cubicBezTo>
                  <a:cubicBezTo>
                    <a:pt x="6714" y="14188"/>
                    <a:pt x="5899" y="16962"/>
                    <a:pt x="5727" y="19752"/>
                  </a:cubicBezTo>
                  <a:cubicBezTo>
                    <a:pt x="5710" y="19746"/>
                    <a:pt x="5692" y="19742"/>
                    <a:pt x="5676" y="19742"/>
                  </a:cubicBezTo>
                  <a:cubicBezTo>
                    <a:pt x="5615" y="19742"/>
                    <a:pt x="5568" y="19785"/>
                    <a:pt x="5617" y="19846"/>
                  </a:cubicBezTo>
                  <a:cubicBezTo>
                    <a:pt x="5648" y="19878"/>
                    <a:pt x="5680" y="19925"/>
                    <a:pt x="5727" y="19972"/>
                  </a:cubicBezTo>
                  <a:cubicBezTo>
                    <a:pt x="5711" y="20034"/>
                    <a:pt x="5711" y="20097"/>
                    <a:pt x="5711" y="20160"/>
                  </a:cubicBezTo>
                  <a:cubicBezTo>
                    <a:pt x="4990" y="19862"/>
                    <a:pt x="4128" y="19799"/>
                    <a:pt x="3360" y="19627"/>
                  </a:cubicBezTo>
                  <a:cubicBezTo>
                    <a:pt x="2482" y="19423"/>
                    <a:pt x="1620" y="19204"/>
                    <a:pt x="742" y="19047"/>
                  </a:cubicBezTo>
                  <a:cubicBezTo>
                    <a:pt x="1463" y="15975"/>
                    <a:pt x="1557" y="12746"/>
                    <a:pt x="1792" y="9580"/>
                  </a:cubicBezTo>
                  <a:cubicBezTo>
                    <a:pt x="2027" y="6633"/>
                    <a:pt x="2247" y="3670"/>
                    <a:pt x="2341" y="708"/>
                  </a:cubicBezTo>
                  <a:close/>
                  <a:moveTo>
                    <a:pt x="7059" y="17621"/>
                  </a:moveTo>
                  <a:cubicBezTo>
                    <a:pt x="7419" y="18216"/>
                    <a:pt x="7811" y="18827"/>
                    <a:pt x="8282" y="19376"/>
                  </a:cubicBezTo>
                  <a:cubicBezTo>
                    <a:pt x="8203" y="19674"/>
                    <a:pt x="8109" y="19956"/>
                    <a:pt x="8046" y="20254"/>
                  </a:cubicBezTo>
                  <a:cubicBezTo>
                    <a:pt x="7811" y="20019"/>
                    <a:pt x="7592" y="19784"/>
                    <a:pt x="7388" y="19548"/>
                  </a:cubicBezTo>
                  <a:cubicBezTo>
                    <a:pt x="7169" y="19282"/>
                    <a:pt x="6949" y="19031"/>
                    <a:pt x="6761" y="18765"/>
                  </a:cubicBezTo>
                  <a:cubicBezTo>
                    <a:pt x="6871" y="18389"/>
                    <a:pt x="6965" y="17997"/>
                    <a:pt x="7059" y="17621"/>
                  </a:cubicBezTo>
                  <a:close/>
                  <a:moveTo>
                    <a:pt x="601" y="19392"/>
                  </a:moveTo>
                  <a:cubicBezTo>
                    <a:pt x="1024" y="19580"/>
                    <a:pt x="1432" y="19721"/>
                    <a:pt x="1855" y="19862"/>
                  </a:cubicBezTo>
                  <a:cubicBezTo>
                    <a:pt x="2074" y="20175"/>
                    <a:pt x="2310" y="20473"/>
                    <a:pt x="2592" y="20755"/>
                  </a:cubicBezTo>
                  <a:cubicBezTo>
                    <a:pt x="2843" y="21022"/>
                    <a:pt x="3125" y="21351"/>
                    <a:pt x="3469" y="21570"/>
                  </a:cubicBezTo>
                  <a:cubicBezTo>
                    <a:pt x="3046" y="21508"/>
                    <a:pt x="2639" y="21461"/>
                    <a:pt x="2231" y="21382"/>
                  </a:cubicBezTo>
                  <a:cubicBezTo>
                    <a:pt x="2090" y="21053"/>
                    <a:pt x="1714" y="20708"/>
                    <a:pt x="1495" y="20426"/>
                  </a:cubicBezTo>
                  <a:cubicBezTo>
                    <a:pt x="1212" y="20081"/>
                    <a:pt x="915" y="19737"/>
                    <a:pt x="601" y="19392"/>
                  </a:cubicBezTo>
                  <a:close/>
                  <a:moveTo>
                    <a:pt x="2247" y="19972"/>
                  </a:moveTo>
                  <a:lnTo>
                    <a:pt x="2247" y="19972"/>
                  </a:lnTo>
                  <a:cubicBezTo>
                    <a:pt x="2529" y="20050"/>
                    <a:pt x="2795" y="20128"/>
                    <a:pt x="3078" y="20191"/>
                  </a:cubicBezTo>
                  <a:cubicBezTo>
                    <a:pt x="3375" y="20505"/>
                    <a:pt x="3689" y="20818"/>
                    <a:pt x="3971" y="21147"/>
                  </a:cubicBezTo>
                  <a:cubicBezTo>
                    <a:pt x="4143" y="21335"/>
                    <a:pt x="4300" y="21523"/>
                    <a:pt x="4457" y="21712"/>
                  </a:cubicBezTo>
                  <a:cubicBezTo>
                    <a:pt x="4253" y="21680"/>
                    <a:pt x="4049" y="21649"/>
                    <a:pt x="3846" y="21618"/>
                  </a:cubicBezTo>
                  <a:cubicBezTo>
                    <a:pt x="3846" y="21602"/>
                    <a:pt x="3846" y="21586"/>
                    <a:pt x="3830" y="21555"/>
                  </a:cubicBezTo>
                  <a:cubicBezTo>
                    <a:pt x="3564" y="21210"/>
                    <a:pt x="3109" y="20928"/>
                    <a:pt x="2795" y="20599"/>
                  </a:cubicBezTo>
                  <a:cubicBezTo>
                    <a:pt x="2592" y="20395"/>
                    <a:pt x="2419" y="20191"/>
                    <a:pt x="2247" y="19972"/>
                  </a:cubicBezTo>
                  <a:close/>
                  <a:moveTo>
                    <a:pt x="6683" y="19016"/>
                  </a:moveTo>
                  <a:cubicBezTo>
                    <a:pt x="7043" y="19564"/>
                    <a:pt x="7466" y="20113"/>
                    <a:pt x="7952" y="20567"/>
                  </a:cubicBezTo>
                  <a:cubicBezTo>
                    <a:pt x="7843" y="21006"/>
                    <a:pt x="7749" y="21429"/>
                    <a:pt x="7655" y="21868"/>
                  </a:cubicBezTo>
                  <a:cubicBezTo>
                    <a:pt x="7451" y="21618"/>
                    <a:pt x="7231" y="21382"/>
                    <a:pt x="7028" y="21147"/>
                  </a:cubicBezTo>
                  <a:cubicBezTo>
                    <a:pt x="6777" y="20849"/>
                    <a:pt x="6510" y="20567"/>
                    <a:pt x="6244" y="20270"/>
                  </a:cubicBezTo>
                  <a:cubicBezTo>
                    <a:pt x="6416" y="19862"/>
                    <a:pt x="6557" y="19439"/>
                    <a:pt x="6683" y="19016"/>
                  </a:cubicBezTo>
                  <a:close/>
                  <a:moveTo>
                    <a:pt x="3391" y="20270"/>
                  </a:moveTo>
                  <a:cubicBezTo>
                    <a:pt x="3877" y="20379"/>
                    <a:pt x="4394" y="20505"/>
                    <a:pt x="4896" y="20567"/>
                  </a:cubicBezTo>
                  <a:cubicBezTo>
                    <a:pt x="5162" y="20881"/>
                    <a:pt x="5429" y="21179"/>
                    <a:pt x="5695" y="21492"/>
                  </a:cubicBezTo>
                  <a:cubicBezTo>
                    <a:pt x="5836" y="21665"/>
                    <a:pt x="5977" y="21837"/>
                    <a:pt x="6134" y="22009"/>
                  </a:cubicBezTo>
                  <a:cubicBezTo>
                    <a:pt x="5742" y="21931"/>
                    <a:pt x="5335" y="21853"/>
                    <a:pt x="4927" y="21790"/>
                  </a:cubicBezTo>
                  <a:cubicBezTo>
                    <a:pt x="4676" y="21492"/>
                    <a:pt x="4363" y="21194"/>
                    <a:pt x="4081" y="20928"/>
                  </a:cubicBezTo>
                  <a:cubicBezTo>
                    <a:pt x="3861" y="20693"/>
                    <a:pt x="3626" y="20489"/>
                    <a:pt x="3391" y="20270"/>
                  </a:cubicBezTo>
                  <a:close/>
                  <a:moveTo>
                    <a:pt x="6150" y="20489"/>
                  </a:moveTo>
                  <a:cubicBezTo>
                    <a:pt x="6354" y="20740"/>
                    <a:pt x="6573" y="20991"/>
                    <a:pt x="6792" y="21241"/>
                  </a:cubicBezTo>
                  <a:cubicBezTo>
                    <a:pt x="7043" y="21570"/>
                    <a:pt x="7278" y="21931"/>
                    <a:pt x="7560" y="22260"/>
                  </a:cubicBezTo>
                  <a:cubicBezTo>
                    <a:pt x="7545" y="22339"/>
                    <a:pt x="7529" y="22401"/>
                    <a:pt x="7513" y="22480"/>
                  </a:cubicBezTo>
                  <a:cubicBezTo>
                    <a:pt x="7482" y="22417"/>
                    <a:pt x="7419" y="22339"/>
                    <a:pt x="7294" y="22307"/>
                  </a:cubicBezTo>
                  <a:cubicBezTo>
                    <a:pt x="7106" y="22244"/>
                    <a:pt x="6918" y="22197"/>
                    <a:pt x="6730" y="22150"/>
                  </a:cubicBezTo>
                  <a:cubicBezTo>
                    <a:pt x="6479" y="21853"/>
                    <a:pt x="6197" y="21570"/>
                    <a:pt x="5930" y="21304"/>
                  </a:cubicBezTo>
                  <a:cubicBezTo>
                    <a:pt x="5711" y="21069"/>
                    <a:pt x="5491" y="20834"/>
                    <a:pt x="5272" y="20599"/>
                  </a:cubicBezTo>
                  <a:cubicBezTo>
                    <a:pt x="5429" y="20599"/>
                    <a:pt x="5570" y="20599"/>
                    <a:pt x="5727" y="20583"/>
                  </a:cubicBezTo>
                  <a:cubicBezTo>
                    <a:pt x="5774" y="20567"/>
                    <a:pt x="5805" y="20552"/>
                    <a:pt x="5836" y="20536"/>
                  </a:cubicBezTo>
                  <a:cubicBezTo>
                    <a:pt x="5873" y="20546"/>
                    <a:pt x="5911" y="20552"/>
                    <a:pt x="5949" y="20552"/>
                  </a:cubicBezTo>
                  <a:cubicBezTo>
                    <a:pt x="6024" y="20552"/>
                    <a:pt x="6098" y="20531"/>
                    <a:pt x="6150" y="20489"/>
                  </a:cubicBezTo>
                  <a:close/>
                  <a:moveTo>
                    <a:pt x="2031" y="0"/>
                  </a:moveTo>
                  <a:cubicBezTo>
                    <a:pt x="1865" y="0"/>
                    <a:pt x="1773" y="61"/>
                    <a:pt x="1745" y="159"/>
                  </a:cubicBezTo>
                  <a:cubicBezTo>
                    <a:pt x="1604" y="175"/>
                    <a:pt x="1479" y="253"/>
                    <a:pt x="1463" y="379"/>
                  </a:cubicBezTo>
                  <a:cubicBezTo>
                    <a:pt x="1259" y="3623"/>
                    <a:pt x="1118" y="6852"/>
                    <a:pt x="883" y="10081"/>
                  </a:cubicBezTo>
                  <a:cubicBezTo>
                    <a:pt x="664" y="13075"/>
                    <a:pt x="209" y="16053"/>
                    <a:pt x="288" y="19094"/>
                  </a:cubicBezTo>
                  <a:cubicBezTo>
                    <a:pt x="264" y="19089"/>
                    <a:pt x="239" y="19086"/>
                    <a:pt x="216" y="19086"/>
                  </a:cubicBezTo>
                  <a:cubicBezTo>
                    <a:pt x="100" y="19086"/>
                    <a:pt x="0" y="19149"/>
                    <a:pt x="52" y="19266"/>
                  </a:cubicBezTo>
                  <a:cubicBezTo>
                    <a:pt x="288" y="19721"/>
                    <a:pt x="538" y="20175"/>
                    <a:pt x="852" y="20614"/>
                  </a:cubicBezTo>
                  <a:cubicBezTo>
                    <a:pt x="1040" y="20881"/>
                    <a:pt x="1259" y="21288"/>
                    <a:pt x="1573" y="21539"/>
                  </a:cubicBezTo>
                  <a:cubicBezTo>
                    <a:pt x="1589" y="21602"/>
                    <a:pt x="1651" y="21665"/>
                    <a:pt x="1761" y="21696"/>
                  </a:cubicBezTo>
                  <a:cubicBezTo>
                    <a:pt x="1792" y="21712"/>
                    <a:pt x="1824" y="21727"/>
                    <a:pt x="1871" y="21743"/>
                  </a:cubicBezTo>
                  <a:cubicBezTo>
                    <a:pt x="1871" y="21743"/>
                    <a:pt x="1886" y="21743"/>
                    <a:pt x="1902" y="21759"/>
                  </a:cubicBezTo>
                  <a:cubicBezTo>
                    <a:pt x="1918" y="21759"/>
                    <a:pt x="1949" y="21759"/>
                    <a:pt x="1980" y="21774"/>
                  </a:cubicBezTo>
                  <a:cubicBezTo>
                    <a:pt x="3539" y="22249"/>
                    <a:pt x="5380" y="22767"/>
                    <a:pt x="6995" y="22767"/>
                  </a:cubicBezTo>
                  <a:cubicBezTo>
                    <a:pt x="7085" y="22767"/>
                    <a:pt x="7174" y="22765"/>
                    <a:pt x="7263" y="22762"/>
                  </a:cubicBezTo>
                  <a:cubicBezTo>
                    <a:pt x="7404" y="22746"/>
                    <a:pt x="7482" y="22683"/>
                    <a:pt x="7513" y="22621"/>
                  </a:cubicBezTo>
                  <a:cubicBezTo>
                    <a:pt x="7552" y="22699"/>
                    <a:pt x="7664" y="22759"/>
                    <a:pt x="7762" y="22759"/>
                  </a:cubicBezTo>
                  <a:cubicBezTo>
                    <a:pt x="7822" y="22759"/>
                    <a:pt x="7876" y="22737"/>
                    <a:pt x="7905" y="22683"/>
                  </a:cubicBezTo>
                  <a:cubicBezTo>
                    <a:pt x="7921" y="22636"/>
                    <a:pt x="7937" y="22605"/>
                    <a:pt x="7952" y="22574"/>
                  </a:cubicBezTo>
                  <a:cubicBezTo>
                    <a:pt x="8015" y="22558"/>
                    <a:pt x="8062" y="22511"/>
                    <a:pt x="8031" y="22464"/>
                  </a:cubicBezTo>
                  <a:cubicBezTo>
                    <a:pt x="8031" y="22448"/>
                    <a:pt x="8015" y="22433"/>
                    <a:pt x="8015" y="22417"/>
                  </a:cubicBezTo>
                  <a:cubicBezTo>
                    <a:pt x="9285" y="19658"/>
                    <a:pt x="10053" y="16696"/>
                    <a:pt x="10727" y="13749"/>
                  </a:cubicBezTo>
                  <a:cubicBezTo>
                    <a:pt x="11275" y="11335"/>
                    <a:pt x="12012" y="8906"/>
                    <a:pt x="12498" y="6460"/>
                  </a:cubicBezTo>
                  <a:cubicBezTo>
                    <a:pt x="12505" y="6461"/>
                    <a:pt x="12512" y="6462"/>
                    <a:pt x="12519" y="6462"/>
                  </a:cubicBezTo>
                  <a:cubicBezTo>
                    <a:pt x="12621" y="6462"/>
                    <a:pt x="12713" y="6359"/>
                    <a:pt x="12655" y="6257"/>
                  </a:cubicBezTo>
                  <a:cubicBezTo>
                    <a:pt x="12623" y="6225"/>
                    <a:pt x="12592" y="6178"/>
                    <a:pt x="12561" y="6131"/>
                  </a:cubicBezTo>
                  <a:cubicBezTo>
                    <a:pt x="12655" y="5598"/>
                    <a:pt x="12749" y="5065"/>
                    <a:pt x="12811" y="4532"/>
                  </a:cubicBezTo>
                  <a:cubicBezTo>
                    <a:pt x="13031" y="4470"/>
                    <a:pt x="13125" y="4235"/>
                    <a:pt x="12890" y="4031"/>
                  </a:cubicBezTo>
                  <a:cubicBezTo>
                    <a:pt x="12890" y="4015"/>
                    <a:pt x="12890" y="3984"/>
                    <a:pt x="12890" y="3953"/>
                  </a:cubicBezTo>
                  <a:cubicBezTo>
                    <a:pt x="12913" y="3767"/>
                    <a:pt x="12704" y="3633"/>
                    <a:pt x="12518" y="3633"/>
                  </a:cubicBezTo>
                  <a:cubicBezTo>
                    <a:pt x="12453" y="3633"/>
                    <a:pt x="12390" y="3649"/>
                    <a:pt x="12341" y="3686"/>
                  </a:cubicBezTo>
                  <a:cubicBezTo>
                    <a:pt x="11855" y="3373"/>
                    <a:pt x="11369" y="3043"/>
                    <a:pt x="10930" y="2699"/>
                  </a:cubicBezTo>
                  <a:cubicBezTo>
                    <a:pt x="10476" y="2354"/>
                    <a:pt x="10053" y="1899"/>
                    <a:pt x="9535" y="1633"/>
                  </a:cubicBezTo>
                  <a:cubicBezTo>
                    <a:pt x="9504" y="1617"/>
                    <a:pt x="9488" y="1601"/>
                    <a:pt x="9473" y="1586"/>
                  </a:cubicBezTo>
                  <a:cubicBezTo>
                    <a:pt x="8407" y="1037"/>
                    <a:pt x="7012" y="896"/>
                    <a:pt x="5821" y="661"/>
                  </a:cubicBezTo>
                  <a:cubicBezTo>
                    <a:pt x="4582" y="410"/>
                    <a:pt x="3344" y="112"/>
                    <a:pt x="2090" y="3"/>
                  </a:cubicBezTo>
                  <a:cubicBezTo>
                    <a:pt x="2069" y="1"/>
                    <a:pt x="2050" y="0"/>
                    <a:pt x="2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33"/>
          <p:cNvSpPr/>
          <p:nvPr/>
        </p:nvSpPr>
        <p:spPr>
          <a:xfrm rot="-1036824">
            <a:off x="2038340" y="104048"/>
            <a:ext cx="932333" cy="512408"/>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5" name="Google Shape;975;p33"/>
          <p:cNvGrpSpPr/>
          <p:nvPr/>
        </p:nvGrpSpPr>
        <p:grpSpPr>
          <a:xfrm>
            <a:off x="4387060" y="3178487"/>
            <a:ext cx="2433812" cy="320922"/>
            <a:chOff x="1394800" y="3522000"/>
            <a:chExt cx="1048650" cy="138275"/>
          </a:xfrm>
        </p:grpSpPr>
        <p:sp>
          <p:nvSpPr>
            <p:cNvPr id="976" name="Google Shape;976;p33"/>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6" name="Diagram 45"/>
          <p:cNvGraphicFramePr/>
          <p:nvPr>
            <p:extLst>
              <p:ext uri="{D42A27DB-BD31-4B8C-83A1-F6EECF244321}">
                <p14:modId xmlns:p14="http://schemas.microsoft.com/office/powerpoint/2010/main" val="2743377944"/>
              </p:ext>
            </p:extLst>
          </p:nvPr>
        </p:nvGraphicFramePr>
        <p:xfrm>
          <a:off x="2176424" y="-1174735"/>
          <a:ext cx="6864834" cy="4726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Google Shape;954;p33"/>
          <p:cNvSpPr txBox="1"/>
          <p:nvPr/>
        </p:nvSpPr>
        <p:spPr>
          <a:xfrm>
            <a:off x="2640398" y="2294358"/>
            <a:ext cx="6366505" cy="707604"/>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000" dirty="0" smtClean="0">
                <a:solidFill>
                  <a:schemeClr val="dk1"/>
                </a:solidFill>
                <a:latin typeface="Itim"/>
                <a:ea typeface="Itim"/>
                <a:cs typeface="Itim"/>
                <a:sym typeface="Itim"/>
              </a:rPr>
              <a:t>Nghĩa của </a:t>
            </a:r>
            <a:r>
              <a:rPr lang="en" sz="3000" dirty="0" smtClean="0">
                <a:solidFill>
                  <a:srgbClr val="F1C232"/>
                </a:solidFill>
                <a:latin typeface="Itim"/>
                <a:ea typeface="Itim"/>
                <a:cs typeface="Itim"/>
                <a:sym typeface="Itim"/>
              </a:rPr>
              <a:t>từ ghép </a:t>
            </a:r>
            <a:r>
              <a:rPr lang="en" sz="3000" dirty="0" smtClean="0">
                <a:solidFill>
                  <a:schemeClr val="dk1"/>
                </a:solidFill>
                <a:latin typeface="Itim"/>
                <a:ea typeface="Itim"/>
                <a:cs typeface="Itim"/>
                <a:sym typeface="Itim"/>
              </a:rPr>
              <a:t>có thể </a:t>
            </a:r>
            <a:r>
              <a:rPr lang="en" sz="3000" b="1" dirty="0" smtClean="0">
                <a:solidFill>
                  <a:srgbClr val="F1C232"/>
                </a:solidFill>
                <a:latin typeface="Itim"/>
                <a:ea typeface="Itim"/>
                <a:cs typeface="Itim"/>
                <a:sym typeface="Itim"/>
              </a:rPr>
              <a:t>rộng hoặc hẹp</a:t>
            </a:r>
            <a:r>
              <a:rPr lang="en" sz="3000" dirty="0" smtClean="0">
                <a:solidFill>
                  <a:srgbClr val="F1C232"/>
                </a:solidFill>
                <a:latin typeface="Itim"/>
                <a:ea typeface="Itim"/>
                <a:cs typeface="Itim"/>
                <a:sym typeface="Itim"/>
              </a:rPr>
              <a:t> </a:t>
            </a:r>
            <a:r>
              <a:rPr lang="en" sz="3000" b="1" dirty="0" smtClean="0">
                <a:solidFill>
                  <a:srgbClr val="F1C232"/>
                </a:solidFill>
                <a:latin typeface="Itim"/>
                <a:ea typeface="Itim"/>
                <a:cs typeface="Itim"/>
                <a:sym typeface="Itim"/>
              </a:rPr>
              <a:t>hơn</a:t>
            </a:r>
            <a:r>
              <a:rPr lang="en" sz="3000" dirty="0" smtClean="0">
                <a:solidFill>
                  <a:srgbClr val="F1C232"/>
                </a:solidFill>
                <a:latin typeface="Itim"/>
                <a:ea typeface="Itim"/>
                <a:cs typeface="Itim"/>
                <a:sym typeface="Itim"/>
              </a:rPr>
              <a:t> </a:t>
            </a:r>
            <a:r>
              <a:rPr lang="en" sz="3000" dirty="0" smtClean="0">
                <a:solidFill>
                  <a:schemeClr val="dk1"/>
                </a:solidFill>
                <a:latin typeface="Itim"/>
                <a:ea typeface="Itim"/>
                <a:cs typeface="Itim"/>
                <a:sym typeface="Itim"/>
              </a:rPr>
              <a:t>nghĩa của tiếng gốc tạo ra nó </a:t>
            </a:r>
            <a:endParaRPr sz="3000" dirty="0">
              <a:solidFill>
                <a:schemeClr val="dk1"/>
              </a:solidFill>
              <a:latin typeface="Itim"/>
              <a:ea typeface="Itim"/>
              <a:cs typeface="Itim"/>
              <a:sym typeface="Itim"/>
            </a:endParaRPr>
          </a:p>
        </p:txBody>
      </p:sp>
      <p:sp>
        <p:nvSpPr>
          <p:cNvPr id="48" name="Google Shape;954;p33"/>
          <p:cNvSpPr txBox="1"/>
          <p:nvPr/>
        </p:nvSpPr>
        <p:spPr>
          <a:xfrm>
            <a:off x="2560404" y="3785207"/>
            <a:ext cx="6366505" cy="707604"/>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000" dirty="0" smtClean="0">
                <a:solidFill>
                  <a:schemeClr val="dk1"/>
                </a:solidFill>
                <a:latin typeface="Itim"/>
                <a:ea typeface="Itim"/>
                <a:cs typeface="Itim"/>
                <a:sym typeface="Itim"/>
              </a:rPr>
              <a:t>Nghĩa của </a:t>
            </a:r>
            <a:r>
              <a:rPr lang="en" sz="3000" dirty="0" smtClean="0">
                <a:solidFill>
                  <a:srgbClr val="F1C232"/>
                </a:solidFill>
                <a:latin typeface="Itim"/>
                <a:ea typeface="Itim"/>
                <a:cs typeface="Itim"/>
                <a:sym typeface="Itim"/>
              </a:rPr>
              <a:t>từ láy </a:t>
            </a:r>
            <a:r>
              <a:rPr lang="en" sz="3000" dirty="0" smtClean="0">
                <a:solidFill>
                  <a:schemeClr val="dk1"/>
                </a:solidFill>
                <a:latin typeface="Itim"/>
                <a:ea typeface="Itim"/>
                <a:cs typeface="Itim"/>
                <a:sym typeface="Itim"/>
              </a:rPr>
              <a:t>có thể làm </a:t>
            </a:r>
            <a:r>
              <a:rPr lang="en" sz="3000" dirty="0" smtClean="0">
                <a:solidFill>
                  <a:srgbClr val="F1C232"/>
                </a:solidFill>
                <a:latin typeface="Itim"/>
                <a:ea typeface="Itim"/>
                <a:cs typeface="Itim"/>
                <a:sym typeface="Itim"/>
              </a:rPr>
              <a:t>tăng hay giảm </a:t>
            </a:r>
            <a:r>
              <a:rPr lang="en" sz="3000" dirty="0" smtClean="0">
                <a:solidFill>
                  <a:schemeClr val="dk1"/>
                </a:solidFill>
                <a:latin typeface="Itim"/>
                <a:ea typeface="Itim"/>
                <a:cs typeface="Itim"/>
                <a:sym typeface="Itim"/>
              </a:rPr>
              <a:t>về mức độ, tính chất,…của tiếng góc tạo ra nó</a:t>
            </a:r>
            <a:endParaRPr sz="3000" dirty="0">
              <a:solidFill>
                <a:schemeClr val="dk1"/>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p:bldAsOne/>
      </p:bldGraphic>
      <p:bldP spid="47" grpId="0"/>
      <p:bldP spid="48" grpId="0"/>
    </p:bldLst>
  </p:timing>
</p:sld>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970</Words>
  <Application>Microsoft Office PowerPoint</Application>
  <PresentationFormat>On-screen Show (16:9)</PresentationFormat>
  <Paragraphs>262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Itim</vt:lpstr>
      <vt:lpstr>Muli</vt:lpstr>
      <vt:lpstr>Times New Roman</vt:lpstr>
      <vt:lpstr>Baloo Bold</vt:lpstr>
      <vt:lpstr>Arial</vt:lpstr>
      <vt:lpstr>Tahoma</vt:lpstr>
      <vt:lpstr>Online Notebook by Slidesgo</vt:lpstr>
      <vt:lpstr>THỰC HÀNH TIẾNG VIỆT</vt:lpstr>
      <vt:lpstr>TỪ ĐƠN  TỪ PHỨC</vt:lpstr>
      <vt:lpstr>AI NHANH HƠN </vt:lpstr>
      <vt:lpstr>PowerPoint Presentation</vt:lpstr>
      <vt:lpstr>PowerPoint Presentation</vt:lpstr>
      <vt:lpstr>PowerPoint Presentation</vt:lpstr>
      <vt:lpstr>PowerPoint Presentation</vt:lpstr>
      <vt:lpstr>PowerPoint Presentation</vt:lpstr>
      <vt:lpstr>PowerPoint Presentation</vt:lpstr>
      <vt:lpstr>BT 1</vt:lpstr>
      <vt:lpstr>BT2. Tìm từ ghép, từ láy trong đoạn văn sau:</vt:lpstr>
      <vt:lpstr>Trò chơi: TÌM TỪ</vt:lpstr>
      <vt:lpstr>PowerPoint Presentation</vt:lpstr>
      <vt:lpstr>PowerPoint Presentation</vt:lpstr>
      <vt:lpstr>PowerPoint Presentation</vt:lpstr>
      <vt:lpstr>PowerPoint Presentation</vt:lpstr>
      <vt:lpstr>THÀNH NGỮ</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WIN10</dc:creator>
  <cp:lastModifiedBy>WIN10</cp:lastModifiedBy>
  <cp:revision>22</cp:revision>
  <dcterms:modified xsi:type="dcterms:W3CDTF">2021-09-24T05:18:39Z</dcterms:modified>
</cp:coreProperties>
</file>