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Palanquin Dark" charset="0"/>
      <p:regular r:id="rId44"/>
      <p:bold r:id="rId45"/>
    </p:embeddedFont>
    <p:embeddedFont>
      <p:font typeface="Vibur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Open Sans" charset="0"/>
      <p:regular r:id="rId51"/>
      <p:bold r:id="rId52"/>
      <p:italic r:id="rId53"/>
      <p:boldItalic r:id="rId54"/>
    </p:embeddedFont>
    <p:embeddedFont>
      <p:font typeface="Fredoka One" charset="0"/>
      <p:regular r:id="rId55"/>
    </p:embeddedFont>
    <p:embeddedFont>
      <p:font typeface="Calibri Light" pitchFamily="3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102" d="100"/>
          <a:sy n="102" d="100"/>
        </p:scale>
        <p:origin x="-6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3758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Wingdings</vt:lpstr>
      <vt:lpstr>Roboto Condensed Light</vt:lpstr>
      <vt:lpstr>Palanquin Dark</vt:lpstr>
      <vt:lpstr>Vibur</vt:lpstr>
      <vt:lpstr>Calibri</vt:lpstr>
      <vt:lpstr>Open Sans</vt:lpstr>
      <vt:lpstr>Fredoka One</vt:lpstr>
      <vt:lpstr>Calibri Light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Cong</dc:creator>
  <cp:lastModifiedBy>Thanh Cong</cp:lastModifiedBy>
  <cp:revision>1</cp:revision>
  <dcterms:modified xsi:type="dcterms:W3CDTF">2025-02-24T08:58:27Z</dcterms:modified>
</cp:coreProperties>
</file>