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6" r:id="rId3"/>
    <p:sldId id="257" r:id="rId4"/>
    <p:sldId id="258" r:id="rId5"/>
    <p:sldId id="259" r:id="rId6"/>
    <p:sldId id="260" r:id="rId7"/>
    <p:sldId id="263" r:id="rId8"/>
    <p:sldId id="261" r:id="rId9"/>
    <p:sldId id="262" r:id="rId10"/>
    <p:sldId id="264" r:id="rId11"/>
    <p:sldId id="265" r:id="rId12"/>
    <p:sldId id="270" r:id="rId13"/>
    <p:sldId id="266" r:id="rId14"/>
    <p:sldId id="267" r:id="rId15"/>
    <p:sldId id="271" r:id="rId16"/>
    <p:sldId id="269" r:id="rId17"/>
    <p:sldId id="273" r:id="rId18"/>
    <p:sldId id="27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3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2451"/>
            <a:ext cx="8229600" cy="3394472"/>
          </a:xfrm>
        </p:spPr>
        <p:txBody>
          <a:bodyPr/>
          <a:lstStyle/>
          <a:p>
            <a:pPr marL="0" indent="0" algn="ctr">
              <a:buNone/>
            </a:pPr>
            <a:r>
              <a:rPr lang="en-US"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TRƯỜNG THCS ĐỒNG </a:t>
            </a:r>
            <a:r>
              <a:rPr lang="en-US"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LẠNG</a:t>
            </a:r>
          </a:p>
          <a:p>
            <a:pPr marL="0" indent="0" algn="ctr">
              <a:buNone/>
            </a:pPr>
            <a:r>
              <a:rPr lang="en-US"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TỔ KHOA HỌC TỰ NHIÊN</a:t>
            </a:r>
            <a:endParaRPr lang="en-US"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Rectangle 3"/>
          <p:cNvSpPr/>
          <p:nvPr/>
        </p:nvSpPr>
        <p:spPr>
          <a:xfrm>
            <a:off x="162838" y="1863864"/>
            <a:ext cx="8447762" cy="1077218"/>
          </a:xfrm>
          <a:prstGeom prst="rect">
            <a:avLst/>
          </a:prstGeom>
        </p:spPr>
        <p:txBody>
          <a:bodyPr wrap="square">
            <a:spAutoFit/>
          </a:bodyPr>
          <a:lstStyle/>
          <a:p>
            <a:pPr algn="ctr"/>
            <a:r>
              <a:rPr lang="en-US" sz="32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rPr>
              <a:t>CHÀO MỪNG QUÝ THẦY CÔ VỀ  DỰ </a:t>
            </a:r>
            <a:r>
              <a:rPr lang="en-US" sz="32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GIỜ</a:t>
            </a:r>
            <a:endParaRPr lang="en-US" sz="32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endParaRPr>
          </a:p>
          <a:p>
            <a:pPr algn="ctr"/>
            <a:r>
              <a:rPr lang="en-US" sz="32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rPr>
              <a:t>VÀ CÁC EM HỌC SINH LỚP </a:t>
            </a:r>
            <a:r>
              <a:rPr lang="en-US" sz="3200" b="1" kern="10" dirty="0" err="1">
                <a:ln w="9525">
                  <a:solidFill>
                    <a:srgbClr val="FF0000"/>
                  </a:solidFill>
                  <a:round/>
                  <a:headEnd/>
                  <a:tailEnd/>
                </a:ln>
                <a:effectLst>
                  <a:outerShdw dist="35921" dir="2700000" algn="ctr" rotWithShape="0">
                    <a:srgbClr val="C0C0C0">
                      <a:alpha val="79999"/>
                    </a:srgbClr>
                  </a:outerShdw>
                </a:effectLst>
                <a:latin typeface="Times New Roman"/>
                <a:cs typeface="Times New Roman"/>
              </a:rPr>
              <a:t>6C</a:t>
            </a:r>
            <a:endParaRPr lang="en-US" sz="32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14747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endParaRPr lang="en-US" dirty="0">
              <a:latin typeface="Times New Roman" pitchFamily="18" charset="0"/>
              <a:cs typeface="Times New Roman" pitchFamily="18" charset="0"/>
            </a:endParaRPr>
          </a:p>
        </p:txBody>
      </p:sp>
      <p:sp>
        <p:nvSpPr>
          <p:cNvPr id="4" name="Content Placeholder 2"/>
          <p:cNvSpPr>
            <a:spLocks noGrp="1"/>
          </p:cNvSpPr>
          <p:nvPr>
            <p:ph idx="1"/>
          </p:nvPr>
        </p:nvSpPr>
        <p:spPr/>
        <p:txBody>
          <a:bodyPr>
            <a:normAutofit fontScale="92500" lnSpcReduction="10000"/>
          </a:bodyPr>
          <a:lstStyle/>
          <a:p>
            <a:pPr marL="0" indent="0">
              <a:buNone/>
            </a:pP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nhện</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bọ</a:t>
            </a:r>
            <a:r>
              <a:rPr lang="en-US" dirty="0">
                <a:latin typeface="Times New Roman" pitchFamily="18" charset="0"/>
                <a:cs typeface="Times New Roman" pitchFamily="18" charset="0"/>
              </a:rPr>
              <a:t>)</a:t>
            </a:r>
          </a:p>
          <a:p>
            <a:pPr marL="0" indent="0">
              <a:buNone/>
            </a:pPr>
            <a:endParaRPr dirty="0">
              <a:latin typeface="Times New Roman" pitchFamily="18" charset="0"/>
              <a:cs typeface="Times New Roman" pitchFamily="18" charset="0"/>
            </a:endParaRPr>
          </a:p>
        </p:txBody>
      </p:sp>
    </p:spTree>
    <p:extLst>
      <p:ext uri="{BB962C8B-B14F-4D97-AF65-F5344CB8AC3E}">
        <p14:creationId xmlns:p14="http://schemas.microsoft.com/office/powerpoint/2010/main" val="212283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endParaRPr lang="en-US" dirty="0"/>
          </a:p>
        </p:txBody>
      </p:sp>
      <p:sp>
        <p:nvSpPr>
          <p:cNvPr id="3" name="Content Placeholder 2"/>
          <p:cNvSpPr>
            <a:spLocks noGrp="1"/>
          </p:cNvSpPr>
          <p:nvPr>
            <p:ph idx="1"/>
          </p:nvPr>
        </p:nvSpPr>
        <p:spPr/>
        <p:txBody>
          <a:bodyPr/>
          <a:lstStyle/>
          <a:p>
            <a:pPr marL="0" indent="0">
              <a:buNone/>
            </a:pPr>
            <a:r>
              <a:rPr lang="en-US" b="1" i="1" dirty="0">
                <a:latin typeface="Times New Roman" pitchFamily="18" charset="0"/>
                <a:cs typeface="Times New Roman" pitchFamily="18" charset="0"/>
              </a:rPr>
              <a:t>+ </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Động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vật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ngành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khớp</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chân</a:t>
            </a:r>
            <a:r>
              <a:rPr lang="en-US" b="1" i="1" dirty="0" smtClean="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đặc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điểm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gì</a:t>
            </a:r>
            <a:r>
              <a:rPr lang="en-US" b="1" i="1" dirty="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0" indent="0">
              <a:buNone/>
            </a:pP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Bên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ngoài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thể</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đặc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điểm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cấu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gì</a:t>
            </a:r>
            <a:r>
              <a:rPr lang="en-US" b="1" i="1" dirty="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0" indent="0">
              <a:buNone/>
            </a:pP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Vai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trò</a:t>
            </a:r>
            <a:r>
              <a:rPr lang="en-US" b="1" i="1" dirty="0">
                <a:latin typeface="Times New Roman" pitchFamily="18" charset="0"/>
                <a:cs typeface="Times New Roman" pitchFamily="18" charset="0"/>
              </a:rPr>
              <a:t> </a:t>
            </a:r>
            <a:r>
              <a:rPr lang="en-US" b="1" i="1" dirty="0" err="1" smtClean="0">
                <a:latin typeface="Times New Roman" pitchFamily="18" charset="0"/>
                <a:cs typeface="Times New Roman" pitchFamily="18" charset="0"/>
              </a:rPr>
              <a:t>gì</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lợi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ích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hại</a:t>
            </a:r>
            <a:r>
              <a:rPr lang="en-US" b="1" i="1" dirty="0" smtClean="0">
                <a:latin typeface="Times New Roman" pitchFamily="18" charset="0"/>
                <a:cs typeface="Times New Roman" pitchFamily="18" charset="0"/>
              </a:rPr>
              <a:t>)  </a:t>
            </a:r>
            <a:r>
              <a:rPr lang="en-US" b="1" i="1" dirty="0" err="1">
                <a:latin typeface="Times New Roman" pitchFamily="18" charset="0"/>
                <a:cs typeface="Times New Roman" pitchFamily="18" charset="0"/>
              </a:rPr>
              <a:t>trong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đời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sống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trong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tự</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nhiên</a:t>
            </a:r>
            <a:r>
              <a:rPr lang="en-US" b="1" i="1" dirty="0">
                <a:latin typeface="Times New Roman" pitchFamily="18" charset="0"/>
                <a:cs typeface="Times New Roman" pitchFamily="18" charset="0"/>
              </a:rPr>
              <a:t>?</a:t>
            </a:r>
            <a:endParaRPr lang="en-US" b="1" dirty="0">
              <a:latin typeface="Times New Roman" pitchFamily="18" charset="0"/>
              <a:cs typeface="Times New Roman" pitchFamily="18" charset="0"/>
            </a:endParaRPr>
          </a:p>
          <a:p>
            <a:endParaRPr lang="en-US" b="1" dirty="0"/>
          </a:p>
        </p:txBody>
      </p:sp>
    </p:spTree>
    <p:extLst>
      <p:ext uri="{BB962C8B-B14F-4D97-AF65-F5344CB8AC3E}">
        <p14:creationId xmlns:p14="http://schemas.microsoft.com/office/powerpoint/2010/main" val="1874137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238" y="526094"/>
            <a:ext cx="7052154" cy="4068132"/>
          </a:xfrm>
        </p:spPr>
      </p:pic>
    </p:spTree>
    <p:extLst>
      <p:ext uri="{BB962C8B-B14F-4D97-AF65-F5344CB8AC3E}">
        <p14:creationId xmlns:p14="http://schemas.microsoft.com/office/powerpoint/2010/main" val="96811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khớp</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05425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LUYỆN TẬP </a:t>
            </a:r>
            <a:endParaRPr lang="en-US" dirty="0"/>
          </a:p>
        </p:txBody>
      </p:sp>
      <p:sp>
        <p:nvSpPr>
          <p:cNvPr id="3" name="Content Placeholder 2"/>
          <p:cNvSpPr>
            <a:spLocks noGrp="1"/>
          </p:cNvSpPr>
          <p:nvPr>
            <p:ph idx="1"/>
          </p:nvPr>
        </p:nvSpPr>
        <p:spPr>
          <a:xfrm>
            <a:off x="551144" y="876822"/>
            <a:ext cx="8135655" cy="3717801"/>
          </a:xfrm>
        </p:spPr>
        <p:txBody>
          <a:bodyPr>
            <a:normAutofit/>
          </a:bodyPr>
          <a:lstStyle/>
          <a:p>
            <a:pPr marL="0" indent="0">
              <a:buNone/>
            </a:pPr>
            <a:r>
              <a:rPr lang="en-US" sz="2400" b="1" i="1" dirty="0" err="1" smtClean="0">
                <a:latin typeface="Times New Roman" pitchFamily="18" charset="0"/>
                <a:cs typeface="Times New Roman" pitchFamily="18" charset="0"/>
              </a:rPr>
              <a:t>Gọi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tên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22.7 SGK. </a:t>
            </a:r>
            <a:r>
              <a:rPr lang="en-US" sz="2400" b="1" i="1" dirty="0" err="1">
                <a:latin typeface="Times New Roman" pitchFamily="18" charset="0"/>
                <a:cs typeface="Times New Roman" pitchFamily="18" charset="0"/>
              </a:rPr>
              <a:t>Nêu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trò</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endParaRPr lang="en-US" sz="24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70" y="1803748"/>
            <a:ext cx="7540668" cy="2790875"/>
          </a:xfrm>
          <a:prstGeom prst="rect">
            <a:avLst/>
          </a:prstGeom>
        </p:spPr>
      </p:pic>
    </p:spTree>
    <p:extLst>
      <p:ext uri="{BB962C8B-B14F-4D97-AF65-F5344CB8AC3E}">
        <p14:creationId xmlns:p14="http://schemas.microsoft.com/office/powerpoint/2010/main" val="688578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Luyện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latin typeface="Times New Roman" pitchFamily="18" charset="0"/>
                <a:cs typeface="Times New Roman" pitchFamily="18" charset="0"/>
              </a:rPr>
              <a:t>2. </a:t>
            </a:r>
            <a:r>
              <a:rPr lang="en-US" sz="3800" b="1" dirty="0" err="1">
                <a:latin typeface="Times New Roman" pitchFamily="18" charset="0"/>
                <a:cs typeface="Times New Roman" pitchFamily="18" charset="0"/>
              </a:rPr>
              <a:t>Chọn</a:t>
            </a:r>
            <a:r>
              <a:rPr lang="en-US" sz="3800" b="1" dirty="0">
                <a:latin typeface="Times New Roman" pitchFamily="18" charset="0"/>
                <a:cs typeface="Times New Roman" pitchFamily="18" charset="0"/>
              </a:rPr>
              <a:t> ý </a:t>
            </a:r>
            <a:r>
              <a:rPr lang="en-US" sz="3800" b="1" dirty="0" err="1">
                <a:latin typeface="Times New Roman" pitchFamily="18" charset="0"/>
                <a:cs typeface="Times New Roman" pitchFamily="18" charset="0"/>
              </a:rPr>
              <a:t>trả</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lời</a:t>
            </a:r>
            <a:r>
              <a:rPr lang="en-US" sz="3800" b="1" dirty="0">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đúng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hoặc</a:t>
            </a:r>
            <a:r>
              <a:rPr lang="en-US" sz="3800" b="1" dirty="0">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sai</a:t>
            </a:r>
            <a:r>
              <a:rPr lang="en-US" sz="3800" b="1" dirty="0">
                <a:solidFill>
                  <a:srgbClr val="FF0000"/>
                </a:solidFill>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câu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sau</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0" indent="0">
              <a:buNone/>
            </a:pPr>
            <a:r>
              <a:rPr lang="nl-NL" sz="3600" b="1" dirty="0">
                <a:latin typeface="Times New Roman" pitchFamily="18" charset="0"/>
                <a:cs typeface="Times New Roman" pitchFamily="18" charset="0"/>
              </a:rPr>
              <a:t>Câu 1:</a:t>
            </a:r>
            <a:r>
              <a:rPr lang="nl-NL" sz="3600" dirty="0">
                <a:latin typeface="Times New Roman" pitchFamily="18" charset="0"/>
                <a:cs typeface="Times New Roman" pitchFamily="18" charset="0"/>
              </a:rPr>
              <a:t> Những đại diện dưới đây đều thuộc ngành Chân khớp: Ong, ruồi, ve sầu, bọ ngựa, sò huyết, mực.</a:t>
            </a:r>
            <a:endParaRPr lang="en-US" sz="3600" dirty="0">
              <a:latin typeface="Times New Roman" pitchFamily="18" charset="0"/>
              <a:cs typeface="Times New Roman" pitchFamily="18" charset="0"/>
            </a:endParaRPr>
          </a:p>
          <a:p>
            <a:pPr marL="0" indent="0">
              <a:buNone/>
            </a:pPr>
            <a:r>
              <a:rPr lang="nl-NL" sz="3600" dirty="0">
                <a:latin typeface="Times New Roman" pitchFamily="18" charset="0"/>
                <a:cs typeface="Times New Roman" pitchFamily="18" charset="0"/>
              </a:rPr>
              <a:t> </a:t>
            </a:r>
            <a:r>
              <a:rPr lang="nl-NL" sz="3600" b="1" dirty="0">
                <a:latin typeface="Times New Roman" pitchFamily="18" charset="0"/>
                <a:cs typeface="Times New Roman" pitchFamily="18" charset="0"/>
              </a:rPr>
              <a:t>Câu 2:</a:t>
            </a:r>
            <a:r>
              <a:rPr lang="nl-NL"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Tôm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en-US" sz="3600" dirty="0">
                <a:latin typeface="Times New Roman" pitchFamily="18" charset="0"/>
                <a:cs typeface="Times New Roman" pitchFamily="18" charset="0"/>
              </a:rPr>
              <a:t>C</a:t>
            </a:r>
            <a:r>
              <a:rPr lang="vi-VN" sz="3600" dirty="0">
                <a:latin typeface="Times New Roman" pitchFamily="18" charset="0"/>
                <a:cs typeface="Times New Roman" pitchFamily="18" charset="0"/>
              </a:rPr>
              <a:t>ó bộ xương ngoài bằng chất kitin, các chân phân đốt, có khớp động.</a:t>
            </a:r>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583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Luyện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457200" y="1063229"/>
            <a:ext cx="8229600" cy="3394472"/>
          </a:xfrm>
        </p:spPr>
        <p:txBody>
          <a:bodyPr/>
          <a:lstStyle/>
          <a:p>
            <a:pPr marL="0" indent="0">
              <a:buNone/>
            </a:pPr>
            <a:r>
              <a:rPr lang="en-US" dirty="0">
                <a:latin typeface="Times New Roman" pitchFamily="18" charset="0"/>
                <a:cs typeface="Times New Roman" pitchFamily="18" charset="0"/>
              </a:rPr>
              <a:t> </a:t>
            </a:r>
            <a:r>
              <a:rPr lang="nl-NL" b="1" dirty="0">
                <a:latin typeface="Times New Roman" pitchFamily="18" charset="0"/>
                <a:cs typeface="Times New Roman" pitchFamily="18" charset="0"/>
              </a:rPr>
              <a:t>Câu 3</a:t>
            </a:r>
            <a:r>
              <a:rPr lang="nl-NL" dirty="0">
                <a:latin typeface="Times New Roman" pitchFamily="18" charset="0"/>
                <a:cs typeface="Times New Roman" pitchFamily="18" charset="0"/>
              </a:rPr>
              <a:t>.</a:t>
            </a:r>
            <a:r>
              <a:rPr lang="vi-VN" dirty="0">
                <a:latin typeface="Times New Roman" pitchFamily="18" charset="0"/>
                <a:cs typeface="Times New Roman" pitchFamily="18" charset="0"/>
              </a:rPr>
              <a:t> Ong mật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trồng</a:t>
            </a: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a:t>
            </a:r>
            <a:r>
              <a:rPr lang="nl-NL" b="1" dirty="0">
                <a:latin typeface="Times New Roman" pitchFamily="18" charset="0"/>
                <a:cs typeface="Times New Roman" pitchFamily="18" charset="0"/>
              </a:rPr>
              <a:t>Câu 4:</a:t>
            </a:r>
            <a:r>
              <a:rPr lang="vi-VN" dirty="0">
                <a:latin typeface="Times New Roman" pitchFamily="18" charset="0"/>
                <a:cs typeface="Times New Roman" pitchFamily="18" charset="0"/>
              </a:rPr>
              <a:t> Muỗi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smtClean="0">
                <a:latin typeface="Times New Roman" pitchFamily="18" charset="0"/>
                <a:cs typeface="Times New Roman" pitchFamily="18" charset="0"/>
              </a:rPr>
              <a:t>?</a:t>
            </a:r>
          </a:p>
          <a:p>
            <a:pPr marL="0" indent="0">
              <a:buNone/>
            </a:pP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5</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Bọ</a:t>
            </a:r>
            <a:r>
              <a:rPr lang="en-US" dirty="0" smtClean="0">
                <a:latin typeface="Times New Roman" pitchFamily="18" charset="0"/>
                <a:cs typeface="Times New Roman" pitchFamily="18" charset="0"/>
              </a:rPr>
              <a:t> hung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hữu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761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endParaRPr lang="en-US"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457" y="1063229"/>
            <a:ext cx="7791190" cy="3746765"/>
          </a:xfrm>
        </p:spPr>
      </p:pic>
    </p:spTree>
    <p:extLst>
      <p:ext uri="{BB962C8B-B14F-4D97-AF65-F5344CB8AC3E}">
        <p14:creationId xmlns:p14="http://schemas.microsoft.com/office/powerpoint/2010/main" val="414453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73" y="150311"/>
            <a:ext cx="8580327" cy="4847573"/>
          </a:xfrm>
        </p:spPr>
      </p:pic>
    </p:spTree>
    <p:extLst>
      <p:ext uri="{BB962C8B-B14F-4D97-AF65-F5344CB8AC3E}">
        <p14:creationId xmlns:p14="http://schemas.microsoft.com/office/powerpoint/2010/main" val="175563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latin typeface="Times New Roman" pitchFamily="18" charset="0"/>
                <a:cs typeface="Times New Roman" pitchFamily="18" charset="0"/>
              </a:rPr>
              <a:t>“Ai </a:t>
            </a:r>
            <a:r>
              <a:rPr lang="en-US" dirty="0" err="1">
                <a:solidFill>
                  <a:srgbClr val="FF0000"/>
                </a:solidFill>
                <a:latin typeface="Times New Roman" pitchFamily="18" charset="0"/>
                <a:cs typeface="Times New Roman" pitchFamily="18" charset="0"/>
              </a:rPr>
              <a:t>nhanh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hơn</a:t>
            </a:r>
            <a:r>
              <a:rPr lang="en-US" dirty="0" smtClean="0">
                <a:solidFill>
                  <a:srgbClr val="FF0000"/>
                </a:solidFill>
                <a:latin typeface="Times New Roman" pitchFamily="18" charset="0"/>
                <a:cs typeface="Times New Roman" pitchFamily="18" charset="0"/>
              </a:rPr>
              <a:t>?”</a:t>
            </a:r>
            <a:r>
              <a:rPr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dirty="0" err="1" smtClean="0">
                <a:solidFill>
                  <a:srgbClr val="FF0000"/>
                </a:solidFill>
                <a:latin typeface="Times New Roman" pitchFamily="18" charset="0"/>
                <a:cs typeface="Times New Roman" pitchFamily="18" charset="0"/>
              </a:rPr>
              <a:t>Đoán</a:t>
            </a:r>
            <a:r>
              <a:rPr dirty="0" smtClean="0">
                <a:solidFill>
                  <a:srgbClr val="FF0000"/>
                </a:solidFill>
                <a:latin typeface="Times New Roman" pitchFamily="18" charset="0"/>
                <a:cs typeface="Times New Roman" pitchFamily="18" charset="0"/>
              </a:rPr>
              <a:t> </a:t>
            </a:r>
            <a:r>
              <a:rPr dirty="0" err="1">
                <a:solidFill>
                  <a:srgbClr val="FF0000"/>
                </a:solidFill>
                <a:latin typeface="Times New Roman" pitchFamily="18" charset="0"/>
                <a:cs typeface="Times New Roman" pitchFamily="18" charset="0"/>
              </a:rPr>
              <a:t>tên</a:t>
            </a:r>
            <a:r>
              <a:rPr dirty="0">
                <a:solidFill>
                  <a:srgbClr val="FF0000"/>
                </a:solidFill>
                <a:latin typeface="Times New Roman" pitchFamily="18" charset="0"/>
                <a:cs typeface="Times New Roman" pitchFamily="18" charset="0"/>
              </a:rPr>
              <a:t> </a:t>
            </a:r>
            <a:r>
              <a:rPr dirty="0" err="1">
                <a:solidFill>
                  <a:srgbClr val="FF0000"/>
                </a:solidFill>
                <a:latin typeface="Times New Roman" pitchFamily="18" charset="0"/>
                <a:cs typeface="Times New Roman" pitchFamily="18" charset="0"/>
              </a:rPr>
              <a:t>động</a:t>
            </a:r>
            <a:r>
              <a:rPr dirty="0">
                <a:solidFill>
                  <a:srgbClr val="FF0000"/>
                </a:solidFill>
                <a:latin typeface="Times New Roman" pitchFamily="18" charset="0"/>
                <a:cs typeface="Times New Roman" pitchFamily="18" charset="0"/>
              </a:rPr>
              <a:t> </a:t>
            </a:r>
            <a:r>
              <a:rPr dirty="0" err="1">
                <a:solidFill>
                  <a:srgbClr val="FF0000"/>
                </a:solidFill>
                <a:latin typeface="Times New Roman" pitchFamily="18" charset="0"/>
                <a:cs typeface="Times New Roman" pitchFamily="18" charset="0"/>
              </a:rPr>
              <a:t>vật</a:t>
            </a:r>
            <a:r>
              <a:rPr dirty="0">
                <a:solidFill>
                  <a:srgbClr val="FF0000"/>
                </a:solidFill>
                <a:latin typeface="Times New Roman" pitchFamily="18" charset="0"/>
                <a:cs typeface="Times New Roman" pitchFamily="18" charset="0"/>
              </a:rPr>
              <a:t> </a:t>
            </a:r>
            <a:r>
              <a:rPr dirty="0" err="1">
                <a:solidFill>
                  <a:srgbClr val="FF0000"/>
                </a:solidFill>
                <a:latin typeface="Times New Roman" pitchFamily="18" charset="0"/>
                <a:cs typeface="Times New Roman" pitchFamily="18" charset="0"/>
              </a:rPr>
              <a:t>chân</a:t>
            </a:r>
            <a:r>
              <a:rPr dirty="0">
                <a:solidFill>
                  <a:srgbClr val="FF0000"/>
                </a:solidFill>
                <a:latin typeface="Times New Roman" pitchFamily="18" charset="0"/>
                <a:cs typeface="Times New Roman" pitchFamily="18" charset="0"/>
              </a:rPr>
              <a:t> </a:t>
            </a:r>
            <a:r>
              <a:rPr dirty="0" err="1">
                <a:solidFill>
                  <a:srgbClr val="FF0000"/>
                </a:solidFill>
                <a:latin typeface="Times New Roman" pitchFamily="18" charset="0"/>
                <a:cs typeface="Times New Roman" pitchFamily="18" charset="0"/>
              </a:rPr>
              <a:t>khớp</a:t>
            </a:r>
            <a:endParaRPr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sp>
        <p:nvSpPr>
          <p:cNvPr id="3" name="Content Placeholder 2"/>
          <p:cNvSpPr>
            <a:spLocks noGrp="1"/>
          </p:cNvSpPr>
          <p:nvPr>
            <p:ph idx="1"/>
          </p:nvPr>
        </p:nvSpPr>
        <p:spPr>
          <a:xfrm>
            <a:off x="569934" y="955893"/>
            <a:ext cx="8116866" cy="1110902"/>
          </a:xfrm>
        </p:spPr>
        <p:txBody>
          <a:bodyPr>
            <a:normAutofit fontScale="85000" lnSpcReduction="10000"/>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6</a:t>
            </a:r>
            <a:r>
              <a:rPr dirty="0" smtClean="0">
                <a:latin typeface="Times New Roman" pitchFamily="18" charset="0"/>
                <a:cs typeface="Times New Roman" pitchFamily="18" charset="0"/>
              </a:rPr>
              <a:t> </a:t>
            </a:r>
            <a:r>
              <a:rPr dirty="0" err="1">
                <a:latin typeface="Times New Roman" pitchFamily="18" charset="0"/>
                <a:cs typeface="Times New Roman" pitchFamily="18" charset="0"/>
              </a:rPr>
              <a:t>chân</a:t>
            </a:r>
            <a:r>
              <a:rPr dirty="0">
                <a:latin typeface="Times New Roman" pitchFamily="18" charset="0"/>
                <a:cs typeface="Times New Roman" pitchFamily="18" charset="0"/>
              </a:rPr>
              <a:t> </a:t>
            </a:r>
            <a:r>
              <a:rPr dirty="0" err="1">
                <a:latin typeface="Times New Roman" pitchFamily="18" charset="0"/>
                <a:cs typeface="Times New Roman" pitchFamily="18" charset="0"/>
              </a:rPr>
              <a:t>nhanh</a:t>
            </a:r>
            <a:r>
              <a:rPr dirty="0">
                <a:latin typeface="Times New Roman" pitchFamily="18" charset="0"/>
                <a:cs typeface="Times New Roman" pitchFamily="18" charset="0"/>
              </a:rPr>
              <a:t> </a:t>
            </a:r>
            <a:r>
              <a:rPr dirty="0" err="1">
                <a:latin typeface="Times New Roman" pitchFamily="18" charset="0"/>
                <a:cs typeface="Times New Roman" pitchFamily="18" charset="0"/>
              </a:rPr>
              <a:t>nhẹn</a:t>
            </a:r>
            <a:r>
              <a:rPr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di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bay, </a:t>
            </a:r>
            <a:r>
              <a:rPr lang="en-US" dirty="0" err="1" smtClean="0">
                <a:latin typeface="Times New Roman" pitchFamily="18" charset="0"/>
                <a:cs typeface="Times New Roman" pitchFamily="18" charset="0"/>
              </a:rPr>
              <a:t>bò,nhảy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dirty="0" err="1" smtClean="0">
                <a:latin typeface="Times New Roman" pitchFamily="18" charset="0"/>
                <a:cs typeface="Times New Roman" pitchFamily="18" charset="0"/>
              </a:rPr>
              <a:t>hích</a:t>
            </a:r>
            <a:r>
              <a:rPr dirty="0" smtClean="0">
                <a:latin typeface="Times New Roman" pitchFamily="18" charset="0"/>
                <a:cs typeface="Times New Roman" pitchFamily="18" charset="0"/>
              </a:rPr>
              <a:t> </a:t>
            </a:r>
            <a:r>
              <a:rPr dirty="0" err="1">
                <a:latin typeface="Times New Roman" pitchFamily="18" charset="0"/>
                <a:cs typeface="Times New Roman" pitchFamily="18" charset="0"/>
              </a:rPr>
              <a:t>ăn</a:t>
            </a:r>
            <a:r>
              <a:rPr dirty="0">
                <a:latin typeface="Times New Roman" pitchFamily="18" charset="0"/>
                <a:cs typeface="Times New Roman" pitchFamily="18" charset="0"/>
              </a:rPr>
              <a:t> </a:t>
            </a:r>
            <a:r>
              <a:rPr dirty="0" err="1">
                <a:latin typeface="Times New Roman" pitchFamily="18" charset="0"/>
                <a:cs typeface="Times New Roman" pitchFamily="18" charset="0"/>
              </a:rPr>
              <a:t>lá</a:t>
            </a:r>
            <a:r>
              <a:rPr dirty="0">
                <a:latin typeface="Times New Roman" pitchFamily="18" charset="0"/>
                <a:cs typeface="Times New Roman" pitchFamily="18" charset="0"/>
              </a:rPr>
              <a:t> non, </a:t>
            </a:r>
            <a:r>
              <a:rPr dirty="0" err="1">
                <a:latin typeface="Times New Roman" pitchFamily="18" charset="0"/>
                <a:cs typeface="Times New Roman" pitchFamily="18" charset="0"/>
              </a:rPr>
              <a:t>đôi</a:t>
            </a:r>
            <a:r>
              <a:rPr dirty="0">
                <a:latin typeface="Times New Roman" pitchFamily="18" charset="0"/>
                <a:cs typeface="Times New Roman" pitchFamily="18" charset="0"/>
              </a:rPr>
              <a:t> </a:t>
            </a:r>
            <a:r>
              <a:rPr dirty="0" err="1">
                <a:latin typeface="Times New Roman" pitchFamily="18" charset="0"/>
                <a:cs typeface="Times New Roman" pitchFamily="18" charset="0"/>
              </a:rPr>
              <a:t>khi</a:t>
            </a:r>
            <a:r>
              <a:rPr dirty="0">
                <a:latin typeface="Times New Roman" pitchFamily="18" charset="0"/>
                <a:cs typeface="Times New Roman" pitchFamily="18" charset="0"/>
              </a:rPr>
              <a:t> </a:t>
            </a:r>
            <a:r>
              <a:rPr dirty="0" err="1">
                <a:latin typeface="Times New Roman" pitchFamily="18" charset="0"/>
                <a:cs typeface="Times New Roman" pitchFamily="18" charset="0"/>
              </a:rPr>
              <a:t>phá</a:t>
            </a:r>
            <a:r>
              <a:rPr dirty="0">
                <a:latin typeface="Times New Roman" pitchFamily="18" charset="0"/>
                <a:cs typeface="Times New Roman" pitchFamily="18" charset="0"/>
              </a:rPr>
              <a:t> </a:t>
            </a:r>
            <a:r>
              <a:rPr dirty="0" err="1" smtClean="0">
                <a:latin typeface="Times New Roman" pitchFamily="18" charset="0"/>
                <a:cs typeface="Times New Roman" pitchFamily="18" charset="0"/>
              </a:rPr>
              <a:t>hoại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mùa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màng</a:t>
            </a:r>
            <a:r>
              <a:rPr lang="en-US" dirty="0" smtClean="0">
                <a:latin typeface="Times New Roman" pitchFamily="18" charset="0"/>
                <a:cs typeface="Times New Roman" pitchFamily="18" charset="0"/>
              </a:rPr>
              <a:t>.</a:t>
            </a:r>
          </a:p>
          <a:p>
            <a:pPr marL="0" indent="0">
              <a:buNone/>
            </a:pPr>
            <a:endParaRPr dirty="0">
              <a:latin typeface="Times New Roman" pitchFamily="18" charset="0"/>
              <a:cs typeface="Times New Roman" pitchFamily="18" charset="0"/>
            </a:endParaRPr>
          </a:p>
          <a:p>
            <a:endParaRPr dirty="0"/>
          </a:p>
          <a:p>
            <a:pPr marL="0" indent="0">
              <a:buNone/>
            </a:pP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67" y="2066795"/>
            <a:ext cx="6951945" cy="2772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sp>
        <p:nvSpPr>
          <p:cNvPr id="3" name="Content Placeholder 2"/>
          <p:cNvSpPr>
            <a:spLocks noGrp="1"/>
          </p:cNvSpPr>
          <p:nvPr>
            <p:ph idx="1"/>
          </p:nvPr>
        </p:nvSpPr>
        <p:spPr>
          <a:xfrm>
            <a:off x="457200" y="873691"/>
            <a:ext cx="8229600" cy="3720932"/>
          </a:xfrm>
        </p:spPr>
        <p:txBody>
          <a:bodyPr/>
          <a:lstStyle/>
          <a:p>
            <a:pPr marL="0" indent="0">
              <a:buNone/>
            </a:pPr>
            <a:r>
              <a:rPr dirty="0" err="1">
                <a:latin typeface="Times New Roman" pitchFamily="18" charset="0"/>
                <a:cs typeface="Times New Roman" pitchFamily="18" charset="0"/>
              </a:rPr>
              <a:t>Tám</a:t>
            </a:r>
            <a:r>
              <a:rPr dirty="0">
                <a:latin typeface="Times New Roman" pitchFamily="18" charset="0"/>
                <a:cs typeface="Times New Roman" pitchFamily="18" charset="0"/>
              </a:rPr>
              <a:t> </a:t>
            </a:r>
            <a:r>
              <a:rPr dirty="0" err="1">
                <a:latin typeface="Times New Roman" pitchFamily="18" charset="0"/>
                <a:cs typeface="Times New Roman" pitchFamily="18" charset="0"/>
              </a:rPr>
              <a:t>chân</a:t>
            </a:r>
            <a:r>
              <a:rPr dirty="0">
                <a:latin typeface="Times New Roman" pitchFamily="18" charset="0"/>
                <a:cs typeface="Times New Roman" pitchFamily="18" charset="0"/>
              </a:rPr>
              <a:t> </a:t>
            </a:r>
            <a:r>
              <a:rPr dirty="0" err="1">
                <a:latin typeface="Times New Roman" pitchFamily="18" charset="0"/>
                <a:cs typeface="Times New Roman" pitchFamily="18" charset="0"/>
              </a:rPr>
              <a:t>bò</a:t>
            </a:r>
            <a:r>
              <a:rPr dirty="0">
                <a:latin typeface="Times New Roman" pitchFamily="18" charset="0"/>
                <a:cs typeface="Times New Roman" pitchFamily="18" charset="0"/>
              </a:rPr>
              <a:t> </a:t>
            </a:r>
            <a:r>
              <a:rPr dirty="0" err="1">
                <a:latin typeface="Times New Roman" pitchFamily="18" charset="0"/>
                <a:cs typeface="Times New Roman" pitchFamily="18" charset="0"/>
              </a:rPr>
              <a:t>thấp</a:t>
            </a:r>
            <a:r>
              <a:rPr dirty="0">
                <a:latin typeface="Times New Roman" pitchFamily="18" charset="0"/>
                <a:cs typeface="Times New Roman" pitchFamily="18" charset="0"/>
              </a:rPr>
              <a:t>, </a:t>
            </a:r>
            <a:r>
              <a:rPr dirty="0" err="1">
                <a:latin typeface="Times New Roman" pitchFamily="18" charset="0"/>
                <a:cs typeface="Times New Roman" pitchFamily="18" charset="0"/>
              </a:rPr>
              <a:t>giăng</a:t>
            </a:r>
            <a:r>
              <a:rPr dirty="0">
                <a:latin typeface="Times New Roman" pitchFamily="18" charset="0"/>
                <a:cs typeface="Times New Roman" pitchFamily="18" charset="0"/>
              </a:rPr>
              <a:t> </a:t>
            </a:r>
            <a:r>
              <a:rPr dirty="0" err="1">
                <a:latin typeface="Times New Roman" pitchFamily="18" charset="0"/>
                <a:cs typeface="Times New Roman" pitchFamily="18" charset="0"/>
              </a:rPr>
              <a:t>tơ</a:t>
            </a:r>
            <a:r>
              <a:rPr dirty="0">
                <a:latin typeface="Times New Roman" pitchFamily="18" charset="0"/>
                <a:cs typeface="Times New Roman" pitchFamily="18" charset="0"/>
              </a:rPr>
              <a:t> </a:t>
            </a:r>
            <a:r>
              <a:rPr dirty="0" err="1" smtClean="0">
                <a:latin typeface="Times New Roman" pitchFamily="18" charset="0"/>
                <a:cs typeface="Times New Roman" pitchFamily="18" charset="0"/>
              </a:rPr>
              <a:t>giỏi</a:t>
            </a:r>
            <a:endParaRPr dirty="0">
              <a:latin typeface="Times New Roman" pitchFamily="18" charset="0"/>
              <a:cs typeface="Times New Roman" pitchFamily="18" charset="0"/>
            </a:endParaRPr>
          </a:p>
          <a:p>
            <a:pPr marL="0" indent="0">
              <a:buNone/>
            </a:pPr>
            <a:r>
              <a:rPr dirty="0" err="1">
                <a:latin typeface="Times New Roman" pitchFamily="18" charset="0"/>
                <a:cs typeface="Times New Roman" pitchFamily="18" charset="0"/>
              </a:rPr>
              <a:t>Lưới</a:t>
            </a:r>
            <a:r>
              <a:rPr dirty="0">
                <a:latin typeface="Times New Roman" pitchFamily="18" charset="0"/>
                <a:cs typeface="Times New Roman" pitchFamily="18" charset="0"/>
              </a:rPr>
              <a:t> </a:t>
            </a:r>
            <a:r>
              <a:rPr dirty="0" err="1">
                <a:latin typeface="Times New Roman" pitchFamily="18" charset="0"/>
                <a:cs typeface="Times New Roman" pitchFamily="18" charset="0"/>
              </a:rPr>
              <a:t>dệt</a:t>
            </a:r>
            <a:r>
              <a:rPr dirty="0">
                <a:latin typeface="Times New Roman" pitchFamily="18" charset="0"/>
                <a:cs typeface="Times New Roman" pitchFamily="18" charset="0"/>
              </a:rPr>
              <a:t> </a:t>
            </a:r>
            <a:r>
              <a:rPr dirty="0" err="1">
                <a:latin typeface="Times New Roman" pitchFamily="18" charset="0"/>
                <a:cs typeface="Times New Roman" pitchFamily="18" charset="0"/>
              </a:rPr>
              <a:t>chằng</a:t>
            </a:r>
            <a:r>
              <a:rPr dirty="0">
                <a:latin typeface="Times New Roman" pitchFamily="18" charset="0"/>
                <a:cs typeface="Times New Roman" pitchFamily="18" charset="0"/>
              </a:rPr>
              <a:t> </a:t>
            </a:r>
            <a:r>
              <a:rPr dirty="0" err="1">
                <a:latin typeface="Times New Roman" pitchFamily="18" charset="0"/>
                <a:cs typeface="Times New Roman" pitchFamily="18" charset="0"/>
              </a:rPr>
              <a:t>chịt</a:t>
            </a:r>
            <a:r>
              <a:rPr dirty="0">
                <a:latin typeface="Times New Roman" pitchFamily="18" charset="0"/>
                <a:cs typeface="Times New Roman" pitchFamily="18" charset="0"/>
              </a:rPr>
              <a:t>, </a:t>
            </a:r>
            <a:r>
              <a:rPr dirty="0" err="1">
                <a:latin typeface="Times New Roman" pitchFamily="18" charset="0"/>
                <a:cs typeface="Times New Roman" pitchFamily="18" charset="0"/>
              </a:rPr>
              <a:t>mồi</a:t>
            </a:r>
            <a:r>
              <a:rPr dirty="0">
                <a:latin typeface="Times New Roman" pitchFamily="18" charset="0"/>
                <a:cs typeface="Times New Roman" pitchFamily="18" charset="0"/>
              </a:rPr>
              <a:t> </a:t>
            </a:r>
            <a:r>
              <a:rPr dirty="0" err="1">
                <a:latin typeface="Times New Roman" pitchFamily="18" charset="0"/>
                <a:cs typeface="Times New Roman" pitchFamily="18" charset="0"/>
              </a:rPr>
              <a:t>sa</a:t>
            </a:r>
            <a:r>
              <a:rPr dirty="0">
                <a:latin typeface="Times New Roman" pitchFamily="18" charset="0"/>
                <a:cs typeface="Times New Roman" pitchFamily="18" charset="0"/>
              </a:rPr>
              <a:t> </a:t>
            </a:r>
            <a:r>
              <a:rPr dirty="0" err="1">
                <a:latin typeface="Times New Roman" pitchFamily="18" charset="0"/>
                <a:cs typeface="Times New Roman" pitchFamily="18" charset="0"/>
              </a:rPr>
              <a:t>chẳng</a:t>
            </a:r>
            <a:r>
              <a:rPr dirty="0">
                <a:latin typeface="Times New Roman" pitchFamily="18" charset="0"/>
                <a:cs typeface="Times New Roman" pitchFamily="18" charset="0"/>
              </a:rPr>
              <a:t> </a:t>
            </a:r>
            <a:r>
              <a:rPr dirty="0" err="1">
                <a:latin typeface="Times New Roman" pitchFamily="18" charset="0"/>
                <a:cs typeface="Times New Roman" pitchFamily="18" charset="0"/>
              </a:rPr>
              <a:t>chê</a:t>
            </a:r>
            <a:r>
              <a:rPr dirty="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endParaRPr dirty="0">
              <a:latin typeface="Times New Roman" pitchFamily="18" charset="0"/>
              <a:cs typeface="Times New Roman" pitchFamily="18" charset="0"/>
            </a:endParaRPr>
          </a:p>
          <a:p>
            <a:pPr marL="0" indent="0">
              <a:buNone/>
            </a:pPr>
            <a:r>
              <a:rPr lang="en-US" dirty="0" smtClean="0"/>
              <a:t> </a:t>
            </a: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5" y="2079321"/>
            <a:ext cx="6200383" cy="2401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sp>
        <p:nvSpPr>
          <p:cNvPr id="3" name="Content Placeholder 2"/>
          <p:cNvSpPr>
            <a:spLocks noGrp="1"/>
          </p:cNvSpPr>
          <p:nvPr>
            <p:ph idx="1"/>
          </p:nvPr>
        </p:nvSpPr>
        <p:spPr>
          <a:xfrm>
            <a:off x="275573" y="824370"/>
            <a:ext cx="8229600" cy="3394472"/>
          </a:xfrm>
        </p:spPr>
        <p:txBody>
          <a:bodyPr/>
          <a:lstStyle/>
          <a:p>
            <a:pPr marL="0" indent="0">
              <a:buNone/>
            </a:pPr>
            <a:r>
              <a:rPr lang="en-US" dirty="0" smtClean="0"/>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endParaRPr dirty="0">
              <a:latin typeface="Times New Roman" pitchFamily="18" charset="0"/>
              <a:cs typeface="Times New Roman" pitchFamily="18" charset="0"/>
            </a:endParaRPr>
          </a:p>
        </p:txBody>
      </p:sp>
      <p:sp>
        <p:nvSpPr>
          <p:cNvPr id="4" name="TextBox 3"/>
          <p:cNvSpPr txBox="1"/>
          <p:nvPr/>
        </p:nvSpPr>
        <p:spPr>
          <a:xfrm>
            <a:off x="914400" y="3086100"/>
            <a:ext cx="253596" cy="738664"/>
          </a:xfrm>
          <a:prstGeom prst="rect">
            <a:avLst/>
          </a:prstGeom>
          <a:noFill/>
        </p:spPr>
        <p:txBody>
          <a:bodyPr wrap="none">
            <a:spAutoFit/>
          </a:bodyPr>
          <a:lstStyle/>
          <a:p>
            <a:endParaRPr dirty="0"/>
          </a:p>
          <a:p>
            <a:pPr>
              <a:defRPr sz="2400" b="1">
                <a:solidFill>
                  <a:srgbClr val="FF0000"/>
                </a:solidFill>
              </a:defRPr>
            </a:pPr>
            <a:r>
              <a:rPr lang="en-US" dirty="0" smtClean="0"/>
              <a:t> </a:t>
            </a: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68" y="2029217"/>
            <a:ext cx="5924810" cy="2557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dirty="0">
                <a:latin typeface="Times New Roman" pitchFamily="18" charset="0"/>
                <a:cs typeface="Times New Roman" pitchFamily="18" charset="0"/>
              </a:rPr>
              <a:t>Mai </a:t>
            </a:r>
            <a:r>
              <a:rPr dirty="0" err="1">
                <a:latin typeface="Times New Roman" pitchFamily="18" charset="0"/>
                <a:cs typeface="Times New Roman" pitchFamily="18" charset="0"/>
              </a:rPr>
              <a:t>cứng</a:t>
            </a:r>
            <a:r>
              <a:rPr dirty="0">
                <a:latin typeface="Times New Roman" pitchFamily="18" charset="0"/>
                <a:cs typeface="Times New Roman" pitchFamily="18" charset="0"/>
              </a:rPr>
              <a:t> </a:t>
            </a:r>
            <a:r>
              <a:rPr dirty="0" err="1">
                <a:latin typeface="Times New Roman" pitchFamily="18" charset="0"/>
                <a:cs typeface="Times New Roman" pitchFamily="18" charset="0"/>
              </a:rPr>
              <a:t>như</a:t>
            </a:r>
            <a:r>
              <a:rPr dirty="0">
                <a:latin typeface="Times New Roman" pitchFamily="18" charset="0"/>
                <a:cs typeface="Times New Roman" pitchFamily="18" charset="0"/>
              </a:rPr>
              <a:t> </a:t>
            </a:r>
            <a:r>
              <a:rPr dirty="0" err="1">
                <a:latin typeface="Times New Roman" pitchFamily="18" charset="0"/>
                <a:cs typeface="Times New Roman" pitchFamily="18" charset="0"/>
              </a:rPr>
              <a:t>thép</a:t>
            </a:r>
            <a:r>
              <a:rPr dirty="0">
                <a:latin typeface="Times New Roman" pitchFamily="18" charset="0"/>
                <a:cs typeface="Times New Roman" pitchFamily="18" charset="0"/>
              </a:rPr>
              <a:t>, </a:t>
            </a:r>
            <a:r>
              <a:rPr dirty="0" err="1">
                <a:latin typeface="Times New Roman" pitchFamily="18" charset="0"/>
                <a:cs typeface="Times New Roman" pitchFamily="18" charset="0"/>
              </a:rPr>
              <a:t>càng</a:t>
            </a:r>
            <a:r>
              <a:rPr dirty="0">
                <a:latin typeface="Times New Roman" pitchFamily="18" charset="0"/>
                <a:cs typeface="Times New Roman" pitchFamily="18" charset="0"/>
              </a:rPr>
              <a:t> to </a:t>
            </a:r>
            <a:r>
              <a:rPr dirty="0" err="1">
                <a:latin typeface="Times New Roman" pitchFamily="18" charset="0"/>
                <a:cs typeface="Times New Roman" pitchFamily="18" charset="0"/>
              </a:rPr>
              <a:t>đe</a:t>
            </a:r>
            <a:r>
              <a:rPr dirty="0">
                <a:latin typeface="Times New Roman" pitchFamily="18" charset="0"/>
                <a:cs typeface="Times New Roman" pitchFamily="18" charset="0"/>
              </a:rPr>
              <a:t> </a:t>
            </a:r>
            <a:r>
              <a:rPr dirty="0" err="1">
                <a:latin typeface="Times New Roman" pitchFamily="18" charset="0"/>
                <a:cs typeface="Times New Roman" pitchFamily="18" charset="0"/>
              </a:rPr>
              <a:t>doạ</a:t>
            </a:r>
            <a:r>
              <a:rPr dirty="0">
                <a:latin typeface="Times New Roman" pitchFamily="18" charset="0"/>
                <a:cs typeface="Times New Roman" pitchFamily="18" charset="0"/>
              </a:rPr>
              <a:t>,</a:t>
            </a:r>
          </a:p>
          <a:p>
            <a:pPr marL="0" indent="0" algn="ctr">
              <a:buNone/>
            </a:pPr>
            <a:r>
              <a:rPr dirty="0" err="1">
                <a:latin typeface="Times New Roman" pitchFamily="18" charset="0"/>
                <a:cs typeface="Times New Roman" pitchFamily="18" charset="0"/>
              </a:rPr>
              <a:t>Sống</a:t>
            </a:r>
            <a:r>
              <a:rPr dirty="0">
                <a:latin typeface="Times New Roman" pitchFamily="18" charset="0"/>
                <a:cs typeface="Times New Roman" pitchFamily="18" charset="0"/>
              </a:rPr>
              <a:t> ở </a:t>
            </a:r>
            <a:r>
              <a:rPr dirty="0" err="1">
                <a:latin typeface="Times New Roman" pitchFamily="18" charset="0"/>
                <a:cs typeface="Times New Roman" pitchFamily="18" charset="0"/>
              </a:rPr>
              <a:t>dưới</a:t>
            </a:r>
            <a:r>
              <a:rPr dirty="0">
                <a:latin typeface="Times New Roman" pitchFamily="18" charset="0"/>
                <a:cs typeface="Times New Roman" pitchFamily="18" charset="0"/>
              </a:rPr>
              <a:t> </a:t>
            </a:r>
            <a:r>
              <a:rPr dirty="0" err="1">
                <a:latin typeface="Times New Roman" pitchFamily="18" charset="0"/>
                <a:cs typeface="Times New Roman" pitchFamily="18" charset="0"/>
              </a:rPr>
              <a:t>nước</a:t>
            </a:r>
            <a:r>
              <a:rPr dirty="0">
                <a:latin typeface="Times New Roman" pitchFamily="18" charset="0"/>
                <a:cs typeface="Times New Roman" pitchFamily="18" charset="0"/>
              </a:rPr>
              <a:t>, </a:t>
            </a:r>
            <a:r>
              <a:rPr dirty="0" err="1">
                <a:latin typeface="Times New Roman" pitchFamily="18" charset="0"/>
                <a:cs typeface="Times New Roman" pitchFamily="18" charset="0"/>
              </a:rPr>
              <a:t>bò</a:t>
            </a:r>
            <a:r>
              <a:rPr dirty="0">
                <a:latin typeface="Times New Roman" pitchFamily="18" charset="0"/>
                <a:cs typeface="Times New Roman" pitchFamily="18" charset="0"/>
              </a:rPr>
              <a:t> </a:t>
            </a:r>
            <a:r>
              <a:rPr dirty="0" err="1">
                <a:latin typeface="Times New Roman" pitchFamily="18" charset="0"/>
                <a:cs typeface="Times New Roman" pitchFamily="18" charset="0"/>
              </a:rPr>
              <a:t>ngang</a:t>
            </a:r>
            <a:r>
              <a:rPr dirty="0">
                <a:latin typeface="Times New Roman" pitchFamily="18" charset="0"/>
                <a:cs typeface="Times New Roman" pitchFamily="18" charset="0"/>
              </a:rPr>
              <a:t> </a:t>
            </a:r>
            <a:r>
              <a:rPr dirty="0" err="1">
                <a:latin typeface="Times New Roman" pitchFamily="18" charset="0"/>
                <a:cs typeface="Times New Roman" pitchFamily="18" charset="0"/>
              </a:rPr>
              <a:t>mới</a:t>
            </a:r>
            <a:r>
              <a:rPr dirty="0">
                <a:latin typeface="Times New Roman" pitchFamily="18" charset="0"/>
                <a:cs typeface="Times New Roman" pitchFamily="18" charset="0"/>
              </a:rPr>
              <a:t> </a:t>
            </a:r>
            <a:r>
              <a:rPr dirty="0" err="1">
                <a:latin typeface="Times New Roman" pitchFamily="18" charset="0"/>
                <a:cs typeface="Times New Roman" pitchFamily="18" charset="0"/>
              </a:rPr>
              <a:t>lạ</a:t>
            </a:r>
            <a:r>
              <a:rPr dirty="0">
                <a:latin typeface="Times New Roman" pitchFamily="18" charset="0"/>
                <a:cs typeface="Times New Roman" pitchFamily="18" charset="0"/>
              </a:rPr>
              <a:t>.</a:t>
            </a:r>
          </a:p>
          <a:p>
            <a:pPr marL="0" indent="0">
              <a:buNone/>
            </a:pPr>
            <a:endParaRPr dirty="0"/>
          </a:p>
          <a:p>
            <a:pPr marL="0" indent="0">
              <a:buNone/>
            </a:pPr>
            <a:r>
              <a:rPr lang="en-US" dirty="0" smtClean="0"/>
              <a:t> </a:t>
            </a: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60" y="2455099"/>
            <a:ext cx="6400800" cy="2458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trúc</a:t>
            </a: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rồng</a:t>
            </a: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hồng</a:t>
            </a:r>
            <a:endParaRPr lang="en-US" dirty="0">
              <a:latin typeface="Times New Roman" pitchFamily="18" charset="0"/>
              <a:cs typeface="Times New Roman" pitchFamily="18" charset="0"/>
            </a:endParaRPr>
          </a:p>
        </p:txBody>
      </p:sp>
      <p:sp>
        <p:nvSpPr>
          <p:cNvPr id="4"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888" y="2820705"/>
            <a:ext cx="4178213" cy="2322795"/>
          </a:xfrm>
          <a:prstGeom prst="rect">
            <a:avLst/>
          </a:prstGeom>
        </p:spPr>
      </p:pic>
    </p:spTree>
    <p:extLst>
      <p:ext uri="{BB962C8B-B14F-4D97-AF65-F5344CB8AC3E}">
        <p14:creationId xmlns:p14="http://schemas.microsoft.com/office/powerpoint/2010/main" val="3517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latin typeface="Times New Roman" pitchFamily="18" charset="0"/>
                <a:cs typeface="Times New Roman" pitchFamily="18" charset="0"/>
              </a:rPr>
              <a:t>Đố</a:t>
            </a:r>
            <a:r>
              <a:rPr dirty="0">
                <a:latin typeface="Times New Roman" pitchFamily="18" charset="0"/>
                <a:cs typeface="Times New Roman" pitchFamily="18" charset="0"/>
              </a:rPr>
              <a:t> </a:t>
            </a:r>
            <a:r>
              <a:rPr dirty="0" err="1">
                <a:latin typeface="Times New Roman" pitchFamily="18" charset="0"/>
                <a:cs typeface="Times New Roman" pitchFamily="18" charset="0"/>
              </a:rPr>
              <a:t>vui</a:t>
            </a:r>
            <a:r>
              <a:rPr dirty="0">
                <a:latin typeface="Times New Roman" pitchFamily="18" charset="0"/>
                <a:cs typeface="Times New Roman" pitchFamily="18" charset="0"/>
              </a:rPr>
              <a:t>: </a:t>
            </a:r>
            <a:r>
              <a:rPr dirty="0" err="1">
                <a:latin typeface="Times New Roman" pitchFamily="18" charset="0"/>
                <a:cs typeface="Times New Roman" pitchFamily="18" charset="0"/>
              </a:rPr>
              <a:t>Đoán</a:t>
            </a:r>
            <a:r>
              <a:rPr dirty="0">
                <a:latin typeface="Times New Roman" pitchFamily="18" charset="0"/>
                <a:cs typeface="Times New Roman" pitchFamily="18" charset="0"/>
              </a:rPr>
              <a:t> </a:t>
            </a:r>
            <a:r>
              <a:rPr dirty="0" err="1">
                <a:latin typeface="Times New Roman" pitchFamily="18" charset="0"/>
                <a:cs typeface="Times New Roman" pitchFamily="18" charset="0"/>
              </a:rPr>
              <a:t>tên</a:t>
            </a:r>
            <a:r>
              <a:rPr dirty="0">
                <a:latin typeface="Times New Roman" pitchFamily="18" charset="0"/>
                <a:cs typeface="Times New Roman" pitchFamily="18" charset="0"/>
              </a:rPr>
              <a:t> </a:t>
            </a:r>
            <a:r>
              <a:rPr dirty="0" err="1">
                <a:latin typeface="Times New Roman" pitchFamily="18" charset="0"/>
                <a:cs typeface="Times New Roman" pitchFamily="18" charset="0"/>
              </a:rPr>
              <a:t>động</a:t>
            </a:r>
            <a:r>
              <a:rPr dirty="0">
                <a:latin typeface="Times New Roman" pitchFamily="18" charset="0"/>
                <a:cs typeface="Times New Roman" pitchFamily="18" charset="0"/>
              </a:rPr>
              <a:t> </a:t>
            </a:r>
            <a:r>
              <a:rPr dirty="0" err="1">
                <a:latin typeface="Times New Roman" pitchFamily="18" charset="0"/>
                <a:cs typeface="Times New Roman" pitchFamily="18" charset="0"/>
              </a:rPr>
              <a:t>vật</a:t>
            </a:r>
            <a:endParaRPr dirty="0">
              <a:latin typeface="Times New Roman" pitchFamily="18" charset="0"/>
              <a:cs typeface="Times New Roman" pitchFamily="18" charset="0"/>
            </a:endParaRPr>
          </a:p>
        </p:txBody>
      </p:sp>
      <p:sp>
        <p:nvSpPr>
          <p:cNvPr id="3" name="Content Placeholder 2"/>
          <p:cNvSpPr>
            <a:spLocks noGrp="1"/>
          </p:cNvSpPr>
          <p:nvPr>
            <p:ph idx="1"/>
          </p:nvPr>
        </p:nvSpPr>
        <p:spPr>
          <a:xfrm>
            <a:off x="501041" y="824370"/>
            <a:ext cx="8229600" cy="3394472"/>
          </a:xfrm>
        </p:spPr>
        <p:txBody>
          <a:bodyPr/>
          <a:lstStyle/>
          <a:p>
            <a:pPr marL="0" indent="0" algn="ctr">
              <a:buNone/>
            </a:pPr>
            <a:r>
              <a:rPr dirty="0" err="1">
                <a:latin typeface="Times New Roman" pitchFamily="18" charset="0"/>
                <a:cs typeface="Times New Roman" pitchFamily="18" charset="0"/>
              </a:rPr>
              <a:t>Thân</a:t>
            </a:r>
            <a:r>
              <a:rPr dirty="0">
                <a:latin typeface="Times New Roman" pitchFamily="18" charset="0"/>
                <a:cs typeface="Times New Roman" pitchFamily="18" charset="0"/>
              </a:rPr>
              <a:t> </a:t>
            </a:r>
            <a:r>
              <a:rPr dirty="0" err="1">
                <a:latin typeface="Times New Roman" pitchFamily="18" charset="0"/>
                <a:cs typeface="Times New Roman" pitchFamily="18" charset="0"/>
              </a:rPr>
              <a:t>hình</a:t>
            </a:r>
            <a:r>
              <a:rPr dirty="0">
                <a:latin typeface="Times New Roman" pitchFamily="18" charset="0"/>
                <a:cs typeface="Times New Roman" pitchFamily="18" charset="0"/>
              </a:rPr>
              <a:t> </a:t>
            </a:r>
            <a:r>
              <a:rPr dirty="0" err="1">
                <a:latin typeface="Times New Roman" pitchFamily="18" charset="0"/>
                <a:cs typeface="Times New Roman" pitchFamily="18" charset="0"/>
              </a:rPr>
              <a:t>nhỏ</a:t>
            </a:r>
            <a:r>
              <a:rPr dirty="0">
                <a:latin typeface="Times New Roman" pitchFamily="18" charset="0"/>
                <a:cs typeface="Times New Roman" pitchFamily="18" charset="0"/>
              </a:rPr>
              <a:t> </a:t>
            </a:r>
            <a:r>
              <a:rPr dirty="0" err="1">
                <a:latin typeface="Times New Roman" pitchFamily="18" charset="0"/>
                <a:cs typeface="Times New Roman" pitchFamily="18" charset="0"/>
              </a:rPr>
              <a:t>bé</a:t>
            </a:r>
            <a:r>
              <a:rPr dirty="0">
                <a:latin typeface="Times New Roman" pitchFamily="18" charset="0"/>
                <a:cs typeface="Times New Roman" pitchFamily="18" charset="0"/>
              </a:rPr>
              <a:t>, </a:t>
            </a:r>
            <a:r>
              <a:rPr dirty="0" err="1">
                <a:latin typeface="Times New Roman" pitchFamily="18" charset="0"/>
                <a:cs typeface="Times New Roman" pitchFamily="18" charset="0"/>
              </a:rPr>
              <a:t>biết</a:t>
            </a:r>
            <a:r>
              <a:rPr dirty="0">
                <a:latin typeface="Times New Roman" pitchFamily="18" charset="0"/>
                <a:cs typeface="Times New Roman" pitchFamily="18" charset="0"/>
              </a:rPr>
              <a:t> bay </a:t>
            </a:r>
            <a:r>
              <a:rPr dirty="0" err="1">
                <a:latin typeface="Times New Roman" pitchFamily="18" charset="0"/>
                <a:cs typeface="Times New Roman" pitchFamily="18" charset="0"/>
              </a:rPr>
              <a:t>biết</a:t>
            </a:r>
            <a:r>
              <a:rPr dirty="0">
                <a:latin typeface="Times New Roman" pitchFamily="18" charset="0"/>
                <a:cs typeface="Times New Roman" pitchFamily="18" charset="0"/>
              </a:rPr>
              <a:t> </a:t>
            </a:r>
            <a:r>
              <a:rPr dirty="0" err="1" smtClean="0">
                <a:latin typeface="Times New Roman" pitchFamily="18" charset="0"/>
                <a:cs typeface="Times New Roman" pitchFamily="18" charset="0"/>
              </a:rPr>
              <a:t>bò</a:t>
            </a:r>
            <a:endParaRPr dirty="0">
              <a:latin typeface="Times New Roman" pitchFamily="18" charset="0"/>
              <a:cs typeface="Times New Roman" pitchFamily="18" charset="0"/>
            </a:endParaRPr>
          </a:p>
          <a:p>
            <a:pPr marL="0" indent="0" algn="ctr">
              <a:buNone/>
            </a:pPr>
            <a:r>
              <a:rPr dirty="0" err="1">
                <a:latin typeface="Times New Roman" pitchFamily="18" charset="0"/>
                <a:cs typeface="Times New Roman" pitchFamily="18" charset="0"/>
              </a:rPr>
              <a:t>Sống</a:t>
            </a:r>
            <a:r>
              <a:rPr dirty="0">
                <a:latin typeface="Times New Roman" pitchFamily="18" charset="0"/>
                <a:cs typeface="Times New Roman" pitchFamily="18" charset="0"/>
              </a:rPr>
              <a:t> </a:t>
            </a:r>
            <a:r>
              <a:rPr dirty="0" err="1">
                <a:latin typeface="Times New Roman" pitchFamily="18" charset="0"/>
                <a:cs typeface="Times New Roman" pitchFamily="18" charset="0"/>
              </a:rPr>
              <a:t>bầy</a:t>
            </a:r>
            <a:r>
              <a:rPr dirty="0">
                <a:latin typeface="Times New Roman" pitchFamily="18" charset="0"/>
                <a:cs typeface="Times New Roman" pitchFamily="18" charset="0"/>
              </a:rPr>
              <a:t> </a:t>
            </a:r>
            <a:r>
              <a:rPr dirty="0" err="1">
                <a:latin typeface="Times New Roman" pitchFamily="18" charset="0"/>
                <a:cs typeface="Times New Roman" pitchFamily="18" charset="0"/>
              </a:rPr>
              <a:t>thành</a:t>
            </a:r>
            <a:r>
              <a:rPr dirty="0">
                <a:latin typeface="Times New Roman" pitchFamily="18" charset="0"/>
                <a:cs typeface="Times New Roman" pitchFamily="18" charset="0"/>
              </a:rPr>
              <a:t> </a:t>
            </a:r>
            <a:r>
              <a:rPr dirty="0" err="1">
                <a:latin typeface="Times New Roman" pitchFamily="18" charset="0"/>
                <a:cs typeface="Times New Roman" pitchFamily="18" charset="0"/>
              </a:rPr>
              <a:t>tổ</a:t>
            </a:r>
            <a:r>
              <a:rPr dirty="0">
                <a:latin typeface="Times New Roman" pitchFamily="18" charset="0"/>
                <a:cs typeface="Times New Roman" pitchFamily="18" charset="0"/>
              </a:rPr>
              <a:t>, </a:t>
            </a:r>
            <a:r>
              <a:rPr dirty="0" err="1">
                <a:latin typeface="Times New Roman" pitchFamily="18" charset="0"/>
                <a:cs typeface="Times New Roman" pitchFamily="18" charset="0"/>
              </a:rPr>
              <a:t>chăm</a:t>
            </a:r>
            <a:r>
              <a:rPr dirty="0">
                <a:latin typeface="Times New Roman" pitchFamily="18" charset="0"/>
                <a:cs typeface="Times New Roman" pitchFamily="18" charset="0"/>
              </a:rPr>
              <a:t> </a:t>
            </a:r>
            <a:r>
              <a:rPr dirty="0" err="1">
                <a:latin typeface="Times New Roman" pitchFamily="18" charset="0"/>
                <a:cs typeface="Times New Roman" pitchFamily="18" charset="0"/>
              </a:rPr>
              <a:t>chỉ</a:t>
            </a:r>
            <a:r>
              <a:rPr dirty="0">
                <a:latin typeface="Times New Roman" pitchFamily="18" charset="0"/>
                <a:cs typeface="Times New Roman" pitchFamily="18" charset="0"/>
              </a:rPr>
              <a:t> </a:t>
            </a:r>
            <a:r>
              <a:rPr dirty="0" err="1">
                <a:latin typeface="Times New Roman" pitchFamily="18" charset="0"/>
                <a:cs typeface="Times New Roman" pitchFamily="18" charset="0"/>
              </a:rPr>
              <a:t>khỏi</a:t>
            </a:r>
            <a:r>
              <a:rPr dirty="0">
                <a:latin typeface="Times New Roman" pitchFamily="18" charset="0"/>
                <a:cs typeface="Times New Roman" pitchFamily="18" charset="0"/>
              </a:rPr>
              <a:t> lo</a:t>
            </a:r>
            <a:r>
              <a:rPr dirty="0" smtClean="0">
                <a:latin typeface="Times New Roman" pitchFamily="18" charset="0"/>
                <a:cs typeface="Times New Roman" pitchFamily="18" charset="0"/>
              </a:rPr>
              <a:t>.</a:t>
            </a:r>
            <a:endParaRPr dirty="0">
              <a:latin typeface="Times New Roman" pitchFamily="18" charset="0"/>
              <a:cs typeface="Times New Roman" pitchFamily="18" charset="0"/>
            </a:endParaRPr>
          </a:p>
          <a:p>
            <a:endParaRPr dirty="0"/>
          </a:p>
          <a:p>
            <a:pPr marL="0" indent="0">
              <a:buNone/>
            </a:pP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85" y="2336105"/>
            <a:ext cx="5736919" cy="2564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836"/>
            <a:ext cx="8210811" cy="1662830"/>
          </a:xfrm>
        </p:spPr>
        <p:txBody>
          <a:bodyPr>
            <a:normAutofit fontScale="90000"/>
          </a:bodyPr>
          <a:lstStyle/>
          <a:p>
            <a:r>
              <a:rPr lang="nl-NL" dirty="0" smtClean="0"/>
              <a:t/>
            </a:r>
            <a:br>
              <a:rPr lang="nl-NL" dirty="0" smtClean="0"/>
            </a:br>
            <a:r>
              <a:rPr lang="nl-NL" sz="3600" b="1" dirty="0" smtClean="0">
                <a:latin typeface="Times New Roman" pitchFamily="18" charset="0"/>
                <a:cs typeface="Times New Roman" pitchFamily="18" charset="0"/>
              </a:rPr>
              <a:t>Tiết  </a:t>
            </a:r>
            <a:r>
              <a:rPr lang="nl-NL" sz="3600" b="1" dirty="0">
                <a:latin typeface="Times New Roman" pitchFamily="18" charset="0"/>
                <a:cs typeface="Times New Roman" pitchFamily="18" charset="0"/>
              </a:rPr>
              <a:t>126.BÀI 22. ĐA DẠNG ĐỘNG VẬT KHÔNG XƯƠNG SỐNG(tiết 5)</a:t>
            </a:r>
            <a:r>
              <a:rPr lang="en-US" sz="3600" b="1" dirty="0" smtClean="0">
                <a:latin typeface="Times New Roman" pitchFamily="18" charset="0"/>
                <a:cs typeface="Times New Roman" pitchFamily="18" charset="0"/>
              </a:rPr>
              <a:t> </a:t>
            </a:r>
            <a:br>
              <a:rPr lang="en-US" sz="3600" b="1" dirty="0" smtClean="0">
                <a:latin typeface="Times New Roman" pitchFamily="18" charset="0"/>
                <a:cs typeface="Times New Roman" pitchFamily="18" charset="0"/>
              </a:rPr>
            </a:br>
            <a:r>
              <a:rPr lang="en-US" sz="3600" b="1" dirty="0" err="1" smtClean="0">
                <a:latin typeface="Times New Roman" pitchFamily="18" charset="0"/>
                <a:cs typeface="Times New Roman" pitchFamily="18" charset="0"/>
              </a:rPr>
              <a:t>5.</a:t>
            </a:r>
            <a:r>
              <a:rPr lang="en-US" dirty="0" err="1" smtClean="0">
                <a:latin typeface="Times New Roman" pitchFamily="18" charset="0"/>
                <a:cs typeface="Times New Roman" pitchFamily="18" charset="0"/>
              </a:rPr>
              <a:t>Ngành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khớp</a:t>
            </a:r>
            <a:endParaRPr dirty="0">
              <a:latin typeface="Times New Roman" pitchFamily="18" charset="0"/>
              <a:cs typeface="Times New Roman" pitchFamily="18" charset="0"/>
            </a:endParaRPr>
          </a:p>
        </p:txBody>
      </p:sp>
      <p:sp>
        <p:nvSpPr>
          <p:cNvPr id="4" name="Content Placeholder 3"/>
          <p:cNvSpPr>
            <a:spLocks noGrp="1"/>
          </p:cNvSpPr>
          <p:nvPr>
            <p:ph idx="1"/>
          </p:nvPr>
        </p:nvSpPr>
        <p:spPr>
          <a:xfrm>
            <a:off x="438410" y="1944665"/>
            <a:ext cx="8229600" cy="2274176"/>
          </a:xfrm>
        </p:spPr>
        <p:txBody>
          <a:bodyPr>
            <a:normAutofit fontScale="92500" lnSpcReduction="20000"/>
          </a:bodyPr>
          <a:lstStyle/>
          <a:p>
            <a:pPr marL="0" indent="0">
              <a:buNone/>
            </a:pPr>
            <a:r>
              <a:rPr lang="nl-NL" sz="2800" b="1" dirty="0" smtClean="0">
                <a:latin typeface="Times New Roman" pitchFamily="18" charset="0"/>
                <a:cs typeface="Times New Roman" pitchFamily="18" charset="0"/>
              </a:rPr>
              <a:t>Yêu cầu cần đạt:</a:t>
            </a:r>
          </a:p>
          <a:p>
            <a:pPr marL="0" indent="0">
              <a:buNone/>
            </a:pPr>
            <a:r>
              <a:rPr lang="nl-NL" sz="2800" dirty="0" smtClean="0"/>
              <a:t>- </a:t>
            </a:r>
            <a:r>
              <a:rPr lang="nl-NL" sz="2800" dirty="0">
                <a:latin typeface="Times New Roman" pitchFamily="18" charset="0"/>
                <a:cs typeface="Times New Roman" pitchFamily="18" charset="0"/>
              </a:rPr>
              <a:t>Nhận biết được các nhóm động vật ngành Chân khớp dựa vào quan sát hình ảnh hình thái (hoặc mẫu vật) của chúng. Gọi được tên một số động vật ngành chân khớp điển hình.</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Nêu được một số ích lợi và tác hại của động vật ngành Chân khớp trong thực  tiễn.</a:t>
            </a:r>
            <a:endParaRPr lang="en-US"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541</Words>
  <Application>Microsoft Office PowerPoint</Application>
  <PresentationFormat>On-screen Show (16:9)</PresentationFormat>
  <Paragraphs>54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“Ai nhanh hơn?”  Đoán tên động vật chân khớp</vt:lpstr>
      <vt:lpstr>Đố vui: Đoán tên động vật</vt:lpstr>
      <vt:lpstr>Đố vui: Đoán tên động vật</vt:lpstr>
      <vt:lpstr>Đố vui: Đoán tên động vật</vt:lpstr>
      <vt:lpstr>Đố vui: Đoán tên động vật</vt:lpstr>
      <vt:lpstr>Đố vui: Đoán tên động vật</vt:lpstr>
      <vt:lpstr>Đố vui: Đoán tên động vật</vt:lpstr>
      <vt:lpstr> Tiết  126.BÀI 22. ĐA DẠNG ĐỘNG VẬT KHÔNG XƯƠNG SỐNG(tiết 5)  5.Ngành chân khớp</vt:lpstr>
      <vt:lpstr>Thảo luận</vt:lpstr>
      <vt:lpstr>Thảo luận</vt:lpstr>
      <vt:lpstr>PowerPoint Presentation</vt:lpstr>
      <vt:lpstr>Thực hành quan sát, nhận biết động vật ngành chân khớp</vt:lpstr>
      <vt:lpstr>LUYỆN TẬP </vt:lpstr>
      <vt:lpstr>Luyện tập: </vt:lpstr>
      <vt:lpstr>Luyện tập: </vt:lpstr>
      <vt:lpstr>Vận dụng</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Đoán tên động vật chân khớp</dc:title>
  <dc:subject/>
  <dc:creator/>
  <cp:keywords/>
  <dc:description>generated using python-pptx</dc:description>
  <cp:lastModifiedBy>Thanh Cong</cp:lastModifiedBy>
  <cp:revision>37</cp:revision>
  <dcterms:created xsi:type="dcterms:W3CDTF">2013-01-27T09:14:16Z</dcterms:created>
  <dcterms:modified xsi:type="dcterms:W3CDTF">2025-04-14T14:47:37Z</dcterms:modified>
  <cp:category/>
</cp:coreProperties>
</file>