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EA0E-1F01-380F-8772-7586633B1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7A764-7DE4-9342-1CBC-55C613871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BB16-610A-BC3C-A59C-90096716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670A1-FC49-1483-E3A6-9B6AF5E3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836FE-4C6D-2C65-5BCE-0D228D0D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96B7-7E62-A368-5073-0C1CF464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04473F-FF84-0D78-E079-F8734D17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70394-0D30-ABAA-C239-66B3F2CB4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66034-79A8-E379-51E4-18BD1C857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CB779-B5DD-2C03-E786-58372FD9D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8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B97A7A-9941-ED80-6FE6-B58A3EA2A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FB44DC-8F75-B009-5E2E-9BC90828A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B55F9-2680-4CE7-1918-4A14C57E0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5E45C-5027-77F9-498A-E7F58BB9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B4FDC-0357-DDCC-7AB7-FE273BDD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1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72ABB-3EC4-E077-3C44-3D9107674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CF910-2D02-82CD-92A6-AB9AD61FD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097A8-FE88-DBB3-652F-03F747EE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86C56-D6C5-E8B3-8131-EF106252B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7D7AA-4255-9320-8C0A-A138FC0F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9045-8EDF-A0C0-56C8-549ECAC03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49D5A-C774-8097-66F7-14CC3E51D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8204B-8E06-DB59-2C9D-CC06F220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ADA97-F6ED-68F6-4075-B452086F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298E5-F3D3-4FC5-8D84-A71C233AE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8064-BAAA-5131-EC7D-F4F815F1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B63D1-9DC8-4DF9-C2C9-C301A405A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46E310-BFBB-3490-E5A6-95A051A9A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1BBC9-B6C3-6121-01BC-4CC9DFDEC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33FB0-31DB-4989-F81D-0E008790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1A0FA-01B0-8299-2DFB-0D015B38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7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E7B93-60C6-4441-E01C-79C0B70D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6C5C6-9337-079F-165F-193D7DCDD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5754B4-683D-CD2E-2BC7-29FB2BE01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9DE00-58C1-F095-21DF-16ECA1D96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B275C-4F63-93E2-B92A-78892F67A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BC78C8-6F53-2BF3-27D8-AD0F057C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C1ACE1-4C6C-358F-C817-E9D22CAC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6E4B48-E958-2563-BE4E-2191A518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8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3E14D-A28A-05C6-7D52-DB251CF13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A20EB2-9058-223E-5D24-50197646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BF2A0B-72BD-3A60-F786-ED09DA72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CAEA4E-A649-E341-DCBC-C2B3EE21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97E157-880F-4572-3D2E-74C0B33A8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F02AF-C8B4-6D75-D420-54304B87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ACE6D-CAC6-67F5-70B5-A1FDE819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3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E5BCC-7F48-51CF-0AED-892DCF94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1C449-508C-CA76-71A0-1773067B7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0553EC-98B5-3C15-39F0-5C480AB25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769B3-E432-CEA8-C3FD-C10596B40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2B2B4-2EF8-163C-8D45-A856CC7A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40131-D06B-9896-EDD2-1EC6DF1C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DDFDA-44EC-9241-0579-69CAD3999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82E7F9-0B70-E7E7-3AB4-6850C5286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A5C2E3-C251-5EF8-5702-15497CE13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281DD-6210-BA50-B603-26284C6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3C7E2-33D1-D8C7-D2AF-2887C579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0CB8B-A1F7-DBE4-E254-45B4BA8B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0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AC799-755F-E99E-C2B0-98593768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24A60-391C-1AB9-2F3E-C9AF48C5E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80219-9FA1-3D1F-08F3-7F5ACABAF2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F657B-3903-447E-8F19-6340CB6E94A4}" type="datetimeFigureOut">
              <a:rPr lang="en-US" smtClean="0"/>
              <a:t>14-Jan-26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47C14-89A8-3495-9345-3CBA37E29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DFB6D-3176-DAAA-F9C3-D8110549A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457800-23FD-4C5B-BE63-EA412A6DB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0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789A20-39CF-EE9A-F373-DBE3FC67503C}"/>
              </a:ext>
            </a:extLst>
          </p:cNvPr>
          <p:cNvSpPr txBox="1"/>
          <p:nvPr/>
        </p:nvSpPr>
        <p:spPr>
          <a:xfrm>
            <a:off x="1504335" y="766916"/>
            <a:ext cx="96454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SÁCH TẠI THƯ VIỆN:</a:t>
            </a:r>
          </a:p>
          <a:p>
            <a:pPr algn="ctr"/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8</a:t>
            </a:r>
          </a:p>
          <a:p>
            <a:pPr algn="ctr"/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YÊU QUÝ THẦY CÔ</a:t>
            </a:r>
          </a:p>
        </p:txBody>
      </p:sp>
    </p:spTree>
    <p:extLst>
      <p:ext uri="{BB962C8B-B14F-4D97-AF65-F5344CB8AC3E}">
        <p14:creationId xmlns:p14="http://schemas.microsoft.com/office/powerpoint/2010/main" val="309099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A262F-4480-8591-F6B3-F9BD4EDE6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F82637-DED4-5C7C-E599-686695C363EC}"/>
              </a:ext>
            </a:extLst>
          </p:cNvPr>
          <p:cNvSpPr txBox="1"/>
          <p:nvPr/>
        </p:nvSpPr>
        <p:spPr>
          <a:xfrm>
            <a:off x="196645" y="88486"/>
            <a:ext cx="11818374" cy="6288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NỘI QUY THƯ VIỆN</a:t>
            </a:r>
          </a:p>
          <a:p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1. 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Thực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hiện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nếp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sống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văn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hóa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trong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phòng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đọc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trật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tự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không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nói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chuyện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xê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dịch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bàn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ghế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giữ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gìn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vệ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sinh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chung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</a:p>
          <a:p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2.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liệu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khảo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đọc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xong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để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nơi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tự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ý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khỏi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phòng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đọc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800"/>
              </a:spcAft>
            </a:pPr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3: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Cặp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mũ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nón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để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nơi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56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F9F66-583F-5F55-2691-967253DCE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DA301A-B25C-48F0-D760-DD231E6E9409}"/>
              </a:ext>
            </a:extLst>
          </p:cNvPr>
          <p:cNvSpPr txBox="1"/>
          <p:nvPr/>
        </p:nvSpPr>
        <p:spPr>
          <a:xfrm>
            <a:off x="196645" y="88486"/>
            <a:ext cx="11818374" cy="6288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4: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Trước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rời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viện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xếp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ghế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ngồi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vị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trí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5.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Thời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hạn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liệu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khảo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bộ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viên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nhân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viên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sinh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tối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02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tuần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Thời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hạn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khoa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vụ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viên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tối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01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năm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Chỉ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tiếp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hết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hạn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14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5B89F-2B0D-53D1-7809-66EB5B2D7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D44C1E-B4A4-C897-785E-5B51161E3C55}"/>
              </a:ext>
            </a:extLst>
          </p:cNvPr>
          <p:cNvSpPr txBox="1"/>
          <p:nvPr/>
        </p:nvSpPr>
        <p:spPr>
          <a:xfrm>
            <a:off x="196645" y="88486"/>
            <a:ext cx="11818374" cy="6288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6.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hư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hại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để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mất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bồi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cùng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tên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hoặc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đền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tiền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từ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02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05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lần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bìa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tùy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trị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800"/>
              </a:spcAft>
            </a:pPr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7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Trước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kiểm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cẩn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thận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phát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bất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tẩyxóa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…)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báo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 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ngay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bộ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viện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sẽ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hoàn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toàn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chịu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nhiệm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Khi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viện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phảiđúng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tên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kí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hiệu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tình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trạng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sổ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mượn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683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2DC59-B1A8-6E73-6A0B-80B2175A7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A9B9B9-3088-B65A-B5E3-12610F19BAAC}"/>
              </a:ext>
            </a:extLst>
          </p:cNvPr>
          <p:cNvSpPr txBox="1"/>
          <p:nvPr/>
        </p:nvSpPr>
        <p:spPr>
          <a:xfrm>
            <a:off x="196645" y="88486"/>
            <a:ext cx="1181837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4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8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Tuyệt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đối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không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gạch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xóa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không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viết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vào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sách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không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xén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tranh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ảnh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trong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sách</a:t>
            </a:r>
            <a:r>
              <a:rPr lang="en-US" sz="4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/>
            </a:r>
            <a:br>
              <a:rPr lang="en-US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12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51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User</cp:lastModifiedBy>
  <cp:revision>21</cp:revision>
  <dcterms:created xsi:type="dcterms:W3CDTF">2024-11-08T03:32:32Z</dcterms:created>
  <dcterms:modified xsi:type="dcterms:W3CDTF">2026-01-14T08:10:21Z</dcterms:modified>
</cp:coreProperties>
</file>