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audio2.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4" r:id="rId2"/>
    <p:sldMasterId id="2147483724" r:id="rId3"/>
    <p:sldMasterId id="2147483744" r:id="rId4"/>
  </p:sldMasterIdLst>
  <p:notesMasterIdLst>
    <p:notesMasterId r:id="rId18"/>
  </p:notesMasterIdLst>
  <p:sldIdLst>
    <p:sldId id="282" r:id="rId5"/>
    <p:sldId id="284" r:id="rId6"/>
    <p:sldId id="285" r:id="rId7"/>
    <p:sldId id="286" r:id="rId8"/>
    <p:sldId id="287" r:id="rId9"/>
    <p:sldId id="288" r:id="rId10"/>
    <p:sldId id="289" r:id="rId11"/>
    <p:sldId id="290" r:id="rId12"/>
    <p:sldId id="291" r:id="rId13"/>
    <p:sldId id="294" r:id="rId14"/>
    <p:sldId id="292" r:id="rId15"/>
    <p:sldId id="293" r:id="rId16"/>
    <p:sldId id="295"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8816F-98C2-492E-B373-368350A80D80}" type="datetimeFigureOut">
              <a:rPr lang="en-US" smtClean="0"/>
              <a:t>9/29/2024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A9378-372E-4FBA-8725-776B8E7CEC04}" type="slidenum">
              <a:rPr lang="en-US" smtClean="0"/>
              <a:t>‹#›</a:t>
            </a:fld>
            <a:endParaRPr lang="en-US"/>
          </a:p>
        </p:txBody>
      </p:sp>
    </p:spTree>
    <p:extLst>
      <p:ext uri="{BB962C8B-B14F-4D97-AF65-F5344CB8AC3E}">
        <p14:creationId xmlns:p14="http://schemas.microsoft.com/office/powerpoint/2010/main" val="142256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328450-C18A-417A-8AA8-D94F2713C938}" type="slidenum">
              <a:rPr lang="en-US" smtClean="0">
                <a:solidFill>
                  <a:prstClr val="black"/>
                </a:solidFill>
                <a:latin typeface="Arial" pitchFamily="34" charset="0"/>
              </a:rPr>
              <a:pPr>
                <a:defRPr/>
              </a:pPr>
              <a:t>4</a:t>
            </a:fld>
            <a:endParaRPr lang="en-US">
              <a:solidFill>
                <a:prstClr val="black"/>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CE34D-5FEF-4271-8776-973EC8D79382}" type="slidenum">
              <a:rPr lang="en-US" smtClean="0">
                <a:solidFill>
                  <a:prstClr val="black"/>
                </a:solidFill>
                <a:latin typeface="Arial" pitchFamily="34" charset="0"/>
              </a:rPr>
              <a:pPr>
                <a:defRPr/>
              </a:pPr>
              <a:t>13</a:t>
            </a:fld>
            <a:endParaRPr lang="en-US">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D7347D-CF9F-4946-809A-4DEE292DDDF3}" type="slidenum">
              <a:rPr lang="en-US" smtClean="0">
                <a:solidFill>
                  <a:prstClr val="black"/>
                </a:solidFill>
                <a:latin typeface="Arial" pitchFamily="34" charset="0"/>
              </a:rPr>
              <a:pPr>
                <a:defRPr/>
              </a:pPr>
              <a:t>5</a:t>
            </a:fld>
            <a:endParaRPr lang="en-US">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B0F578-857C-42CB-A933-1F46523E5616}" type="slidenum">
              <a:rPr lang="en-US" smtClean="0">
                <a:solidFill>
                  <a:prstClr val="black"/>
                </a:solidFill>
                <a:latin typeface="Arial" pitchFamily="34" charset="0"/>
              </a:rPr>
              <a:pPr>
                <a:defRPr/>
              </a:pPr>
              <a:t>6</a:t>
            </a:fld>
            <a:endParaRPr lang="en-US">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A9AA669-8B50-414B-AE27-258A09F8F2E9}" type="slidenum">
              <a:rPr lang="en-US" smtClean="0">
                <a:solidFill>
                  <a:prstClr val="black"/>
                </a:solidFill>
                <a:latin typeface="Arial" pitchFamily="34" charset="0"/>
              </a:rPr>
              <a:pPr>
                <a:defRPr/>
              </a:pPr>
              <a:t>7</a:t>
            </a:fld>
            <a:endParaRPr lang="en-US">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35B6B96-8699-4669-97FF-3822B06C8A81}" type="slidenum">
              <a:rPr lang="en-US" smtClean="0">
                <a:solidFill>
                  <a:prstClr val="black"/>
                </a:solidFill>
                <a:latin typeface="Arial" pitchFamily="34" charset="0"/>
              </a:rPr>
              <a:pPr>
                <a:defRPr/>
              </a:pPr>
              <a:t>8</a:t>
            </a:fld>
            <a:endParaRPr lang="en-US">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9DE720-D5E9-4AB5-B9C7-B5020EA7DE1D}" type="slidenum">
              <a:rPr lang="en-US" smtClean="0">
                <a:solidFill>
                  <a:prstClr val="black"/>
                </a:solidFill>
                <a:latin typeface="Arial" pitchFamily="34" charset="0"/>
              </a:rPr>
              <a:pPr>
                <a:defRPr/>
              </a:pPr>
              <a:t>9</a:t>
            </a:fld>
            <a:endParaRPr lang="en-US">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FD9290B-534D-4C1A-962B-AC7FA6BE92D1}" type="slidenum">
              <a:rPr lang="en-US" smtClean="0">
                <a:solidFill>
                  <a:prstClr val="black"/>
                </a:solidFill>
                <a:latin typeface="Arial" pitchFamily="34" charset="0"/>
              </a:rPr>
              <a:pPr>
                <a:defRPr/>
              </a:pPr>
              <a:t>10</a:t>
            </a:fld>
            <a:endParaRPr lang="en-US">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78C2799-58DB-4820-8F8E-A8AA11D8430D}" type="slidenum">
              <a:rPr lang="en-US" smtClean="0">
                <a:solidFill>
                  <a:prstClr val="black"/>
                </a:solidFill>
                <a:latin typeface="Arial" pitchFamily="34" charset="0"/>
              </a:rPr>
              <a:pPr>
                <a:defRPr/>
              </a:pPr>
              <a:t>11</a:t>
            </a:fld>
            <a:endParaRPr lang="en-US">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F51982-A64C-46C2-9771-B5F320FF5CB3}" type="slidenum">
              <a:rPr lang="en-US" smtClean="0">
                <a:solidFill>
                  <a:prstClr val="black"/>
                </a:solidFill>
                <a:latin typeface="Arial" pitchFamily="34" charset="0"/>
              </a:rPr>
              <a:pPr>
                <a:defRPr/>
              </a:pPr>
              <a:t>12</a:t>
            </a:fld>
            <a:endParaRPr lang="en-US">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audio" Target="../media/audio1.wav"/><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B23760-80FF-48A5-9930-EB1CCDEA3973}"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CD7954-E08C-4E8D-B55B-CC88701FE0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1186977"/>
      </p:ext>
    </p:extLst>
  </p:cSld>
  <p:clrMapOvr>
    <a:masterClrMapping/>
  </p:clrMapOvr>
  <p:transition>
    <p:dissolv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BAC2FB-61DE-439D-8B65-1DADB367DE9A}"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DE5C39-9380-4B44-8DFC-3904A360C2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2113747"/>
      </p:ext>
    </p:extLst>
  </p:cSld>
  <p:clrMapOvr>
    <a:masterClrMapping/>
  </p:clrMapOvr>
  <p:transition>
    <p:dissolv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47272A-72D6-411C-8D65-7A64EF595CC6}"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3104C9-9505-47A7-898E-9164E28ADA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624643"/>
      </p:ext>
    </p:extLst>
  </p:cSld>
  <p:clrMapOvr>
    <a:masterClrMapping/>
  </p:clrMapOvr>
  <p:transition>
    <p:dissolve/>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50"/>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8"/>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5"/>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881AB03A-32D6-444B-8C63-B45B9E73C2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2978458"/>
      </p:ext>
    </p:extLst>
  </p:cSld>
  <p:clrMapOvr>
    <a:masterClrMapping/>
  </p:clrMapOvr>
  <p:transition>
    <p:dissolve/>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2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50"/>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8"/>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5"/>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186ACE8D-B568-4378-91DC-FC6BC3963E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3990611"/>
      </p:ext>
    </p:extLst>
  </p:cSld>
  <p:clrMapOvr>
    <a:masterClrMapping/>
  </p:clrMapOvr>
  <p:transition>
    <p:dissolve/>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3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50"/>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8"/>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5"/>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282BD5AF-07DE-44CB-9336-B7AB033D0E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5180186"/>
      </p:ext>
    </p:extLst>
  </p:cSld>
  <p:clrMapOvr>
    <a:masterClrMapping/>
  </p:clrMapOvr>
  <p:transition>
    <p:dissolve/>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4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50"/>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8"/>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5"/>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2B4B15A5-3F5C-4CEA-94FF-887A7775C8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5187107"/>
      </p:ext>
    </p:extLst>
  </p:cSld>
  <p:clrMapOvr>
    <a:masterClrMapping/>
  </p:clrMapOvr>
  <p:transition>
    <p:dissolve/>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userDrawn="1">
  <p:cSld name="5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50"/>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8"/>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5"/>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9A989C6C-742D-4CDC-B035-18630AD93F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4401231"/>
      </p:ext>
    </p:extLst>
  </p:cSld>
  <p:clrMapOvr>
    <a:masterClrMapping/>
  </p:clrMapOvr>
  <p:transition>
    <p:dissolve/>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userDrawn="1">
  <p:cSld name="6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50"/>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8"/>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5"/>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D17BDF43-0684-4492-94DD-F25641FC9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181879"/>
      </p:ext>
    </p:extLst>
  </p:cSld>
  <p:clrMapOvr>
    <a:masterClrMapping/>
  </p:clrMapOvr>
  <p:transition>
    <p:dissolve/>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userDrawn="1">
  <p:cSld name="19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50"/>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8"/>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5"/>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8FB8E00E-40C6-46C3-A867-237A17277C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7625124"/>
      </p:ext>
    </p:extLst>
  </p:cSld>
  <p:clrMapOvr>
    <a:masterClrMapping/>
  </p:clrMapOvr>
  <p:transition>
    <p:dissolve/>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61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61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079D735C-8F3C-4A8D-8A50-967D60E8F3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4013144"/>
      </p:ext>
    </p:extLst>
  </p:cSld>
  <p:clrMapOvr>
    <a:masterClrMapping/>
  </p:clrMapOvr>
  <p:transition>
    <p:dissolv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3C7E8C-B583-4E19-8CA3-29E83BAF2ECC}"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8A29E3-283D-43E8-AFF8-D5D842C19F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7480816"/>
      </p:ext>
    </p:extLst>
  </p:cSld>
  <p:clrMapOvr>
    <a:masterClrMapping/>
  </p:clrMapOvr>
  <p:transition>
    <p:dissolve/>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B23760-80FF-48A5-9930-EB1CCDEA3973}"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CD7954-E08C-4E8D-B55B-CC88701FE0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8732728"/>
      </p:ext>
    </p:extLst>
  </p:cSld>
  <p:clrMapOvr>
    <a:masterClrMapping/>
  </p:clrMapOvr>
  <p:transition>
    <p:dissolve/>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3C7E8C-B583-4E19-8CA3-29E83BAF2ECC}"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8A29E3-283D-43E8-AFF8-D5D842C19F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056460"/>
      </p:ext>
    </p:extLst>
  </p:cSld>
  <p:clrMapOvr>
    <a:masterClrMapping/>
  </p:clrMapOvr>
  <p:transition>
    <p:dissolve/>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9105B3-6E1D-4747-814A-A7003CF80484}"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23E650-9F63-43BB-A667-6B30581955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3517297"/>
      </p:ext>
    </p:extLst>
  </p:cSld>
  <p:clrMapOvr>
    <a:masterClrMapping/>
  </p:clrMapOvr>
  <p:transition>
    <p:dissolve/>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95831B-38D8-41C2-825D-5890ED8BF471}"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8526F6-4F9F-43F7-8407-2E342AFBE2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3479791"/>
      </p:ext>
    </p:extLst>
  </p:cSld>
  <p:clrMapOvr>
    <a:masterClrMapping/>
  </p:clrMapOvr>
  <p:transition>
    <p:dissolve/>
    <p:sndAc>
      <p:stSnd>
        <p:snd r:embed="rId1" name="chimes.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2E646A-CEE5-445A-A959-F83E60FB3A5E}" type="datetimeFigureOut">
              <a:rPr lang="en-US">
                <a:solidFill>
                  <a:prstClr val="black">
                    <a:tint val="75000"/>
                  </a:prstClr>
                </a:solidFill>
              </a:rPr>
              <a:pPr>
                <a:defRPr/>
              </a:pPr>
              <a:t>9/29/2024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B3CE40-29F8-41B6-83F9-258B79FD81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2849500"/>
      </p:ext>
    </p:extLst>
  </p:cSld>
  <p:clrMapOvr>
    <a:masterClrMapping/>
  </p:clrMapOvr>
  <p:transition>
    <p:dissolve/>
    <p:sndAc>
      <p:stSnd>
        <p:snd r:embed="rId1" name="chime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D038163-A20D-43E9-96B0-F8167E779DB9}" type="datetimeFigureOut">
              <a:rPr lang="en-US">
                <a:solidFill>
                  <a:prstClr val="black">
                    <a:tint val="75000"/>
                  </a:prstClr>
                </a:solidFill>
              </a:rPr>
              <a:pPr>
                <a:defRPr/>
              </a:pPr>
              <a:t>9/29/2024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3C41-8F03-4474-876B-F902FAC85C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69801"/>
      </p:ext>
    </p:extLst>
  </p:cSld>
  <p:clrMapOvr>
    <a:masterClrMapping/>
  </p:clrMapOvr>
  <p:transition>
    <p:dissolve/>
    <p:sndAc>
      <p:stSnd>
        <p:snd r:embed="rId1" name="chimes.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B303E6-CD16-4E7B-B599-39D9465B0852}" type="datetimeFigureOut">
              <a:rPr lang="en-US">
                <a:solidFill>
                  <a:prstClr val="black">
                    <a:tint val="75000"/>
                  </a:prstClr>
                </a:solidFill>
              </a:rPr>
              <a:pPr>
                <a:defRPr/>
              </a:pPr>
              <a:t>9/29/2024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C85950-AD89-4A31-8DD2-0A58313F89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3590091"/>
      </p:ext>
    </p:extLst>
  </p:cSld>
  <p:clrMapOvr>
    <a:masterClrMapping/>
  </p:clrMapOvr>
  <p:transition>
    <p:dissolve/>
    <p:sndAc>
      <p:stSnd>
        <p:snd r:embed="rId1" name="chimes.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5D3036-61F2-4A8C-A876-B17BC46665C9}"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B9801B-FCF5-45E4-8157-82A5FB862E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9516471"/>
      </p:ext>
    </p:extLst>
  </p:cSld>
  <p:clrMapOvr>
    <a:masterClrMapping/>
  </p:clrMapOvr>
  <p:transition>
    <p:dissolve/>
    <p:sndAc>
      <p:stSnd>
        <p:snd r:embed="rId1" name="chime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A31CB0-5C5B-4525-8A82-BF6FC66AF0AF}"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A0005D-5289-4519-A521-3B4CD58010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9549611"/>
      </p:ext>
    </p:extLst>
  </p:cSld>
  <p:clrMapOvr>
    <a:masterClrMapping/>
  </p:clrMapOvr>
  <p:transition>
    <p:dissolve/>
    <p:sndAc>
      <p:stSnd>
        <p:snd r:embed="rId1" name="chime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BAC2FB-61DE-439D-8B65-1DADB367DE9A}"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DE5C39-9380-4B44-8DFC-3904A360C2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4657045"/>
      </p:ext>
    </p:extLst>
  </p:cSld>
  <p:clrMapOvr>
    <a:masterClrMapping/>
  </p:clrMapOvr>
  <p:transition>
    <p:dissolv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9105B3-6E1D-4747-814A-A7003CF80484}"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23E650-9F63-43BB-A667-6B30581955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5918723"/>
      </p:ext>
    </p:extLst>
  </p:cSld>
  <p:clrMapOvr>
    <a:masterClrMapping/>
  </p:clrMapOvr>
  <p:transition>
    <p:dissolve/>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47272A-72D6-411C-8D65-7A64EF595CC6}"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3104C9-9505-47A7-898E-9164E28ADA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7685048"/>
      </p:ext>
    </p:extLst>
  </p:cSld>
  <p:clrMapOvr>
    <a:masterClrMapping/>
  </p:clrMapOvr>
  <p:transition>
    <p:dissolve/>
    <p:sndAc>
      <p:stSnd>
        <p:snd r:embed="rId1" name="chimes.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userDrawn="1">
  <p:cSld name="1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8"/>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6"/>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3"/>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881AB03A-32D6-444B-8C63-B45B9E73C2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8685389"/>
      </p:ext>
    </p:extLst>
  </p:cSld>
  <p:clrMapOvr>
    <a:masterClrMapping/>
  </p:clrMapOvr>
  <p:transition>
    <p:dissolve/>
    <p:sndAc>
      <p:stSnd>
        <p:snd r:embed="rId1" name="chimes.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userDrawn="1">
  <p:cSld name="2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8"/>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6"/>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3"/>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186ACE8D-B568-4378-91DC-FC6BC3963E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1376224"/>
      </p:ext>
    </p:extLst>
  </p:cSld>
  <p:clrMapOvr>
    <a:masterClrMapping/>
  </p:clrMapOvr>
  <p:transition>
    <p:dissolve/>
    <p:sndAc>
      <p:stSnd>
        <p:snd r:embed="rId1" name="chimes.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userDrawn="1">
  <p:cSld name="3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8"/>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6"/>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3"/>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282BD5AF-07DE-44CB-9336-B7AB033D0E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742785"/>
      </p:ext>
    </p:extLst>
  </p:cSld>
  <p:clrMapOvr>
    <a:masterClrMapping/>
  </p:clrMapOvr>
  <p:transition>
    <p:dissolve/>
    <p:sndAc>
      <p:stSnd>
        <p:snd r:embed="rId1" name="chimes.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userDrawn="1">
  <p:cSld name="4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8"/>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6"/>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3"/>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2B4B15A5-3F5C-4CEA-94FF-887A7775C8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0430028"/>
      </p:ext>
    </p:extLst>
  </p:cSld>
  <p:clrMapOvr>
    <a:masterClrMapping/>
  </p:clrMapOvr>
  <p:transition>
    <p:dissolve/>
    <p:sndAc>
      <p:stSnd>
        <p:snd r:embed="rId1" name="chime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userDrawn="1">
  <p:cSld name="5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8"/>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6"/>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3"/>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9A989C6C-742D-4CDC-B035-18630AD93F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4451948"/>
      </p:ext>
    </p:extLst>
  </p:cSld>
  <p:clrMapOvr>
    <a:masterClrMapping/>
  </p:clrMapOvr>
  <p:transition>
    <p:dissolve/>
    <p:sndAc>
      <p:stSnd>
        <p:snd r:embed="rId1" name="chimes.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userDrawn="1">
  <p:cSld name="6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8"/>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6"/>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3"/>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D17BDF43-0684-4492-94DD-F25641FC9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2701008"/>
      </p:ext>
    </p:extLst>
  </p:cSld>
  <p:clrMapOvr>
    <a:masterClrMapping/>
  </p:clrMapOvr>
  <p:transition>
    <p:dissolve/>
    <p:sndAc>
      <p:stSnd>
        <p:snd r:embed="rId1" name="chime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userDrawn="1">
  <p:cSld name="19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8"/>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6"/>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73"/>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8FB8E00E-40C6-46C3-A867-237A17277C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9786599"/>
      </p:ext>
    </p:extLst>
  </p:cSld>
  <p:clrMapOvr>
    <a:masterClrMapping/>
  </p:clrMapOvr>
  <p:transition>
    <p:dissolve/>
    <p:sndAc>
      <p:stSnd>
        <p:snd r:embed="rId1"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61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61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079D735C-8F3C-4A8D-8A50-967D60E8F3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2229730"/>
      </p:ext>
    </p:extLst>
  </p:cSld>
  <p:clrMapOvr>
    <a:masterClrMapping/>
  </p:clrMapOvr>
  <p:transition>
    <p:dissolve/>
    <p:sndAc>
      <p:stSnd>
        <p:snd r:embed="rId1" name="chime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B23760-80FF-48A5-9930-EB1CCDEA3973}"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CD7954-E08C-4E8D-B55B-CC88701FE0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3300296"/>
      </p:ext>
    </p:extLst>
  </p:cSld>
  <p:clrMapOvr>
    <a:masterClrMapping/>
  </p:clrMapOvr>
  <p:transition>
    <p:dissolv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95831B-38D8-41C2-825D-5890ED8BF471}"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8526F6-4F9F-43F7-8407-2E342AFBE2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1092491"/>
      </p:ext>
    </p:extLst>
  </p:cSld>
  <p:clrMapOvr>
    <a:masterClrMapping/>
  </p:clrMapOvr>
  <p:transition>
    <p:dissolve/>
    <p:sndAc>
      <p:stSnd>
        <p:snd r:embed="rId1" name="chimes.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3C7E8C-B583-4E19-8CA3-29E83BAF2ECC}"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8A29E3-283D-43E8-AFF8-D5D842C19F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3330768"/>
      </p:ext>
    </p:extLst>
  </p:cSld>
  <p:clrMapOvr>
    <a:masterClrMapping/>
  </p:clrMapOvr>
  <p:transition>
    <p:dissolve/>
    <p:sndAc>
      <p:stSnd>
        <p:snd r:embed="rId1" name="chime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9105B3-6E1D-4747-814A-A7003CF80484}"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23E650-9F63-43BB-A667-6B30581955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887364"/>
      </p:ext>
    </p:extLst>
  </p:cSld>
  <p:clrMapOvr>
    <a:masterClrMapping/>
  </p:clrMapOvr>
  <p:transition>
    <p:dissolve/>
    <p:sndAc>
      <p:stSnd>
        <p:snd r:embed="rId1" name="chime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95831B-38D8-41C2-825D-5890ED8BF471}"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8526F6-4F9F-43F7-8407-2E342AFBE2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5089173"/>
      </p:ext>
    </p:extLst>
  </p:cSld>
  <p:clrMapOvr>
    <a:masterClrMapping/>
  </p:clrMapOvr>
  <p:transition>
    <p:dissolve/>
    <p:sndAc>
      <p:stSnd>
        <p:snd r:embed="rId1" name="chime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2E646A-CEE5-445A-A959-F83E60FB3A5E}" type="datetimeFigureOut">
              <a:rPr lang="en-US">
                <a:solidFill>
                  <a:prstClr val="black">
                    <a:tint val="75000"/>
                  </a:prstClr>
                </a:solidFill>
              </a:rPr>
              <a:pPr>
                <a:defRPr/>
              </a:pPr>
              <a:t>9/29/2024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B3CE40-29F8-41B6-83F9-258B79FD81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3102495"/>
      </p:ext>
    </p:extLst>
  </p:cSld>
  <p:clrMapOvr>
    <a:masterClrMapping/>
  </p:clrMapOvr>
  <p:transition>
    <p:dissolve/>
    <p:sndAc>
      <p:stSnd>
        <p:snd r:embed="rId1" name="chime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D038163-A20D-43E9-96B0-F8167E779DB9}" type="datetimeFigureOut">
              <a:rPr lang="en-US">
                <a:solidFill>
                  <a:prstClr val="black">
                    <a:tint val="75000"/>
                  </a:prstClr>
                </a:solidFill>
              </a:rPr>
              <a:pPr>
                <a:defRPr/>
              </a:pPr>
              <a:t>9/29/2024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3C41-8F03-4474-876B-F902FAC85C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942826"/>
      </p:ext>
    </p:extLst>
  </p:cSld>
  <p:clrMapOvr>
    <a:masterClrMapping/>
  </p:clrMapOvr>
  <p:transition>
    <p:dissolve/>
    <p:sndAc>
      <p:stSnd>
        <p:snd r:embed="rId1" name="chime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B303E6-CD16-4E7B-B599-39D9465B0852}" type="datetimeFigureOut">
              <a:rPr lang="en-US">
                <a:solidFill>
                  <a:prstClr val="black">
                    <a:tint val="75000"/>
                  </a:prstClr>
                </a:solidFill>
              </a:rPr>
              <a:pPr>
                <a:defRPr/>
              </a:pPr>
              <a:t>9/29/2024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C85950-AD89-4A31-8DD2-0A58313F89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1918126"/>
      </p:ext>
    </p:extLst>
  </p:cSld>
  <p:clrMapOvr>
    <a:masterClrMapping/>
  </p:clrMapOvr>
  <p:transition>
    <p:dissolve/>
    <p:sndAc>
      <p:stSnd>
        <p:snd r:embed="rId1" name="chime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5D3036-61F2-4A8C-A876-B17BC46665C9}"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B9801B-FCF5-45E4-8157-82A5FB862E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1090435"/>
      </p:ext>
    </p:extLst>
  </p:cSld>
  <p:clrMapOvr>
    <a:masterClrMapping/>
  </p:clrMapOvr>
  <p:transition>
    <p:dissolve/>
    <p:sndAc>
      <p:stSnd>
        <p:snd r:embed="rId1" name="chime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A31CB0-5C5B-4525-8A82-BF6FC66AF0AF}"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A0005D-5289-4519-A521-3B4CD58010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0466787"/>
      </p:ext>
    </p:extLst>
  </p:cSld>
  <p:clrMapOvr>
    <a:masterClrMapping/>
  </p:clrMapOvr>
  <p:transition>
    <p:dissolve/>
    <p:sndAc>
      <p:stSnd>
        <p:snd r:embed="rId1" name="chimes.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BAC2FB-61DE-439D-8B65-1DADB367DE9A}"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DE5C39-9380-4B44-8DFC-3904A360C2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0403261"/>
      </p:ext>
    </p:extLst>
  </p:cSld>
  <p:clrMapOvr>
    <a:masterClrMapping/>
  </p:clrMapOvr>
  <p:transition>
    <p:dissolve/>
    <p:sndAc>
      <p:stSnd>
        <p:snd r:embed="rId1" name="chimes.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47272A-72D6-411C-8D65-7A64EF595CC6}"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3104C9-9505-47A7-898E-9164E28ADA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0308940"/>
      </p:ext>
    </p:extLst>
  </p:cSld>
  <p:clrMapOvr>
    <a:masterClrMapping/>
  </p:clrMapOvr>
  <p:transition>
    <p:dissolv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2E646A-CEE5-445A-A959-F83E60FB3A5E}" type="datetimeFigureOut">
              <a:rPr lang="en-US">
                <a:solidFill>
                  <a:prstClr val="black">
                    <a:tint val="75000"/>
                  </a:prstClr>
                </a:solidFill>
              </a:rPr>
              <a:pPr>
                <a:defRPr/>
              </a:pPr>
              <a:t>9/29/2024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B3CE40-29F8-41B6-83F9-258B79FD81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4368350"/>
      </p:ext>
    </p:extLst>
  </p:cSld>
  <p:clrMapOvr>
    <a:masterClrMapping/>
  </p:clrMapOvr>
  <p:transition>
    <p:dissolve/>
    <p:sndAc>
      <p:stSnd>
        <p:snd r:embed="rId1" name="chimes.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userDrawn="1">
  <p:cSld name="1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2"/>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0"/>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67"/>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881AB03A-32D6-444B-8C63-B45B9E73C2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048908"/>
      </p:ext>
    </p:extLst>
  </p:cSld>
  <p:clrMapOvr>
    <a:masterClrMapping/>
  </p:clrMapOvr>
  <p:transition>
    <p:dissolve/>
    <p:sndAc>
      <p:stSnd>
        <p:snd r:embed="rId1" name="chimes.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userDrawn="1">
  <p:cSld name="2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2"/>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0"/>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67"/>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186ACE8D-B568-4378-91DC-FC6BC3963E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0428032"/>
      </p:ext>
    </p:extLst>
  </p:cSld>
  <p:clrMapOvr>
    <a:masterClrMapping/>
  </p:clrMapOvr>
  <p:transition>
    <p:dissolve/>
    <p:sndAc>
      <p:stSnd>
        <p:snd r:embed="rId1" name="chimes.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userDrawn="1">
  <p:cSld name="3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2"/>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0"/>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67"/>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282BD5AF-07DE-44CB-9336-B7AB033D0E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5272668"/>
      </p:ext>
    </p:extLst>
  </p:cSld>
  <p:clrMapOvr>
    <a:masterClrMapping/>
  </p:clrMapOvr>
  <p:transition>
    <p:dissolve/>
    <p:sndAc>
      <p:stSnd>
        <p:snd r:embed="rId1" name="chimes.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userDrawn="1">
  <p:cSld name="4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2"/>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0"/>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67"/>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2B4B15A5-3F5C-4CEA-94FF-887A7775C8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0561559"/>
      </p:ext>
    </p:extLst>
  </p:cSld>
  <p:clrMapOvr>
    <a:masterClrMapping/>
  </p:clrMapOvr>
  <p:transition>
    <p:dissolve/>
    <p:sndAc>
      <p:stSnd>
        <p:snd r:embed="rId1" name="chimes.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userDrawn="1">
  <p:cSld name="5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2"/>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0"/>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67"/>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9A989C6C-742D-4CDC-B035-18630AD93F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7705713"/>
      </p:ext>
    </p:extLst>
  </p:cSld>
  <p:clrMapOvr>
    <a:masterClrMapping/>
  </p:clrMapOvr>
  <p:transition>
    <p:dissolve/>
    <p:sndAc>
      <p:stSnd>
        <p:snd r:embed="rId1" name="chimes.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userDrawn="1">
  <p:cSld name="6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2"/>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0"/>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67"/>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D17BDF43-0684-4492-94DD-F25641FC9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96906"/>
      </p:ext>
    </p:extLst>
  </p:cSld>
  <p:clrMapOvr>
    <a:masterClrMapping/>
  </p:clrMapOvr>
  <p:transition>
    <p:dissolve/>
    <p:sndAc>
      <p:stSnd>
        <p:snd r:embed="rId1" name="chimes.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userDrawn="1">
  <p:cSld name="19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42"/>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30"/>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67"/>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8FB8E00E-40C6-46C3-A867-237A17277C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0745989"/>
      </p:ext>
    </p:extLst>
  </p:cSld>
  <p:clrMapOvr>
    <a:masterClrMapping/>
  </p:clrMapOvr>
  <p:transition>
    <p:dissolve/>
    <p:sndAc>
      <p:stSnd>
        <p:snd r:embed="rId1" name="chimes.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605"/>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605"/>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079D735C-8F3C-4A8D-8A50-967D60E8F3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1866880"/>
      </p:ext>
    </p:extLst>
  </p:cSld>
  <p:clrMapOvr>
    <a:masterClrMapping/>
  </p:clrMapOvr>
  <p:transition>
    <p:dissolve/>
    <p:sndAc>
      <p:stSnd>
        <p:snd r:embed="rId1" name="chimes.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B23760-80FF-48A5-9930-EB1CCDEA3973}"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CD7954-E08C-4E8D-B55B-CC88701FE0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0303922"/>
      </p:ext>
    </p:extLst>
  </p:cSld>
  <p:clrMapOvr>
    <a:masterClrMapping/>
  </p:clrMapOvr>
  <p:transition>
    <p:dissolve/>
    <p:sndAc>
      <p:stSnd>
        <p:snd r:embed="rId1" name="chimes.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3C7E8C-B583-4E19-8CA3-29E83BAF2ECC}"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8A29E3-283D-43E8-AFF8-D5D842C19F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7911663"/>
      </p:ext>
    </p:extLst>
  </p:cSld>
  <p:clrMapOvr>
    <a:masterClrMapping/>
  </p:clrMapOvr>
  <p:transition>
    <p:dissolv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D038163-A20D-43E9-96B0-F8167E779DB9}" type="datetimeFigureOut">
              <a:rPr lang="en-US">
                <a:solidFill>
                  <a:prstClr val="black">
                    <a:tint val="75000"/>
                  </a:prstClr>
                </a:solidFill>
              </a:rPr>
              <a:pPr>
                <a:defRPr/>
              </a:pPr>
              <a:t>9/29/2024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3C41-8F03-4474-876B-F902FAC85C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7478224"/>
      </p:ext>
    </p:extLst>
  </p:cSld>
  <p:clrMapOvr>
    <a:masterClrMapping/>
  </p:clrMapOvr>
  <p:transition>
    <p:dissolve/>
    <p:sndAc>
      <p:stSnd>
        <p:snd r:embed="rId1" name="chimes.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9105B3-6E1D-4747-814A-A7003CF80484}"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23E650-9F63-43BB-A667-6B30581955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3460922"/>
      </p:ext>
    </p:extLst>
  </p:cSld>
  <p:clrMapOvr>
    <a:masterClrMapping/>
  </p:clrMapOvr>
  <p:transition>
    <p:dissolve/>
    <p:sndAc>
      <p:stSnd>
        <p:snd r:embed="rId1" name="chimes.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95831B-38D8-41C2-825D-5890ED8BF471}"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8526F6-4F9F-43F7-8407-2E342AFBE2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276328"/>
      </p:ext>
    </p:extLst>
  </p:cSld>
  <p:clrMapOvr>
    <a:masterClrMapping/>
  </p:clrMapOvr>
  <p:transition>
    <p:dissolve/>
    <p:sndAc>
      <p:stSnd>
        <p:snd r:embed="rId1" name="chimes.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82E646A-CEE5-445A-A959-F83E60FB3A5E}" type="datetimeFigureOut">
              <a:rPr lang="en-US">
                <a:solidFill>
                  <a:prstClr val="black">
                    <a:tint val="75000"/>
                  </a:prstClr>
                </a:solidFill>
              </a:rPr>
              <a:pPr>
                <a:defRPr/>
              </a:pPr>
              <a:t>9/29/2024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5B3CE40-29F8-41B6-83F9-258B79FD81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322925"/>
      </p:ext>
    </p:extLst>
  </p:cSld>
  <p:clrMapOvr>
    <a:masterClrMapping/>
  </p:clrMapOvr>
  <p:transition>
    <p:dissolve/>
    <p:sndAc>
      <p:stSnd>
        <p:snd r:embed="rId1" name="chimes.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D038163-A20D-43E9-96B0-F8167E779DB9}" type="datetimeFigureOut">
              <a:rPr lang="en-US">
                <a:solidFill>
                  <a:prstClr val="black">
                    <a:tint val="75000"/>
                  </a:prstClr>
                </a:solidFill>
              </a:rPr>
              <a:pPr>
                <a:defRPr/>
              </a:pPr>
              <a:t>9/29/2024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3C41-8F03-4474-876B-F902FAC85C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7422511"/>
      </p:ext>
    </p:extLst>
  </p:cSld>
  <p:clrMapOvr>
    <a:masterClrMapping/>
  </p:clrMapOvr>
  <p:transition>
    <p:dissolve/>
    <p:sndAc>
      <p:stSnd>
        <p:snd r:embed="rId1" name="chimes.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B303E6-CD16-4E7B-B599-39D9465B0852}" type="datetimeFigureOut">
              <a:rPr lang="en-US">
                <a:solidFill>
                  <a:prstClr val="black">
                    <a:tint val="75000"/>
                  </a:prstClr>
                </a:solidFill>
              </a:rPr>
              <a:pPr>
                <a:defRPr/>
              </a:pPr>
              <a:t>9/29/2024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C85950-AD89-4A31-8DD2-0A58313F89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8140587"/>
      </p:ext>
    </p:extLst>
  </p:cSld>
  <p:clrMapOvr>
    <a:masterClrMapping/>
  </p:clrMapOvr>
  <p:transition>
    <p:dissolve/>
    <p:sndAc>
      <p:stSnd>
        <p:snd r:embed="rId1" name="chimes.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5D3036-61F2-4A8C-A876-B17BC46665C9}"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B9801B-FCF5-45E4-8157-82A5FB862E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3163469"/>
      </p:ext>
    </p:extLst>
  </p:cSld>
  <p:clrMapOvr>
    <a:masterClrMapping/>
  </p:clrMapOvr>
  <p:transition>
    <p:dissolve/>
    <p:sndAc>
      <p:stSnd>
        <p:snd r:embed="rId1" name="chimes.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A31CB0-5C5B-4525-8A82-BF6FC66AF0AF}"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A0005D-5289-4519-A521-3B4CD58010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0388993"/>
      </p:ext>
    </p:extLst>
  </p:cSld>
  <p:clrMapOvr>
    <a:masterClrMapping/>
  </p:clrMapOvr>
  <p:transition>
    <p:dissolve/>
    <p:sndAc>
      <p:stSnd>
        <p:snd r:embed="rId1" name="chimes.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BAC2FB-61DE-439D-8B65-1DADB367DE9A}"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DE5C39-9380-4B44-8DFC-3904A360C2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4131863"/>
      </p:ext>
    </p:extLst>
  </p:cSld>
  <p:clrMapOvr>
    <a:masterClrMapping/>
  </p:clrMapOvr>
  <p:transition>
    <p:dissolve/>
    <p:sndAc>
      <p:stSnd>
        <p:snd r:embed="rId1" name="chimes.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47272A-72D6-411C-8D65-7A64EF595CC6}"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3104C9-9505-47A7-898E-9164E28ADA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4930914"/>
      </p:ext>
    </p:extLst>
  </p:cSld>
  <p:clrMapOvr>
    <a:masterClrMapping/>
  </p:clrMapOvr>
  <p:transition>
    <p:dissolve/>
    <p:sndAc>
      <p:stSnd>
        <p:snd r:embed="rId1" name="chimes.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PhAnim="0" userDrawn="1">
  <p:cSld name="1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34"/>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22"/>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59"/>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881AB03A-32D6-444B-8C63-B45B9E73C2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3298482"/>
      </p:ext>
    </p:extLst>
  </p:cSld>
  <p:clrMapOvr>
    <a:masterClrMapping/>
  </p:clrMapOvr>
  <p:transition>
    <p:dissolv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B303E6-CD16-4E7B-B599-39D9465B0852}" type="datetimeFigureOut">
              <a:rPr lang="en-US">
                <a:solidFill>
                  <a:prstClr val="black">
                    <a:tint val="75000"/>
                  </a:prstClr>
                </a:solidFill>
              </a:rPr>
              <a:pPr>
                <a:defRPr/>
              </a:pPr>
              <a:t>9/29/2024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C85950-AD89-4A31-8DD2-0A58313F89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4947148"/>
      </p:ext>
    </p:extLst>
  </p:cSld>
  <p:clrMapOvr>
    <a:masterClrMapping/>
  </p:clrMapOvr>
  <p:transition>
    <p:dissolve/>
    <p:sndAc>
      <p:stSnd>
        <p:snd r:embed="rId1" name="chimes.wav"/>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PhAnim="0" userDrawn="1">
  <p:cSld name="2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34"/>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22"/>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59"/>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186ACE8D-B568-4378-91DC-FC6BC3963E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2921770"/>
      </p:ext>
    </p:extLst>
  </p:cSld>
  <p:clrMapOvr>
    <a:masterClrMapping/>
  </p:clrMapOvr>
  <p:transition>
    <p:dissolve/>
    <p:sndAc>
      <p:stSnd>
        <p:snd r:embed="rId1" name="chimes.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userDrawn="1">
  <p:cSld name="3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34"/>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22"/>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59"/>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282BD5AF-07DE-44CB-9336-B7AB033D0E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4023980"/>
      </p:ext>
    </p:extLst>
  </p:cSld>
  <p:clrMapOvr>
    <a:masterClrMapping/>
  </p:clrMapOvr>
  <p:transition>
    <p:dissolve/>
    <p:sndAc>
      <p:stSnd>
        <p:snd r:embed="rId1" name="chimes.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PhAnim="0" userDrawn="1">
  <p:cSld name="4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34"/>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22"/>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59"/>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2B4B15A5-3F5C-4CEA-94FF-887A7775C8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2516385"/>
      </p:ext>
    </p:extLst>
  </p:cSld>
  <p:clrMapOvr>
    <a:masterClrMapping/>
  </p:clrMapOvr>
  <p:transition>
    <p:dissolve/>
    <p:sndAc>
      <p:stSnd>
        <p:snd r:embed="rId1" name="chimes.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PhAnim="0" userDrawn="1">
  <p:cSld name="5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34"/>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22"/>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59"/>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9A989C6C-742D-4CDC-B035-18630AD93F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7173616"/>
      </p:ext>
    </p:extLst>
  </p:cSld>
  <p:clrMapOvr>
    <a:masterClrMapping/>
  </p:clrMapOvr>
  <p:transition>
    <p:dissolve/>
    <p:sndAc>
      <p:stSnd>
        <p:snd r:embed="rId1" name="chimes.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userDrawn="1">
  <p:cSld name="6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34"/>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22"/>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59"/>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D17BDF43-0684-4492-94DD-F25641FC9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2360332"/>
      </p:ext>
    </p:extLst>
  </p:cSld>
  <p:clrMapOvr>
    <a:masterClrMapping/>
  </p:clrMapOvr>
  <p:transition>
    <p:dissolve/>
    <p:sndAc>
      <p:stSnd>
        <p:snd r:embed="rId1" name="chimes.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userDrawn="1">
  <p:cSld name="19_Title and Content">
    <p:spTree>
      <p:nvGrpSpPr>
        <p:cNvPr id="1" name=""/>
        <p:cNvGrpSpPr/>
        <p:nvPr/>
      </p:nvGrpSpPr>
      <p:grpSpPr>
        <a:xfrm>
          <a:off x="0" y="0"/>
          <a:ext cx="0" cy="0"/>
          <a:chOff x="0" y="0"/>
          <a:chExt cx="0" cy="0"/>
        </a:xfrm>
      </p:grpSpPr>
      <p:sp>
        <p:nvSpPr>
          <p:cNvPr id="3" name="Freeform 15"/>
          <p:cNvSpPr>
            <a:spLocks/>
          </p:cNvSpPr>
          <p:nvPr/>
        </p:nvSpPr>
        <p:spPr bwMode="gray">
          <a:xfrm>
            <a:off x="0" y="5445134"/>
            <a:ext cx="12192000" cy="1414463"/>
          </a:xfrm>
          <a:custGeom>
            <a:avLst/>
            <a:gdLst/>
            <a:ahLst/>
            <a:cxnLst>
              <a:cxn ang="0">
                <a:pos x="5760" y="885"/>
              </a:cxn>
              <a:cxn ang="0">
                <a:pos x="5760" y="0"/>
              </a:cxn>
              <a:cxn ang="0">
                <a:pos x="2832" y="626"/>
              </a:cxn>
              <a:cxn ang="0">
                <a:pos x="0" y="36"/>
              </a:cxn>
              <a:cxn ang="0">
                <a:pos x="0" y="891"/>
              </a:cxn>
              <a:cxn ang="0">
                <a:pos x="5760" y="885"/>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w="9525">
            <a:noFill/>
            <a:round/>
            <a:headEnd/>
            <a:tailEnd/>
          </a:ln>
          <a:effectLst/>
        </p:spPr>
        <p:txBody>
          <a:bodyPr/>
          <a:lstStyle/>
          <a:p>
            <a:pPr>
              <a:defRPr/>
            </a:pPr>
            <a:endParaRPr lang="en-US">
              <a:solidFill>
                <a:prstClr val="black"/>
              </a:solidFill>
              <a:latin typeface="Arial" charset="0"/>
              <a:cs typeface="Arial" charset="0"/>
            </a:endParaRPr>
          </a:p>
        </p:txBody>
      </p:sp>
      <p:graphicFrame>
        <p:nvGraphicFramePr>
          <p:cNvPr id="4" name="Object 16"/>
          <p:cNvGraphicFramePr>
            <a:graphicFrameLocks noChangeAspect="1"/>
          </p:cNvGraphicFramePr>
          <p:nvPr/>
        </p:nvGraphicFramePr>
        <p:xfrm>
          <a:off x="0" y="0"/>
          <a:ext cx="12192000" cy="692150"/>
        </p:xfrm>
        <a:graphic>
          <a:graphicData uri="http://schemas.openxmlformats.org/presentationml/2006/ole">
            <mc:AlternateContent xmlns:mc="http://schemas.openxmlformats.org/markup-compatibility/2006">
              <mc:Choice xmlns:v="urn:schemas-microsoft-com:vml" Requires="v">
                <p:oleObj name="Image" r:id="rId3" imgW="7390476" imgH="913963" progId="">
                  <p:embed/>
                </p:oleObj>
              </mc:Choice>
              <mc:Fallback>
                <p:oleObj name="Image" r:id="rId3" imgW="7390476" imgH="9139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12192000" cy="692150"/>
                      </a:xfrm>
                      <a:prstGeom prst="rect">
                        <a:avLst/>
                      </a:prstGeom>
                      <a:noFill/>
                      <a:ln>
                        <a:noFill/>
                      </a:ln>
                      <a:effectLst/>
                      <a:extLst>
                        <a:ext uri="{909E8E84-426E-40DD-AFC4-6F175D3DCCD1}">
                          <a14:hiddenFill xmlns:a14="http://schemas.microsoft.com/office/drawing/2010/main">
                            <a:solidFill>
                              <a:srgbClr val="48BDEC"/>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5" name="Rectangle 17"/>
          <p:cNvSpPr>
            <a:spLocks noChangeArrowheads="1"/>
          </p:cNvSpPr>
          <p:nvPr/>
        </p:nvSpPr>
        <p:spPr bwMode="gray">
          <a:xfrm>
            <a:off x="0" y="6538922"/>
            <a:ext cx="12192000" cy="333375"/>
          </a:xfrm>
          <a:prstGeom prst="rect">
            <a:avLst/>
          </a:prstGeom>
          <a:gradFill rotWithShape="1">
            <a:gsLst>
              <a:gs pos="0">
                <a:schemeClr val="tx2"/>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sp>
        <p:nvSpPr>
          <p:cNvPr id="6" name="Rectangle 18"/>
          <p:cNvSpPr>
            <a:spLocks noChangeArrowheads="1"/>
          </p:cNvSpPr>
          <p:nvPr/>
        </p:nvSpPr>
        <p:spPr bwMode="gray">
          <a:xfrm>
            <a:off x="0" y="692159"/>
            <a:ext cx="12192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w="9525">
            <a:noFill/>
            <a:miter lim="800000"/>
            <a:headEnd/>
            <a:tailEnd/>
          </a:ln>
          <a:effectLst/>
        </p:spPr>
        <p:txBody>
          <a:bodyPr wrap="none" anchor="ctr"/>
          <a:lstStyle/>
          <a:p>
            <a:pPr>
              <a:defRPr/>
            </a:pPr>
            <a:endParaRPr lang="en-US">
              <a:solidFill>
                <a:prstClr val="black"/>
              </a:solidFill>
              <a:latin typeface="Arial" charset="0"/>
              <a:cs typeface="Arial" charset="0"/>
            </a:endParaRPr>
          </a:p>
        </p:txBody>
      </p:sp>
      <p:pic>
        <p:nvPicPr>
          <p:cNvPr id="7" name="Picture 10" descr="4923ca55_43137247ac136f1381b_resiz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24007"/>
            <a:ext cx="12192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58200915165659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762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r>
              <a:rPr lang="en-US">
                <a:solidFill>
                  <a:prstClr val="black">
                    <a:tint val="75000"/>
                  </a:prstClr>
                </a:solidFill>
              </a:rPr>
              <a:t>Trường THCS Tây An</a:t>
            </a:r>
          </a:p>
        </p:txBody>
      </p:sp>
      <p:sp>
        <p:nvSpPr>
          <p:cNvPr id="10"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Hội thi” Đố vui để học”</a:t>
            </a:r>
          </a:p>
        </p:txBody>
      </p:sp>
      <p:sp>
        <p:nvSpPr>
          <p:cNvPr id="11" name="Slide Number Placeholder 5"/>
          <p:cNvSpPr>
            <a:spLocks noGrp="1"/>
          </p:cNvSpPr>
          <p:nvPr>
            <p:ph type="sldNum" sz="quarter" idx="12"/>
          </p:nvPr>
        </p:nvSpPr>
        <p:spPr/>
        <p:txBody>
          <a:bodyPr/>
          <a:lstStyle>
            <a:lvl1pPr>
              <a:defRPr/>
            </a:lvl1pPr>
          </a:lstStyle>
          <a:p>
            <a:pPr>
              <a:defRPr/>
            </a:pPr>
            <a:fld id="{8FB8E00E-40C6-46C3-A867-237A17277C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2079554"/>
      </p:ext>
    </p:extLst>
  </p:cSld>
  <p:clrMapOvr>
    <a:masterClrMapping/>
  </p:clrMapOvr>
  <p:transition>
    <p:dissolve/>
    <p:sndAc>
      <p:stSnd>
        <p:snd r:embed="rId1" name="chimes.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7"/>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7"/>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079D735C-8F3C-4A8D-8A50-967D60E8F3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165228"/>
      </p:ext>
    </p:extLst>
  </p:cSld>
  <p:clrMapOvr>
    <a:masterClrMapping/>
  </p:clrMapOvr>
  <p:transition>
    <p:dissolv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75D3036-61F2-4A8C-A876-B17BC46665C9}"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B9801B-FCF5-45E4-8157-82A5FB862E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6299038"/>
      </p:ext>
    </p:extLst>
  </p:cSld>
  <p:clrMapOvr>
    <a:masterClrMapping/>
  </p:clrMapOvr>
  <p:transition>
    <p:dissolv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A31CB0-5C5B-4525-8A82-BF6FC66AF0AF}" type="datetimeFigureOut">
              <a:rPr lang="en-US">
                <a:solidFill>
                  <a:prstClr val="black">
                    <a:tint val="75000"/>
                  </a:prstClr>
                </a:solidFill>
              </a:rPr>
              <a:pPr>
                <a:defRPr/>
              </a:pPr>
              <a:t>9/29/2024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A0005D-5289-4519-A521-3B4CD58010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9775692"/>
      </p:ext>
    </p:extLst>
  </p:cSld>
  <p:clrMapOvr>
    <a:masterClrMapping/>
  </p:clrMapOvr>
  <p:transition>
    <p:dissolv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audio" Target="../media/audio1.wa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audio" Target="../media/audio1.wav"/><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audio" Target="../media/audio1.wav"/><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audio" Target="../media/audio1.wav"/><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99694"/>
            </a:gs>
            <a:gs pos="64999">
              <a:srgbClr val="F0EBD5"/>
            </a:gs>
            <a:gs pos="100000">
              <a:srgbClr val="D1C39F"/>
            </a:gs>
          </a:gsLst>
          <a:lin ang="2700000"/>
        </a:gra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5"/>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147DFE-042D-4E00-B8BB-01B85901C13C}"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5"/>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5"/>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3EEB4F-EBC7-4448-B61D-57BA1E44CD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65749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transition>
    <p:dissolve/>
    <p:sndAc>
      <p:stSnd>
        <p:snd r:embed="rId21" name="chimes.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99694"/>
            </a:gs>
            <a:gs pos="64999">
              <a:srgbClr val="F0EBD5"/>
            </a:gs>
            <a:gs pos="100000">
              <a:srgbClr val="D1C39F"/>
            </a:gs>
          </a:gsLst>
          <a:lin ang="2700000"/>
        </a:gra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147DFE-042D-4E00-B8BB-01B85901C13C}"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3EEB4F-EBC7-4448-B61D-57BA1E44CD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39001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transition>
    <p:dissolve/>
    <p:sndAc>
      <p:stSnd>
        <p:snd r:embed="rId21" name="chimes.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99694"/>
            </a:gs>
            <a:gs pos="64999">
              <a:srgbClr val="F0EBD5"/>
            </a:gs>
            <a:gs pos="100000">
              <a:srgbClr val="D1C39F"/>
            </a:gs>
          </a:gsLst>
          <a:lin ang="2700000"/>
        </a:gra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67"/>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147DFE-042D-4E00-B8BB-01B85901C13C}"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7"/>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3EEB4F-EBC7-4448-B61D-57BA1E44CD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51860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p:transition>
    <p:dissolve/>
    <p:sndAc>
      <p:stSnd>
        <p:snd r:embed="rId21" name="chimes.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99694"/>
            </a:gs>
            <a:gs pos="64999">
              <a:srgbClr val="F0EBD5"/>
            </a:gs>
            <a:gs pos="100000">
              <a:srgbClr val="D1C39F"/>
            </a:gs>
          </a:gsLst>
          <a:lin ang="2700000"/>
        </a:gra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147DFE-042D-4E00-B8BB-01B85901C13C}" type="datetimeFigureOut">
              <a:rPr lang="en-US">
                <a:solidFill>
                  <a:prstClr val="black">
                    <a:tint val="75000"/>
                  </a:prstClr>
                </a:solidFill>
              </a:rPr>
              <a:pPr>
                <a:defRPr/>
              </a:pPr>
              <a:t>9/29/2024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3EEB4F-EBC7-4448-B61D-57BA1E44CD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86429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p:transition>
    <p:dissolve/>
    <p:sndAc>
      <p:stSnd>
        <p:snd r:embed="rId21" name="chimes.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5.xml"/><Relationship Id="rId5" Type="http://schemas.openxmlformats.org/officeDocument/2006/relationships/image" Target="../media/image16.gif"/><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image" Target="../media/image16.gif"/><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64.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hyperlink" Target="../My%20Documents/SONG/ATGT%20(khoi7)/vong3(khoi7).ppt" TargetMode="External"/><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0.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 Id="rId9"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image" Target="../media/image16.gif"/><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4.xml"/><Relationship Id="rId5" Type="http://schemas.openxmlformats.org/officeDocument/2006/relationships/image" Target="../media/image16.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4.xml"/><Relationship Id="rId5" Type="http://schemas.openxmlformats.org/officeDocument/2006/relationships/image" Target="../media/image16.gif"/><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16.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16.gif"/><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540000" y="0"/>
            <a:ext cx="2844800" cy="6858000"/>
          </a:xfrm>
          <a:prstGeom prst="rect">
            <a:avLst/>
          </a:prstGeom>
          <a:solidFill>
            <a:srgbClr val="FF3300"/>
          </a:solidFill>
          <a:ln w="9525">
            <a:solidFill>
              <a:schemeClr val="hlink"/>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81923" name="AutoShape 3"/>
          <p:cNvSpPr>
            <a:spLocks noChangeArrowheads="1"/>
          </p:cNvSpPr>
          <p:nvPr/>
        </p:nvSpPr>
        <p:spPr bwMode="auto">
          <a:xfrm>
            <a:off x="3251200" y="685800"/>
            <a:ext cx="1320800" cy="990600"/>
          </a:xfrm>
          <a:prstGeom prst="star5">
            <a:avLst/>
          </a:prstGeom>
          <a:solidFill>
            <a:srgbClr val="FFFF00"/>
          </a:solidFill>
          <a:ln w="9525">
            <a:solidFill>
              <a:srgbClr val="FFFF00"/>
            </a:solidFill>
            <a:miter lim="800000"/>
            <a:headEnd/>
            <a:tailEnd/>
          </a:ln>
          <a:effectLst/>
        </p:spPr>
        <p:txBody>
          <a:bodyPr wrap="none" anchor="ctr"/>
          <a:lstStyle/>
          <a:p>
            <a:pPr>
              <a:defRPr/>
            </a:pPr>
            <a:endParaRPr lang="en-US" dirty="0">
              <a:solidFill>
                <a:prstClr val="black"/>
              </a:solidFill>
              <a:cs typeface="Arial" charset="0"/>
            </a:endParaRPr>
          </a:p>
        </p:txBody>
      </p:sp>
      <p:sp>
        <p:nvSpPr>
          <p:cNvPr id="17412" name="Text Box 12"/>
          <p:cNvSpPr txBox="1">
            <a:spLocks noChangeArrowheads="1"/>
          </p:cNvSpPr>
          <p:nvPr/>
        </p:nvSpPr>
        <p:spPr bwMode="auto">
          <a:xfrm>
            <a:off x="0" y="0"/>
            <a:ext cx="12192000" cy="460375"/>
          </a:xfrm>
          <a:prstGeom prst="rect">
            <a:avLst/>
          </a:prstGeom>
          <a:solidFill>
            <a:srgbClr val="FA4A04"/>
          </a:solidFill>
          <a:ln w="3175">
            <a:solidFill>
              <a:srgbClr val="FE3000"/>
            </a:solidFill>
            <a:miter lim="800000"/>
            <a:headEnd/>
            <a:tailEnd/>
          </a:ln>
          <a:effectLst>
            <a:prstShdw prst="shdw17" dist="17961" dir="2700000">
              <a:srgbClr val="981D00"/>
            </a:prst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US" altLang="en-US" sz="2400">
                <a:solidFill>
                  <a:srgbClr val="FFFF00"/>
                </a:solidFill>
                <a:latin typeface="Times New Roman" pitchFamily="18" charset="0"/>
              </a:rPr>
              <a:t>NƯỚC CỘNG HÒA XÃ HỘI CHỦ NGHĨA VIỆT NAM MUÔN NĂM</a:t>
            </a:r>
          </a:p>
        </p:txBody>
      </p:sp>
      <p:sp>
        <p:nvSpPr>
          <p:cNvPr id="17413" name="AutoShape 18"/>
          <p:cNvSpPr>
            <a:spLocks noChangeArrowheads="1"/>
          </p:cNvSpPr>
          <p:nvPr/>
        </p:nvSpPr>
        <p:spPr bwMode="auto">
          <a:xfrm>
            <a:off x="2892425" y="4412082"/>
            <a:ext cx="2133600" cy="2438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grpSp>
        <p:nvGrpSpPr>
          <p:cNvPr id="17414" name="Group 30"/>
          <p:cNvGrpSpPr>
            <a:grpSpLocks/>
          </p:cNvGrpSpPr>
          <p:nvPr/>
        </p:nvGrpSpPr>
        <p:grpSpPr bwMode="auto">
          <a:xfrm>
            <a:off x="2593236" y="2859472"/>
            <a:ext cx="2683933" cy="2343151"/>
            <a:chOff x="1236" y="1856"/>
            <a:chExt cx="1268" cy="1476"/>
          </a:xfrm>
        </p:grpSpPr>
        <p:pic>
          <p:nvPicPr>
            <p:cNvPr id="17458" name="Picture 4" descr="220px-Hochi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 y="1856"/>
              <a:ext cx="685"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0" name="Picture 20"/>
            <p:cNvPicPr>
              <a:picLocks noChangeAspect="1" noChangeArrowheads="1"/>
            </p:cNvPicPr>
            <p:nvPr/>
          </p:nvPicPr>
          <p:blipFill>
            <a:blip r:embed="rId4"/>
            <a:srcRect/>
            <a:stretch>
              <a:fillRect/>
            </a:stretch>
          </p:blipFill>
          <p:spPr bwMode="auto">
            <a:xfrm>
              <a:off x="1726" y="2590"/>
              <a:ext cx="701" cy="401"/>
            </a:xfrm>
            <a:prstGeom prst="rect">
              <a:avLst/>
            </a:prstGeom>
            <a:noFill/>
            <a:ln w="9525">
              <a:noFill/>
              <a:miter lim="800000"/>
              <a:headEnd/>
              <a:tailEnd/>
            </a:ln>
            <a:effectLst>
              <a:outerShdw dist="35921" dir="2700000" algn="ctr" rotWithShape="0">
                <a:srgbClr val="808080">
                  <a:alpha val="50000"/>
                </a:srgbClr>
              </a:outerShdw>
            </a:effectLst>
          </p:spPr>
        </p:pic>
        <p:pic>
          <p:nvPicPr>
            <p:cNvPr id="81941" name="Picture 21"/>
            <p:cNvPicPr>
              <a:picLocks noChangeAspect="1" noChangeArrowheads="1"/>
            </p:cNvPicPr>
            <p:nvPr/>
          </p:nvPicPr>
          <p:blipFill>
            <a:blip r:embed="rId4"/>
            <a:srcRect/>
            <a:stretch>
              <a:fillRect/>
            </a:stretch>
          </p:blipFill>
          <p:spPr bwMode="auto">
            <a:xfrm flipH="1">
              <a:off x="1236" y="2614"/>
              <a:ext cx="681" cy="410"/>
            </a:xfrm>
            <a:prstGeom prst="rect">
              <a:avLst/>
            </a:prstGeom>
            <a:noFill/>
            <a:ln w="9525">
              <a:noFill/>
              <a:miter lim="800000"/>
              <a:headEnd/>
              <a:tailEnd/>
            </a:ln>
            <a:effectLst>
              <a:outerShdw dist="35921" dir="2700000" algn="ctr" rotWithShape="0">
                <a:srgbClr val="808080">
                  <a:alpha val="50000"/>
                </a:srgbClr>
              </a:outerShdw>
            </a:effectLst>
          </p:spPr>
        </p:pic>
        <p:pic>
          <p:nvPicPr>
            <p:cNvPr id="81942" name="Picture 22"/>
            <p:cNvPicPr>
              <a:picLocks noChangeAspect="1" noChangeArrowheads="1"/>
            </p:cNvPicPr>
            <p:nvPr/>
          </p:nvPicPr>
          <p:blipFill>
            <a:blip r:embed="rId4"/>
            <a:srcRect/>
            <a:stretch>
              <a:fillRect/>
            </a:stretch>
          </p:blipFill>
          <p:spPr bwMode="auto">
            <a:xfrm rot="6563869">
              <a:off x="2218" y="2461"/>
              <a:ext cx="361" cy="210"/>
            </a:xfrm>
            <a:prstGeom prst="rect">
              <a:avLst/>
            </a:prstGeom>
            <a:noFill/>
            <a:ln w="9525">
              <a:noFill/>
              <a:miter lim="800000"/>
              <a:headEnd/>
              <a:tailEnd/>
            </a:ln>
            <a:effectLst>
              <a:outerShdw dist="35921" dir="2700000" algn="ctr" rotWithShape="0">
                <a:srgbClr val="808080">
                  <a:alpha val="50000"/>
                </a:srgbClr>
              </a:outerShdw>
            </a:effectLst>
          </p:spPr>
        </p:pic>
        <p:pic>
          <p:nvPicPr>
            <p:cNvPr id="81943" name="Picture 23"/>
            <p:cNvPicPr>
              <a:picLocks noChangeAspect="1" noChangeArrowheads="1"/>
            </p:cNvPicPr>
            <p:nvPr/>
          </p:nvPicPr>
          <p:blipFill>
            <a:blip r:embed="rId4"/>
            <a:srcRect/>
            <a:stretch>
              <a:fillRect/>
            </a:stretch>
          </p:blipFill>
          <p:spPr bwMode="auto">
            <a:xfrm rot="14799754" flipH="1">
              <a:off x="1219" y="2403"/>
              <a:ext cx="338" cy="235"/>
            </a:xfrm>
            <a:prstGeom prst="rect">
              <a:avLst/>
            </a:prstGeom>
            <a:noFill/>
            <a:ln w="9525">
              <a:noFill/>
              <a:miter lim="800000"/>
              <a:headEnd/>
              <a:tailEnd/>
            </a:ln>
            <a:effectLst>
              <a:outerShdw dist="35921" dir="2700000" algn="ctr" rotWithShape="0">
                <a:srgbClr val="808080">
                  <a:alpha val="50000"/>
                </a:srgbClr>
              </a:outerShdw>
            </a:effectLst>
          </p:spPr>
        </p:pic>
        <p:sp>
          <p:nvSpPr>
            <p:cNvPr id="17463" name="Text Box 24"/>
            <p:cNvSpPr txBox="1">
              <a:spLocks noChangeArrowheads="1"/>
            </p:cNvSpPr>
            <p:nvPr/>
          </p:nvSpPr>
          <p:spPr bwMode="auto">
            <a:xfrm>
              <a:off x="1514" y="2935"/>
              <a:ext cx="6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pPr>
              <a:r>
                <a:rPr lang="en-US" altLang="en-US" sz="1200" b="1" dirty="0">
                  <a:solidFill>
                    <a:srgbClr val="3333FF"/>
                  </a:solidFill>
                  <a:latin typeface="Calibri" pitchFamily="34" charset="0"/>
                </a:rPr>
                <a:t>CHỦ TỊCH</a:t>
              </a:r>
              <a:r>
                <a:rPr lang="en-US" altLang="en-US" sz="1400" dirty="0">
                  <a:solidFill>
                    <a:srgbClr val="3333FF"/>
                  </a:solidFill>
                  <a:latin typeface="Calibri" pitchFamily="34" charset="0"/>
                </a:rPr>
                <a:t> </a:t>
              </a:r>
            </a:p>
            <a:p>
              <a:pPr algn="ctr" fontAlgn="base">
                <a:spcBef>
                  <a:spcPct val="50000"/>
                </a:spcBef>
                <a:spcAft>
                  <a:spcPct val="0"/>
                </a:spcAft>
              </a:pPr>
              <a:r>
                <a:rPr lang="en-US" altLang="en-US" sz="1400" b="1" dirty="0">
                  <a:solidFill>
                    <a:srgbClr val="3333FF"/>
                  </a:solidFill>
                  <a:latin typeface="Calibri" pitchFamily="34" charset="0"/>
                </a:rPr>
                <a:t>HỒ CHÍ MINH</a:t>
              </a:r>
            </a:p>
          </p:txBody>
        </p:sp>
      </p:grpSp>
      <p:sp>
        <p:nvSpPr>
          <p:cNvPr id="17415" name="WordArt 25"/>
          <p:cNvSpPr>
            <a:spLocks noChangeArrowheads="1" noChangeShapeType="1" noTextEdit="1"/>
          </p:cNvSpPr>
          <p:nvPr/>
        </p:nvSpPr>
        <p:spPr bwMode="auto">
          <a:xfrm>
            <a:off x="5740400" y="4478217"/>
            <a:ext cx="5994400" cy="914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sz="2000" b="1" kern="10" dirty="0">
                <a:ln w="9525">
                  <a:solidFill>
                    <a:srgbClr val="800000"/>
                  </a:solidFill>
                  <a:round/>
                  <a:headEnd/>
                  <a:tailEnd/>
                </a:ln>
                <a:solidFill>
                  <a:srgbClr val="0000FF"/>
                </a:solidFill>
                <a:latin typeface="Times New Roman"/>
                <a:cs typeface="Times New Roman"/>
              </a:rPr>
              <a:t>"TRUYỀN THỐNG NHÀ TRƯỜNG</a:t>
            </a:r>
            <a:r>
              <a:rPr lang="en-US" sz="2000" b="1" kern="10" dirty="0">
                <a:ln w="9525">
                  <a:solidFill>
                    <a:srgbClr val="800000"/>
                  </a:solidFill>
                  <a:round/>
                  <a:headEnd/>
                  <a:tailEnd/>
                </a:ln>
                <a:solidFill>
                  <a:srgbClr val="0000FF"/>
                </a:solidFill>
                <a:latin typeface="Times New Roman"/>
                <a:cs typeface="Times New Roman"/>
              </a:rPr>
              <a:t>”</a:t>
            </a:r>
          </a:p>
        </p:txBody>
      </p:sp>
      <p:sp>
        <p:nvSpPr>
          <p:cNvPr id="17416" name="WordArt 26"/>
          <p:cNvSpPr>
            <a:spLocks noChangeArrowheads="1" noChangeShapeType="1" noTextEdit="1"/>
          </p:cNvSpPr>
          <p:nvPr/>
        </p:nvSpPr>
        <p:spPr bwMode="auto">
          <a:xfrm>
            <a:off x="6807200" y="3514309"/>
            <a:ext cx="3860800" cy="6858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sz="3600" b="1" kern="10" dirty="0" err="1">
                <a:ln w="9525">
                  <a:solidFill>
                    <a:srgbClr val="FF6600"/>
                  </a:solidFill>
                  <a:round/>
                  <a:headEnd/>
                  <a:tailEnd/>
                </a:ln>
                <a:solidFill>
                  <a:srgbClr val="FFFF00"/>
                </a:solidFill>
                <a:effectLst>
                  <a:prstShdw prst="shdw17" dist="17961" dir="2700000">
                    <a:srgbClr val="993D00"/>
                  </a:prstShdw>
                </a:effectLst>
                <a:latin typeface="Times New Roman"/>
                <a:cs typeface="Times New Roman"/>
              </a:rPr>
              <a:t>Chủ</a:t>
            </a:r>
            <a:r>
              <a:rPr lang="en-US" sz="3600" b="1" kern="10" dirty="0">
                <a:ln w="9525">
                  <a:solidFill>
                    <a:srgbClr val="FF6600"/>
                  </a:solidFill>
                  <a:round/>
                  <a:headEnd/>
                  <a:tailEnd/>
                </a:ln>
                <a:solidFill>
                  <a:srgbClr val="FFFF00"/>
                </a:solidFill>
                <a:effectLst>
                  <a:prstShdw prst="shdw17" dist="17961" dir="2700000">
                    <a:srgbClr val="993D00"/>
                  </a:prstShdw>
                </a:effectLst>
                <a:latin typeface="Times New Roman"/>
                <a:cs typeface="Times New Roman"/>
              </a:rPr>
              <a:t> </a:t>
            </a:r>
            <a:r>
              <a:rPr lang="en-US" sz="3600" b="1" kern="10" dirty="0" err="1">
                <a:ln w="9525">
                  <a:solidFill>
                    <a:srgbClr val="FF6600"/>
                  </a:solidFill>
                  <a:round/>
                  <a:headEnd/>
                  <a:tailEnd/>
                </a:ln>
                <a:solidFill>
                  <a:srgbClr val="FFFF00"/>
                </a:solidFill>
                <a:effectLst>
                  <a:prstShdw prst="shdw17" dist="17961" dir="2700000">
                    <a:srgbClr val="993D00"/>
                  </a:prstShdw>
                </a:effectLst>
                <a:latin typeface="Times New Roman"/>
                <a:cs typeface="Times New Roman"/>
              </a:rPr>
              <a:t>Đề</a:t>
            </a:r>
            <a:endParaRPr lang="en-US" sz="3600" b="1" kern="10" dirty="0">
              <a:ln w="9525">
                <a:solidFill>
                  <a:srgbClr val="FF6600"/>
                </a:solidFill>
                <a:round/>
                <a:headEnd/>
                <a:tailEnd/>
              </a:ln>
              <a:solidFill>
                <a:srgbClr val="FFFF00"/>
              </a:solidFill>
              <a:effectLst>
                <a:prstShdw prst="shdw17" dist="17961" dir="2700000">
                  <a:srgbClr val="993D00"/>
                </a:prstShdw>
              </a:effectLst>
              <a:latin typeface="Times New Roman"/>
              <a:cs typeface="Times New Roman"/>
            </a:endParaRPr>
          </a:p>
        </p:txBody>
      </p:sp>
      <p:grpSp>
        <p:nvGrpSpPr>
          <p:cNvPr id="17417" name="Group 75"/>
          <p:cNvGrpSpPr>
            <a:grpSpLocks/>
          </p:cNvGrpSpPr>
          <p:nvPr/>
        </p:nvGrpSpPr>
        <p:grpSpPr bwMode="auto">
          <a:xfrm>
            <a:off x="8142668" y="5649965"/>
            <a:ext cx="1320800" cy="392113"/>
            <a:chOff x="2514" y="1283"/>
            <a:chExt cx="624" cy="247"/>
          </a:xfrm>
        </p:grpSpPr>
        <p:grpSp>
          <p:nvGrpSpPr>
            <p:cNvPr id="17439" name="Group 76"/>
            <p:cNvGrpSpPr>
              <a:grpSpLocks/>
            </p:cNvGrpSpPr>
            <p:nvPr/>
          </p:nvGrpSpPr>
          <p:grpSpPr bwMode="auto">
            <a:xfrm>
              <a:off x="2826" y="1396"/>
              <a:ext cx="312" cy="129"/>
              <a:chOff x="2437" y="3024"/>
              <a:chExt cx="486" cy="189"/>
            </a:xfrm>
          </p:grpSpPr>
          <p:sp>
            <p:nvSpPr>
              <p:cNvPr id="17451" name="Freeform 77"/>
              <p:cNvSpPr>
                <a:spLocks/>
              </p:cNvSpPr>
              <p:nvPr/>
            </p:nvSpPr>
            <p:spPr bwMode="auto">
              <a:xfrm>
                <a:off x="2437" y="3024"/>
                <a:ext cx="380" cy="119"/>
              </a:xfrm>
              <a:custGeom>
                <a:avLst/>
                <a:gdLst>
                  <a:gd name="T0" fmla="*/ 5 w 760"/>
                  <a:gd name="T1" fmla="*/ 0 h 239"/>
                  <a:gd name="T2" fmla="*/ 6 w 760"/>
                  <a:gd name="T3" fmla="*/ 0 h 239"/>
                  <a:gd name="T4" fmla="*/ 6 w 760"/>
                  <a:gd name="T5" fmla="*/ 0 h 239"/>
                  <a:gd name="T6" fmla="*/ 6 w 760"/>
                  <a:gd name="T7" fmla="*/ 0 h 239"/>
                  <a:gd name="T8" fmla="*/ 5 w 760"/>
                  <a:gd name="T9" fmla="*/ 0 h 239"/>
                  <a:gd name="T10" fmla="*/ 5 w 760"/>
                  <a:gd name="T11" fmla="*/ 1 h 239"/>
                  <a:gd name="T12" fmla="*/ 3 w 760"/>
                  <a:gd name="T13" fmla="*/ 0 h 239"/>
                  <a:gd name="T14" fmla="*/ 3 w 760"/>
                  <a:gd name="T15" fmla="*/ 0 h 239"/>
                  <a:gd name="T16" fmla="*/ 5 w 760"/>
                  <a:gd name="T17" fmla="*/ 0 h 239"/>
                  <a:gd name="T18" fmla="*/ 6 w 760"/>
                  <a:gd name="T19" fmla="*/ 0 h 239"/>
                  <a:gd name="T20" fmla="*/ 6 w 760"/>
                  <a:gd name="T21" fmla="*/ 0 h 239"/>
                  <a:gd name="T22" fmla="*/ 6 w 760"/>
                  <a:gd name="T23" fmla="*/ 1 h 239"/>
                  <a:gd name="T24" fmla="*/ 6 w 760"/>
                  <a:gd name="T25" fmla="*/ 1 h 239"/>
                  <a:gd name="T26" fmla="*/ 5 w 760"/>
                  <a:gd name="T27" fmla="*/ 1 h 239"/>
                  <a:gd name="T28" fmla="*/ 3 w 760"/>
                  <a:gd name="T29" fmla="*/ 1 h 239"/>
                  <a:gd name="T30" fmla="*/ 3 w 760"/>
                  <a:gd name="T31" fmla="*/ 1 h 239"/>
                  <a:gd name="T32" fmla="*/ 3 w 760"/>
                  <a:gd name="T33" fmla="*/ 0 h 239"/>
                  <a:gd name="T34" fmla="*/ 2 w 760"/>
                  <a:gd name="T35" fmla="*/ 0 h 239"/>
                  <a:gd name="T36" fmla="*/ 1 w 760"/>
                  <a:gd name="T37" fmla="*/ 0 h 239"/>
                  <a:gd name="T38" fmla="*/ 1 w 760"/>
                  <a:gd name="T39" fmla="*/ 1 h 239"/>
                  <a:gd name="T40" fmla="*/ 1 w 760"/>
                  <a:gd name="T41" fmla="*/ 1 h 239"/>
                  <a:gd name="T42" fmla="*/ 1 w 760"/>
                  <a:gd name="T43" fmla="*/ 1 h 239"/>
                  <a:gd name="T44" fmla="*/ 1 w 760"/>
                  <a:gd name="T45" fmla="*/ 1 h 239"/>
                  <a:gd name="T46" fmla="*/ 1 w 760"/>
                  <a:gd name="T47" fmla="*/ 1 h 239"/>
                  <a:gd name="T48" fmla="*/ 1 w 760"/>
                  <a:gd name="T49" fmla="*/ 0 h 239"/>
                  <a:gd name="T50" fmla="*/ 1 w 760"/>
                  <a:gd name="T51" fmla="*/ 0 h 239"/>
                  <a:gd name="T52" fmla="*/ 3 w 760"/>
                  <a:gd name="T53" fmla="*/ 0 h 239"/>
                  <a:gd name="T54" fmla="*/ 3 w 760"/>
                  <a:gd name="T55" fmla="*/ 0 h 239"/>
                  <a:gd name="T56" fmla="*/ 3 w 760"/>
                  <a:gd name="T57" fmla="*/ 1 h 239"/>
                  <a:gd name="T58" fmla="*/ 5 w 760"/>
                  <a:gd name="T59" fmla="*/ 1 h 239"/>
                  <a:gd name="T60" fmla="*/ 5 w 760"/>
                  <a:gd name="T61" fmla="*/ 1 h 239"/>
                  <a:gd name="T62" fmla="*/ 6 w 760"/>
                  <a:gd name="T63" fmla="*/ 1 h 239"/>
                  <a:gd name="T64" fmla="*/ 6 w 760"/>
                  <a:gd name="T65" fmla="*/ 0 h 239"/>
                  <a:gd name="T66" fmla="*/ 6 w 760"/>
                  <a:gd name="T67" fmla="*/ 0 h 239"/>
                  <a:gd name="T68" fmla="*/ 6 w 760"/>
                  <a:gd name="T69" fmla="*/ 0 h 239"/>
                  <a:gd name="T70" fmla="*/ 5 w 760"/>
                  <a:gd name="T71" fmla="*/ 0 h 239"/>
                  <a:gd name="T72" fmla="*/ 5 w 760"/>
                  <a:gd name="T73" fmla="*/ 0 h 239"/>
                  <a:gd name="T74" fmla="*/ 5 w 760"/>
                  <a:gd name="T75" fmla="*/ 0 h 239"/>
                  <a:gd name="T76" fmla="*/ 5 w 760"/>
                  <a:gd name="T77" fmla="*/ 0 h 239"/>
                  <a:gd name="T78" fmla="*/ 5 w 760"/>
                  <a:gd name="T79" fmla="*/ 0 h 239"/>
                  <a:gd name="T80" fmla="*/ 5 w 760"/>
                  <a:gd name="T81" fmla="*/ 0 h 239"/>
                  <a:gd name="T82" fmla="*/ 5 w 760"/>
                  <a:gd name="T83" fmla="*/ 0 h 239"/>
                  <a:gd name="T84" fmla="*/ 5 w 760"/>
                  <a:gd name="T85" fmla="*/ 0 h 2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0"/>
                  <a:gd name="T130" fmla="*/ 0 h 239"/>
                  <a:gd name="T131" fmla="*/ 760 w 760"/>
                  <a:gd name="T132" fmla="*/ 239 h 2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0" h="239">
                    <a:moveTo>
                      <a:pt x="589" y="53"/>
                    </a:moveTo>
                    <a:lnTo>
                      <a:pt x="592" y="53"/>
                    </a:lnTo>
                    <a:lnTo>
                      <a:pt x="602" y="53"/>
                    </a:lnTo>
                    <a:lnTo>
                      <a:pt x="616" y="55"/>
                    </a:lnTo>
                    <a:lnTo>
                      <a:pt x="630" y="56"/>
                    </a:lnTo>
                    <a:lnTo>
                      <a:pt x="645" y="59"/>
                    </a:lnTo>
                    <a:lnTo>
                      <a:pt x="659" y="64"/>
                    </a:lnTo>
                    <a:lnTo>
                      <a:pt x="668" y="72"/>
                    </a:lnTo>
                    <a:lnTo>
                      <a:pt x="673" y="82"/>
                    </a:lnTo>
                    <a:lnTo>
                      <a:pt x="672" y="94"/>
                    </a:lnTo>
                    <a:lnTo>
                      <a:pt x="665" y="102"/>
                    </a:lnTo>
                    <a:lnTo>
                      <a:pt x="654" y="110"/>
                    </a:lnTo>
                    <a:lnTo>
                      <a:pt x="642" y="116"/>
                    </a:lnTo>
                    <a:lnTo>
                      <a:pt x="627" y="120"/>
                    </a:lnTo>
                    <a:lnTo>
                      <a:pt x="611" y="124"/>
                    </a:lnTo>
                    <a:lnTo>
                      <a:pt x="595" y="127"/>
                    </a:lnTo>
                    <a:lnTo>
                      <a:pt x="582" y="129"/>
                    </a:lnTo>
                    <a:lnTo>
                      <a:pt x="564" y="129"/>
                    </a:lnTo>
                    <a:lnTo>
                      <a:pt x="541" y="127"/>
                    </a:lnTo>
                    <a:lnTo>
                      <a:pt x="518" y="120"/>
                    </a:lnTo>
                    <a:lnTo>
                      <a:pt x="498" y="110"/>
                    </a:lnTo>
                    <a:lnTo>
                      <a:pt x="485" y="95"/>
                    </a:lnTo>
                    <a:lnTo>
                      <a:pt x="485" y="76"/>
                    </a:lnTo>
                    <a:lnTo>
                      <a:pt x="499" y="53"/>
                    </a:lnTo>
                    <a:lnTo>
                      <a:pt x="535" y="26"/>
                    </a:lnTo>
                    <a:lnTo>
                      <a:pt x="575" y="7"/>
                    </a:lnTo>
                    <a:lnTo>
                      <a:pt x="616" y="0"/>
                    </a:lnTo>
                    <a:lnTo>
                      <a:pt x="654" y="3"/>
                    </a:lnTo>
                    <a:lnTo>
                      <a:pt x="690" y="12"/>
                    </a:lnTo>
                    <a:lnTo>
                      <a:pt x="720" y="27"/>
                    </a:lnTo>
                    <a:lnTo>
                      <a:pt x="743" y="45"/>
                    </a:lnTo>
                    <a:lnTo>
                      <a:pt x="757" y="64"/>
                    </a:lnTo>
                    <a:lnTo>
                      <a:pt x="760" y="82"/>
                    </a:lnTo>
                    <a:lnTo>
                      <a:pt x="755" y="100"/>
                    </a:lnTo>
                    <a:lnTo>
                      <a:pt x="748" y="114"/>
                    </a:lnTo>
                    <a:lnTo>
                      <a:pt x="735" y="129"/>
                    </a:lnTo>
                    <a:lnTo>
                      <a:pt x="720" y="142"/>
                    </a:lnTo>
                    <a:lnTo>
                      <a:pt x="701" y="153"/>
                    </a:lnTo>
                    <a:lnTo>
                      <a:pt x="679" y="161"/>
                    </a:lnTo>
                    <a:lnTo>
                      <a:pt x="654" y="167"/>
                    </a:lnTo>
                    <a:lnTo>
                      <a:pt x="627" y="171"/>
                    </a:lnTo>
                    <a:lnTo>
                      <a:pt x="595" y="172"/>
                    </a:lnTo>
                    <a:lnTo>
                      <a:pt x="564" y="169"/>
                    </a:lnTo>
                    <a:lnTo>
                      <a:pt x="533" y="163"/>
                    </a:lnTo>
                    <a:lnTo>
                      <a:pt x="502" y="156"/>
                    </a:lnTo>
                    <a:lnTo>
                      <a:pt x="473" y="148"/>
                    </a:lnTo>
                    <a:lnTo>
                      <a:pt x="445" y="140"/>
                    </a:lnTo>
                    <a:lnTo>
                      <a:pt x="420" y="133"/>
                    </a:lnTo>
                    <a:lnTo>
                      <a:pt x="400" y="128"/>
                    </a:lnTo>
                    <a:lnTo>
                      <a:pt x="378" y="124"/>
                    </a:lnTo>
                    <a:lnTo>
                      <a:pt x="352" y="118"/>
                    </a:lnTo>
                    <a:lnTo>
                      <a:pt x="322" y="113"/>
                    </a:lnTo>
                    <a:lnTo>
                      <a:pt x="290" y="109"/>
                    </a:lnTo>
                    <a:lnTo>
                      <a:pt x="256" y="106"/>
                    </a:lnTo>
                    <a:lnTo>
                      <a:pt x="222" y="108"/>
                    </a:lnTo>
                    <a:lnTo>
                      <a:pt x="187" y="112"/>
                    </a:lnTo>
                    <a:lnTo>
                      <a:pt x="156" y="123"/>
                    </a:lnTo>
                    <a:lnTo>
                      <a:pt x="125" y="138"/>
                    </a:lnTo>
                    <a:lnTo>
                      <a:pt x="97" y="153"/>
                    </a:lnTo>
                    <a:lnTo>
                      <a:pt x="76" y="166"/>
                    </a:lnTo>
                    <a:lnTo>
                      <a:pt x="57" y="180"/>
                    </a:lnTo>
                    <a:lnTo>
                      <a:pt x="42" y="194"/>
                    </a:lnTo>
                    <a:lnTo>
                      <a:pt x="28" y="209"/>
                    </a:lnTo>
                    <a:lnTo>
                      <a:pt x="17" y="224"/>
                    </a:lnTo>
                    <a:lnTo>
                      <a:pt x="6" y="239"/>
                    </a:lnTo>
                    <a:lnTo>
                      <a:pt x="3" y="234"/>
                    </a:lnTo>
                    <a:lnTo>
                      <a:pt x="0" y="222"/>
                    </a:lnTo>
                    <a:lnTo>
                      <a:pt x="6" y="202"/>
                    </a:lnTo>
                    <a:lnTo>
                      <a:pt x="28" y="178"/>
                    </a:lnTo>
                    <a:lnTo>
                      <a:pt x="46" y="165"/>
                    </a:lnTo>
                    <a:lnTo>
                      <a:pt x="66" y="151"/>
                    </a:lnTo>
                    <a:lnTo>
                      <a:pt x="90" y="140"/>
                    </a:lnTo>
                    <a:lnTo>
                      <a:pt x="113" y="129"/>
                    </a:lnTo>
                    <a:lnTo>
                      <a:pt x="138" y="119"/>
                    </a:lnTo>
                    <a:lnTo>
                      <a:pt x="161" y="111"/>
                    </a:lnTo>
                    <a:lnTo>
                      <a:pt x="184" y="105"/>
                    </a:lnTo>
                    <a:lnTo>
                      <a:pt x="204" y="102"/>
                    </a:lnTo>
                    <a:lnTo>
                      <a:pt x="226" y="100"/>
                    </a:lnTo>
                    <a:lnTo>
                      <a:pt x="248" y="98"/>
                    </a:lnTo>
                    <a:lnTo>
                      <a:pt x="273" y="97"/>
                    </a:lnTo>
                    <a:lnTo>
                      <a:pt x="299" y="98"/>
                    </a:lnTo>
                    <a:lnTo>
                      <a:pt x="325" y="101"/>
                    </a:lnTo>
                    <a:lnTo>
                      <a:pt x="353" y="104"/>
                    </a:lnTo>
                    <a:lnTo>
                      <a:pt x="383" y="110"/>
                    </a:lnTo>
                    <a:lnTo>
                      <a:pt x="414" y="118"/>
                    </a:lnTo>
                    <a:lnTo>
                      <a:pt x="445" y="127"/>
                    </a:lnTo>
                    <a:lnTo>
                      <a:pt x="473" y="138"/>
                    </a:lnTo>
                    <a:lnTo>
                      <a:pt x="501" y="147"/>
                    </a:lnTo>
                    <a:lnTo>
                      <a:pt x="526" y="155"/>
                    </a:lnTo>
                    <a:lnTo>
                      <a:pt x="550" y="161"/>
                    </a:lnTo>
                    <a:lnTo>
                      <a:pt x="574" y="163"/>
                    </a:lnTo>
                    <a:lnTo>
                      <a:pt x="597" y="163"/>
                    </a:lnTo>
                    <a:lnTo>
                      <a:pt x="619" y="157"/>
                    </a:lnTo>
                    <a:lnTo>
                      <a:pt x="640" y="149"/>
                    </a:lnTo>
                    <a:lnTo>
                      <a:pt x="661" y="139"/>
                    </a:lnTo>
                    <a:lnTo>
                      <a:pt x="681" y="128"/>
                    </a:lnTo>
                    <a:lnTo>
                      <a:pt x="696" y="116"/>
                    </a:lnTo>
                    <a:lnTo>
                      <a:pt x="710" y="103"/>
                    </a:lnTo>
                    <a:lnTo>
                      <a:pt x="720" y="89"/>
                    </a:lnTo>
                    <a:lnTo>
                      <a:pt x="723" y="75"/>
                    </a:lnTo>
                    <a:lnTo>
                      <a:pt x="721" y="62"/>
                    </a:lnTo>
                    <a:lnTo>
                      <a:pt x="712" y="48"/>
                    </a:lnTo>
                    <a:lnTo>
                      <a:pt x="698" y="35"/>
                    </a:lnTo>
                    <a:lnTo>
                      <a:pt x="679" y="25"/>
                    </a:lnTo>
                    <a:lnTo>
                      <a:pt x="658" y="18"/>
                    </a:lnTo>
                    <a:lnTo>
                      <a:pt x="634" y="13"/>
                    </a:lnTo>
                    <a:lnTo>
                      <a:pt x="611" y="12"/>
                    </a:lnTo>
                    <a:lnTo>
                      <a:pt x="588" y="14"/>
                    </a:lnTo>
                    <a:lnTo>
                      <a:pt x="568" y="22"/>
                    </a:lnTo>
                    <a:lnTo>
                      <a:pt x="550" y="33"/>
                    </a:lnTo>
                    <a:lnTo>
                      <a:pt x="537" y="45"/>
                    </a:lnTo>
                    <a:lnTo>
                      <a:pt x="527" y="57"/>
                    </a:lnTo>
                    <a:lnTo>
                      <a:pt x="523" y="68"/>
                    </a:lnTo>
                    <a:lnTo>
                      <a:pt x="521" y="80"/>
                    </a:lnTo>
                    <a:lnTo>
                      <a:pt x="523" y="89"/>
                    </a:lnTo>
                    <a:lnTo>
                      <a:pt x="529" y="97"/>
                    </a:lnTo>
                    <a:lnTo>
                      <a:pt x="540" y="103"/>
                    </a:lnTo>
                    <a:lnTo>
                      <a:pt x="552" y="106"/>
                    </a:lnTo>
                    <a:lnTo>
                      <a:pt x="564" y="108"/>
                    </a:lnTo>
                    <a:lnTo>
                      <a:pt x="575" y="108"/>
                    </a:lnTo>
                    <a:lnTo>
                      <a:pt x="586" y="105"/>
                    </a:lnTo>
                    <a:lnTo>
                      <a:pt x="597" y="103"/>
                    </a:lnTo>
                    <a:lnTo>
                      <a:pt x="605" y="100"/>
                    </a:lnTo>
                    <a:lnTo>
                      <a:pt x="611" y="95"/>
                    </a:lnTo>
                    <a:lnTo>
                      <a:pt x="614" y="89"/>
                    </a:lnTo>
                    <a:lnTo>
                      <a:pt x="616" y="78"/>
                    </a:lnTo>
                    <a:lnTo>
                      <a:pt x="611" y="67"/>
                    </a:lnTo>
                    <a:lnTo>
                      <a:pt x="600" y="59"/>
                    </a:lnTo>
                    <a:lnTo>
                      <a:pt x="589" y="53"/>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52" name="Freeform 78"/>
              <p:cNvSpPr>
                <a:spLocks/>
              </p:cNvSpPr>
              <p:nvPr/>
            </p:nvSpPr>
            <p:spPr bwMode="auto">
              <a:xfrm>
                <a:off x="2821" y="3088"/>
                <a:ext cx="44" cy="17"/>
              </a:xfrm>
              <a:custGeom>
                <a:avLst/>
                <a:gdLst>
                  <a:gd name="T0" fmla="*/ 1 w 88"/>
                  <a:gd name="T1" fmla="*/ 0 h 35"/>
                  <a:gd name="T2" fmla="*/ 1 w 88"/>
                  <a:gd name="T3" fmla="*/ 0 h 35"/>
                  <a:gd name="T4" fmla="*/ 1 w 88"/>
                  <a:gd name="T5" fmla="*/ 0 h 35"/>
                  <a:gd name="T6" fmla="*/ 1 w 88"/>
                  <a:gd name="T7" fmla="*/ 0 h 35"/>
                  <a:gd name="T8" fmla="*/ 1 w 88"/>
                  <a:gd name="T9" fmla="*/ 0 h 35"/>
                  <a:gd name="T10" fmla="*/ 1 w 88"/>
                  <a:gd name="T11" fmla="*/ 0 h 35"/>
                  <a:gd name="T12" fmla="*/ 1 w 88"/>
                  <a:gd name="T13" fmla="*/ 0 h 35"/>
                  <a:gd name="T14" fmla="*/ 1 w 88"/>
                  <a:gd name="T15" fmla="*/ 0 h 35"/>
                  <a:gd name="T16" fmla="*/ 0 w 88"/>
                  <a:gd name="T17" fmla="*/ 0 h 35"/>
                  <a:gd name="T18" fmla="*/ 1 w 88"/>
                  <a:gd name="T19" fmla="*/ 0 h 35"/>
                  <a:gd name="T20" fmla="*/ 1 w 88"/>
                  <a:gd name="T21" fmla="*/ 0 h 35"/>
                  <a:gd name="T22" fmla="*/ 1 w 88"/>
                  <a:gd name="T23" fmla="*/ 0 h 35"/>
                  <a:gd name="T24" fmla="*/ 1 w 88"/>
                  <a:gd name="T25" fmla="*/ 0 h 35"/>
                  <a:gd name="T26" fmla="*/ 1 w 88"/>
                  <a:gd name="T27" fmla="*/ 0 h 35"/>
                  <a:gd name="T28" fmla="*/ 1 w 88"/>
                  <a:gd name="T29" fmla="*/ 0 h 35"/>
                  <a:gd name="T30" fmla="*/ 1 w 88"/>
                  <a:gd name="T31" fmla="*/ 0 h 35"/>
                  <a:gd name="T32" fmla="*/ 1 w 8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35"/>
                  <a:gd name="T53" fmla="*/ 88 w 8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35">
                    <a:moveTo>
                      <a:pt x="88" y="16"/>
                    </a:moveTo>
                    <a:lnTo>
                      <a:pt x="87" y="15"/>
                    </a:lnTo>
                    <a:lnTo>
                      <a:pt x="82" y="12"/>
                    </a:lnTo>
                    <a:lnTo>
                      <a:pt x="76" y="7"/>
                    </a:lnTo>
                    <a:lnTo>
                      <a:pt x="66" y="3"/>
                    </a:lnTo>
                    <a:lnTo>
                      <a:pt x="54" y="0"/>
                    </a:lnTo>
                    <a:lnTo>
                      <a:pt x="39" y="0"/>
                    </a:lnTo>
                    <a:lnTo>
                      <a:pt x="20" y="4"/>
                    </a:lnTo>
                    <a:lnTo>
                      <a:pt x="0" y="12"/>
                    </a:lnTo>
                    <a:lnTo>
                      <a:pt x="1" y="14"/>
                    </a:lnTo>
                    <a:lnTo>
                      <a:pt x="7" y="19"/>
                    </a:lnTo>
                    <a:lnTo>
                      <a:pt x="17" y="26"/>
                    </a:lnTo>
                    <a:lnTo>
                      <a:pt x="28" y="31"/>
                    </a:lnTo>
                    <a:lnTo>
                      <a:pt x="42" y="35"/>
                    </a:lnTo>
                    <a:lnTo>
                      <a:pt x="56" y="35"/>
                    </a:lnTo>
                    <a:lnTo>
                      <a:pt x="73" y="29"/>
                    </a:lnTo>
                    <a:lnTo>
                      <a:pt x="88" y="16"/>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53" name="Freeform 79"/>
              <p:cNvSpPr>
                <a:spLocks/>
              </p:cNvSpPr>
              <p:nvPr/>
            </p:nvSpPr>
            <p:spPr bwMode="auto">
              <a:xfrm>
                <a:off x="2687" y="3110"/>
                <a:ext cx="128" cy="39"/>
              </a:xfrm>
              <a:custGeom>
                <a:avLst/>
                <a:gdLst>
                  <a:gd name="T0" fmla="*/ 0 w 256"/>
                  <a:gd name="T1" fmla="*/ 0 h 80"/>
                  <a:gd name="T2" fmla="*/ 1 w 256"/>
                  <a:gd name="T3" fmla="*/ 0 h 80"/>
                  <a:gd name="T4" fmla="*/ 1 w 256"/>
                  <a:gd name="T5" fmla="*/ 0 h 80"/>
                  <a:gd name="T6" fmla="*/ 1 w 256"/>
                  <a:gd name="T7" fmla="*/ 0 h 80"/>
                  <a:gd name="T8" fmla="*/ 1 w 256"/>
                  <a:gd name="T9" fmla="*/ 0 h 80"/>
                  <a:gd name="T10" fmla="*/ 1 w 256"/>
                  <a:gd name="T11" fmla="*/ 0 h 80"/>
                  <a:gd name="T12" fmla="*/ 1 w 256"/>
                  <a:gd name="T13" fmla="*/ 0 h 80"/>
                  <a:gd name="T14" fmla="*/ 1 w 256"/>
                  <a:gd name="T15" fmla="*/ 0 h 80"/>
                  <a:gd name="T16" fmla="*/ 1 w 256"/>
                  <a:gd name="T17" fmla="*/ 0 h 80"/>
                  <a:gd name="T18" fmla="*/ 1 w 256"/>
                  <a:gd name="T19" fmla="*/ 0 h 80"/>
                  <a:gd name="T20" fmla="*/ 1 w 256"/>
                  <a:gd name="T21" fmla="*/ 0 h 80"/>
                  <a:gd name="T22" fmla="*/ 1 w 256"/>
                  <a:gd name="T23" fmla="*/ 0 h 80"/>
                  <a:gd name="T24" fmla="*/ 1 w 256"/>
                  <a:gd name="T25" fmla="*/ 0 h 80"/>
                  <a:gd name="T26" fmla="*/ 1 w 256"/>
                  <a:gd name="T27" fmla="*/ 0 h 80"/>
                  <a:gd name="T28" fmla="*/ 1 w 256"/>
                  <a:gd name="T29" fmla="*/ 0 h 80"/>
                  <a:gd name="T30" fmla="*/ 1 w 256"/>
                  <a:gd name="T31" fmla="*/ 0 h 80"/>
                  <a:gd name="T32" fmla="*/ 2 w 256"/>
                  <a:gd name="T33" fmla="*/ 0 h 80"/>
                  <a:gd name="T34" fmla="*/ 1 w 256"/>
                  <a:gd name="T35" fmla="*/ 0 h 80"/>
                  <a:gd name="T36" fmla="*/ 1 w 256"/>
                  <a:gd name="T37" fmla="*/ 0 h 80"/>
                  <a:gd name="T38" fmla="*/ 1 w 256"/>
                  <a:gd name="T39" fmla="*/ 0 h 80"/>
                  <a:gd name="T40" fmla="*/ 1 w 256"/>
                  <a:gd name="T41" fmla="*/ 0 h 80"/>
                  <a:gd name="T42" fmla="*/ 1 w 256"/>
                  <a:gd name="T43" fmla="*/ 0 h 80"/>
                  <a:gd name="T44" fmla="*/ 1 w 256"/>
                  <a:gd name="T45" fmla="*/ 0 h 80"/>
                  <a:gd name="T46" fmla="*/ 1 w 256"/>
                  <a:gd name="T47" fmla="*/ 0 h 80"/>
                  <a:gd name="T48" fmla="*/ 1 w 256"/>
                  <a:gd name="T49" fmla="*/ 0 h 80"/>
                  <a:gd name="T50" fmla="*/ 1 w 256"/>
                  <a:gd name="T51" fmla="*/ 0 h 80"/>
                  <a:gd name="T52" fmla="*/ 1 w 256"/>
                  <a:gd name="T53" fmla="*/ 0 h 80"/>
                  <a:gd name="T54" fmla="*/ 1 w 256"/>
                  <a:gd name="T55" fmla="*/ 0 h 80"/>
                  <a:gd name="T56" fmla="*/ 1 w 256"/>
                  <a:gd name="T57" fmla="*/ 0 h 80"/>
                  <a:gd name="T58" fmla="*/ 1 w 256"/>
                  <a:gd name="T59" fmla="*/ 0 h 80"/>
                  <a:gd name="T60" fmla="*/ 1 w 256"/>
                  <a:gd name="T61" fmla="*/ 0 h 80"/>
                  <a:gd name="T62" fmla="*/ 1 w 256"/>
                  <a:gd name="T63" fmla="*/ 0 h 80"/>
                  <a:gd name="T64" fmla="*/ 0 w 25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80"/>
                  <a:gd name="T101" fmla="*/ 256 w 25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80">
                    <a:moveTo>
                      <a:pt x="0" y="0"/>
                    </a:moveTo>
                    <a:lnTo>
                      <a:pt x="4" y="0"/>
                    </a:lnTo>
                    <a:lnTo>
                      <a:pt x="20" y="2"/>
                    </a:lnTo>
                    <a:lnTo>
                      <a:pt x="40" y="4"/>
                    </a:lnTo>
                    <a:lnTo>
                      <a:pt x="65" y="6"/>
                    </a:lnTo>
                    <a:lnTo>
                      <a:pt x="91" y="9"/>
                    </a:lnTo>
                    <a:lnTo>
                      <a:pt x="116" y="13"/>
                    </a:lnTo>
                    <a:lnTo>
                      <a:pt x="138" y="16"/>
                    </a:lnTo>
                    <a:lnTo>
                      <a:pt x="155" y="20"/>
                    </a:lnTo>
                    <a:lnTo>
                      <a:pt x="169" y="24"/>
                    </a:lnTo>
                    <a:lnTo>
                      <a:pt x="184" y="29"/>
                    </a:lnTo>
                    <a:lnTo>
                      <a:pt x="202" y="36"/>
                    </a:lnTo>
                    <a:lnTo>
                      <a:pt x="219" y="43"/>
                    </a:lnTo>
                    <a:lnTo>
                      <a:pt x="233" y="50"/>
                    </a:lnTo>
                    <a:lnTo>
                      <a:pt x="245" y="58"/>
                    </a:lnTo>
                    <a:lnTo>
                      <a:pt x="253" y="65"/>
                    </a:lnTo>
                    <a:lnTo>
                      <a:pt x="256" y="71"/>
                    </a:lnTo>
                    <a:lnTo>
                      <a:pt x="251" y="76"/>
                    </a:lnTo>
                    <a:lnTo>
                      <a:pt x="242" y="80"/>
                    </a:lnTo>
                    <a:lnTo>
                      <a:pt x="228" y="80"/>
                    </a:lnTo>
                    <a:lnTo>
                      <a:pt x="211" y="78"/>
                    </a:lnTo>
                    <a:lnTo>
                      <a:pt x="192" y="76"/>
                    </a:lnTo>
                    <a:lnTo>
                      <a:pt x="174" y="73"/>
                    </a:lnTo>
                    <a:lnTo>
                      <a:pt x="158" y="68"/>
                    </a:lnTo>
                    <a:lnTo>
                      <a:pt x="146" y="62"/>
                    </a:lnTo>
                    <a:lnTo>
                      <a:pt x="135" y="55"/>
                    </a:lnTo>
                    <a:lnTo>
                      <a:pt x="122" y="47"/>
                    </a:lnTo>
                    <a:lnTo>
                      <a:pt x="107" y="38"/>
                    </a:lnTo>
                    <a:lnTo>
                      <a:pt x="90" y="29"/>
                    </a:lnTo>
                    <a:lnTo>
                      <a:pt x="70" y="20"/>
                    </a:lnTo>
                    <a:lnTo>
                      <a:pt x="49" y="12"/>
                    </a:lnTo>
                    <a:lnTo>
                      <a:pt x="26" y="5"/>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54" name="Freeform 80"/>
              <p:cNvSpPr>
                <a:spLocks/>
              </p:cNvSpPr>
              <p:nvPr/>
            </p:nvSpPr>
            <p:spPr bwMode="auto">
              <a:xfrm>
                <a:off x="2626" y="3096"/>
                <a:ext cx="125" cy="86"/>
              </a:xfrm>
              <a:custGeom>
                <a:avLst/>
                <a:gdLst>
                  <a:gd name="T0" fmla="*/ 0 w 250"/>
                  <a:gd name="T1" fmla="*/ 0 h 173"/>
                  <a:gd name="T2" fmla="*/ 1 w 250"/>
                  <a:gd name="T3" fmla="*/ 0 h 173"/>
                  <a:gd name="T4" fmla="*/ 1 w 250"/>
                  <a:gd name="T5" fmla="*/ 0 h 173"/>
                  <a:gd name="T6" fmla="*/ 1 w 250"/>
                  <a:gd name="T7" fmla="*/ 0 h 173"/>
                  <a:gd name="T8" fmla="*/ 1 w 250"/>
                  <a:gd name="T9" fmla="*/ 0 h 173"/>
                  <a:gd name="T10" fmla="*/ 1 w 250"/>
                  <a:gd name="T11" fmla="*/ 0 h 173"/>
                  <a:gd name="T12" fmla="*/ 1 w 250"/>
                  <a:gd name="T13" fmla="*/ 0 h 173"/>
                  <a:gd name="T14" fmla="*/ 1 w 250"/>
                  <a:gd name="T15" fmla="*/ 0 h 173"/>
                  <a:gd name="T16" fmla="*/ 1 w 250"/>
                  <a:gd name="T17" fmla="*/ 0 h 173"/>
                  <a:gd name="T18" fmla="*/ 1 w 250"/>
                  <a:gd name="T19" fmla="*/ 0 h 173"/>
                  <a:gd name="T20" fmla="*/ 2 w 250"/>
                  <a:gd name="T21" fmla="*/ 0 h 173"/>
                  <a:gd name="T22" fmla="*/ 2 w 250"/>
                  <a:gd name="T23" fmla="*/ 0 h 173"/>
                  <a:gd name="T24" fmla="*/ 2 w 250"/>
                  <a:gd name="T25" fmla="*/ 0 h 173"/>
                  <a:gd name="T26" fmla="*/ 2 w 250"/>
                  <a:gd name="T27" fmla="*/ 0 h 173"/>
                  <a:gd name="T28" fmla="*/ 2 w 250"/>
                  <a:gd name="T29" fmla="*/ 0 h 173"/>
                  <a:gd name="T30" fmla="*/ 2 w 250"/>
                  <a:gd name="T31" fmla="*/ 0 h 173"/>
                  <a:gd name="T32" fmla="*/ 2 w 250"/>
                  <a:gd name="T33" fmla="*/ 0 h 173"/>
                  <a:gd name="T34" fmla="*/ 2 w 250"/>
                  <a:gd name="T35" fmla="*/ 0 h 173"/>
                  <a:gd name="T36" fmla="*/ 2 w 250"/>
                  <a:gd name="T37" fmla="*/ 0 h 173"/>
                  <a:gd name="T38" fmla="*/ 2 w 250"/>
                  <a:gd name="T39" fmla="*/ 0 h 173"/>
                  <a:gd name="T40" fmla="*/ 2 w 250"/>
                  <a:gd name="T41" fmla="*/ 1 h 173"/>
                  <a:gd name="T42" fmla="*/ 2 w 250"/>
                  <a:gd name="T43" fmla="*/ 1 h 173"/>
                  <a:gd name="T44" fmla="*/ 2 w 250"/>
                  <a:gd name="T45" fmla="*/ 1 h 173"/>
                  <a:gd name="T46" fmla="*/ 2 w 250"/>
                  <a:gd name="T47" fmla="*/ 1 h 173"/>
                  <a:gd name="T48" fmla="*/ 2 w 250"/>
                  <a:gd name="T49" fmla="*/ 1 h 173"/>
                  <a:gd name="T50" fmla="*/ 2 w 250"/>
                  <a:gd name="T51" fmla="*/ 1 h 173"/>
                  <a:gd name="T52" fmla="*/ 2 w 250"/>
                  <a:gd name="T53" fmla="*/ 1 h 173"/>
                  <a:gd name="T54" fmla="*/ 2 w 250"/>
                  <a:gd name="T55" fmla="*/ 1 h 173"/>
                  <a:gd name="T56" fmla="*/ 2 w 250"/>
                  <a:gd name="T57" fmla="*/ 1 h 173"/>
                  <a:gd name="T58" fmla="*/ 2 w 250"/>
                  <a:gd name="T59" fmla="*/ 1 h 173"/>
                  <a:gd name="T60" fmla="*/ 2 w 250"/>
                  <a:gd name="T61" fmla="*/ 1 h 173"/>
                  <a:gd name="T62" fmla="*/ 2 w 250"/>
                  <a:gd name="T63" fmla="*/ 1 h 173"/>
                  <a:gd name="T64" fmla="*/ 2 w 250"/>
                  <a:gd name="T65" fmla="*/ 0 h 173"/>
                  <a:gd name="T66" fmla="*/ 2 w 250"/>
                  <a:gd name="T67" fmla="*/ 0 h 173"/>
                  <a:gd name="T68" fmla="*/ 2 w 250"/>
                  <a:gd name="T69" fmla="*/ 0 h 173"/>
                  <a:gd name="T70" fmla="*/ 2 w 250"/>
                  <a:gd name="T71" fmla="*/ 0 h 173"/>
                  <a:gd name="T72" fmla="*/ 2 w 250"/>
                  <a:gd name="T73" fmla="*/ 0 h 173"/>
                  <a:gd name="T74" fmla="*/ 1 w 250"/>
                  <a:gd name="T75" fmla="*/ 0 h 173"/>
                  <a:gd name="T76" fmla="*/ 1 w 250"/>
                  <a:gd name="T77" fmla="*/ 0 h 173"/>
                  <a:gd name="T78" fmla="*/ 1 w 250"/>
                  <a:gd name="T79" fmla="*/ 0 h 173"/>
                  <a:gd name="T80" fmla="*/ 1 w 250"/>
                  <a:gd name="T81" fmla="*/ 0 h 173"/>
                  <a:gd name="T82" fmla="*/ 1 w 250"/>
                  <a:gd name="T83" fmla="*/ 0 h 173"/>
                  <a:gd name="T84" fmla="*/ 1 w 250"/>
                  <a:gd name="T85" fmla="*/ 0 h 173"/>
                  <a:gd name="T86" fmla="*/ 1 w 250"/>
                  <a:gd name="T87" fmla="*/ 0 h 173"/>
                  <a:gd name="T88" fmla="*/ 1 w 250"/>
                  <a:gd name="T89" fmla="*/ 0 h 173"/>
                  <a:gd name="T90" fmla="*/ 1 w 250"/>
                  <a:gd name="T91" fmla="*/ 0 h 173"/>
                  <a:gd name="T92" fmla="*/ 1 w 250"/>
                  <a:gd name="T93" fmla="*/ 0 h 173"/>
                  <a:gd name="T94" fmla="*/ 1 w 250"/>
                  <a:gd name="T95" fmla="*/ 0 h 173"/>
                  <a:gd name="T96" fmla="*/ 0 w 250"/>
                  <a:gd name="T97" fmla="*/ 0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
                  <a:gd name="T148" fmla="*/ 0 h 173"/>
                  <a:gd name="T149" fmla="*/ 250 w 250"/>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 h="173">
                    <a:moveTo>
                      <a:pt x="0" y="0"/>
                    </a:moveTo>
                    <a:lnTo>
                      <a:pt x="3" y="2"/>
                    </a:lnTo>
                    <a:lnTo>
                      <a:pt x="11" y="4"/>
                    </a:lnTo>
                    <a:lnTo>
                      <a:pt x="24" y="7"/>
                    </a:lnTo>
                    <a:lnTo>
                      <a:pt x="39" y="12"/>
                    </a:lnTo>
                    <a:lnTo>
                      <a:pt x="56" y="18"/>
                    </a:lnTo>
                    <a:lnTo>
                      <a:pt x="72" y="23"/>
                    </a:lnTo>
                    <a:lnTo>
                      <a:pt x="87" y="29"/>
                    </a:lnTo>
                    <a:lnTo>
                      <a:pt x="101" y="35"/>
                    </a:lnTo>
                    <a:lnTo>
                      <a:pt x="115" y="41"/>
                    </a:lnTo>
                    <a:lnTo>
                      <a:pt x="129" y="48"/>
                    </a:lnTo>
                    <a:lnTo>
                      <a:pt x="145" y="56"/>
                    </a:lnTo>
                    <a:lnTo>
                      <a:pt x="160" y="64"/>
                    </a:lnTo>
                    <a:lnTo>
                      <a:pt x="176" y="73"/>
                    </a:lnTo>
                    <a:lnTo>
                      <a:pt x="190" y="81"/>
                    </a:lnTo>
                    <a:lnTo>
                      <a:pt x="200" y="89"/>
                    </a:lnTo>
                    <a:lnTo>
                      <a:pt x="210" y="96"/>
                    </a:lnTo>
                    <a:lnTo>
                      <a:pt x="217" y="104"/>
                    </a:lnTo>
                    <a:lnTo>
                      <a:pt x="225" y="113"/>
                    </a:lnTo>
                    <a:lnTo>
                      <a:pt x="235" y="124"/>
                    </a:lnTo>
                    <a:lnTo>
                      <a:pt x="242" y="135"/>
                    </a:lnTo>
                    <a:lnTo>
                      <a:pt x="247" y="146"/>
                    </a:lnTo>
                    <a:lnTo>
                      <a:pt x="250" y="156"/>
                    </a:lnTo>
                    <a:lnTo>
                      <a:pt x="249" y="164"/>
                    </a:lnTo>
                    <a:lnTo>
                      <a:pt x="242" y="171"/>
                    </a:lnTo>
                    <a:lnTo>
                      <a:pt x="233" y="173"/>
                    </a:lnTo>
                    <a:lnTo>
                      <a:pt x="222" y="172"/>
                    </a:lnTo>
                    <a:lnTo>
                      <a:pt x="211" y="166"/>
                    </a:lnTo>
                    <a:lnTo>
                      <a:pt x="200" y="158"/>
                    </a:lnTo>
                    <a:lnTo>
                      <a:pt x="190" y="149"/>
                    </a:lnTo>
                    <a:lnTo>
                      <a:pt x="180" y="140"/>
                    </a:lnTo>
                    <a:lnTo>
                      <a:pt x="171" y="131"/>
                    </a:lnTo>
                    <a:lnTo>
                      <a:pt x="163" y="124"/>
                    </a:lnTo>
                    <a:lnTo>
                      <a:pt x="155" y="117"/>
                    </a:lnTo>
                    <a:lnTo>
                      <a:pt x="149" y="108"/>
                    </a:lnTo>
                    <a:lnTo>
                      <a:pt x="141" y="97"/>
                    </a:lnTo>
                    <a:lnTo>
                      <a:pt x="134" y="87"/>
                    </a:lnTo>
                    <a:lnTo>
                      <a:pt x="124" y="76"/>
                    </a:lnTo>
                    <a:lnTo>
                      <a:pt x="117" y="66"/>
                    </a:lnTo>
                    <a:lnTo>
                      <a:pt x="107" y="56"/>
                    </a:lnTo>
                    <a:lnTo>
                      <a:pt x="96" y="48"/>
                    </a:lnTo>
                    <a:lnTo>
                      <a:pt x="86" y="41"/>
                    </a:lnTo>
                    <a:lnTo>
                      <a:pt x="73" y="35"/>
                    </a:lnTo>
                    <a:lnTo>
                      <a:pt x="61" y="27"/>
                    </a:lnTo>
                    <a:lnTo>
                      <a:pt x="47" y="20"/>
                    </a:lnTo>
                    <a:lnTo>
                      <a:pt x="33" y="14"/>
                    </a:lnTo>
                    <a:lnTo>
                      <a:pt x="20" y="9"/>
                    </a:lnTo>
                    <a:lnTo>
                      <a:pt x="8" y="4"/>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55" name="Freeform 81"/>
              <p:cNvSpPr>
                <a:spLocks/>
              </p:cNvSpPr>
              <p:nvPr/>
            </p:nvSpPr>
            <p:spPr bwMode="auto">
              <a:xfrm>
                <a:off x="2606" y="3094"/>
                <a:ext cx="74" cy="119"/>
              </a:xfrm>
              <a:custGeom>
                <a:avLst/>
                <a:gdLst>
                  <a:gd name="T0" fmla="*/ 0 w 147"/>
                  <a:gd name="T1" fmla="*/ 0 h 237"/>
                  <a:gd name="T2" fmla="*/ 1 w 147"/>
                  <a:gd name="T3" fmla="*/ 1 h 237"/>
                  <a:gd name="T4" fmla="*/ 1 w 147"/>
                  <a:gd name="T5" fmla="*/ 1 h 237"/>
                  <a:gd name="T6" fmla="*/ 1 w 147"/>
                  <a:gd name="T7" fmla="*/ 1 h 237"/>
                  <a:gd name="T8" fmla="*/ 1 w 147"/>
                  <a:gd name="T9" fmla="*/ 1 h 237"/>
                  <a:gd name="T10" fmla="*/ 1 w 147"/>
                  <a:gd name="T11" fmla="*/ 1 h 237"/>
                  <a:gd name="T12" fmla="*/ 1 w 147"/>
                  <a:gd name="T13" fmla="*/ 1 h 237"/>
                  <a:gd name="T14" fmla="*/ 1 w 147"/>
                  <a:gd name="T15" fmla="*/ 1 h 237"/>
                  <a:gd name="T16" fmla="*/ 1 w 147"/>
                  <a:gd name="T17" fmla="*/ 1 h 237"/>
                  <a:gd name="T18" fmla="*/ 1 w 147"/>
                  <a:gd name="T19" fmla="*/ 1 h 237"/>
                  <a:gd name="T20" fmla="*/ 1 w 147"/>
                  <a:gd name="T21" fmla="*/ 1 h 237"/>
                  <a:gd name="T22" fmla="*/ 1 w 147"/>
                  <a:gd name="T23" fmla="*/ 1 h 237"/>
                  <a:gd name="T24" fmla="*/ 2 w 147"/>
                  <a:gd name="T25" fmla="*/ 1 h 237"/>
                  <a:gd name="T26" fmla="*/ 2 w 147"/>
                  <a:gd name="T27" fmla="*/ 1 h 237"/>
                  <a:gd name="T28" fmla="*/ 2 w 147"/>
                  <a:gd name="T29" fmla="*/ 1 h 237"/>
                  <a:gd name="T30" fmla="*/ 2 w 147"/>
                  <a:gd name="T31" fmla="*/ 2 h 237"/>
                  <a:gd name="T32" fmla="*/ 2 w 147"/>
                  <a:gd name="T33" fmla="*/ 2 h 237"/>
                  <a:gd name="T34" fmla="*/ 2 w 147"/>
                  <a:gd name="T35" fmla="*/ 2 h 237"/>
                  <a:gd name="T36" fmla="*/ 2 w 147"/>
                  <a:gd name="T37" fmla="*/ 2 h 237"/>
                  <a:gd name="T38" fmla="*/ 1 w 147"/>
                  <a:gd name="T39" fmla="*/ 2 h 237"/>
                  <a:gd name="T40" fmla="*/ 1 w 147"/>
                  <a:gd name="T41" fmla="*/ 2 h 237"/>
                  <a:gd name="T42" fmla="*/ 1 w 147"/>
                  <a:gd name="T43" fmla="*/ 2 h 237"/>
                  <a:gd name="T44" fmla="*/ 1 w 147"/>
                  <a:gd name="T45" fmla="*/ 2 h 237"/>
                  <a:gd name="T46" fmla="*/ 1 w 147"/>
                  <a:gd name="T47" fmla="*/ 2 h 237"/>
                  <a:gd name="T48" fmla="*/ 1 w 147"/>
                  <a:gd name="T49" fmla="*/ 2 h 237"/>
                  <a:gd name="T50" fmla="*/ 1 w 147"/>
                  <a:gd name="T51" fmla="*/ 2 h 237"/>
                  <a:gd name="T52" fmla="*/ 1 w 147"/>
                  <a:gd name="T53" fmla="*/ 2 h 237"/>
                  <a:gd name="T54" fmla="*/ 1 w 147"/>
                  <a:gd name="T55" fmla="*/ 2 h 237"/>
                  <a:gd name="T56" fmla="*/ 1 w 147"/>
                  <a:gd name="T57" fmla="*/ 2 h 237"/>
                  <a:gd name="T58" fmla="*/ 1 w 147"/>
                  <a:gd name="T59" fmla="*/ 2 h 237"/>
                  <a:gd name="T60" fmla="*/ 1 w 147"/>
                  <a:gd name="T61" fmla="*/ 1 h 237"/>
                  <a:gd name="T62" fmla="*/ 1 w 147"/>
                  <a:gd name="T63" fmla="*/ 1 h 237"/>
                  <a:gd name="T64" fmla="*/ 1 w 147"/>
                  <a:gd name="T65" fmla="*/ 1 h 237"/>
                  <a:gd name="T66" fmla="*/ 1 w 147"/>
                  <a:gd name="T67" fmla="*/ 1 h 237"/>
                  <a:gd name="T68" fmla="*/ 1 w 147"/>
                  <a:gd name="T69" fmla="*/ 1 h 237"/>
                  <a:gd name="T70" fmla="*/ 1 w 147"/>
                  <a:gd name="T71" fmla="*/ 1 h 237"/>
                  <a:gd name="T72" fmla="*/ 1 w 147"/>
                  <a:gd name="T73" fmla="*/ 1 h 237"/>
                  <a:gd name="T74" fmla="*/ 1 w 147"/>
                  <a:gd name="T75" fmla="*/ 1 h 237"/>
                  <a:gd name="T76" fmla="*/ 1 w 147"/>
                  <a:gd name="T77" fmla="*/ 1 h 237"/>
                  <a:gd name="T78" fmla="*/ 1 w 147"/>
                  <a:gd name="T79" fmla="*/ 1 h 237"/>
                  <a:gd name="T80" fmla="*/ 0 w 147"/>
                  <a:gd name="T81" fmla="*/ 0 h 2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237"/>
                  <a:gd name="T125" fmla="*/ 147 w 147"/>
                  <a:gd name="T126" fmla="*/ 237 h 2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237">
                    <a:moveTo>
                      <a:pt x="0" y="0"/>
                    </a:moveTo>
                    <a:lnTo>
                      <a:pt x="3" y="1"/>
                    </a:lnTo>
                    <a:lnTo>
                      <a:pt x="11" y="6"/>
                    </a:lnTo>
                    <a:lnTo>
                      <a:pt x="23" y="10"/>
                    </a:lnTo>
                    <a:lnTo>
                      <a:pt x="37" y="17"/>
                    </a:lnTo>
                    <a:lnTo>
                      <a:pt x="51" y="25"/>
                    </a:lnTo>
                    <a:lnTo>
                      <a:pt x="67" y="33"/>
                    </a:lnTo>
                    <a:lnTo>
                      <a:pt x="77" y="40"/>
                    </a:lnTo>
                    <a:lnTo>
                      <a:pt x="87" y="46"/>
                    </a:lnTo>
                    <a:lnTo>
                      <a:pt x="95" y="54"/>
                    </a:lnTo>
                    <a:lnTo>
                      <a:pt x="105" y="64"/>
                    </a:lnTo>
                    <a:lnTo>
                      <a:pt x="116" y="78"/>
                    </a:lnTo>
                    <a:lnTo>
                      <a:pt x="129" y="93"/>
                    </a:lnTo>
                    <a:lnTo>
                      <a:pt x="138" y="111"/>
                    </a:lnTo>
                    <a:lnTo>
                      <a:pt x="144" y="127"/>
                    </a:lnTo>
                    <a:lnTo>
                      <a:pt x="147" y="143"/>
                    </a:lnTo>
                    <a:lnTo>
                      <a:pt x="144" y="158"/>
                    </a:lnTo>
                    <a:lnTo>
                      <a:pt x="138" y="172"/>
                    </a:lnTo>
                    <a:lnTo>
                      <a:pt x="130" y="183"/>
                    </a:lnTo>
                    <a:lnTo>
                      <a:pt x="124" y="195"/>
                    </a:lnTo>
                    <a:lnTo>
                      <a:pt x="116" y="206"/>
                    </a:lnTo>
                    <a:lnTo>
                      <a:pt x="107" y="215"/>
                    </a:lnTo>
                    <a:lnTo>
                      <a:pt x="99" y="223"/>
                    </a:lnTo>
                    <a:lnTo>
                      <a:pt x="90" y="231"/>
                    </a:lnTo>
                    <a:lnTo>
                      <a:pt x="79" y="237"/>
                    </a:lnTo>
                    <a:lnTo>
                      <a:pt x="77" y="228"/>
                    </a:lnTo>
                    <a:lnTo>
                      <a:pt x="73" y="206"/>
                    </a:lnTo>
                    <a:lnTo>
                      <a:pt x="71" y="180"/>
                    </a:lnTo>
                    <a:lnTo>
                      <a:pt x="73" y="158"/>
                    </a:lnTo>
                    <a:lnTo>
                      <a:pt x="77" y="137"/>
                    </a:lnTo>
                    <a:lnTo>
                      <a:pt x="79" y="109"/>
                    </a:lnTo>
                    <a:lnTo>
                      <a:pt x="76" y="83"/>
                    </a:lnTo>
                    <a:lnTo>
                      <a:pt x="70" y="63"/>
                    </a:lnTo>
                    <a:lnTo>
                      <a:pt x="64" y="55"/>
                    </a:lnTo>
                    <a:lnTo>
                      <a:pt x="57" y="47"/>
                    </a:lnTo>
                    <a:lnTo>
                      <a:pt x="50" y="39"/>
                    </a:lnTo>
                    <a:lnTo>
                      <a:pt x="42" y="31"/>
                    </a:lnTo>
                    <a:lnTo>
                      <a:pt x="32" y="23"/>
                    </a:lnTo>
                    <a:lnTo>
                      <a:pt x="23" y="15"/>
                    </a:lnTo>
                    <a:lnTo>
                      <a:pt x="12" y="7"/>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56" name="Freeform 82"/>
              <p:cNvSpPr>
                <a:spLocks/>
              </p:cNvSpPr>
              <p:nvPr/>
            </p:nvSpPr>
            <p:spPr bwMode="auto">
              <a:xfrm>
                <a:off x="2508" y="3092"/>
                <a:ext cx="130" cy="92"/>
              </a:xfrm>
              <a:custGeom>
                <a:avLst/>
                <a:gdLst>
                  <a:gd name="T0" fmla="*/ 1 w 260"/>
                  <a:gd name="T1" fmla="*/ 0 h 185"/>
                  <a:gd name="T2" fmla="*/ 1 w 260"/>
                  <a:gd name="T3" fmla="*/ 0 h 185"/>
                  <a:gd name="T4" fmla="*/ 1 w 260"/>
                  <a:gd name="T5" fmla="*/ 0 h 185"/>
                  <a:gd name="T6" fmla="*/ 1 w 260"/>
                  <a:gd name="T7" fmla="*/ 0 h 185"/>
                  <a:gd name="T8" fmla="*/ 1 w 260"/>
                  <a:gd name="T9" fmla="*/ 0 h 185"/>
                  <a:gd name="T10" fmla="*/ 1 w 260"/>
                  <a:gd name="T11" fmla="*/ 0 h 185"/>
                  <a:gd name="T12" fmla="*/ 1 w 260"/>
                  <a:gd name="T13" fmla="*/ 0 h 185"/>
                  <a:gd name="T14" fmla="*/ 1 w 260"/>
                  <a:gd name="T15" fmla="*/ 0 h 185"/>
                  <a:gd name="T16" fmla="*/ 1 w 260"/>
                  <a:gd name="T17" fmla="*/ 0 h 185"/>
                  <a:gd name="T18" fmla="*/ 1 w 260"/>
                  <a:gd name="T19" fmla="*/ 1 h 185"/>
                  <a:gd name="T20" fmla="*/ 1 w 260"/>
                  <a:gd name="T21" fmla="*/ 1 h 185"/>
                  <a:gd name="T22" fmla="*/ 1 w 260"/>
                  <a:gd name="T23" fmla="*/ 1 h 185"/>
                  <a:gd name="T24" fmla="*/ 1 w 260"/>
                  <a:gd name="T25" fmla="*/ 1 h 185"/>
                  <a:gd name="T26" fmla="*/ 1 w 260"/>
                  <a:gd name="T27" fmla="*/ 1 h 185"/>
                  <a:gd name="T28" fmla="*/ 1 w 260"/>
                  <a:gd name="T29" fmla="*/ 1 h 185"/>
                  <a:gd name="T30" fmla="*/ 1 w 260"/>
                  <a:gd name="T31" fmla="*/ 0 h 185"/>
                  <a:gd name="T32" fmla="*/ 1 w 260"/>
                  <a:gd name="T33" fmla="*/ 0 h 185"/>
                  <a:gd name="T34" fmla="*/ 1 w 260"/>
                  <a:gd name="T35" fmla="*/ 0 h 185"/>
                  <a:gd name="T36" fmla="*/ 1 w 260"/>
                  <a:gd name="T37" fmla="*/ 0 h 185"/>
                  <a:gd name="T38" fmla="*/ 1 w 260"/>
                  <a:gd name="T39" fmla="*/ 0 h 185"/>
                  <a:gd name="T40" fmla="*/ 1 w 260"/>
                  <a:gd name="T41" fmla="*/ 0 h 185"/>
                  <a:gd name="T42" fmla="*/ 1 w 260"/>
                  <a:gd name="T43" fmla="*/ 1 h 185"/>
                  <a:gd name="T44" fmla="*/ 1 w 260"/>
                  <a:gd name="T45" fmla="*/ 1 h 185"/>
                  <a:gd name="T46" fmla="*/ 1 w 260"/>
                  <a:gd name="T47" fmla="*/ 1 h 185"/>
                  <a:gd name="T48" fmla="*/ 1 w 260"/>
                  <a:gd name="T49" fmla="*/ 1 h 185"/>
                  <a:gd name="T50" fmla="*/ 1 w 260"/>
                  <a:gd name="T51" fmla="*/ 0 h 185"/>
                  <a:gd name="T52" fmla="*/ 1 w 260"/>
                  <a:gd name="T53" fmla="*/ 0 h 185"/>
                  <a:gd name="T54" fmla="*/ 1 w 260"/>
                  <a:gd name="T55" fmla="*/ 0 h 185"/>
                  <a:gd name="T56" fmla="*/ 1 w 260"/>
                  <a:gd name="T57" fmla="*/ 0 h 185"/>
                  <a:gd name="T58" fmla="*/ 1 w 260"/>
                  <a:gd name="T59" fmla="*/ 0 h 185"/>
                  <a:gd name="T60" fmla="*/ 1 w 260"/>
                  <a:gd name="T61" fmla="*/ 0 h 185"/>
                  <a:gd name="T62" fmla="*/ 1 w 260"/>
                  <a:gd name="T63" fmla="*/ 0 h 185"/>
                  <a:gd name="T64" fmla="*/ 1 w 260"/>
                  <a:gd name="T65" fmla="*/ 0 h 185"/>
                  <a:gd name="T66" fmla="*/ 1 w 260"/>
                  <a:gd name="T67" fmla="*/ 0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185"/>
                  <a:gd name="T104" fmla="*/ 260 w 260"/>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185">
                    <a:moveTo>
                      <a:pt x="0" y="10"/>
                    </a:moveTo>
                    <a:lnTo>
                      <a:pt x="3" y="8"/>
                    </a:lnTo>
                    <a:lnTo>
                      <a:pt x="14" y="7"/>
                    </a:lnTo>
                    <a:lnTo>
                      <a:pt x="28" y="5"/>
                    </a:lnTo>
                    <a:lnTo>
                      <a:pt x="47" y="3"/>
                    </a:lnTo>
                    <a:lnTo>
                      <a:pt x="66" y="0"/>
                    </a:lnTo>
                    <a:lnTo>
                      <a:pt x="87" y="0"/>
                    </a:lnTo>
                    <a:lnTo>
                      <a:pt x="107" y="0"/>
                    </a:lnTo>
                    <a:lnTo>
                      <a:pt x="125" y="3"/>
                    </a:lnTo>
                    <a:lnTo>
                      <a:pt x="138" y="6"/>
                    </a:lnTo>
                    <a:lnTo>
                      <a:pt x="154" y="10"/>
                    </a:lnTo>
                    <a:lnTo>
                      <a:pt x="168" y="14"/>
                    </a:lnTo>
                    <a:lnTo>
                      <a:pt x="182" y="20"/>
                    </a:lnTo>
                    <a:lnTo>
                      <a:pt x="197" y="28"/>
                    </a:lnTo>
                    <a:lnTo>
                      <a:pt x="210" y="37"/>
                    </a:lnTo>
                    <a:lnTo>
                      <a:pt x="222" y="49"/>
                    </a:lnTo>
                    <a:lnTo>
                      <a:pt x="235" y="63"/>
                    </a:lnTo>
                    <a:lnTo>
                      <a:pt x="252" y="91"/>
                    </a:lnTo>
                    <a:lnTo>
                      <a:pt x="260" y="117"/>
                    </a:lnTo>
                    <a:lnTo>
                      <a:pt x="253" y="140"/>
                    </a:lnTo>
                    <a:lnTo>
                      <a:pt x="236" y="163"/>
                    </a:lnTo>
                    <a:lnTo>
                      <a:pt x="222" y="173"/>
                    </a:lnTo>
                    <a:lnTo>
                      <a:pt x="205" y="180"/>
                    </a:lnTo>
                    <a:lnTo>
                      <a:pt x="185" y="185"/>
                    </a:lnTo>
                    <a:lnTo>
                      <a:pt x="163" y="185"/>
                    </a:lnTo>
                    <a:lnTo>
                      <a:pt x="143" y="181"/>
                    </a:lnTo>
                    <a:lnTo>
                      <a:pt x="125" y="175"/>
                    </a:lnTo>
                    <a:lnTo>
                      <a:pt x="109" y="166"/>
                    </a:lnTo>
                    <a:lnTo>
                      <a:pt x="98" y="155"/>
                    </a:lnTo>
                    <a:lnTo>
                      <a:pt x="92" y="141"/>
                    </a:lnTo>
                    <a:lnTo>
                      <a:pt x="89" y="128"/>
                    </a:lnTo>
                    <a:lnTo>
                      <a:pt x="89" y="116"/>
                    </a:lnTo>
                    <a:lnTo>
                      <a:pt x="93" y="105"/>
                    </a:lnTo>
                    <a:lnTo>
                      <a:pt x="101" y="96"/>
                    </a:lnTo>
                    <a:lnTo>
                      <a:pt x="115" y="88"/>
                    </a:lnTo>
                    <a:lnTo>
                      <a:pt x="131" y="83"/>
                    </a:lnTo>
                    <a:lnTo>
                      <a:pt x="152" y="82"/>
                    </a:lnTo>
                    <a:lnTo>
                      <a:pt x="151" y="83"/>
                    </a:lnTo>
                    <a:lnTo>
                      <a:pt x="145" y="88"/>
                    </a:lnTo>
                    <a:lnTo>
                      <a:pt x="138" y="94"/>
                    </a:lnTo>
                    <a:lnTo>
                      <a:pt x="132" y="102"/>
                    </a:lnTo>
                    <a:lnTo>
                      <a:pt x="126" y="110"/>
                    </a:lnTo>
                    <a:lnTo>
                      <a:pt x="125" y="119"/>
                    </a:lnTo>
                    <a:lnTo>
                      <a:pt x="128" y="129"/>
                    </a:lnTo>
                    <a:lnTo>
                      <a:pt x="138" y="139"/>
                    </a:lnTo>
                    <a:lnTo>
                      <a:pt x="151" y="146"/>
                    </a:lnTo>
                    <a:lnTo>
                      <a:pt x="162" y="147"/>
                    </a:lnTo>
                    <a:lnTo>
                      <a:pt x="173" y="146"/>
                    </a:lnTo>
                    <a:lnTo>
                      <a:pt x="182" y="141"/>
                    </a:lnTo>
                    <a:lnTo>
                      <a:pt x="190" y="133"/>
                    </a:lnTo>
                    <a:lnTo>
                      <a:pt x="196" y="122"/>
                    </a:lnTo>
                    <a:lnTo>
                      <a:pt x="199" y="111"/>
                    </a:lnTo>
                    <a:lnTo>
                      <a:pt x="199" y="97"/>
                    </a:lnTo>
                    <a:lnTo>
                      <a:pt x="196" y="87"/>
                    </a:lnTo>
                    <a:lnTo>
                      <a:pt x="191" y="76"/>
                    </a:lnTo>
                    <a:lnTo>
                      <a:pt x="182" y="64"/>
                    </a:lnTo>
                    <a:lnTo>
                      <a:pt x="171" y="52"/>
                    </a:lnTo>
                    <a:lnTo>
                      <a:pt x="157" y="41"/>
                    </a:lnTo>
                    <a:lnTo>
                      <a:pt x="143" y="31"/>
                    </a:lnTo>
                    <a:lnTo>
                      <a:pt x="129" y="23"/>
                    </a:lnTo>
                    <a:lnTo>
                      <a:pt x="115" y="18"/>
                    </a:lnTo>
                    <a:lnTo>
                      <a:pt x="104" y="14"/>
                    </a:lnTo>
                    <a:lnTo>
                      <a:pt x="90" y="12"/>
                    </a:lnTo>
                    <a:lnTo>
                      <a:pt x="78" y="10"/>
                    </a:lnTo>
                    <a:lnTo>
                      <a:pt x="62" y="8"/>
                    </a:lnTo>
                    <a:lnTo>
                      <a:pt x="48" y="7"/>
                    </a:lnTo>
                    <a:lnTo>
                      <a:pt x="33" y="7"/>
                    </a:lnTo>
                    <a:lnTo>
                      <a:pt x="16" y="7"/>
                    </a:lnTo>
                    <a:lnTo>
                      <a:pt x="0" y="1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57" name="Freeform 83"/>
              <p:cNvSpPr>
                <a:spLocks/>
              </p:cNvSpPr>
              <p:nvPr/>
            </p:nvSpPr>
            <p:spPr bwMode="auto">
              <a:xfrm>
                <a:off x="2787" y="3111"/>
                <a:ext cx="136" cy="81"/>
              </a:xfrm>
              <a:custGeom>
                <a:avLst/>
                <a:gdLst>
                  <a:gd name="T0" fmla="*/ 0 w 274"/>
                  <a:gd name="T1" fmla="*/ 0 h 161"/>
                  <a:gd name="T2" fmla="*/ 0 w 274"/>
                  <a:gd name="T3" fmla="*/ 0 h 161"/>
                  <a:gd name="T4" fmla="*/ 0 w 274"/>
                  <a:gd name="T5" fmla="*/ 1 h 161"/>
                  <a:gd name="T6" fmla="*/ 1 w 274"/>
                  <a:gd name="T7" fmla="*/ 1 h 161"/>
                  <a:gd name="T8" fmla="*/ 1 w 274"/>
                  <a:gd name="T9" fmla="*/ 1 h 161"/>
                  <a:gd name="T10" fmla="*/ 1 w 274"/>
                  <a:gd name="T11" fmla="*/ 1 h 161"/>
                  <a:gd name="T12" fmla="*/ 1 w 274"/>
                  <a:gd name="T13" fmla="*/ 1 h 161"/>
                  <a:gd name="T14" fmla="*/ 2 w 274"/>
                  <a:gd name="T15" fmla="*/ 1 h 161"/>
                  <a:gd name="T16" fmla="*/ 2 w 274"/>
                  <a:gd name="T17" fmla="*/ 2 h 161"/>
                  <a:gd name="T18" fmla="*/ 1 w 274"/>
                  <a:gd name="T19" fmla="*/ 2 h 161"/>
                  <a:gd name="T20" fmla="*/ 1 w 274"/>
                  <a:gd name="T21" fmla="*/ 2 h 161"/>
                  <a:gd name="T22" fmla="*/ 1 w 274"/>
                  <a:gd name="T23" fmla="*/ 2 h 161"/>
                  <a:gd name="T24" fmla="*/ 0 w 274"/>
                  <a:gd name="T25" fmla="*/ 2 h 161"/>
                  <a:gd name="T26" fmla="*/ 0 w 274"/>
                  <a:gd name="T27" fmla="*/ 1 h 161"/>
                  <a:gd name="T28" fmla="*/ 0 w 274"/>
                  <a:gd name="T29" fmla="*/ 1 h 161"/>
                  <a:gd name="T30" fmla="*/ 0 w 274"/>
                  <a:gd name="T31" fmla="*/ 1 h 161"/>
                  <a:gd name="T32" fmla="*/ 0 w 274"/>
                  <a:gd name="T33" fmla="*/ 1 h 161"/>
                  <a:gd name="T34" fmla="*/ 1 w 274"/>
                  <a:gd name="T35" fmla="*/ 1 h 161"/>
                  <a:gd name="T36" fmla="*/ 1 w 274"/>
                  <a:gd name="T37" fmla="*/ 1 h 161"/>
                  <a:gd name="T38" fmla="*/ 1 w 274"/>
                  <a:gd name="T39" fmla="*/ 1 h 161"/>
                  <a:gd name="T40" fmla="*/ 1 w 274"/>
                  <a:gd name="T41" fmla="*/ 1 h 161"/>
                  <a:gd name="T42" fmla="*/ 1 w 274"/>
                  <a:gd name="T43" fmla="*/ 1 h 161"/>
                  <a:gd name="T44" fmla="*/ 1 w 274"/>
                  <a:gd name="T45" fmla="*/ 1 h 161"/>
                  <a:gd name="T46" fmla="*/ 1 w 274"/>
                  <a:gd name="T47" fmla="*/ 1 h 161"/>
                  <a:gd name="T48" fmla="*/ 0 w 274"/>
                  <a:gd name="T49" fmla="*/ 1 h 161"/>
                  <a:gd name="T50" fmla="*/ 0 w 274"/>
                  <a:gd name="T51" fmla="*/ 1 h 161"/>
                  <a:gd name="T52" fmla="*/ 0 w 274"/>
                  <a:gd name="T53" fmla="*/ 1 h 161"/>
                  <a:gd name="T54" fmla="*/ 0 w 274"/>
                  <a:gd name="T55" fmla="*/ 1 h 161"/>
                  <a:gd name="T56" fmla="*/ 1 w 274"/>
                  <a:gd name="T57" fmla="*/ 2 h 161"/>
                  <a:gd name="T58" fmla="*/ 1 w 274"/>
                  <a:gd name="T59" fmla="*/ 2 h 161"/>
                  <a:gd name="T60" fmla="*/ 1 w 274"/>
                  <a:gd name="T61" fmla="*/ 2 h 161"/>
                  <a:gd name="T62" fmla="*/ 1 w 274"/>
                  <a:gd name="T63" fmla="*/ 1 h 161"/>
                  <a:gd name="T64" fmla="*/ 1 w 274"/>
                  <a:gd name="T65" fmla="*/ 1 h 161"/>
                  <a:gd name="T66" fmla="*/ 1 w 274"/>
                  <a:gd name="T67" fmla="*/ 1 h 161"/>
                  <a:gd name="T68" fmla="*/ 1 w 274"/>
                  <a:gd name="T69" fmla="*/ 1 h 161"/>
                  <a:gd name="T70" fmla="*/ 1 w 274"/>
                  <a:gd name="T71" fmla="*/ 1 h 161"/>
                  <a:gd name="T72" fmla="*/ 0 w 274"/>
                  <a:gd name="T73" fmla="*/ 1 h 161"/>
                  <a:gd name="T74" fmla="*/ 0 w 274"/>
                  <a:gd name="T75" fmla="*/ 1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4"/>
                  <a:gd name="T115" fmla="*/ 0 h 161"/>
                  <a:gd name="T116" fmla="*/ 274 w 274"/>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4" h="161">
                    <a:moveTo>
                      <a:pt x="0" y="0"/>
                    </a:moveTo>
                    <a:lnTo>
                      <a:pt x="5" y="0"/>
                    </a:lnTo>
                    <a:lnTo>
                      <a:pt x="18" y="0"/>
                    </a:lnTo>
                    <a:lnTo>
                      <a:pt x="36" y="0"/>
                    </a:lnTo>
                    <a:lnTo>
                      <a:pt x="59" y="0"/>
                    </a:lnTo>
                    <a:lnTo>
                      <a:pt x="83" y="1"/>
                    </a:lnTo>
                    <a:lnTo>
                      <a:pt x="108" y="3"/>
                    </a:lnTo>
                    <a:lnTo>
                      <a:pt x="128" y="5"/>
                    </a:lnTo>
                    <a:lnTo>
                      <a:pt x="145" y="9"/>
                    </a:lnTo>
                    <a:lnTo>
                      <a:pt x="162" y="15"/>
                    </a:lnTo>
                    <a:lnTo>
                      <a:pt x="182" y="21"/>
                    </a:lnTo>
                    <a:lnTo>
                      <a:pt x="205" y="32"/>
                    </a:lnTo>
                    <a:lnTo>
                      <a:pt x="229" y="43"/>
                    </a:lnTo>
                    <a:lnTo>
                      <a:pt x="249" y="57"/>
                    </a:lnTo>
                    <a:lnTo>
                      <a:pt x="264" y="74"/>
                    </a:lnTo>
                    <a:lnTo>
                      <a:pt x="274" y="95"/>
                    </a:lnTo>
                    <a:lnTo>
                      <a:pt x="272" y="118"/>
                    </a:lnTo>
                    <a:lnTo>
                      <a:pt x="261" y="140"/>
                    </a:lnTo>
                    <a:lnTo>
                      <a:pt x="244" y="154"/>
                    </a:lnTo>
                    <a:lnTo>
                      <a:pt x="222" y="160"/>
                    </a:lnTo>
                    <a:lnTo>
                      <a:pt x="199" y="161"/>
                    </a:lnTo>
                    <a:lnTo>
                      <a:pt x="174" y="157"/>
                    </a:lnTo>
                    <a:lnTo>
                      <a:pt x="151" y="150"/>
                    </a:lnTo>
                    <a:lnTo>
                      <a:pt x="131" y="144"/>
                    </a:lnTo>
                    <a:lnTo>
                      <a:pt x="117" y="137"/>
                    </a:lnTo>
                    <a:lnTo>
                      <a:pt x="104" y="130"/>
                    </a:lnTo>
                    <a:lnTo>
                      <a:pt x="94" y="120"/>
                    </a:lnTo>
                    <a:lnTo>
                      <a:pt x="83" y="110"/>
                    </a:lnTo>
                    <a:lnTo>
                      <a:pt x="73" y="97"/>
                    </a:lnTo>
                    <a:lnTo>
                      <a:pt x="69" y="86"/>
                    </a:lnTo>
                    <a:lnTo>
                      <a:pt x="69" y="74"/>
                    </a:lnTo>
                    <a:lnTo>
                      <a:pt x="73" y="64"/>
                    </a:lnTo>
                    <a:lnTo>
                      <a:pt x="84" y="55"/>
                    </a:lnTo>
                    <a:lnTo>
                      <a:pt x="100" y="50"/>
                    </a:lnTo>
                    <a:lnTo>
                      <a:pt x="118" y="50"/>
                    </a:lnTo>
                    <a:lnTo>
                      <a:pt x="137" y="54"/>
                    </a:lnTo>
                    <a:lnTo>
                      <a:pt x="154" y="61"/>
                    </a:lnTo>
                    <a:lnTo>
                      <a:pt x="165" y="70"/>
                    </a:lnTo>
                    <a:lnTo>
                      <a:pt x="171" y="80"/>
                    </a:lnTo>
                    <a:lnTo>
                      <a:pt x="170" y="89"/>
                    </a:lnTo>
                    <a:lnTo>
                      <a:pt x="157" y="99"/>
                    </a:lnTo>
                    <a:lnTo>
                      <a:pt x="154" y="97"/>
                    </a:lnTo>
                    <a:lnTo>
                      <a:pt x="149" y="93"/>
                    </a:lnTo>
                    <a:lnTo>
                      <a:pt x="145" y="86"/>
                    </a:lnTo>
                    <a:lnTo>
                      <a:pt x="145" y="77"/>
                    </a:lnTo>
                    <a:lnTo>
                      <a:pt x="145" y="72"/>
                    </a:lnTo>
                    <a:lnTo>
                      <a:pt x="140" y="70"/>
                    </a:lnTo>
                    <a:lnTo>
                      <a:pt x="132" y="69"/>
                    </a:lnTo>
                    <a:lnTo>
                      <a:pt x="125" y="69"/>
                    </a:lnTo>
                    <a:lnTo>
                      <a:pt x="117" y="70"/>
                    </a:lnTo>
                    <a:lnTo>
                      <a:pt x="109" y="74"/>
                    </a:lnTo>
                    <a:lnTo>
                      <a:pt x="103" y="79"/>
                    </a:lnTo>
                    <a:lnTo>
                      <a:pt x="101" y="87"/>
                    </a:lnTo>
                    <a:lnTo>
                      <a:pt x="103" y="96"/>
                    </a:lnTo>
                    <a:lnTo>
                      <a:pt x="106" y="106"/>
                    </a:lnTo>
                    <a:lnTo>
                      <a:pt x="112" y="115"/>
                    </a:lnTo>
                    <a:lnTo>
                      <a:pt x="120" y="123"/>
                    </a:lnTo>
                    <a:lnTo>
                      <a:pt x="129" y="131"/>
                    </a:lnTo>
                    <a:lnTo>
                      <a:pt x="142" y="135"/>
                    </a:lnTo>
                    <a:lnTo>
                      <a:pt x="156" y="139"/>
                    </a:lnTo>
                    <a:lnTo>
                      <a:pt x="173" y="139"/>
                    </a:lnTo>
                    <a:lnTo>
                      <a:pt x="190" y="135"/>
                    </a:lnTo>
                    <a:lnTo>
                      <a:pt x="202" y="130"/>
                    </a:lnTo>
                    <a:lnTo>
                      <a:pt x="215" y="123"/>
                    </a:lnTo>
                    <a:lnTo>
                      <a:pt x="222" y="112"/>
                    </a:lnTo>
                    <a:lnTo>
                      <a:pt x="227" y="102"/>
                    </a:lnTo>
                    <a:lnTo>
                      <a:pt x="227" y="92"/>
                    </a:lnTo>
                    <a:lnTo>
                      <a:pt x="225" y="80"/>
                    </a:lnTo>
                    <a:lnTo>
                      <a:pt x="218" y="69"/>
                    </a:lnTo>
                    <a:lnTo>
                      <a:pt x="198" y="49"/>
                    </a:lnTo>
                    <a:lnTo>
                      <a:pt x="173" y="34"/>
                    </a:lnTo>
                    <a:lnTo>
                      <a:pt x="145" y="23"/>
                    </a:lnTo>
                    <a:lnTo>
                      <a:pt x="115" y="13"/>
                    </a:lnTo>
                    <a:lnTo>
                      <a:pt x="84" y="8"/>
                    </a:lnTo>
                    <a:lnTo>
                      <a:pt x="55" y="3"/>
                    </a:lnTo>
                    <a:lnTo>
                      <a:pt x="27" y="1"/>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grpSp>
        <p:grpSp>
          <p:nvGrpSpPr>
            <p:cNvPr id="17440" name="Group 84"/>
            <p:cNvGrpSpPr>
              <a:grpSpLocks/>
            </p:cNvGrpSpPr>
            <p:nvPr/>
          </p:nvGrpSpPr>
          <p:grpSpPr bwMode="auto">
            <a:xfrm rot="11027682" flipV="1">
              <a:off x="2514" y="1398"/>
              <a:ext cx="316" cy="132"/>
              <a:chOff x="2437" y="3024"/>
              <a:chExt cx="486" cy="189"/>
            </a:xfrm>
          </p:grpSpPr>
          <p:sp>
            <p:nvSpPr>
              <p:cNvPr id="17444" name="Freeform 85"/>
              <p:cNvSpPr>
                <a:spLocks/>
              </p:cNvSpPr>
              <p:nvPr/>
            </p:nvSpPr>
            <p:spPr bwMode="auto">
              <a:xfrm>
                <a:off x="2437" y="3024"/>
                <a:ext cx="380" cy="119"/>
              </a:xfrm>
              <a:custGeom>
                <a:avLst/>
                <a:gdLst>
                  <a:gd name="T0" fmla="*/ 5 w 760"/>
                  <a:gd name="T1" fmla="*/ 0 h 239"/>
                  <a:gd name="T2" fmla="*/ 6 w 760"/>
                  <a:gd name="T3" fmla="*/ 0 h 239"/>
                  <a:gd name="T4" fmla="*/ 6 w 760"/>
                  <a:gd name="T5" fmla="*/ 0 h 239"/>
                  <a:gd name="T6" fmla="*/ 6 w 760"/>
                  <a:gd name="T7" fmla="*/ 0 h 239"/>
                  <a:gd name="T8" fmla="*/ 5 w 760"/>
                  <a:gd name="T9" fmla="*/ 0 h 239"/>
                  <a:gd name="T10" fmla="*/ 5 w 760"/>
                  <a:gd name="T11" fmla="*/ 1 h 239"/>
                  <a:gd name="T12" fmla="*/ 3 w 760"/>
                  <a:gd name="T13" fmla="*/ 0 h 239"/>
                  <a:gd name="T14" fmla="*/ 3 w 760"/>
                  <a:gd name="T15" fmla="*/ 0 h 239"/>
                  <a:gd name="T16" fmla="*/ 5 w 760"/>
                  <a:gd name="T17" fmla="*/ 0 h 239"/>
                  <a:gd name="T18" fmla="*/ 6 w 760"/>
                  <a:gd name="T19" fmla="*/ 0 h 239"/>
                  <a:gd name="T20" fmla="*/ 6 w 760"/>
                  <a:gd name="T21" fmla="*/ 0 h 239"/>
                  <a:gd name="T22" fmla="*/ 6 w 760"/>
                  <a:gd name="T23" fmla="*/ 1 h 239"/>
                  <a:gd name="T24" fmla="*/ 6 w 760"/>
                  <a:gd name="T25" fmla="*/ 1 h 239"/>
                  <a:gd name="T26" fmla="*/ 5 w 760"/>
                  <a:gd name="T27" fmla="*/ 1 h 239"/>
                  <a:gd name="T28" fmla="*/ 3 w 760"/>
                  <a:gd name="T29" fmla="*/ 1 h 239"/>
                  <a:gd name="T30" fmla="*/ 3 w 760"/>
                  <a:gd name="T31" fmla="*/ 1 h 239"/>
                  <a:gd name="T32" fmla="*/ 3 w 760"/>
                  <a:gd name="T33" fmla="*/ 0 h 239"/>
                  <a:gd name="T34" fmla="*/ 2 w 760"/>
                  <a:gd name="T35" fmla="*/ 0 h 239"/>
                  <a:gd name="T36" fmla="*/ 1 w 760"/>
                  <a:gd name="T37" fmla="*/ 0 h 239"/>
                  <a:gd name="T38" fmla="*/ 1 w 760"/>
                  <a:gd name="T39" fmla="*/ 1 h 239"/>
                  <a:gd name="T40" fmla="*/ 1 w 760"/>
                  <a:gd name="T41" fmla="*/ 1 h 239"/>
                  <a:gd name="T42" fmla="*/ 1 w 760"/>
                  <a:gd name="T43" fmla="*/ 1 h 239"/>
                  <a:gd name="T44" fmla="*/ 1 w 760"/>
                  <a:gd name="T45" fmla="*/ 1 h 239"/>
                  <a:gd name="T46" fmla="*/ 1 w 760"/>
                  <a:gd name="T47" fmla="*/ 1 h 239"/>
                  <a:gd name="T48" fmla="*/ 1 w 760"/>
                  <a:gd name="T49" fmla="*/ 0 h 239"/>
                  <a:gd name="T50" fmla="*/ 1 w 760"/>
                  <a:gd name="T51" fmla="*/ 0 h 239"/>
                  <a:gd name="T52" fmla="*/ 3 w 760"/>
                  <a:gd name="T53" fmla="*/ 0 h 239"/>
                  <a:gd name="T54" fmla="*/ 3 w 760"/>
                  <a:gd name="T55" fmla="*/ 0 h 239"/>
                  <a:gd name="T56" fmla="*/ 3 w 760"/>
                  <a:gd name="T57" fmla="*/ 1 h 239"/>
                  <a:gd name="T58" fmla="*/ 5 w 760"/>
                  <a:gd name="T59" fmla="*/ 1 h 239"/>
                  <a:gd name="T60" fmla="*/ 5 w 760"/>
                  <a:gd name="T61" fmla="*/ 1 h 239"/>
                  <a:gd name="T62" fmla="*/ 6 w 760"/>
                  <a:gd name="T63" fmla="*/ 1 h 239"/>
                  <a:gd name="T64" fmla="*/ 6 w 760"/>
                  <a:gd name="T65" fmla="*/ 0 h 239"/>
                  <a:gd name="T66" fmla="*/ 6 w 760"/>
                  <a:gd name="T67" fmla="*/ 0 h 239"/>
                  <a:gd name="T68" fmla="*/ 6 w 760"/>
                  <a:gd name="T69" fmla="*/ 0 h 239"/>
                  <a:gd name="T70" fmla="*/ 5 w 760"/>
                  <a:gd name="T71" fmla="*/ 0 h 239"/>
                  <a:gd name="T72" fmla="*/ 5 w 760"/>
                  <a:gd name="T73" fmla="*/ 0 h 239"/>
                  <a:gd name="T74" fmla="*/ 5 w 760"/>
                  <a:gd name="T75" fmla="*/ 0 h 239"/>
                  <a:gd name="T76" fmla="*/ 5 w 760"/>
                  <a:gd name="T77" fmla="*/ 0 h 239"/>
                  <a:gd name="T78" fmla="*/ 5 w 760"/>
                  <a:gd name="T79" fmla="*/ 0 h 239"/>
                  <a:gd name="T80" fmla="*/ 5 w 760"/>
                  <a:gd name="T81" fmla="*/ 0 h 239"/>
                  <a:gd name="T82" fmla="*/ 5 w 760"/>
                  <a:gd name="T83" fmla="*/ 0 h 239"/>
                  <a:gd name="T84" fmla="*/ 5 w 760"/>
                  <a:gd name="T85" fmla="*/ 0 h 2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0"/>
                  <a:gd name="T130" fmla="*/ 0 h 239"/>
                  <a:gd name="T131" fmla="*/ 760 w 760"/>
                  <a:gd name="T132" fmla="*/ 239 h 2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0" h="239">
                    <a:moveTo>
                      <a:pt x="589" y="53"/>
                    </a:moveTo>
                    <a:lnTo>
                      <a:pt x="592" y="53"/>
                    </a:lnTo>
                    <a:lnTo>
                      <a:pt x="602" y="53"/>
                    </a:lnTo>
                    <a:lnTo>
                      <a:pt x="616" y="55"/>
                    </a:lnTo>
                    <a:lnTo>
                      <a:pt x="630" y="56"/>
                    </a:lnTo>
                    <a:lnTo>
                      <a:pt x="645" y="59"/>
                    </a:lnTo>
                    <a:lnTo>
                      <a:pt x="659" y="64"/>
                    </a:lnTo>
                    <a:lnTo>
                      <a:pt x="668" y="72"/>
                    </a:lnTo>
                    <a:lnTo>
                      <a:pt x="673" y="82"/>
                    </a:lnTo>
                    <a:lnTo>
                      <a:pt x="672" y="94"/>
                    </a:lnTo>
                    <a:lnTo>
                      <a:pt x="665" y="102"/>
                    </a:lnTo>
                    <a:lnTo>
                      <a:pt x="654" y="110"/>
                    </a:lnTo>
                    <a:lnTo>
                      <a:pt x="642" y="116"/>
                    </a:lnTo>
                    <a:lnTo>
                      <a:pt x="627" y="120"/>
                    </a:lnTo>
                    <a:lnTo>
                      <a:pt x="611" y="124"/>
                    </a:lnTo>
                    <a:lnTo>
                      <a:pt x="595" y="127"/>
                    </a:lnTo>
                    <a:lnTo>
                      <a:pt x="582" y="129"/>
                    </a:lnTo>
                    <a:lnTo>
                      <a:pt x="564" y="129"/>
                    </a:lnTo>
                    <a:lnTo>
                      <a:pt x="541" y="127"/>
                    </a:lnTo>
                    <a:lnTo>
                      <a:pt x="518" y="120"/>
                    </a:lnTo>
                    <a:lnTo>
                      <a:pt x="498" y="110"/>
                    </a:lnTo>
                    <a:lnTo>
                      <a:pt x="485" y="95"/>
                    </a:lnTo>
                    <a:lnTo>
                      <a:pt x="485" y="76"/>
                    </a:lnTo>
                    <a:lnTo>
                      <a:pt x="499" y="53"/>
                    </a:lnTo>
                    <a:lnTo>
                      <a:pt x="535" y="26"/>
                    </a:lnTo>
                    <a:lnTo>
                      <a:pt x="575" y="7"/>
                    </a:lnTo>
                    <a:lnTo>
                      <a:pt x="616" y="0"/>
                    </a:lnTo>
                    <a:lnTo>
                      <a:pt x="654" y="3"/>
                    </a:lnTo>
                    <a:lnTo>
                      <a:pt x="690" y="12"/>
                    </a:lnTo>
                    <a:lnTo>
                      <a:pt x="720" y="27"/>
                    </a:lnTo>
                    <a:lnTo>
                      <a:pt x="743" y="45"/>
                    </a:lnTo>
                    <a:lnTo>
                      <a:pt x="757" y="64"/>
                    </a:lnTo>
                    <a:lnTo>
                      <a:pt x="760" y="82"/>
                    </a:lnTo>
                    <a:lnTo>
                      <a:pt x="755" y="100"/>
                    </a:lnTo>
                    <a:lnTo>
                      <a:pt x="748" y="114"/>
                    </a:lnTo>
                    <a:lnTo>
                      <a:pt x="735" y="129"/>
                    </a:lnTo>
                    <a:lnTo>
                      <a:pt x="720" y="142"/>
                    </a:lnTo>
                    <a:lnTo>
                      <a:pt x="701" y="153"/>
                    </a:lnTo>
                    <a:lnTo>
                      <a:pt x="679" y="161"/>
                    </a:lnTo>
                    <a:lnTo>
                      <a:pt x="654" y="167"/>
                    </a:lnTo>
                    <a:lnTo>
                      <a:pt x="627" y="171"/>
                    </a:lnTo>
                    <a:lnTo>
                      <a:pt x="595" y="172"/>
                    </a:lnTo>
                    <a:lnTo>
                      <a:pt x="564" y="169"/>
                    </a:lnTo>
                    <a:lnTo>
                      <a:pt x="533" y="163"/>
                    </a:lnTo>
                    <a:lnTo>
                      <a:pt x="502" y="156"/>
                    </a:lnTo>
                    <a:lnTo>
                      <a:pt x="473" y="148"/>
                    </a:lnTo>
                    <a:lnTo>
                      <a:pt x="445" y="140"/>
                    </a:lnTo>
                    <a:lnTo>
                      <a:pt x="420" y="133"/>
                    </a:lnTo>
                    <a:lnTo>
                      <a:pt x="400" y="128"/>
                    </a:lnTo>
                    <a:lnTo>
                      <a:pt x="378" y="124"/>
                    </a:lnTo>
                    <a:lnTo>
                      <a:pt x="352" y="118"/>
                    </a:lnTo>
                    <a:lnTo>
                      <a:pt x="322" y="113"/>
                    </a:lnTo>
                    <a:lnTo>
                      <a:pt x="290" y="109"/>
                    </a:lnTo>
                    <a:lnTo>
                      <a:pt x="256" y="106"/>
                    </a:lnTo>
                    <a:lnTo>
                      <a:pt x="222" y="108"/>
                    </a:lnTo>
                    <a:lnTo>
                      <a:pt x="187" y="112"/>
                    </a:lnTo>
                    <a:lnTo>
                      <a:pt x="156" y="123"/>
                    </a:lnTo>
                    <a:lnTo>
                      <a:pt x="125" y="138"/>
                    </a:lnTo>
                    <a:lnTo>
                      <a:pt x="97" y="153"/>
                    </a:lnTo>
                    <a:lnTo>
                      <a:pt x="76" y="166"/>
                    </a:lnTo>
                    <a:lnTo>
                      <a:pt x="57" y="180"/>
                    </a:lnTo>
                    <a:lnTo>
                      <a:pt x="42" y="194"/>
                    </a:lnTo>
                    <a:lnTo>
                      <a:pt x="28" y="209"/>
                    </a:lnTo>
                    <a:lnTo>
                      <a:pt x="17" y="224"/>
                    </a:lnTo>
                    <a:lnTo>
                      <a:pt x="6" y="239"/>
                    </a:lnTo>
                    <a:lnTo>
                      <a:pt x="3" y="234"/>
                    </a:lnTo>
                    <a:lnTo>
                      <a:pt x="0" y="222"/>
                    </a:lnTo>
                    <a:lnTo>
                      <a:pt x="6" y="202"/>
                    </a:lnTo>
                    <a:lnTo>
                      <a:pt x="28" y="178"/>
                    </a:lnTo>
                    <a:lnTo>
                      <a:pt x="46" y="165"/>
                    </a:lnTo>
                    <a:lnTo>
                      <a:pt x="66" y="151"/>
                    </a:lnTo>
                    <a:lnTo>
                      <a:pt x="90" y="140"/>
                    </a:lnTo>
                    <a:lnTo>
                      <a:pt x="113" y="129"/>
                    </a:lnTo>
                    <a:lnTo>
                      <a:pt x="138" y="119"/>
                    </a:lnTo>
                    <a:lnTo>
                      <a:pt x="161" y="111"/>
                    </a:lnTo>
                    <a:lnTo>
                      <a:pt x="184" y="105"/>
                    </a:lnTo>
                    <a:lnTo>
                      <a:pt x="204" y="102"/>
                    </a:lnTo>
                    <a:lnTo>
                      <a:pt x="226" y="100"/>
                    </a:lnTo>
                    <a:lnTo>
                      <a:pt x="248" y="98"/>
                    </a:lnTo>
                    <a:lnTo>
                      <a:pt x="273" y="97"/>
                    </a:lnTo>
                    <a:lnTo>
                      <a:pt x="299" y="98"/>
                    </a:lnTo>
                    <a:lnTo>
                      <a:pt x="325" y="101"/>
                    </a:lnTo>
                    <a:lnTo>
                      <a:pt x="353" y="104"/>
                    </a:lnTo>
                    <a:lnTo>
                      <a:pt x="383" y="110"/>
                    </a:lnTo>
                    <a:lnTo>
                      <a:pt x="414" y="118"/>
                    </a:lnTo>
                    <a:lnTo>
                      <a:pt x="445" y="127"/>
                    </a:lnTo>
                    <a:lnTo>
                      <a:pt x="473" y="138"/>
                    </a:lnTo>
                    <a:lnTo>
                      <a:pt x="501" y="147"/>
                    </a:lnTo>
                    <a:lnTo>
                      <a:pt x="526" y="155"/>
                    </a:lnTo>
                    <a:lnTo>
                      <a:pt x="550" y="161"/>
                    </a:lnTo>
                    <a:lnTo>
                      <a:pt x="574" y="163"/>
                    </a:lnTo>
                    <a:lnTo>
                      <a:pt x="597" y="163"/>
                    </a:lnTo>
                    <a:lnTo>
                      <a:pt x="619" y="157"/>
                    </a:lnTo>
                    <a:lnTo>
                      <a:pt x="640" y="149"/>
                    </a:lnTo>
                    <a:lnTo>
                      <a:pt x="661" y="139"/>
                    </a:lnTo>
                    <a:lnTo>
                      <a:pt x="681" y="128"/>
                    </a:lnTo>
                    <a:lnTo>
                      <a:pt x="696" y="116"/>
                    </a:lnTo>
                    <a:lnTo>
                      <a:pt x="710" y="103"/>
                    </a:lnTo>
                    <a:lnTo>
                      <a:pt x="720" y="89"/>
                    </a:lnTo>
                    <a:lnTo>
                      <a:pt x="723" y="75"/>
                    </a:lnTo>
                    <a:lnTo>
                      <a:pt x="721" y="62"/>
                    </a:lnTo>
                    <a:lnTo>
                      <a:pt x="712" y="48"/>
                    </a:lnTo>
                    <a:lnTo>
                      <a:pt x="698" y="35"/>
                    </a:lnTo>
                    <a:lnTo>
                      <a:pt x="679" y="25"/>
                    </a:lnTo>
                    <a:lnTo>
                      <a:pt x="658" y="18"/>
                    </a:lnTo>
                    <a:lnTo>
                      <a:pt x="634" y="13"/>
                    </a:lnTo>
                    <a:lnTo>
                      <a:pt x="611" y="12"/>
                    </a:lnTo>
                    <a:lnTo>
                      <a:pt x="588" y="14"/>
                    </a:lnTo>
                    <a:lnTo>
                      <a:pt x="568" y="22"/>
                    </a:lnTo>
                    <a:lnTo>
                      <a:pt x="550" y="33"/>
                    </a:lnTo>
                    <a:lnTo>
                      <a:pt x="537" y="45"/>
                    </a:lnTo>
                    <a:lnTo>
                      <a:pt x="527" y="57"/>
                    </a:lnTo>
                    <a:lnTo>
                      <a:pt x="523" y="68"/>
                    </a:lnTo>
                    <a:lnTo>
                      <a:pt x="521" y="80"/>
                    </a:lnTo>
                    <a:lnTo>
                      <a:pt x="523" y="89"/>
                    </a:lnTo>
                    <a:lnTo>
                      <a:pt x="529" y="97"/>
                    </a:lnTo>
                    <a:lnTo>
                      <a:pt x="540" y="103"/>
                    </a:lnTo>
                    <a:lnTo>
                      <a:pt x="552" y="106"/>
                    </a:lnTo>
                    <a:lnTo>
                      <a:pt x="564" y="108"/>
                    </a:lnTo>
                    <a:lnTo>
                      <a:pt x="575" y="108"/>
                    </a:lnTo>
                    <a:lnTo>
                      <a:pt x="586" y="105"/>
                    </a:lnTo>
                    <a:lnTo>
                      <a:pt x="597" y="103"/>
                    </a:lnTo>
                    <a:lnTo>
                      <a:pt x="605" y="100"/>
                    </a:lnTo>
                    <a:lnTo>
                      <a:pt x="611" y="95"/>
                    </a:lnTo>
                    <a:lnTo>
                      <a:pt x="614" y="89"/>
                    </a:lnTo>
                    <a:lnTo>
                      <a:pt x="616" y="78"/>
                    </a:lnTo>
                    <a:lnTo>
                      <a:pt x="611" y="67"/>
                    </a:lnTo>
                    <a:lnTo>
                      <a:pt x="600" y="59"/>
                    </a:lnTo>
                    <a:lnTo>
                      <a:pt x="589" y="53"/>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45" name="Freeform 86"/>
              <p:cNvSpPr>
                <a:spLocks/>
              </p:cNvSpPr>
              <p:nvPr/>
            </p:nvSpPr>
            <p:spPr bwMode="auto">
              <a:xfrm>
                <a:off x="2821" y="3088"/>
                <a:ext cx="44" cy="17"/>
              </a:xfrm>
              <a:custGeom>
                <a:avLst/>
                <a:gdLst>
                  <a:gd name="T0" fmla="*/ 1 w 88"/>
                  <a:gd name="T1" fmla="*/ 0 h 35"/>
                  <a:gd name="T2" fmla="*/ 1 w 88"/>
                  <a:gd name="T3" fmla="*/ 0 h 35"/>
                  <a:gd name="T4" fmla="*/ 1 w 88"/>
                  <a:gd name="T5" fmla="*/ 0 h 35"/>
                  <a:gd name="T6" fmla="*/ 1 w 88"/>
                  <a:gd name="T7" fmla="*/ 0 h 35"/>
                  <a:gd name="T8" fmla="*/ 1 w 88"/>
                  <a:gd name="T9" fmla="*/ 0 h 35"/>
                  <a:gd name="T10" fmla="*/ 1 w 88"/>
                  <a:gd name="T11" fmla="*/ 0 h 35"/>
                  <a:gd name="T12" fmla="*/ 1 w 88"/>
                  <a:gd name="T13" fmla="*/ 0 h 35"/>
                  <a:gd name="T14" fmla="*/ 1 w 88"/>
                  <a:gd name="T15" fmla="*/ 0 h 35"/>
                  <a:gd name="T16" fmla="*/ 0 w 88"/>
                  <a:gd name="T17" fmla="*/ 0 h 35"/>
                  <a:gd name="T18" fmla="*/ 1 w 88"/>
                  <a:gd name="T19" fmla="*/ 0 h 35"/>
                  <a:gd name="T20" fmla="*/ 1 w 88"/>
                  <a:gd name="T21" fmla="*/ 0 h 35"/>
                  <a:gd name="T22" fmla="*/ 1 w 88"/>
                  <a:gd name="T23" fmla="*/ 0 h 35"/>
                  <a:gd name="T24" fmla="*/ 1 w 88"/>
                  <a:gd name="T25" fmla="*/ 0 h 35"/>
                  <a:gd name="T26" fmla="*/ 1 w 88"/>
                  <a:gd name="T27" fmla="*/ 0 h 35"/>
                  <a:gd name="T28" fmla="*/ 1 w 88"/>
                  <a:gd name="T29" fmla="*/ 0 h 35"/>
                  <a:gd name="T30" fmla="*/ 1 w 88"/>
                  <a:gd name="T31" fmla="*/ 0 h 35"/>
                  <a:gd name="T32" fmla="*/ 1 w 8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35"/>
                  <a:gd name="T53" fmla="*/ 88 w 8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35">
                    <a:moveTo>
                      <a:pt x="88" y="16"/>
                    </a:moveTo>
                    <a:lnTo>
                      <a:pt x="87" y="15"/>
                    </a:lnTo>
                    <a:lnTo>
                      <a:pt x="82" y="12"/>
                    </a:lnTo>
                    <a:lnTo>
                      <a:pt x="76" y="7"/>
                    </a:lnTo>
                    <a:lnTo>
                      <a:pt x="66" y="3"/>
                    </a:lnTo>
                    <a:lnTo>
                      <a:pt x="54" y="0"/>
                    </a:lnTo>
                    <a:lnTo>
                      <a:pt x="39" y="0"/>
                    </a:lnTo>
                    <a:lnTo>
                      <a:pt x="20" y="4"/>
                    </a:lnTo>
                    <a:lnTo>
                      <a:pt x="0" y="12"/>
                    </a:lnTo>
                    <a:lnTo>
                      <a:pt x="1" y="14"/>
                    </a:lnTo>
                    <a:lnTo>
                      <a:pt x="7" y="19"/>
                    </a:lnTo>
                    <a:lnTo>
                      <a:pt x="17" y="26"/>
                    </a:lnTo>
                    <a:lnTo>
                      <a:pt x="28" y="31"/>
                    </a:lnTo>
                    <a:lnTo>
                      <a:pt x="42" y="35"/>
                    </a:lnTo>
                    <a:lnTo>
                      <a:pt x="56" y="35"/>
                    </a:lnTo>
                    <a:lnTo>
                      <a:pt x="73" y="29"/>
                    </a:lnTo>
                    <a:lnTo>
                      <a:pt x="88" y="16"/>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46" name="Freeform 87"/>
              <p:cNvSpPr>
                <a:spLocks/>
              </p:cNvSpPr>
              <p:nvPr/>
            </p:nvSpPr>
            <p:spPr bwMode="auto">
              <a:xfrm>
                <a:off x="2687" y="3110"/>
                <a:ext cx="128" cy="39"/>
              </a:xfrm>
              <a:custGeom>
                <a:avLst/>
                <a:gdLst>
                  <a:gd name="T0" fmla="*/ 0 w 256"/>
                  <a:gd name="T1" fmla="*/ 0 h 80"/>
                  <a:gd name="T2" fmla="*/ 1 w 256"/>
                  <a:gd name="T3" fmla="*/ 0 h 80"/>
                  <a:gd name="T4" fmla="*/ 1 w 256"/>
                  <a:gd name="T5" fmla="*/ 0 h 80"/>
                  <a:gd name="T6" fmla="*/ 1 w 256"/>
                  <a:gd name="T7" fmla="*/ 0 h 80"/>
                  <a:gd name="T8" fmla="*/ 1 w 256"/>
                  <a:gd name="T9" fmla="*/ 0 h 80"/>
                  <a:gd name="T10" fmla="*/ 1 w 256"/>
                  <a:gd name="T11" fmla="*/ 0 h 80"/>
                  <a:gd name="T12" fmla="*/ 1 w 256"/>
                  <a:gd name="T13" fmla="*/ 0 h 80"/>
                  <a:gd name="T14" fmla="*/ 1 w 256"/>
                  <a:gd name="T15" fmla="*/ 0 h 80"/>
                  <a:gd name="T16" fmla="*/ 1 w 256"/>
                  <a:gd name="T17" fmla="*/ 0 h 80"/>
                  <a:gd name="T18" fmla="*/ 1 w 256"/>
                  <a:gd name="T19" fmla="*/ 0 h 80"/>
                  <a:gd name="T20" fmla="*/ 1 w 256"/>
                  <a:gd name="T21" fmla="*/ 0 h 80"/>
                  <a:gd name="T22" fmla="*/ 1 w 256"/>
                  <a:gd name="T23" fmla="*/ 0 h 80"/>
                  <a:gd name="T24" fmla="*/ 1 w 256"/>
                  <a:gd name="T25" fmla="*/ 0 h 80"/>
                  <a:gd name="T26" fmla="*/ 1 w 256"/>
                  <a:gd name="T27" fmla="*/ 0 h 80"/>
                  <a:gd name="T28" fmla="*/ 1 w 256"/>
                  <a:gd name="T29" fmla="*/ 0 h 80"/>
                  <a:gd name="T30" fmla="*/ 1 w 256"/>
                  <a:gd name="T31" fmla="*/ 0 h 80"/>
                  <a:gd name="T32" fmla="*/ 2 w 256"/>
                  <a:gd name="T33" fmla="*/ 0 h 80"/>
                  <a:gd name="T34" fmla="*/ 1 w 256"/>
                  <a:gd name="T35" fmla="*/ 0 h 80"/>
                  <a:gd name="T36" fmla="*/ 1 w 256"/>
                  <a:gd name="T37" fmla="*/ 0 h 80"/>
                  <a:gd name="T38" fmla="*/ 1 w 256"/>
                  <a:gd name="T39" fmla="*/ 0 h 80"/>
                  <a:gd name="T40" fmla="*/ 1 w 256"/>
                  <a:gd name="T41" fmla="*/ 0 h 80"/>
                  <a:gd name="T42" fmla="*/ 1 w 256"/>
                  <a:gd name="T43" fmla="*/ 0 h 80"/>
                  <a:gd name="T44" fmla="*/ 1 w 256"/>
                  <a:gd name="T45" fmla="*/ 0 h 80"/>
                  <a:gd name="T46" fmla="*/ 1 w 256"/>
                  <a:gd name="T47" fmla="*/ 0 h 80"/>
                  <a:gd name="T48" fmla="*/ 1 w 256"/>
                  <a:gd name="T49" fmla="*/ 0 h 80"/>
                  <a:gd name="T50" fmla="*/ 1 w 256"/>
                  <a:gd name="T51" fmla="*/ 0 h 80"/>
                  <a:gd name="T52" fmla="*/ 1 w 256"/>
                  <a:gd name="T53" fmla="*/ 0 h 80"/>
                  <a:gd name="T54" fmla="*/ 1 w 256"/>
                  <a:gd name="T55" fmla="*/ 0 h 80"/>
                  <a:gd name="T56" fmla="*/ 1 w 256"/>
                  <a:gd name="T57" fmla="*/ 0 h 80"/>
                  <a:gd name="T58" fmla="*/ 1 w 256"/>
                  <a:gd name="T59" fmla="*/ 0 h 80"/>
                  <a:gd name="T60" fmla="*/ 1 w 256"/>
                  <a:gd name="T61" fmla="*/ 0 h 80"/>
                  <a:gd name="T62" fmla="*/ 1 w 256"/>
                  <a:gd name="T63" fmla="*/ 0 h 80"/>
                  <a:gd name="T64" fmla="*/ 0 w 25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80"/>
                  <a:gd name="T101" fmla="*/ 256 w 25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80">
                    <a:moveTo>
                      <a:pt x="0" y="0"/>
                    </a:moveTo>
                    <a:lnTo>
                      <a:pt x="4" y="0"/>
                    </a:lnTo>
                    <a:lnTo>
                      <a:pt x="20" y="2"/>
                    </a:lnTo>
                    <a:lnTo>
                      <a:pt x="40" y="4"/>
                    </a:lnTo>
                    <a:lnTo>
                      <a:pt x="65" y="6"/>
                    </a:lnTo>
                    <a:lnTo>
                      <a:pt x="91" y="9"/>
                    </a:lnTo>
                    <a:lnTo>
                      <a:pt x="116" y="13"/>
                    </a:lnTo>
                    <a:lnTo>
                      <a:pt x="138" y="16"/>
                    </a:lnTo>
                    <a:lnTo>
                      <a:pt x="155" y="20"/>
                    </a:lnTo>
                    <a:lnTo>
                      <a:pt x="169" y="24"/>
                    </a:lnTo>
                    <a:lnTo>
                      <a:pt x="184" y="29"/>
                    </a:lnTo>
                    <a:lnTo>
                      <a:pt x="202" y="36"/>
                    </a:lnTo>
                    <a:lnTo>
                      <a:pt x="219" y="43"/>
                    </a:lnTo>
                    <a:lnTo>
                      <a:pt x="233" y="50"/>
                    </a:lnTo>
                    <a:lnTo>
                      <a:pt x="245" y="58"/>
                    </a:lnTo>
                    <a:lnTo>
                      <a:pt x="253" y="65"/>
                    </a:lnTo>
                    <a:lnTo>
                      <a:pt x="256" y="71"/>
                    </a:lnTo>
                    <a:lnTo>
                      <a:pt x="251" y="76"/>
                    </a:lnTo>
                    <a:lnTo>
                      <a:pt x="242" y="80"/>
                    </a:lnTo>
                    <a:lnTo>
                      <a:pt x="228" y="80"/>
                    </a:lnTo>
                    <a:lnTo>
                      <a:pt x="211" y="78"/>
                    </a:lnTo>
                    <a:lnTo>
                      <a:pt x="192" y="76"/>
                    </a:lnTo>
                    <a:lnTo>
                      <a:pt x="174" y="73"/>
                    </a:lnTo>
                    <a:lnTo>
                      <a:pt x="158" y="68"/>
                    </a:lnTo>
                    <a:lnTo>
                      <a:pt x="146" y="62"/>
                    </a:lnTo>
                    <a:lnTo>
                      <a:pt x="135" y="55"/>
                    </a:lnTo>
                    <a:lnTo>
                      <a:pt x="122" y="47"/>
                    </a:lnTo>
                    <a:lnTo>
                      <a:pt x="107" y="38"/>
                    </a:lnTo>
                    <a:lnTo>
                      <a:pt x="90" y="29"/>
                    </a:lnTo>
                    <a:lnTo>
                      <a:pt x="70" y="20"/>
                    </a:lnTo>
                    <a:lnTo>
                      <a:pt x="49" y="12"/>
                    </a:lnTo>
                    <a:lnTo>
                      <a:pt x="26" y="5"/>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47" name="Freeform 88"/>
              <p:cNvSpPr>
                <a:spLocks/>
              </p:cNvSpPr>
              <p:nvPr/>
            </p:nvSpPr>
            <p:spPr bwMode="auto">
              <a:xfrm>
                <a:off x="2626" y="3096"/>
                <a:ext cx="125" cy="86"/>
              </a:xfrm>
              <a:custGeom>
                <a:avLst/>
                <a:gdLst>
                  <a:gd name="T0" fmla="*/ 0 w 250"/>
                  <a:gd name="T1" fmla="*/ 0 h 173"/>
                  <a:gd name="T2" fmla="*/ 1 w 250"/>
                  <a:gd name="T3" fmla="*/ 0 h 173"/>
                  <a:gd name="T4" fmla="*/ 1 w 250"/>
                  <a:gd name="T5" fmla="*/ 0 h 173"/>
                  <a:gd name="T6" fmla="*/ 1 w 250"/>
                  <a:gd name="T7" fmla="*/ 0 h 173"/>
                  <a:gd name="T8" fmla="*/ 1 w 250"/>
                  <a:gd name="T9" fmla="*/ 0 h 173"/>
                  <a:gd name="T10" fmla="*/ 1 w 250"/>
                  <a:gd name="T11" fmla="*/ 0 h 173"/>
                  <a:gd name="T12" fmla="*/ 1 w 250"/>
                  <a:gd name="T13" fmla="*/ 0 h 173"/>
                  <a:gd name="T14" fmla="*/ 1 w 250"/>
                  <a:gd name="T15" fmla="*/ 0 h 173"/>
                  <a:gd name="T16" fmla="*/ 1 w 250"/>
                  <a:gd name="T17" fmla="*/ 0 h 173"/>
                  <a:gd name="T18" fmla="*/ 1 w 250"/>
                  <a:gd name="T19" fmla="*/ 0 h 173"/>
                  <a:gd name="T20" fmla="*/ 2 w 250"/>
                  <a:gd name="T21" fmla="*/ 0 h 173"/>
                  <a:gd name="T22" fmla="*/ 2 w 250"/>
                  <a:gd name="T23" fmla="*/ 0 h 173"/>
                  <a:gd name="T24" fmla="*/ 2 w 250"/>
                  <a:gd name="T25" fmla="*/ 0 h 173"/>
                  <a:gd name="T26" fmla="*/ 2 w 250"/>
                  <a:gd name="T27" fmla="*/ 0 h 173"/>
                  <a:gd name="T28" fmla="*/ 2 w 250"/>
                  <a:gd name="T29" fmla="*/ 0 h 173"/>
                  <a:gd name="T30" fmla="*/ 2 w 250"/>
                  <a:gd name="T31" fmla="*/ 0 h 173"/>
                  <a:gd name="T32" fmla="*/ 2 w 250"/>
                  <a:gd name="T33" fmla="*/ 0 h 173"/>
                  <a:gd name="T34" fmla="*/ 2 w 250"/>
                  <a:gd name="T35" fmla="*/ 0 h 173"/>
                  <a:gd name="T36" fmla="*/ 2 w 250"/>
                  <a:gd name="T37" fmla="*/ 0 h 173"/>
                  <a:gd name="T38" fmla="*/ 2 w 250"/>
                  <a:gd name="T39" fmla="*/ 0 h 173"/>
                  <a:gd name="T40" fmla="*/ 2 w 250"/>
                  <a:gd name="T41" fmla="*/ 1 h 173"/>
                  <a:gd name="T42" fmla="*/ 2 w 250"/>
                  <a:gd name="T43" fmla="*/ 1 h 173"/>
                  <a:gd name="T44" fmla="*/ 2 w 250"/>
                  <a:gd name="T45" fmla="*/ 1 h 173"/>
                  <a:gd name="T46" fmla="*/ 2 w 250"/>
                  <a:gd name="T47" fmla="*/ 1 h 173"/>
                  <a:gd name="T48" fmla="*/ 2 w 250"/>
                  <a:gd name="T49" fmla="*/ 1 h 173"/>
                  <a:gd name="T50" fmla="*/ 2 w 250"/>
                  <a:gd name="T51" fmla="*/ 1 h 173"/>
                  <a:gd name="T52" fmla="*/ 2 w 250"/>
                  <a:gd name="T53" fmla="*/ 1 h 173"/>
                  <a:gd name="T54" fmla="*/ 2 w 250"/>
                  <a:gd name="T55" fmla="*/ 1 h 173"/>
                  <a:gd name="T56" fmla="*/ 2 w 250"/>
                  <a:gd name="T57" fmla="*/ 1 h 173"/>
                  <a:gd name="T58" fmla="*/ 2 w 250"/>
                  <a:gd name="T59" fmla="*/ 1 h 173"/>
                  <a:gd name="T60" fmla="*/ 2 w 250"/>
                  <a:gd name="T61" fmla="*/ 1 h 173"/>
                  <a:gd name="T62" fmla="*/ 2 w 250"/>
                  <a:gd name="T63" fmla="*/ 1 h 173"/>
                  <a:gd name="T64" fmla="*/ 2 w 250"/>
                  <a:gd name="T65" fmla="*/ 0 h 173"/>
                  <a:gd name="T66" fmla="*/ 2 w 250"/>
                  <a:gd name="T67" fmla="*/ 0 h 173"/>
                  <a:gd name="T68" fmla="*/ 2 w 250"/>
                  <a:gd name="T69" fmla="*/ 0 h 173"/>
                  <a:gd name="T70" fmla="*/ 2 w 250"/>
                  <a:gd name="T71" fmla="*/ 0 h 173"/>
                  <a:gd name="T72" fmla="*/ 2 w 250"/>
                  <a:gd name="T73" fmla="*/ 0 h 173"/>
                  <a:gd name="T74" fmla="*/ 1 w 250"/>
                  <a:gd name="T75" fmla="*/ 0 h 173"/>
                  <a:gd name="T76" fmla="*/ 1 w 250"/>
                  <a:gd name="T77" fmla="*/ 0 h 173"/>
                  <a:gd name="T78" fmla="*/ 1 w 250"/>
                  <a:gd name="T79" fmla="*/ 0 h 173"/>
                  <a:gd name="T80" fmla="*/ 1 w 250"/>
                  <a:gd name="T81" fmla="*/ 0 h 173"/>
                  <a:gd name="T82" fmla="*/ 1 w 250"/>
                  <a:gd name="T83" fmla="*/ 0 h 173"/>
                  <a:gd name="T84" fmla="*/ 1 w 250"/>
                  <a:gd name="T85" fmla="*/ 0 h 173"/>
                  <a:gd name="T86" fmla="*/ 1 w 250"/>
                  <a:gd name="T87" fmla="*/ 0 h 173"/>
                  <a:gd name="T88" fmla="*/ 1 w 250"/>
                  <a:gd name="T89" fmla="*/ 0 h 173"/>
                  <a:gd name="T90" fmla="*/ 1 w 250"/>
                  <a:gd name="T91" fmla="*/ 0 h 173"/>
                  <a:gd name="T92" fmla="*/ 1 w 250"/>
                  <a:gd name="T93" fmla="*/ 0 h 173"/>
                  <a:gd name="T94" fmla="*/ 1 w 250"/>
                  <a:gd name="T95" fmla="*/ 0 h 173"/>
                  <a:gd name="T96" fmla="*/ 0 w 250"/>
                  <a:gd name="T97" fmla="*/ 0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
                  <a:gd name="T148" fmla="*/ 0 h 173"/>
                  <a:gd name="T149" fmla="*/ 250 w 250"/>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 h="173">
                    <a:moveTo>
                      <a:pt x="0" y="0"/>
                    </a:moveTo>
                    <a:lnTo>
                      <a:pt x="3" y="2"/>
                    </a:lnTo>
                    <a:lnTo>
                      <a:pt x="11" y="4"/>
                    </a:lnTo>
                    <a:lnTo>
                      <a:pt x="24" y="7"/>
                    </a:lnTo>
                    <a:lnTo>
                      <a:pt x="39" y="12"/>
                    </a:lnTo>
                    <a:lnTo>
                      <a:pt x="56" y="18"/>
                    </a:lnTo>
                    <a:lnTo>
                      <a:pt x="72" y="23"/>
                    </a:lnTo>
                    <a:lnTo>
                      <a:pt x="87" y="29"/>
                    </a:lnTo>
                    <a:lnTo>
                      <a:pt x="101" y="35"/>
                    </a:lnTo>
                    <a:lnTo>
                      <a:pt x="115" y="41"/>
                    </a:lnTo>
                    <a:lnTo>
                      <a:pt x="129" y="48"/>
                    </a:lnTo>
                    <a:lnTo>
                      <a:pt x="145" y="56"/>
                    </a:lnTo>
                    <a:lnTo>
                      <a:pt x="160" y="64"/>
                    </a:lnTo>
                    <a:lnTo>
                      <a:pt x="176" y="73"/>
                    </a:lnTo>
                    <a:lnTo>
                      <a:pt x="190" y="81"/>
                    </a:lnTo>
                    <a:lnTo>
                      <a:pt x="200" y="89"/>
                    </a:lnTo>
                    <a:lnTo>
                      <a:pt x="210" y="96"/>
                    </a:lnTo>
                    <a:lnTo>
                      <a:pt x="217" y="104"/>
                    </a:lnTo>
                    <a:lnTo>
                      <a:pt x="225" y="113"/>
                    </a:lnTo>
                    <a:lnTo>
                      <a:pt x="235" y="124"/>
                    </a:lnTo>
                    <a:lnTo>
                      <a:pt x="242" y="135"/>
                    </a:lnTo>
                    <a:lnTo>
                      <a:pt x="247" y="146"/>
                    </a:lnTo>
                    <a:lnTo>
                      <a:pt x="250" y="156"/>
                    </a:lnTo>
                    <a:lnTo>
                      <a:pt x="249" y="164"/>
                    </a:lnTo>
                    <a:lnTo>
                      <a:pt x="242" y="171"/>
                    </a:lnTo>
                    <a:lnTo>
                      <a:pt x="233" y="173"/>
                    </a:lnTo>
                    <a:lnTo>
                      <a:pt x="222" y="172"/>
                    </a:lnTo>
                    <a:lnTo>
                      <a:pt x="211" y="166"/>
                    </a:lnTo>
                    <a:lnTo>
                      <a:pt x="200" y="158"/>
                    </a:lnTo>
                    <a:lnTo>
                      <a:pt x="190" y="149"/>
                    </a:lnTo>
                    <a:lnTo>
                      <a:pt x="180" y="140"/>
                    </a:lnTo>
                    <a:lnTo>
                      <a:pt x="171" y="131"/>
                    </a:lnTo>
                    <a:lnTo>
                      <a:pt x="163" y="124"/>
                    </a:lnTo>
                    <a:lnTo>
                      <a:pt x="155" y="117"/>
                    </a:lnTo>
                    <a:lnTo>
                      <a:pt x="149" y="108"/>
                    </a:lnTo>
                    <a:lnTo>
                      <a:pt x="141" y="97"/>
                    </a:lnTo>
                    <a:lnTo>
                      <a:pt x="134" y="87"/>
                    </a:lnTo>
                    <a:lnTo>
                      <a:pt x="124" y="76"/>
                    </a:lnTo>
                    <a:lnTo>
                      <a:pt x="117" y="66"/>
                    </a:lnTo>
                    <a:lnTo>
                      <a:pt x="107" y="56"/>
                    </a:lnTo>
                    <a:lnTo>
                      <a:pt x="96" y="48"/>
                    </a:lnTo>
                    <a:lnTo>
                      <a:pt x="86" y="41"/>
                    </a:lnTo>
                    <a:lnTo>
                      <a:pt x="73" y="35"/>
                    </a:lnTo>
                    <a:lnTo>
                      <a:pt x="61" y="27"/>
                    </a:lnTo>
                    <a:lnTo>
                      <a:pt x="47" y="20"/>
                    </a:lnTo>
                    <a:lnTo>
                      <a:pt x="33" y="14"/>
                    </a:lnTo>
                    <a:lnTo>
                      <a:pt x="20" y="9"/>
                    </a:lnTo>
                    <a:lnTo>
                      <a:pt x="8" y="4"/>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48" name="Freeform 89"/>
              <p:cNvSpPr>
                <a:spLocks/>
              </p:cNvSpPr>
              <p:nvPr/>
            </p:nvSpPr>
            <p:spPr bwMode="auto">
              <a:xfrm>
                <a:off x="2606" y="3094"/>
                <a:ext cx="74" cy="119"/>
              </a:xfrm>
              <a:custGeom>
                <a:avLst/>
                <a:gdLst>
                  <a:gd name="T0" fmla="*/ 0 w 147"/>
                  <a:gd name="T1" fmla="*/ 0 h 237"/>
                  <a:gd name="T2" fmla="*/ 1 w 147"/>
                  <a:gd name="T3" fmla="*/ 1 h 237"/>
                  <a:gd name="T4" fmla="*/ 1 w 147"/>
                  <a:gd name="T5" fmla="*/ 1 h 237"/>
                  <a:gd name="T6" fmla="*/ 1 w 147"/>
                  <a:gd name="T7" fmla="*/ 1 h 237"/>
                  <a:gd name="T8" fmla="*/ 1 w 147"/>
                  <a:gd name="T9" fmla="*/ 1 h 237"/>
                  <a:gd name="T10" fmla="*/ 1 w 147"/>
                  <a:gd name="T11" fmla="*/ 1 h 237"/>
                  <a:gd name="T12" fmla="*/ 1 w 147"/>
                  <a:gd name="T13" fmla="*/ 1 h 237"/>
                  <a:gd name="T14" fmla="*/ 1 w 147"/>
                  <a:gd name="T15" fmla="*/ 1 h 237"/>
                  <a:gd name="T16" fmla="*/ 1 w 147"/>
                  <a:gd name="T17" fmla="*/ 1 h 237"/>
                  <a:gd name="T18" fmla="*/ 1 w 147"/>
                  <a:gd name="T19" fmla="*/ 1 h 237"/>
                  <a:gd name="T20" fmla="*/ 1 w 147"/>
                  <a:gd name="T21" fmla="*/ 1 h 237"/>
                  <a:gd name="T22" fmla="*/ 1 w 147"/>
                  <a:gd name="T23" fmla="*/ 1 h 237"/>
                  <a:gd name="T24" fmla="*/ 2 w 147"/>
                  <a:gd name="T25" fmla="*/ 1 h 237"/>
                  <a:gd name="T26" fmla="*/ 2 w 147"/>
                  <a:gd name="T27" fmla="*/ 1 h 237"/>
                  <a:gd name="T28" fmla="*/ 2 w 147"/>
                  <a:gd name="T29" fmla="*/ 1 h 237"/>
                  <a:gd name="T30" fmla="*/ 2 w 147"/>
                  <a:gd name="T31" fmla="*/ 2 h 237"/>
                  <a:gd name="T32" fmla="*/ 2 w 147"/>
                  <a:gd name="T33" fmla="*/ 2 h 237"/>
                  <a:gd name="T34" fmla="*/ 2 w 147"/>
                  <a:gd name="T35" fmla="*/ 2 h 237"/>
                  <a:gd name="T36" fmla="*/ 2 w 147"/>
                  <a:gd name="T37" fmla="*/ 2 h 237"/>
                  <a:gd name="T38" fmla="*/ 1 w 147"/>
                  <a:gd name="T39" fmla="*/ 2 h 237"/>
                  <a:gd name="T40" fmla="*/ 1 w 147"/>
                  <a:gd name="T41" fmla="*/ 2 h 237"/>
                  <a:gd name="T42" fmla="*/ 1 w 147"/>
                  <a:gd name="T43" fmla="*/ 2 h 237"/>
                  <a:gd name="T44" fmla="*/ 1 w 147"/>
                  <a:gd name="T45" fmla="*/ 2 h 237"/>
                  <a:gd name="T46" fmla="*/ 1 w 147"/>
                  <a:gd name="T47" fmla="*/ 2 h 237"/>
                  <a:gd name="T48" fmla="*/ 1 w 147"/>
                  <a:gd name="T49" fmla="*/ 2 h 237"/>
                  <a:gd name="T50" fmla="*/ 1 w 147"/>
                  <a:gd name="T51" fmla="*/ 2 h 237"/>
                  <a:gd name="T52" fmla="*/ 1 w 147"/>
                  <a:gd name="T53" fmla="*/ 2 h 237"/>
                  <a:gd name="T54" fmla="*/ 1 w 147"/>
                  <a:gd name="T55" fmla="*/ 2 h 237"/>
                  <a:gd name="T56" fmla="*/ 1 w 147"/>
                  <a:gd name="T57" fmla="*/ 2 h 237"/>
                  <a:gd name="T58" fmla="*/ 1 w 147"/>
                  <a:gd name="T59" fmla="*/ 2 h 237"/>
                  <a:gd name="T60" fmla="*/ 1 w 147"/>
                  <a:gd name="T61" fmla="*/ 1 h 237"/>
                  <a:gd name="T62" fmla="*/ 1 w 147"/>
                  <a:gd name="T63" fmla="*/ 1 h 237"/>
                  <a:gd name="T64" fmla="*/ 1 w 147"/>
                  <a:gd name="T65" fmla="*/ 1 h 237"/>
                  <a:gd name="T66" fmla="*/ 1 w 147"/>
                  <a:gd name="T67" fmla="*/ 1 h 237"/>
                  <a:gd name="T68" fmla="*/ 1 w 147"/>
                  <a:gd name="T69" fmla="*/ 1 h 237"/>
                  <a:gd name="T70" fmla="*/ 1 w 147"/>
                  <a:gd name="T71" fmla="*/ 1 h 237"/>
                  <a:gd name="T72" fmla="*/ 1 w 147"/>
                  <a:gd name="T73" fmla="*/ 1 h 237"/>
                  <a:gd name="T74" fmla="*/ 1 w 147"/>
                  <a:gd name="T75" fmla="*/ 1 h 237"/>
                  <a:gd name="T76" fmla="*/ 1 w 147"/>
                  <a:gd name="T77" fmla="*/ 1 h 237"/>
                  <a:gd name="T78" fmla="*/ 1 w 147"/>
                  <a:gd name="T79" fmla="*/ 1 h 237"/>
                  <a:gd name="T80" fmla="*/ 0 w 147"/>
                  <a:gd name="T81" fmla="*/ 0 h 2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237"/>
                  <a:gd name="T125" fmla="*/ 147 w 147"/>
                  <a:gd name="T126" fmla="*/ 237 h 2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237">
                    <a:moveTo>
                      <a:pt x="0" y="0"/>
                    </a:moveTo>
                    <a:lnTo>
                      <a:pt x="3" y="1"/>
                    </a:lnTo>
                    <a:lnTo>
                      <a:pt x="11" y="6"/>
                    </a:lnTo>
                    <a:lnTo>
                      <a:pt x="23" y="10"/>
                    </a:lnTo>
                    <a:lnTo>
                      <a:pt x="37" y="17"/>
                    </a:lnTo>
                    <a:lnTo>
                      <a:pt x="51" y="25"/>
                    </a:lnTo>
                    <a:lnTo>
                      <a:pt x="67" y="33"/>
                    </a:lnTo>
                    <a:lnTo>
                      <a:pt x="77" y="40"/>
                    </a:lnTo>
                    <a:lnTo>
                      <a:pt x="87" y="46"/>
                    </a:lnTo>
                    <a:lnTo>
                      <a:pt x="95" y="54"/>
                    </a:lnTo>
                    <a:lnTo>
                      <a:pt x="105" y="64"/>
                    </a:lnTo>
                    <a:lnTo>
                      <a:pt x="116" y="78"/>
                    </a:lnTo>
                    <a:lnTo>
                      <a:pt x="129" y="93"/>
                    </a:lnTo>
                    <a:lnTo>
                      <a:pt x="138" y="111"/>
                    </a:lnTo>
                    <a:lnTo>
                      <a:pt x="144" y="127"/>
                    </a:lnTo>
                    <a:lnTo>
                      <a:pt x="147" y="143"/>
                    </a:lnTo>
                    <a:lnTo>
                      <a:pt x="144" y="158"/>
                    </a:lnTo>
                    <a:lnTo>
                      <a:pt x="138" y="172"/>
                    </a:lnTo>
                    <a:lnTo>
                      <a:pt x="130" y="183"/>
                    </a:lnTo>
                    <a:lnTo>
                      <a:pt x="124" y="195"/>
                    </a:lnTo>
                    <a:lnTo>
                      <a:pt x="116" y="206"/>
                    </a:lnTo>
                    <a:lnTo>
                      <a:pt x="107" y="215"/>
                    </a:lnTo>
                    <a:lnTo>
                      <a:pt x="99" y="223"/>
                    </a:lnTo>
                    <a:lnTo>
                      <a:pt x="90" y="231"/>
                    </a:lnTo>
                    <a:lnTo>
                      <a:pt x="79" y="237"/>
                    </a:lnTo>
                    <a:lnTo>
                      <a:pt x="77" y="228"/>
                    </a:lnTo>
                    <a:lnTo>
                      <a:pt x="73" y="206"/>
                    </a:lnTo>
                    <a:lnTo>
                      <a:pt x="71" y="180"/>
                    </a:lnTo>
                    <a:lnTo>
                      <a:pt x="73" y="158"/>
                    </a:lnTo>
                    <a:lnTo>
                      <a:pt x="77" y="137"/>
                    </a:lnTo>
                    <a:lnTo>
                      <a:pt x="79" y="109"/>
                    </a:lnTo>
                    <a:lnTo>
                      <a:pt x="76" y="83"/>
                    </a:lnTo>
                    <a:lnTo>
                      <a:pt x="70" y="63"/>
                    </a:lnTo>
                    <a:lnTo>
                      <a:pt x="64" y="55"/>
                    </a:lnTo>
                    <a:lnTo>
                      <a:pt x="57" y="47"/>
                    </a:lnTo>
                    <a:lnTo>
                      <a:pt x="50" y="39"/>
                    </a:lnTo>
                    <a:lnTo>
                      <a:pt x="42" y="31"/>
                    </a:lnTo>
                    <a:lnTo>
                      <a:pt x="32" y="23"/>
                    </a:lnTo>
                    <a:lnTo>
                      <a:pt x="23" y="15"/>
                    </a:lnTo>
                    <a:lnTo>
                      <a:pt x="12" y="7"/>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49" name="Freeform 90"/>
              <p:cNvSpPr>
                <a:spLocks/>
              </p:cNvSpPr>
              <p:nvPr/>
            </p:nvSpPr>
            <p:spPr bwMode="auto">
              <a:xfrm>
                <a:off x="2508" y="3092"/>
                <a:ext cx="130" cy="92"/>
              </a:xfrm>
              <a:custGeom>
                <a:avLst/>
                <a:gdLst>
                  <a:gd name="T0" fmla="*/ 1 w 260"/>
                  <a:gd name="T1" fmla="*/ 0 h 185"/>
                  <a:gd name="T2" fmla="*/ 1 w 260"/>
                  <a:gd name="T3" fmla="*/ 0 h 185"/>
                  <a:gd name="T4" fmla="*/ 1 w 260"/>
                  <a:gd name="T5" fmla="*/ 0 h 185"/>
                  <a:gd name="T6" fmla="*/ 1 w 260"/>
                  <a:gd name="T7" fmla="*/ 0 h 185"/>
                  <a:gd name="T8" fmla="*/ 1 w 260"/>
                  <a:gd name="T9" fmla="*/ 0 h 185"/>
                  <a:gd name="T10" fmla="*/ 1 w 260"/>
                  <a:gd name="T11" fmla="*/ 0 h 185"/>
                  <a:gd name="T12" fmla="*/ 1 w 260"/>
                  <a:gd name="T13" fmla="*/ 0 h 185"/>
                  <a:gd name="T14" fmla="*/ 1 w 260"/>
                  <a:gd name="T15" fmla="*/ 0 h 185"/>
                  <a:gd name="T16" fmla="*/ 1 w 260"/>
                  <a:gd name="T17" fmla="*/ 0 h 185"/>
                  <a:gd name="T18" fmla="*/ 1 w 260"/>
                  <a:gd name="T19" fmla="*/ 1 h 185"/>
                  <a:gd name="T20" fmla="*/ 1 w 260"/>
                  <a:gd name="T21" fmla="*/ 1 h 185"/>
                  <a:gd name="T22" fmla="*/ 1 w 260"/>
                  <a:gd name="T23" fmla="*/ 1 h 185"/>
                  <a:gd name="T24" fmla="*/ 1 w 260"/>
                  <a:gd name="T25" fmla="*/ 1 h 185"/>
                  <a:gd name="T26" fmla="*/ 1 w 260"/>
                  <a:gd name="T27" fmla="*/ 1 h 185"/>
                  <a:gd name="T28" fmla="*/ 1 w 260"/>
                  <a:gd name="T29" fmla="*/ 1 h 185"/>
                  <a:gd name="T30" fmla="*/ 1 w 260"/>
                  <a:gd name="T31" fmla="*/ 0 h 185"/>
                  <a:gd name="T32" fmla="*/ 1 w 260"/>
                  <a:gd name="T33" fmla="*/ 0 h 185"/>
                  <a:gd name="T34" fmla="*/ 1 w 260"/>
                  <a:gd name="T35" fmla="*/ 0 h 185"/>
                  <a:gd name="T36" fmla="*/ 1 w 260"/>
                  <a:gd name="T37" fmla="*/ 0 h 185"/>
                  <a:gd name="T38" fmla="*/ 1 w 260"/>
                  <a:gd name="T39" fmla="*/ 0 h 185"/>
                  <a:gd name="T40" fmla="*/ 1 w 260"/>
                  <a:gd name="T41" fmla="*/ 0 h 185"/>
                  <a:gd name="T42" fmla="*/ 1 w 260"/>
                  <a:gd name="T43" fmla="*/ 1 h 185"/>
                  <a:gd name="T44" fmla="*/ 1 w 260"/>
                  <a:gd name="T45" fmla="*/ 1 h 185"/>
                  <a:gd name="T46" fmla="*/ 1 w 260"/>
                  <a:gd name="T47" fmla="*/ 1 h 185"/>
                  <a:gd name="T48" fmla="*/ 1 w 260"/>
                  <a:gd name="T49" fmla="*/ 1 h 185"/>
                  <a:gd name="T50" fmla="*/ 1 w 260"/>
                  <a:gd name="T51" fmla="*/ 0 h 185"/>
                  <a:gd name="T52" fmla="*/ 1 w 260"/>
                  <a:gd name="T53" fmla="*/ 0 h 185"/>
                  <a:gd name="T54" fmla="*/ 1 w 260"/>
                  <a:gd name="T55" fmla="*/ 0 h 185"/>
                  <a:gd name="T56" fmla="*/ 1 w 260"/>
                  <a:gd name="T57" fmla="*/ 0 h 185"/>
                  <a:gd name="T58" fmla="*/ 1 w 260"/>
                  <a:gd name="T59" fmla="*/ 0 h 185"/>
                  <a:gd name="T60" fmla="*/ 1 w 260"/>
                  <a:gd name="T61" fmla="*/ 0 h 185"/>
                  <a:gd name="T62" fmla="*/ 1 w 260"/>
                  <a:gd name="T63" fmla="*/ 0 h 185"/>
                  <a:gd name="T64" fmla="*/ 1 w 260"/>
                  <a:gd name="T65" fmla="*/ 0 h 185"/>
                  <a:gd name="T66" fmla="*/ 1 w 260"/>
                  <a:gd name="T67" fmla="*/ 0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185"/>
                  <a:gd name="T104" fmla="*/ 260 w 260"/>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185">
                    <a:moveTo>
                      <a:pt x="0" y="10"/>
                    </a:moveTo>
                    <a:lnTo>
                      <a:pt x="3" y="8"/>
                    </a:lnTo>
                    <a:lnTo>
                      <a:pt x="14" y="7"/>
                    </a:lnTo>
                    <a:lnTo>
                      <a:pt x="28" y="5"/>
                    </a:lnTo>
                    <a:lnTo>
                      <a:pt x="47" y="3"/>
                    </a:lnTo>
                    <a:lnTo>
                      <a:pt x="66" y="0"/>
                    </a:lnTo>
                    <a:lnTo>
                      <a:pt x="87" y="0"/>
                    </a:lnTo>
                    <a:lnTo>
                      <a:pt x="107" y="0"/>
                    </a:lnTo>
                    <a:lnTo>
                      <a:pt x="125" y="3"/>
                    </a:lnTo>
                    <a:lnTo>
                      <a:pt x="138" y="6"/>
                    </a:lnTo>
                    <a:lnTo>
                      <a:pt x="154" y="10"/>
                    </a:lnTo>
                    <a:lnTo>
                      <a:pt x="168" y="14"/>
                    </a:lnTo>
                    <a:lnTo>
                      <a:pt x="182" y="20"/>
                    </a:lnTo>
                    <a:lnTo>
                      <a:pt x="197" y="28"/>
                    </a:lnTo>
                    <a:lnTo>
                      <a:pt x="210" y="37"/>
                    </a:lnTo>
                    <a:lnTo>
                      <a:pt x="222" y="49"/>
                    </a:lnTo>
                    <a:lnTo>
                      <a:pt x="235" y="63"/>
                    </a:lnTo>
                    <a:lnTo>
                      <a:pt x="252" y="91"/>
                    </a:lnTo>
                    <a:lnTo>
                      <a:pt x="260" y="117"/>
                    </a:lnTo>
                    <a:lnTo>
                      <a:pt x="253" y="140"/>
                    </a:lnTo>
                    <a:lnTo>
                      <a:pt x="236" y="163"/>
                    </a:lnTo>
                    <a:lnTo>
                      <a:pt x="222" y="173"/>
                    </a:lnTo>
                    <a:lnTo>
                      <a:pt x="205" y="180"/>
                    </a:lnTo>
                    <a:lnTo>
                      <a:pt x="185" y="185"/>
                    </a:lnTo>
                    <a:lnTo>
                      <a:pt x="163" y="185"/>
                    </a:lnTo>
                    <a:lnTo>
                      <a:pt x="143" y="181"/>
                    </a:lnTo>
                    <a:lnTo>
                      <a:pt x="125" y="175"/>
                    </a:lnTo>
                    <a:lnTo>
                      <a:pt x="109" y="166"/>
                    </a:lnTo>
                    <a:lnTo>
                      <a:pt x="98" y="155"/>
                    </a:lnTo>
                    <a:lnTo>
                      <a:pt x="92" y="141"/>
                    </a:lnTo>
                    <a:lnTo>
                      <a:pt x="89" y="128"/>
                    </a:lnTo>
                    <a:lnTo>
                      <a:pt x="89" y="116"/>
                    </a:lnTo>
                    <a:lnTo>
                      <a:pt x="93" y="105"/>
                    </a:lnTo>
                    <a:lnTo>
                      <a:pt x="101" y="96"/>
                    </a:lnTo>
                    <a:lnTo>
                      <a:pt x="115" y="88"/>
                    </a:lnTo>
                    <a:lnTo>
                      <a:pt x="131" y="83"/>
                    </a:lnTo>
                    <a:lnTo>
                      <a:pt x="152" y="82"/>
                    </a:lnTo>
                    <a:lnTo>
                      <a:pt x="151" y="83"/>
                    </a:lnTo>
                    <a:lnTo>
                      <a:pt x="145" y="88"/>
                    </a:lnTo>
                    <a:lnTo>
                      <a:pt x="138" y="94"/>
                    </a:lnTo>
                    <a:lnTo>
                      <a:pt x="132" y="102"/>
                    </a:lnTo>
                    <a:lnTo>
                      <a:pt x="126" y="110"/>
                    </a:lnTo>
                    <a:lnTo>
                      <a:pt x="125" y="119"/>
                    </a:lnTo>
                    <a:lnTo>
                      <a:pt x="128" y="129"/>
                    </a:lnTo>
                    <a:lnTo>
                      <a:pt x="138" y="139"/>
                    </a:lnTo>
                    <a:lnTo>
                      <a:pt x="151" y="146"/>
                    </a:lnTo>
                    <a:lnTo>
                      <a:pt x="162" y="147"/>
                    </a:lnTo>
                    <a:lnTo>
                      <a:pt x="173" y="146"/>
                    </a:lnTo>
                    <a:lnTo>
                      <a:pt x="182" y="141"/>
                    </a:lnTo>
                    <a:lnTo>
                      <a:pt x="190" y="133"/>
                    </a:lnTo>
                    <a:lnTo>
                      <a:pt x="196" y="122"/>
                    </a:lnTo>
                    <a:lnTo>
                      <a:pt x="199" y="111"/>
                    </a:lnTo>
                    <a:lnTo>
                      <a:pt x="199" y="97"/>
                    </a:lnTo>
                    <a:lnTo>
                      <a:pt x="196" y="87"/>
                    </a:lnTo>
                    <a:lnTo>
                      <a:pt x="191" y="76"/>
                    </a:lnTo>
                    <a:lnTo>
                      <a:pt x="182" y="64"/>
                    </a:lnTo>
                    <a:lnTo>
                      <a:pt x="171" y="52"/>
                    </a:lnTo>
                    <a:lnTo>
                      <a:pt x="157" y="41"/>
                    </a:lnTo>
                    <a:lnTo>
                      <a:pt x="143" y="31"/>
                    </a:lnTo>
                    <a:lnTo>
                      <a:pt x="129" y="23"/>
                    </a:lnTo>
                    <a:lnTo>
                      <a:pt x="115" y="18"/>
                    </a:lnTo>
                    <a:lnTo>
                      <a:pt x="104" y="14"/>
                    </a:lnTo>
                    <a:lnTo>
                      <a:pt x="90" y="12"/>
                    </a:lnTo>
                    <a:lnTo>
                      <a:pt x="78" y="10"/>
                    </a:lnTo>
                    <a:lnTo>
                      <a:pt x="62" y="8"/>
                    </a:lnTo>
                    <a:lnTo>
                      <a:pt x="48" y="7"/>
                    </a:lnTo>
                    <a:lnTo>
                      <a:pt x="33" y="7"/>
                    </a:lnTo>
                    <a:lnTo>
                      <a:pt x="16" y="7"/>
                    </a:lnTo>
                    <a:lnTo>
                      <a:pt x="0" y="1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50" name="Freeform 91"/>
              <p:cNvSpPr>
                <a:spLocks/>
              </p:cNvSpPr>
              <p:nvPr/>
            </p:nvSpPr>
            <p:spPr bwMode="auto">
              <a:xfrm>
                <a:off x="2787" y="3111"/>
                <a:ext cx="136" cy="81"/>
              </a:xfrm>
              <a:custGeom>
                <a:avLst/>
                <a:gdLst>
                  <a:gd name="T0" fmla="*/ 0 w 274"/>
                  <a:gd name="T1" fmla="*/ 0 h 161"/>
                  <a:gd name="T2" fmla="*/ 0 w 274"/>
                  <a:gd name="T3" fmla="*/ 0 h 161"/>
                  <a:gd name="T4" fmla="*/ 0 w 274"/>
                  <a:gd name="T5" fmla="*/ 1 h 161"/>
                  <a:gd name="T6" fmla="*/ 1 w 274"/>
                  <a:gd name="T7" fmla="*/ 1 h 161"/>
                  <a:gd name="T8" fmla="*/ 1 w 274"/>
                  <a:gd name="T9" fmla="*/ 1 h 161"/>
                  <a:gd name="T10" fmla="*/ 1 w 274"/>
                  <a:gd name="T11" fmla="*/ 1 h 161"/>
                  <a:gd name="T12" fmla="*/ 1 w 274"/>
                  <a:gd name="T13" fmla="*/ 1 h 161"/>
                  <a:gd name="T14" fmla="*/ 2 w 274"/>
                  <a:gd name="T15" fmla="*/ 1 h 161"/>
                  <a:gd name="T16" fmla="*/ 2 w 274"/>
                  <a:gd name="T17" fmla="*/ 2 h 161"/>
                  <a:gd name="T18" fmla="*/ 1 w 274"/>
                  <a:gd name="T19" fmla="*/ 2 h 161"/>
                  <a:gd name="T20" fmla="*/ 1 w 274"/>
                  <a:gd name="T21" fmla="*/ 2 h 161"/>
                  <a:gd name="T22" fmla="*/ 1 w 274"/>
                  <a:gd name="T23" fmla="*/ 2 h 161"/>
                  <a:gd name="T24" fmla="*/ 0 w 274"/>
                  <a:gd name="T25" fmla="*/ 2 h 161"/>
                  <a:gd name="T26" fmla="*/ 0 w 274"/>
                  <a:gd name="T27" fmla="*/ 1 h 161"/>
                  <a:gd name="T28" fmla="*/ 0 w 274"/>
                  <a:gd name="T29" fmla="*/ 1 h 161"/>
                  <a:gd name="T30" fmla="*/ 0 w 274"/>
                  <a:gd name="T31" fmla="*/ 1 h 161"/>
                  <a:gd name="T32" fmla="*/ 0 w 274"/>
                  <a:gd name="T33" fmla="*/ 1 h 161"/>
                  <a:gd name="T34" fmla="*/ 1 w 274"/>
                  <a:gd name="T35" fmla="*/ 1 h 161"/>
                  <a:gd name="T36" fmla="*/ 1 w 274"/>
                  <a:gd name="T37" fmla="*/ 1 h 161"/>
                  <a:gd name="T38" fmla="*/ 1 w 274"/>
                  <a:gd name="T39" fmla="*/ 1 h 161"/>
                  <a:gd name="T40" fmla="*/ 1 w 274"/>
                  <a:gd name="T41" fmla="*/ 1 h 161"/>
                  <a:gd name="T42" fmla="*/ 1 w 274"/>
                  <a:gd name="T43" fmla="*/ 1 h 161"/>
                  <a:gd name="T44" fmla="*/ 1 w 274"/>
                  <a:gd name="T45" fmla="*/ 1 h 161"/>
                  <a:gd name="T46" fmla="*/ 1 w 274"/>
                  <a:gd name="T47" fmla="*/ 1 h 161"/>
                  <a:gd name="T48" fmla="*/ 0 w 274"/>
                  <a:gd name="T49" fmla="*/ 1 h 161"/>
                  <a:gd name="T50" fmla="*/ 0 w 274"/>
                  <a:gd name="T51" fmla="*/ 1 h 161"/>
                  <a:gd name="T52" fmla="*/ 0 w 274"/>
                  <a:gd name="T53" fmla="*/ 1 h 161"/>
                  <a:gd name="T54" fmla="*/ 0 w 274"/>
                  <a:gd name="T55" fmla="*/ 1 h 161"/>
                  <a:gd name="T56" fmla="*/ 1 w 274"/>
                  <a:gd name="T57" fmla="*/ 2 h 161"/>
                  <a:gd name="T58" fmla="*/ 1 w 274"/>
                  <a:gd name="T59" fmla="*/ 2 h 161"/>
                  <a:gd name="T60" fmla="*/ 1 w 274"/>
                  <a:gd name="T61" fmla="*/ 2 h 161"/>
                  <a:gd name="T62" fmla="*/ 1 w 274"/>
                  <a:gd name="T63" fmla="*/ 1 h 161"/>
                  <a:gd name="T64" fmla="*/ 1 w 274"/>
                  <a:gd name="T65" fmla="*/ 1 h 161"/>
                  <a:gd name="T66" fmla="*/ 1 w 274"/>
                  <a:gd name="T67" fmla="*/ 1 h 161"/>
                  <a:gd name="T68" fmla="*/ 1 w 274"/>
                  <a:gd name="T69" fmla="*/ 1 h 161"/>
                  <a:gd name="T70" fmla="*/ 1 w 274"/>
                  <a:gd name="T71" fmla="*/ 1 h 161"/>
                  <a:gd name="T72" fmla="*/ 0 w 274"/>
                  <a:gd name="T73" fmla="*/ 1 h 161"/>
                  <a:gd name="T74" fmla="*/ 0 w 274"/>
                  <a:gd name="T75" fmla="*/ 1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4"/>
                  <a:gd name="T115" fmla="*/ 0 h 161"/>
                  <a:gd name="T116" fmla="*/ 274 w 274"/>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4" h="161">
                    <a:moveTo>
                      <a:pt x="0" y="0"/>
                    </a:moveTo>
                    <a:lnTo>
                      <a:pt x="5" y="0"/>
                    </a:lnTo>
                    <a:lnTo>
                      <a:pt x="18" y="0"/>
                    </a:lnTo>
                    <a:lnTo>
                      <a:pt x="36" y="0"/>
                    </a:lnTo>
                    <a:lnTo>
                      <a:pt x="59" y="0"/>
                    </a:lnTo>
                    <a:lnTo>
                      <a:pt x="83" y="1"/>
                    </a:lnTo>
                    <a:lnTo>
                      <a:pt x="108" y="3"/>
                    </a:lnTo>
                    <a:lnTo>
                      <a:pt x="128" y="5"/>
                    </a:lnTo>
                    <a:lnTo>
                      <a:pt x="145" y="9"/>
                    </a:lnTo>
                    <a:lnTo>
                      <a:pt x="162" y="15"/>
                    </a:lnTo>
                    <a:lnTo>
                      <a:pt x="182" y="21"/>
                    </a:lnTo>
                    <a:lnTo>
                      <a:pt x="205" y="32"/>
                    </a:lnTo>
                    <a:lnTo>
                      <a:pt x="229" y="43"/>
                    </a:lnTo>
                    <a:lnTo>
                      <a:pt x="249" y="57"/>
                    </a:lnTo>
                    <a:lnTo>
                      <a:pt x="264" y="74"/>
                    </a:lnTo>
                    <a:lnTo>
                      <a:pt x="274" y="95"/>
                    </a:lnTo>
                    <a:lnTo>
                      <a:pt x="272" y="118"/>
                    </a:lnTo>
                    <a:lnTo>
                      <a:pt x="261" y="140"/>
                    </a:lnTo>
                    <a:lnTo>
                      <a:pt x="244" y="154"/>
                    </a:lnTo>
                    <a:lnTo>
                      <a:pt x="222" y="160"/>
                    </a:lnTo>
                    <a:lnTo>
                      <a:pt x="199" y="161"/>
                    </a:lnTo>
                    <a:lnTo>
                      <a:pt x="174" y="157"/>
                    </a:lnTo>
                    <a:lnTo>
                      <a:pt x="151" y="150"/>
                    </a:lnTo>
                    <a:lnTo>
                      <a:pt x="131" y="144"/>
                    </a:lnTo>
                    <a:lnTo>
                      <a:pt x="117" y="137"/>
                    </a:lnTo>
                    <a:lnTo>
                      <a:pt x="104" y="130"/>
                    </a:lnTo>
                    <a:lnTo>
                      <a:pt x="94" y="120"/>
                    </a:lnTo>
                    <a:lnTo>
                      <a:pt x="83" y="110"/>
                    </a:lnTo>
                    <a:lnTo>
                      <a:pt x="73" y="97"/>
                    </a:lnTo>
                    <a:lnTo>
                      <a:pt x="69" y="86"/>
                    </a:lnTo>
                    <a:lnTo>
                      <a:pt x="69" y="74"/>
                    </a:lnTo>
                    <a:lnTo>
                      <a:pt x="73" y="64"/>
                    </a:lnTo>
                    <a:lnTo>
                      <a:pt x="84" y="55"/>
                    </a:lnTo>
                    <a:lnTo>
                      <a:pt x="100" y="50"/>
                    </a:lnTo>
                    <a:lnTo>
                      <a:pt x="118" y="50"/>
                    </a:lnTo>
                    <a:lnTo>
                      <a:pt x="137" y="54"/>
                    </a:lnTo>
                    <a:lnTo>
                      <a:pt x="154" y="61"/>
                    </a:lnTo>
                    <a:lnTo>
                      <a:pt x="165" y="70"/>
                    </a:lnTo>
                    <a:lnTo>
                      <a:pt x="171" y="80"/>
                    </a:lnTo>
                    <a:lnTo>
                      <a:pt x="170" y="89"/>
                    </a:lnTo>
                    <a:lnTo>
                      <a:pt x="157" y="99"/>
                    </a:lnTo>
                    <a:lnTo>
                      <a:pt x="154" y="97"/>
                    </a:lnTo>
                    <a:lnTo>
                      <a:pt x="149" y="93"/>
                    </a:lnTo>
                    <a:lnTo>
                      <a:pt x="145" y="86"/>
                    </a:lnTo>
                    <a:lnTo>
                      <a:pt x="145" y="77"/>
                    </a:lnTo>
                    <a:lnTo>
                      <a:pt x="145" y="72"/>
                    </a:lnTo>
                    <a:lnTo>
                      <a:pt x="140" y="70"/>
                    </a:lnTo>
                    <a:lnTo>
                      <a:pt x="132" y="69"/>
                    </a:lnTo>
                    <a:lnTo>
                      <a:pt x="125" y="69"/>
                    </a:lnTo>
                    <a:lnTo>
                      <a:pt x="117" y="70"/>
                    </a:lnTo>
                    <a:lnTo>
                      <a:pt x="109" y="74"/>
                    </a:lnTo>
                    <a:lnTo>
                      <a:pt x="103" y="79"/>
                    </a:lnTo>
                    <a:lnTo>
                      <a:pt x="101" y="87"/>
                    </a:lnTo>
                    <a:lnTo>
                      <a:pt x="103" y="96"/>
                    </a:lnTo>
                    <a:lnTo>
                      <a:pt x="106" y="106"/>
                    </a:lnTo>
                    <a:lnTo>
                      <a:pt x="112" y="115"/>
                    </a:lnTo>
                    <a:lnTo>
                      <a:pt x="120" y="123"/>
                    </a:lnTo>
                    <a:lnTo>
                      <a:pt x="129" y="131"/>
                    </a:lnTo>
                    <a:lnTo>
                      <a:pt x="142" y="135"/>
                    </a:lnTo>
                    <a:lnTo>
                      <a:pt x="156" y="139"/>
                    </a:lnTo>
                    <a:lnTo>
                      <a:pt x="173" y="139"/>
                    </a:lnTo>
                    <a:lnTo>
                      <a:pt x="190" y="135"/>
                    </a:lnTo>
                    <a:lnTo>
                      <a:pt x="202" y="130"/>
                    </a:lnTo>
                    <a:lnTo>
                      <a:pt x="215" y="123"/>
                    </a:lnTo>
                    <a:lnTo>
                      <a:pt x="222" y="112"/>
                    </a:lnTo>
                    <a:lnTo>
                      <a:pt x="227" y="102"/>
                    </a:lnTo>
                    <a:lnTo>
                      <a:pt x="227" y="92"/>
                    </a:lnTo>
                    <a:lnTo>
                      <a:pt x="225" y="80"/>
                    </a:lnTo>
                    <a:lnTo>
                      <a:pt x="218" y="69"/>
                    </a:lnTo>
                    <a:lnTo>
                      <a:pt x="198" y="49"/>
                    </a:lnTo>
                    <a:lnTo>
                      <a:pt x="173" y="34"/>
                    </a:lnTo>
                    <a:lnTo>
                      <a:pt x="145" y="23"/>
                    </a:lnTo>
                    <a:lnTo>
                      <a:pt x="115" y="13"/>
                    </a:lnTo>
                    <a:lnTo>
                      <a:pt x="84" y="8"/>
                    </a:lnTo>
                    <a:lnTo>
                      <a:pt x="55" y="3"/>
                    </a:lnTo>
                    <a:lnTo>
                      <a:pt x="27" y="1"/>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grpSp>
        <p:sp>
          <p:nvSpPr>
            <p:cNvPr id="17441" name="Freeform 92"/>
            <p:cNvSpPr>
              <a:spLocks/>
            </p:cNvSpPr>
            <p:nvPr/>
          </p:nvSpPr>
          <p:spPr bwMode="auto">
            <a:xfrm rot="5614236" flipH="1" flipV="1">
              <a:off x="2805" y="1364"/>
              <a:ext cx="110" cy="77"/>
            </a:xfrm>
            <a:custGeom>
              <a:avLst/>
              <a:gdLst>
                <a:gd name="T0" fmla="*/ 0 w 273"/>
                <a:gd name="T1" fmla="*/ 0 h 161"/>
                <a:gd name="T2" fmla="*/ 0 w 273"/>
                <a:gd name="T3" fmla="*/ 0 h 161"/>
                <a:gd name="T4" fmla="*/ 0 w 273"/>
                <a:gd name="T5" fmla="*/ 0 h 161"/>
                <a:gd name="T6" fmla="*/ 0 w 273"/>
                <a:gd name="T7" fmla="*/ 0 h 161"/>
                <a:gd name="T8" fmla="*/ 0 w 273"/>
                <a:gd name="T9" fmla="*/ 0 h 161"/>
                <a:gd name="T10" fmla="*/ 0 w 273"/>
                <a:gd name="T11" fmla="*/ 0 h 161"/>
                <a:gd name="T12" fmla="*/ 0 w 273"/>
                <a:gd name="T13" fmla="*/ 0 h 161"/>
                <a:gd name="T14" fmla="*/ 0 w 273"/>
                <a:gd name="T15" fmla="*/ 0 h 161"/>
                <a:gd name="T16" fmla="*/ 0 w 273"/>
                <a:gd name="T17" fmla="*/ 0 h 161"/>
                <a:gd name="T18" fmla="*/ 0 w 273"/>
                <a:gd name="T19" fmla="*/ 1 h 161"/>
                <a:gd name="T20" fmla="*/ 0 w 273"/>
                <a:gd name="T21" fmla="*/ 1 h 161"/>
                <a:gd name="T22" fmla="*/ 0 w 273"/>
                <a:gd name="T23" fmla="*/ 1 h 161"/>
                <a:gd name="T24" fmla="*/ 0 w 273"/>
                <a:gd name="T25" fmla="*/ 0 h 161"/>
                <a:gd name="T26" fmla="*/ 0 w 273"/>
                <a:gd name="T27" fmla="*/ 0 h 161"/>
                <a:gd name="T28" fmla="*/ 0 w 273"/>
                <a:gd name="T29" fmla="*/ 0 h 161"/>
                <a:gd name="T30" fmla="*/ 0 w 273"/>
                <a:gd name="T31" fmla="*/ 0 h 161"/>
                <a:gd name="T32" fmla="*/ 0 w 273"/>
                <a:gd name="T33" fmla="*/ 0 h 161"/>
                <a:gd name="T34" fmla="*/ 0 w 273"/>
                <a:gd name="T35" fmla="*/ 0 h 161"/>
                <a:gd name="T36" fmla="*/ 0 w 273"/>
                <a:gd name="T37" fmla="*/ 0 h 161"/>
                <a:gd name="T38" fmla="*/ 0 w 273"/>
                <a:gd name="T39" fmla="*/ 0 h 161"/>
                <a:gd name="T40" fmla="*/ 0 w 273"/>
                <a:gd name="T41" fmla="*/ 0 h 161"/>
                <a:gd name="T42" fmla="*/ 0 w 273"/>
                <a:gd name="T43" fmla="*/ 0 h 161"/>
                <a:gd name="T44" fmla="*/ 0 w 273"/>
                <a:gd name="T45" fmla="*/ 0 h 161"/>
                <a:gd name="T46" fmla="*/ 0 w 273"/>
                <a:gd name="T47" fmla="*/ 0 h 161"/>
                <a:gd name="T48" fmla="*/ 0 w 273"/>
                <a:gd name="T49" fmla="*/ 0 h 161"/>
                <a:gd name="T50" fmla="*/ 0 w 273"/>
                <a:gd name="T51" fmla="*/ 0 h 161"/>
                <a:gd name="T52" fmla="*/ 0 w 273"/>
                <a:gd name="T53" fmla="*/ 0 h 161"/>
                <a:gd name="T54" fmla="*/ 0 w 273"/>
                <a:gd name="T55" fmla="*/ 0 h 161"/>
                <a:gd name="T56" fmla="*/ 0 w 273"/>
                <a:gd name="T57" fmla="*/ 0 h 161"/>
                <a:gd name="T58" fmla="*/ 0 w 273"/>
                <a:gd name="T59" fmla="*/ 0 h 161"/>
                <a:gd name="T60" fmla="*/ 0 w 273"/>
                <a:gd name="T61" fmla="*/ 0 h 161"/>
                <a:gd name="T62" fmla="*/ 0 w 273"/>
                <a:gd name="T63" fmla="*/ 0 h 161"/>
                <a:gd name="T64" fmla="*/ 0 w 273"/>
                <a:gd name="T65" fmla="*/ 0 h 161"/>
                <a:gd name="T66" fmla="*/ 0 w 273"/>
                <a:gd name="T67" fmla="*/ 0 h 161"/>
                <a:gd name="T68" fmla="*/ 0 w 273"/>
                <a:gd name="T69" fmla="*/ 0 h 161"/>
                <a:gd name="T70" fmla="*/ 0 w 273"/>
                <a:gd name="T71" fmla="*/ 0 h 161"/>
                <a:gd name="T72" fmla="*/ 0 w 273"/>
                <a:gd name="T73" fmla="*/ 0 h 161"/>
                <a:gd name="T74" fmla="*/ 0 w 273"/>
                <a:gd name="T75" fmla="*/ 0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3"/>
                <a:gd name="T115" fmla="*/ 0 h 161"/>
                <a:gd name="T116" fmla="*/ 273 w 273"/>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3" h="161">
                  <a:moveTo>
                    <a:pt x="0" y="0"/>
                  </a:moveTo>
                  <a:lnTo>
                    <a:pt x="4" y="0"/>
                  </a:lnTo>
                  <a:lnTo>
                    <a:pt x="17" y="0"/>
                  </a:lnTo>
                  <a:lnTo>
                    <a:pt x="36" y="0"/>
                  </a:lnTo>
                  <a:lnTo>
                    <a:pt x="57" y="0"/>
                  </a:lnTo>
                  <a:lnTo>
                    <a:pt x="82" y="1"/>
                  </a:lnTo>
                  <a:lnTo>
                    <a:pt x="105" y="3"/>
                  </a:lnTo>
                  <a:lnTo>
                    <a:pt x="126" y="5"/>
                  </a:lnTo>
                  <a:lnTo>
                    <a:pt x="143" y="9"/>
                  </a:lnTo>
                  <a:lnTo>
                    <a:pt x="160" y="15"/>
                  </a:lnTo>
                  <a:lnTo>
                    <a:pt x="180" y="21"/>
                  </a:lnTo>
                  <a:lnTo>
                    <a:pt x="205" y="32"/>
                  </a:lnTo>
                  <a:lnTo>
                    <a:pt x="228" y="43"/>
                  </a:lnTo>
                  <a:lnTo>
                    <a:pt x="248" y="57"/>
                  </a:lnTo>
                  <a:lnTo>
                    <a:pt x="264" y="74"/>
                  </a:lnTo>
                  <a:lnTo>
                    <a:pt x="273" y="95"/>
                  </a:lnTo>
                  <a:lnTo>
                    <a:pt x="271" y="118"/>
                  </a:lnTo>
                  <a:lnTo>
                    <a:pt x="261" y="140"/>
                  </a:lnTo>
                  <a:lnTo>
                    <a:pt x="243" y="154"/>
                  </a:lnTo>
                  <a:lnTo>
                    <a:pt x="222" y="160"/>
                  </a:lnTo>
                  <a:lnTo>
                    <a:pt x="197" y="161"/>
                  </a:lnTo>
                  <a:lnTo>
                    <a:pt x="172" y="157"/>
                  </a:lnTo>
                  <a:lnTo>
                    <a:pt x="149" y="150"/>
                  </a:lnTo>
                  <a:lnTo>
                    <a:pt x="130" y="144"/>
                  </a:lnTo>
                  <a:lnTo>
                    <a:pt x="115" y="137"/>
                  </a:lnTo>
                  <a:lnTo>
                    <a:pt x="102" y="130"/>
                  </a:lnTo>
                  <a:lnTo>
                    <a:pt x="91" y="120"/>
                  </a:lnTo>
                  <a:lnTo>
                    <a:pt x="81" y="110"/>
                  </a:lnTo>
                  <a:lnTo>
                    <a:pt x="71" y="97"/>
                  </a:lnTo>
                  <a:lnTo>
                    <a:pt x="67" y="86"/>
                  </a:lnTo>
                  <a:lnTo>
                    <a:pt x="67" y="74"/>
                  </a:lnTo>
                  <a:lnTo>
                    <a:pt x="71" y="64"/>
                  </a:lnTo>
                  <a:lnTo>
                    <a:pt x="82" y="55"/>
                  </a:lnTo>
                  <a:lnTo>
                    <a:pt x="98" y="50"/>
                  </a:lnTo>
                  <a:lnTo>
                    <a:pt x="116" y="50"/>
                  </a:lnTo>
                  <a:lnTo>
                    <a:pt x="135" y="54"/>
                  </a:lnTo>
                  <a:lnTo>
                    <a:pt x="152" y="61"/>
                  </a:lnTo>
                  <a:lnTo>
                    <a:pt x="163" y="70"/>
                  </a:lnTo>
                  <a:lnTo>
                    <a:pt x="169" y="80"/>
                  </a:lnTo>
                  <a:lnTo>
                    <a:pt x="167" y="89"/>
                  </a:lnTo>
                  <a:lnTo>
                    <a:pt x="155" y="99"/>
                  </a:lnTo>
                  <a:lnTo>
                    <a:pt x="152" y="97"/>
                  </a:lnTo>
                  <a:lnTo>
                    <a:pt x="147" y="93"/>
                  </a:lnTo>
                  <a:lnTo>
                    <a:pt x="143" y="86"/>
                  </a:lnTo>
                  <a:lnTo>
                    <a:pt x="143" y="77"/>
                  </a:lnTo>
                  <a:lnTo>
                    <a:pt x="143" y="72"/>
                  </a:lnTo>
                  <a:lnTo>
                    <a:pt x="138" y="70"/>
                  </a:lnTo>
                  <a:lnTo>
                    <a:pt x="132" y="69"/>
                  </a:lnTo>
                  <a:lnTo>
                    <a:pt x="124" y="69"/>
                  </a:lnTo>
                  <a:lnTo>
                    <a:pt x="115" y="70"/>
                  </a:lnTo>
                  <a:lnTo>
                    <a:pt x="107" y="74"/>
                  </a:lnTo>
                  <a:lnTo>
                    <a:pt x="102" y="79"/>
                  </a:lnTo>
                  <a:lnTo>
                    <a:pt x="99" y="87"/>
                  </a:lnTo>
                  <a:lnTo>
                    <a:pt x="101" y="96"/>
                  </a:lnTo>
                  <a:lnTo>
                    <a:pt x="104" y="106"/>
                  </a:lnTo>
                  <a:lnTo>
                    <a:pt x="110" y="115"/>
                  </a:lnTo>
                  <a:lnTo>
                    <a:pt x="118" y="123"/>
                  </a:lnTo>
                  <a:lnTo>
                    <a:pt x="129" y="131"/>
                  </a:lnTo>
                  <a:lnTo>
                    <a:pt x="141" y="135"/>
                  </a:lnTo>
                  <a:lnTo>
                    <a:pt x="155" y="139"/>
                  </a:lnTo>
                  <a:lnTo>
                    <a:pt x="172" y="139"/>
                  </a:lnTo>
                  <a:lnTo>
                    <a:pt x="188" y="135"/>
                  </a:lnTo>
                  <a:lnTo>
                    <a:pt x="202" y="130"/>
                  </a:lnTo>
                  <a:lnTo>
                    <a:pt x="212" y="123"/>
                  </a:lnTo>
                  <a:lnTo>
                    <a:pt x="220" y="112"/>
                  </a:lnTo>
                  <a:lnTo>
                    <a:pt x="225" y="102"/>
                  </a:lnTo>
                  <a:lnTo>
                    <a:pt x="226" y="92"/>
                  </a:lnTo>
                  <a:lnTo>
                    <a:pt x="223" y="80"/>
                  </a:lnTo>
                  <a:lnTo>
                    <a:pt x="217" y="69"/>
                  </a:lnTo>
                  <a:lnTo>
                    <a:pt x="197" y="49"/>
                  </a:lnTo>
                  <a:lnTo>
                    <a:pt x="172" y="34"/>
                  </a:lnTo>
                  <a:lnTo>
                    <a:pt x="144" y="23"/>
                  </a:lnTo>
                  <a:lnTo>
                    <a:pt x="115" y="13"/>
                  </a:lnTo>
                  <a:lnTo>
                    <a:pt x="84" y="8"/>
                  </a:lnTo>
                  <a:lnTo>
                    <a:pt x="54" y="3"/>
                  </a:lnTo>
                  <a:lnTo>
                    <a:pt x="26" y="1"/>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42" name="Freeform 93"/>
            <p:cNvSpPr>
              <a:spLocks/>
            </p:cNvSpPr>
            <p:nvPr/>
          </p:nvSpPr>
          <p:spPr bwMode="auto">
            <a:xfrm rot="6838755" flipH="1">
              <a:off x="2757" y="1310"/>
              <a:ext cx="109" cy="56"/>
            </a:xfrm>
            <a:custGeom>
              <a:avLst/>
              <a:gdLst>
                <a:gd name="T0" fmla="*/ 0 w 256"/>
                <a:gd name="T1" fmla="*/ 0 h 80"/>
                <a:gd name="T2" fmla="*/ 0 w 256"/>
                <a:gd name="T3" fmla="*/ 0 h 80"/>
                <a:gd name="T4" fmla="*/ 0 w 256"/>
                <a:gd name="T5" fmla="*/ 1 h 80"/>
                <a:gd name="T6" fmla="*/ 0 w 256"/>
                <a:gd name="T7" fmla="*/ 1 h 80"/>
                <a:gd name="T8" fmla="*/ 0 w 256"/>
                <a:gd name="T9" fmla="*/ 1 h 80"/>
                <a:gd name="T10" fmla="*/ 0 w 256"/>
                <a:gd name="T11" fmla="*/ 1 h 80"/>
                <a:gd name="T12" fmla="*/ 0 w 256"/>
                <a:gd name="T13" fmla="*/ 1 h 80"/>
                <a:gd name="T14" fmla="*/ 0 w 256"/>
                <a:gd name="T15" fmla="*/ 1 h 80"/>
                <a:gd name="T16" fmla="*/ 0 w 256"/>
                <a:gd name="T17" fmla="*/ 2 h 80"/>
                <a:gd name="T18" fmla="*/ 0 w 256"/>
                <a:gd name="T19" fmla="*/ 2 h 80"/>
                <a:gd name="T20" fmla="*/ 0 w 256"/>
                <a:gd name="T21" fmla="*/ 3 h 80"/>
                <a:gd name="T22" fmla="*/ 0 w 256"/>
                <a:gd name="T23" fmla="*/ 3 h 80"/>
                <a:gd name="T24" fmla="*/ 0 w 256"/>
                <a:gd name="T25" fmla="*/ 4 h 80"/>
                <a:gd name="T26" fmla="*/ 0 w 256"/>
                <a:gd name="T27" fmla="*/ 4 h 80"/>
                <a:gd name="T28" fmla="*/ 0 w 256"/>
                <a:gd name="T29" fmla="*/ 5 h 80"/>
                <a:gd name="T30" fmla="*/ 1 w 256"/>
                <a:gd name="T31" fmla="*/ 5 h 80"/>
                <a:gd name="T32" fmla="*/ 1 w 256"/>
                <a:gd name="T33" fmla="*/ 6 h 80"/>
                <a:gd name="T34" fmla="*/ 1 w 256"/>
                <a:gd name="T35" fmla="*/ 6 h 80"/>
                <a:gd name="T36" fmla="*/ 0 w 256"/>
                <a:gd name="T37" fmla="*/ 6 h 80"/>
                <a:gd name="T38" fmla="*/ 0 w 256"/>
                <a:gd name="T39" fmla="*/ 6 h 80"/>
                <a:gd name="T40" fmla="*/ 0 w 256"/>
                <a:gd name="T41" fmla="*/ 6 h 80"/>
                <a:gd name="T42" fmla="*/ 0 w 256"/>
                <a:gd name="T43" fmla="*/ 6 h 80"/>
                <a:gd name="T44" fmla="*/ 0 w 256"/>
                <a:gd name="T45" fmla="*/ 6 h 80"/>
                <a:gd name="T46" fmla="*/ 0 w 256"/>
                <a:gd name="T47" fmla="*/ 6 h 80"/>
                <a:gd name="T48" fmla="*/ 0 w 256"/>
                <a:gd name="T49" fmla="*/ 5 h 80"/>
                <a:gd name="T50" fmla="*/ 0 w 256"/>
                <a:gd name="T51" fmla="*/ 4 h 80"/>
                <a:gd name="T52" fmla="*/ 0 w 256"/>
                <a:gd name="T53" fmla="*/ 4 h 80"/>
                <a:gd name="T54" fmla="*/ 0 w 256"/>
                <a:gd name="T55" fmla="*/ 3 h 80"/>
                <a:gd name="T56" fmla="*/ 0 w 256"/>
                <a:gd name="T57" fmla="*/ 3 h 80"/>
                <a:gd name="T58" fmla="*/ 0 w 256"/>
                <a:gd name="T59" fmla="*/ 2 h 80"/>
                <a:gd name="T60" fmla="*/ 0 w 256"/>
                <a:gd name="T61" fmla="*/ 1 h 80"/>
                <a:gd name="T62" fmla="*/ 0 w 256"/>
                <a:gd name="T63" fmla="*/ 1 h 80"/>
                <a:gd name="T64" fmla="*/ 0 w 25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80"/>
                <a:gd name="T101" fmla="*/ 256 w 25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80">
                  <a:moveTo>
                    <a:pt x="0" y="0"/>
                  </a:moveTo>
                  <a:lnTo>
                    <a:pt x="4" y="0"/>
                  </a:lnTo>
                  <a:lnTo>
                    <a:pt x="20" y="2"/>
                  </a:lnTo>
                  <a:lnTo>
                    <a:pt x="40" y="4"/>
                  </a:lnTo>
                  <a:lnTo>
                    <a:pt x="65" y="6"/>
                  </a:lnTo>
                  <a:lnTo>
                    <a:pt x="91" y="9"/>
                  </a:lnTo>
                  <a:lnTo>
                    <a:pt x="116" y="13"/>
                  </a:lnTo>
                  <a:lnTo>
                    <a:pt x="138" y="16"/>
                  </a:lnTo>
                  <a:lnTo>
                    <a:pt x="155" y="20"/>
                  </a:lnTo>
                  <a:lnTo>
                    <a:pt x="169" y="24"/>
                  </a:lnTo>
                  <a:lnTo>
                    <a:pt x="184" y="29"/>
                  </a:lnTo>
                  <a:lnTo>
                    <a:pt x="201" y="36"/>
                  </a:lnTo>
                  <a:lnTo>
                    <a:pt x="218" y="43"/>
                  </a:lnTo>
                  <a:lnTo>
                    <a:pt x="232" y="50"/>
                  </a:lnTo>
                  <a:lnTo>
                    <a:pt x="245" y="58"/>
                  </a:lnTo>
                  <a:lnTo>
                    <a:pt x="253" y="65"/>
                  </a:lnTo>
                  <a:lnTo>
                    <a:pt x="256" y="71"/>
                  </a:lnTo>
                  <a:lnTo>
                    <a:pt x="251" y="76"/>
                  </a:lnTo>
                  <a:lnTo>
                    <a:pt x="242" y="80"/>
                  </a:lnTo>
                  <a:lnTo>
                    <a:pt x="228" y="80"/>
                  </a:lnTo>
                  <a:lnTo>
                    <a:pt x="211" y="78"/>
                  </a:lnTo>
                  <a:lnTo>
                    <a:pt x="192" y="76"/>
                  </a:lnTo>
                  <a:lnTo>
                    <a:pt x="173" y="73"/>
                  </a:lnTo>
                  <a:lnTo>
                    <a:pt x="158" y="68"/>
                  </a:lnTo>
                  <a:lnTo>
                    <a:pt x="146" y="62"/>
                  </a:lnTo>
                  <a:lnTo>
                    <a:pt x="135" y="55"/>
                  </a:lnTo>
                  <a:lnTo>
                    <a:pt x="122" y="47"/>
                  </a:lnTo>
                  <a:lnTo>
                    <a:pt x="107" y="38"/>
                  </a:lnTo>
                  <a:lnTo>
                    <a:pt x="90" y="29"/>
                  </a:lnTo>
                  <a:lnTo>
                    <a:pt x="69" y="20"/>
                  </a:lnTo>
                  <a:lnTo>
                    <a:pt x="49" y="12"/>
                  </a:lnTo>
                  <a:lnTo>
                    <a:pt x="26" y="5"/>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43" name="Freeform 94"/>
            <p:cNvSpPr>
              <a:spLocks/>
            </p:cNvSpPr>
            <p:nvPr/>
          </p:nvSpPr>
          <p:spPr bwMode="auto">
            <a:xfrm rot="15728610" flipV="1">
              <a:off x="2725" y="1363"/>
              <a:ext cx="103" cy="69"/>
            </a:xfrm>
            <a:custGeom>
              <a:avLst/>
              <a:gdLst>
                <a:gd name="T0" fmla="*/ 0 w 273"/>
                <a:gd name="T1" fmla="*/ 0 h 161"/>
                <a:gd name="T2" fmla="*/ 0 w 273"/>
                <a:gd name="T3" fmla="*/ 0 h 161"/>
                <a:gd name="T4" fmla="*/ 0 w 273"/>
                <a:gd name="T5" fmla="*/ 0 h 161"/>
                <a:gd name="T6" fmla="*/ 0 w 273"/>
                <a:gd name="T7" fmla="*/ 0 h 161"/>
                <a:gd name="T8" fmla="*/ 0 w 273"/>
                <a:gd name="T9" fmla="*/ 0 h 161"/>
                <a:gd name="T10" fmla="*/ 0 w 273"/>
                <a:gd name="T11" fmla="*/ 0 h 161"/>
                <a:gd name="T12" fmla="*/ 0 w 273"/>
                <a:gd name="T13" fmla="*/ 0 h 161"/>
                <a:gd name="T14" fmla="*/ 0 w 273"/>
                <a:gd name="T15" fmla="*/ 0 h 161"/>
                <a:gd name="T16" fmla="*/ 0 w 273"/>
                <a:gd name="T17" fmla="*/ 0 h 161"/>
                <a:gd name="T18" fmla="*/ 0 w 273"/>
                <a:gd name="T19" fmla="*/ 0 h 161"/>
                <a:gd name="T20" fmla="*/ 0 w 273"/>
                <a:gd name="T21" fmla="*/ 0 h 161"/>
                <a:gd name="T22" fmla="*/ 0 w 273"/>
                <a:gd name="T23" fmla="*/ 0 h 161"/>
                <a:gd name="T24" fmla="*/ 0 w 273"/>
                <a:gd name="T25" fmla="*/ 0 h 161"/>
                <a:gd name="T26" fmla="*/ 0 w 273"/>
                <a:gd name="T27" fmla="*/ 0 h 161"/>
                <a:gd name="T28" fmla="*/ 0 w 273"/>
                <a:gd name="T29" fmla="*/ 0 h 161"/>
                <a:gd name="T30" fmla="*/ 0 w 273"/>
                <a:gd name="T31" fmla="*/ 0 h 161"/>
                <a:gd name="T32" fmla="*/ 0 w 273"/>
                <a:gd name="T33" fmla="*/ 0 h 161"/>
                <a:gd name="T34" fmla="*/ 0 w 273"/>
                <a:gd name="T35" fmla="*/ 0 h 161"/>
                <a:gd name="T36" fmla="*/ 0 w 273"/>
                <a:gd name="T37" fmla="*/ 0 h 161"/>
                <a:gd name="T38" fmla="*/ 0 w 273"/>
                <a:gd name="T39" fmla="*/ 0 h 161"/>
                <a:gd name="T40" fmla="*/ 0 w 273"/>
                <a:gd name="T41" fmla="*/ 0 h 161"/>
                <a:gd name="T42" fmla="*/ 0 w 273"/>
                <a:gd name="T43" fmla="*/ 0 h 161"/>
                <a:gd name="T44" fmla="*/ 0 w 273"/>
                <a:gd name="T45" fmla="*/ 0 h 161"/>
                <a:gd name="T46" fmla="*/ 0 w 273"/>
                <a:gd name="T47" fmla="*/ 0 h 161"/>
                <a:gd name="T48" fmla="*/ 0 w 273"/>
                <a:gd name="T49" fmla="*/ 0 h 161"/>
                <a:gd name="T50" fmla="*/ 0 w 273"/>
                <a:gd name="T51" fmla="*/ 0 h 161"/>
                <a:gd name="T52" fmla="*/ 0 w 273"/>
                <a:gd name="T53" fmla="*/ 0 h 161"/>
                <a:gd name="T54" fmla="*/ 0 w 273"/>
                <a:gd name="T55" fmla="*/ 0 h 161"/>
                <a:gd name="T56" fmla="*/ 0 w 273"/>
                <a:gd name="T57" fmla="*/ 0 h 161"/>
                <a:gd name="T58" fmla="*/ 0 w 273"/>
                <a:gd name="T59" fmla="*/ 0 h 161"/>
                <a:gd name="T60" fmla="*/ 0 w 273"/>
                <a:gd name="T61" fmla="*/ 0 h 161"/>
                <a:gd name="T62" fmla="*/ 0 w 273"/>
                <a:gd name="T63" fmla="*/ 0 h 161"/>
                <a:gd name="T64" fmla="*/ 0 w 273"/>
                <a:gd name="T65" fmla="*/ 0 h 161"/>
                <a:gd name="T66" fmla="*/ 0 w 273"/>
                <a:gd name="T67" fmla="*/ 0 h 161"/>
                <a:gd name="T68" fmla="*/ 0 w 273"/>
                <a:gd name="T69" fmla="*/ 0 h 161"/>
                <a:gd name="T70" fmla="*/ 0 w 273"/>
                <a:gd name="T71" fmla="*/ 0 h 161"/>
                <a:gd name="T72" fmla="*/ 0 w 273"/>
                <a:gd name="T73" fmla="*/ 0 h 161"/>
                <a:gd name="T74" fmla="*/ 0 w 273"/>
                <a:gd name="T75" fmla="*/ 0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3"/>
                <a:gd name="T115" fmla="*/ 0 h 161"/>
                <a:gd name="T116" fmla="*/ 273 w 273"/>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3" h="161">
                  <a:moveTo>
                    <a:pt x="0" y="0"/>
                  </a:moveTo>
                  <a:lnTo>
                    <a:pt x="4" y="0"/>
                  </a:lnTo>
                  <a:lnTo>
                    <a:pt x="17" y="0"/>
                  </a:lnTo>
                  <a:lnTo>
                    <a:pt x="36" y="0"/>
                  </a:lnTo>
                  <a:lnTo>
                    <a:pt x="57" y="0"/>
                  </a:lnTo>
                  <a:lnTo>
                    <a:pt x="82" y="1"/>
                  </a:lnTo>
                  <a:lnTo>
                    <a:pt x="105" y="3"/>
                  </a:lnTo>
                  <a:lnTo>
                    <a:pt x="126" y="5"/>
                  </a:lnTo>
                  <a:lnTo>
                    <a:pt x="143" y="9"/>
                  </a:lnTo>
                  <a:lnTo>
                    <a:pt x="160" y="15"/>
                  </a:lnTo>
                  <a:lnTo>
                    <a:pt x="180" y="21"/>
                  </a:lnTo>
                  <a:lnTo>
                    <a:pt x="205" y="32"/>
                  </a:lnTo>
                  <a:lnTo>
                    <a:pt x="228" y="43"/>
                  </a:lnTo>
                  <a:lnTo>
                    <a:pt x="248" y="57"/>
                  </a:lnTo>
                  <a:lnTo>
                    <a:pt x="264" y="74"/>
                  </a:lnTo>
                  <a:lnTo>
                    <a:pt x="273" y="95"/>
                  </a:lnTo>
                  <a:lnTo>
                    <a:pt x="271" y="118"/>
                  </a:lnTo>
                  <a:lnTo>
                    <a:pt x="261" y="140"/>
                  </a:lnTo>
                  <a:lnTo>
                    <a:pt x="243" y="154"/>
                  </a:lnTo>
                  <a:lnTo>
                    <a:pt x="222" y="160"/>
                  </a:lnTo>
                  <a:lnTo>
                    <a:pt x="197" y="161"/>
                  </a:lnTo>
                  <a:lnTo>
                    <a:pt x="172" y="157"/>
                  </a:lnTo>
                  <a:lnTo>
                    <a:pt x="149" y="150"/>
                  </a:lnTo>
                  <a:lnTo>
                    <a:pt x="130" y="144"/>
                  </a:lnTo>
                  <a:lnTo>
                    <a:pt x="115" y="137"/>
                  </a:lnTo>
                  <a:lnTo>
                    <a:pt x="102" y="130"/>
                  </a:lnTo>
                  <a:lnTo>
                    <a:pt x="91" y="120"/>
                  </a:lnTo>
                  <a:lnTo>
                    <a:pt x="81" y="110"/>
                  </a:lnTo>
                  <a:lnTo>
                    <a:pt x="71" y="97"/>
                  </a:lnTo>
                  <a:lnTo>
                    <a:pt x="67" y="86"/>
                  </a:lnTo>
                  <a:lnTo>
                    <a:pt x="67" y="74"/>
                  </a:lnTo>
                  <a:lnTo>
                    <a:pt x="71" y="64"/>
                  </a:lnTo>
                  <a:lnTo>
                    <a:pt x="82" y="55"/>
                  </a:lnTo>
                  <a:lnTo>
                    <a:pt x="98" y="50"/>
                  </a:lnTo>
                  <a:lnTo>
                    <a:pt x="116" y="50"/>
                  </a:lnTo>
                  <a:lnTo>
                    <a:pt x="135" y="54"/>
                  </a:lnTo>
                  <a:lnTo>
                    <a:pt x="152" y="61"/>
                  </a:lnTo>
                  <a:lnTo>
                    <a:pt x="163" y="70"/>
                  </a:lnTo>
                  <a:lnTo>
                    <a:pt x="169" y="80"/>
                  </a:lnTo>
                  <a:lnTo>
                    <a:pt x="167" y="89"/>
                  </a:lnTo>
                  <a:lnTo>
                    <a:pt x="155" y="99"/>
                  </a:lnTo>
                  <a:lnTo>
                    <a:pt x="152" y="97"/>
                  </a:lnTo>
                  <a:lnTo>
                    <a:pt x="147" y="93"/>
                  </a:lnTo>
                  <a:lnTo>
                    <a:pt x="143" y="86"/>
                  </a:lnTo>
                  <a:lnTo>
                    <a:pt x="143" y="77"/>
                  </a:lnTo>
                  <a:lnTo>
                    <a:pt x="143" y="72"/>
                  </a:lnTo>
                  <a:lnTo>
                    <a:pt x="138" y="70"/>
                  </a:lnTo>
                  <a:lnTo>
                    <a:pt x="132" y="69"/>
                  </a:lnTo>
                  <a:lnTo>
                    <a:pt x="124" y="69"/>
                  </a:lnTo>
                  <a:lnTo>
                    <a:pt x="115" y="70"/>
                  </a:lnTo>
                  <a:lnTo>
                    <a:pt x="107" y="74"/>
                  </a:lnTo>
                  <a:lnTo>
                    <a:pt x="102" y="79"/>
                  </a:lnTo>
                  <a:lnTo>
                    <a:pt x="99" y="87"/>
                  </a:lnTo>
                  <a:lnTo>
                    <a:pt x="101" y="96"/>
                  </a:lnTo>
                  <a:lnTo>
                    <a:pt x="104" y="106"/>
                  </a:lnTo>
                  <a:lnTo>
                    <a:pt x="110" y="115"/>
                  </a:lnTo>
                  <a:lnTo>
                    <a:pt x="118" y="123"/>
                  </a:lnTo>
                  <a:lnTo>
                    <a:pt x="129" y="131"/>
                  </a:lnTo>
                  <a:lnTo>
                    <a:pt x="141" y="135"/>
                  </a:lnTo>
                  <a:lnTo>
                    <a:pt x="155" y="139"/>
                  </a:lnTo>
                  <a:lnTo>
                    <a:pt x="172" y="139"/>
                  </a:lnTo>
                  <a:lnTo>
                    <a:pt x="188" y="135"/>
                  </a:lnTo>
                  <a:lnTo>
                    <a:pt x="202" y="130"/>
                  </a:lnTo>
                  <a:lnTo>
                    <a:pt x="212" y="123"/>
                  </a:lnTo>
                  <a:lnTo>
                    <a:pt x="220" y="112"/>
                  </a:lnTo>
                  <a:lnTo>
                    <a:pt x="225" y="102"/>
                  </a:lnTo>
                  <a:lnTo>
                    <a:pt x="226" y="92"/>
                  </a:lnTo>
                  <a:lnTo>
                    <a:pt x="223" y="80"/>
                  </a:lnTo>
                  <a:lnTo>
                    <a:pt x="217" y="69"/>
                  </a:lnTo>
                  <a:lnTo>
                    <a:pt x="197" y="49"/>
                  </a:lnTo>
                  <a:lnTo>
                    <a:pt x="172" y="34"/>
                  </a:lnTo>
                  <a:lnTo>
                    <a:pt x="144" y="23"/>
                  </a:lnTo>
                  <a:lnTo>
                    <a:pt x="115" y="13"/>
                  </a:lnTo>
                  <a:lnTo>
                    <a:pt x="84" y="8"/>
                  </a:lnTo>
                  <a:lnTo>
                    <a:pt x="54" y="3"/>
                  </a:lnTo>
                  <a:lnTo>
                    <a:pt x="26" y="1"/>
                  </a:lnTo>
                  <a:lnTo>
                    <a:pt x="0" y="0"/>
                  </a:lnTo>
                  <a:close/>
                </a:path>
              </a:pathLst>
            </a:custGeom>
            <a:solidFill>
              <a:srgbClr val="33CC33"/>
            </a:solidFill>
            <a:ln w="3175">
              <a:solidFill>
                <a:srgbClr val="33CC33"/>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grpSp>
      <p:grpSp>
        <p:nvGrpSpPr>
          <p:cNvPr id="17418" name="Group 95"/>
          <p:cNvGrpSpPr>
            <a:grpSpLocks/>
          </p:cNvGrpSpPr>
          <p:nvPr/>
        </p:nvGrpSpPr>
        <p:grpSpPr bwMode="auto">
          <a:xfrm flipV="1">
            <a:off x="3289300" y="5245100"/>
            <a:ext cx="1320800" cy="369888"/>
            <a:chOff x="2514" y="1283"/>
            <a:chExt cx="624" cy="247"/>
          </a:xfrm>
        </p:grpSpPr>
        <p:grpSp>
          <p:nvGrpSpPr>
            <p:cNvPr id="17420" name="Group 96"/>
            <p:cNvGrpSpPr>
              <a:grpSpLocks/>
            </p:cNvGrpSpPr>
            <p:nvPr/>
          </p:nvGrpSpPr>
          <p:grpSpPr bwMode="auto">
            <a:xfrm>
              <a:off x="2826" y="1396"/>
              <a:ext cx="312" cy="129"/>
              <a:chOff x="2437" y="3024"/>
              <a:chExt cx="486" cy="189"/>
            </a:xfrm>
          </p:grpSpPr>
          <p:sp>
            <p:nvSpPr>
              <p:cNvPr id="17432" name="Freeform 97"/>
              <p:cNvSpPr>
                <a:spLocks/>
              </p:cNvSpPr>
              <p:nvPr/>
            </p:nvSpPr>
            <p:spPr bwMode="auto">
              <a:xfrm>
                <a:off x="2437" y="3024"/>
                <a:ext cx="380" cy="119"/>
              </a:xfrm>
              <a:custGeom>
                <a:avLst/>
                <a:gdLst>
                  <a:gd name="T0" fmla="*/ 5 w 760"/>
                  <a:gd name="T1" fmla="*/ 0 h 239"/>
                  <a:gd name="T2" fmla="*/ 6 w 760"/>
                  <a:gd name="T3" fmla="*/ 0 h 239"/>
                  <a:gd name="T4" fmla="*/ 6 w 760"/>
                  <a:gd name="T5" fmla="*/ 0 h 239"/>
                  <a:gd name="T6" fmla="*/ 6 w 760"/>
                  <a:gd name="T7" fmla="*/ 0 h 239"/>
                  <a:gd name="T8" fmla="*/ 5 w 760"/>
                  <a:gd name="T9" fmla="*/ 0 h 239"/>
                  <a:gd name="T10" fmla="*/ 5 w 760"/>
                  <a:gd name="T11" fmla="*/ 1 h 239"/>
                  <a:gd name="T12" fmla="*/ 3 w 760"/>
                  <a:gd name="T13" fmla="*/ 0 h 239"/>
                  <a:gd name="T14" fmla="*/ 3 w 760"/>
                  <a:gd name="T15" fmla="*/ 0 h 239"/>
                  <a:gd name="T16" fmla="*/ 5 w 760"/>
                  <a:gd name="T17" fmla="*/ 0 h 239"/>
                  <a:gd name="T18" fmla="*/ 6 w 760"/>
                  <a:gd name="T19" fmla="*/ 0 h 239"/>
                  <a:gd name="T20" fmla="*/ 6 w 760"/>
                  <a:gd name="T21" fmla="*/ 0 h 239"/>
                  <a:gd name="T22" fmla="*/ 6 w 760"/>
                  <a:gd name="T23" fmla="*/ 1 h 239"/>
                  <a:gd name="T24" fmla="*/ 6 w 760"/>
                  <a:gd name="T25" fmla="*/ 1 h 239"/>
                  <a:gd name="T26" fmla="*/ 5 w 760"/>
                  <a:gd name="T27" fmla="*/ 1 h 239"/>
                  <a:gd name="T28" fmla="*/ 3 w 760"/>
                  <a:gd name="T29" fmla="*/ 1 h 239"/>
                  <a:gd name="T30" fmla="*/ 3 w 760"/>
                  <a:gd name="T31" fmla="*/ 1 h 239"/>
                  <a:gd name="T32" fmla="*/ 3 w 760"/>
                  <a:gd name="T33" fmla="*/ 0 h 239"/>
                  <a:gd name="T34" fmla="*/ 2 w 760"/>
                  <a:gd name="T35" fmla="*/ 0 h 239"/>
                  <a:gd name="T36" fmla="*/ 1 w 760"/>
                  <a:gd name="T37" fmla="*/ 0 h 239"/>
                  <a:gd name="T38" fmla="*/ 1 w 760"/>
                  <a:gd name="T39" fmla="*/ 1 h 239"/>
                  <a:gd name="T40" fmla="*/ 1 w 760"/>
                  <a:gd name="T41" fmla="*/ 1 h 239"/>
                  <a:gd name="T42" fmla="*/ 1 w 760"/>
                  <a:gd name="T43" fmla="*/ 1 h 239"/>
                  <a:gd name="T44" fmla="*/ 1 w 760"/>
                  <a:gd name="T45" fmla="*/ 1 h 239"/>
                  <a:gd name="T46" fmla="*/ 1 w 760"/>
                  <a:gd name="T47" fmla="*/ 1 h 239"/>
                  <a:gd name="T48" fmla="*/ 1 w 760"/>
                  <a:gd name="T49" fmla="*/ 0 h 239"/>
                  <a:gd name="T50" fmla="*/ 1 w 760"/>
                  <a:gd name="T51" fmla="*/ 0 h 239"/>
                  <a:gd name="T52" fmla="*/ 3 w 760"/>
                  <a:gd name="T53" fmla="*/ 0 h 239"/>
                  <a:gd name="T54" fmla="*/ 3 w 760"/>
                  <a:gd name="T55" fmla="*/ 0 h 239"/>
                  <a:gd name="T56" fmla="*/ 3 w 760"/>
                  <a:gd name="T57" fmla="*/ 1 h 239"/>
                  <a:gd name="T58" fmla="*/ 5 w 760"/>
                  <a:gd name="T59" fmla="*/ 1 h 239"/>
                  <a:gd name="T60" fmla="*/ 5 w 760"/>
                  <a:gd name="T61" fmla="*/ 1 h 239"/>
                  <a:gd name="T62" fmla="*/ 6 w 760"/>
                  <a:gd name="T63" fmla="*/ 1 h 239"/>
                  <a:gd name="T64" fmla="*/ 6 w 760"/>
                  <a:gd name="T65" fmla="*/ 0 h 239"/>
                  <a:gd name="T66" fmla="*/ 6 w 760"/>
                  <a:gd name="T67" fmla="*/ 0 h 239"/>
                  <a:gd name="T68" fmla="*/ 6 w 760"/>
                  <a:gd name="T69" fmla="*/ 0 h 239"/>
                  <a:gd name="T70" fmla="*/ 5 w 760"/>
                  <a:gd name="T71" fmla="*/ 0 h 239"/>
                  <a:gd name="T72" fmla="*/ 5 w 760"/>
                  <a:gd name="T73" fmla="*/ 0 h 239"/>
                  <a:gd name="T74" fmla="*/ 5 w 760"/>
                  <a:gd name="T75" fmla="*/ 0 h 239"/>
                  <a:gd name="T76" fmla="*/ 5 w 760"/>
                  <a:gd name="T77" fmla="*/ 0 h 239"/>
                  <a:gd name="T78" fmla="*/ 5 w 760"/>
                  <a:gd name="T79" fmla="*/ 0 h 239"/>
                  <a:gd name="T80" fmla="*/ 5 w 760"/>
                  <a:gd name="T81" fmla="*/ 0 h 239"/>
                  <a:gd name="T82" fmla="*/ 5 w 760"/>
                  <a:gd name="T83" fmla="*/ 0 h 239"/>
                  <a:gd name="T84" fmla="*/ 5 w 760"/>
                  <a:gd name="T85" fmla="*/ 0 h 2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0"/>
                  <a:gd name="T130" fmla="*/ 0 h 239"/>
                  <a:gd name="T131" fmla="*/ 760 w 760"/>
                  <a:gd name="T132" fmla="*/ 239 h 2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0" h="239">
                    <a:moveTo>
                      <a:pt x="589" y="53"/>
                    </a:moveTo>
                    <a:lnTo>
                      <a:pt x="592" y="53"/>
                    </a:lnTo>
                    <a:lnTo>
                      <a:pt x="602" y="53"/>
                    </a:lnTo>
                    <a:lnTo>
                      <a:pt x="616" y="55"/>
                    </a:lnTo>
                    <a:lnTo>
                      <a:pt x="630" y="56"/>
                    </a:lnTo>
                    <a:lnTo>
                      <a:pt x="645" y="59"/>
                    </a:lnTo>
                    <a:lnTo>
                      <a:pt x="659" y="64"/>
                    </a:lnTo>
                    <a:lnTo>
                      <a:pt x="668" y="72"/>
                    </a:lnTo>
                    <a:lnTo>
                      <a:pt x="673" y="82"/>
                    </a:lnTo>
                    <a:lnTo>
                      <a:pt x="672" y="94"/>
                    </a:lnTo>
                    <a:lnTo>
                      <a:pt x="665" y="102"/>
                    </a:lnTo>
                    <a:lnTo>
                      <a:pt x="654" y="110"/>
                    </a:lnTo>
                    <a:lnTo>
                      <a:pt x="642" y="116"/>
                    </a:lnTo>
                    <a:lnTo>
                      <a:pt x="627" y="120"/>
                    </a:lnTo>
                    <a:lnTo>
                      <a:pt x="611" y="124"/>
                    </a:lnTo>
                    <a:lnTo>
                      <a:pt x="595" y="127"/>
                    </a:lnTo>
                    <a:lnTo>
                      <a:pt x="582" y="129"/>
                    </a:lnTo>
                    <a:lnTo>
                      <a:pt x="564" y="129"/>
                    </a:lnTo>
                    <a:lnTo>
                      <a:pt x="541" y="127"/>
                    </a:lnTo>
                    <a:lnTo>
                      <a:pt x="518" y="120"/>
                    </a:lnTo>
                    <a:lnTo>
                      <a:pt x="498" y="110"/>
                    </a:lnTo>
                    <a:lnTo>
                      <a:pt x="485" y="95"/>
                    </a:lnTo>
                    <a:lnTo>
                      <a:pt x="485" y="76"/>
                    </a:lnTo>
                    <a:lnTo>
                      <a:pt x="499" y="53"/>
                    </a:lnTo>
                    <a:lnTo>
                      <a:pt x="535" y="26"/>
                    </a:lnTo>
                    <a:lnTo>
                      <a:pt x="575" y="7"/>
                    </a:lnTo>
                    <a:lnTo>
                      <a:pt x="616" y="0"/>
                    </a:lnTo>
                    <a:lnTo>
                      <a:pt x="654" y="3"/>
                    </a:lnTo>
                    <a:lnTo>
                      <a:pt x="690" y="12"/>
                    </a:lnTo>
                    <a:lnTo>
                      <a:pt x="720" y="27"/>
                    </a:lnTo>
                    <a:lnTo>
                      <a:pt x="743" y="45"/>
                    </a:lnTo>
                    <a:lnTo>
                      <a:pt x="757" y="64"/>
                    </a:lnTo>
                    <a:lnTo>
                      <a:pt x="760" y="82"/>
                    </a:lnTo>
                    <a:lnTo>
                      <a:pt x="755" y="100"/>
                    </a:lnTo>
                    <a:lnTo>
                      <a:pt x="748" y="114"/>
                    </a:lnTo>
                    <a:lnTo>
                      <a:pt x="735" y="129"/>
                    </a:lnTo>
                    <a:lnTo>
                      <a:pt x="720" y="142"/>
                    </a:lnTo>
                    <a:lnTo>
                      <a:pt x="701" y="153"/>
                    </a:lnTo>
                    <a:lnTo>
                      <a:pt x="679" y="161"/>
                    </a:lnTo>
                    <a:lnTo>
                      <a:pt x="654" y="167"/>
                    </a:lnTo>
                    <a:lnTo>
                      <a:pt x="627" y="171"/>
                    </a:lnTo>
                    <a:lnTo>
                      <a:pt x="595" y="172"/>
                    </a:lnTo>
                    <a:lnTo>
                      <a:pt x="564" y="169"/>
                    </a:lnTo>
                    <a:lnTo>
                      <a:pt x="533" y="163"/>
                    </a:lnTo>
                    <a:lnTo>
                      <a:pt x="502" y="156"/>
                    </a:lnTo>
                    <a:lnTo>
                      <a:pt x="473" y="148"/>
                    </a:lnTo>
                    <a:lnTo>
                      <a:pt x="445" y="140"/>
                    </a:lnTo>
                    <a:lnTo>
                      <a:pt x="420" y="133"/>
                    </a:lnTo>
                    <a:lnTo>
                      <a:pt x="400" y="128"/>
                    </a:lnTo>
                    <a:lnTo>
                      <a:pt x="378" y="124"/>
                    </a:lnTo>
                    <a:lnTo>
                      <a:pt x="352" y="118"/>
                    </a:lnTo>
                    <a:lnTo>
                      <a:pt x="322" y="113"/>
                    </a:lnTo>
                    <a:lnTo>
                      <a:pt x="290" y="109"/>
                    </a:lnTo>
                    <a:lnTo>
                      <a:pt x="256" y="106"/>
                    </a:lnTo>
                    <a:lnTo>
                      <a:pt x="222" y="108"/>
                    </a:lnTo>
                    <a:lnTo>
                      <a:pt x="187" y="112"/>
                    </a:lnTo>
                    <a:lnTo>
                      <a:pt x="156" y="123"/>
                    </a:lnTo>
                    <a:lnTo>
                      <a:pt x="125" y="138"/>
                    </a:lnTo>
                    <a:lnTo>
                      <a:pt x="97" y="153"/>
                    </a:lnTo>
                    <a:lnTo>
                      <a:pt x="76" y="166"/>
                    </a:lnTo>
                    <a:lnTo>
                      <a:pt x="57" y="180"/>
                    </a:lnTo>
                    <a:lnTo>
                      <a:pt x="42" y="194"/>
                    </a:lnTo>
                    <a:lnTo>
                      <a:pt x="28" y="209"/>
                    </a:lnTo>
                    <a:lnTo>
                      <a:pt x="17" y="224"/>
                    </a:lnTo>
                    <a:lnTo>
                      <a:pt x="6" y="239"/>
                    </a:lnTo>
                    <a:lnTo>
                      <a:pt x="3" y="234"/>
                    </a:lnTo>
                    <a:lnTo>
                      <a:pt x="0" y="222"/>
                    </a:lnTo>
                    <a:lnTo>
                      <a:pt x="6" y="202"/>
                    </a:lnTo>
                    <a:lnTo>
                      <a:pt x="28" y="178"/>
                    </a:lnTo>
                    <a:lnTo>
                      <a:pt x="46" y="165"/>
                    </a:lnTo>
                    <a:lnTo>
                      <a:pt x="66" y="151"/>
                    </a:lnTo>
                    <a:lnTo>
                      <a:pt x="90" y="140"/>
                    </a:lnTo>
                    <a:lnTo>
                      <a:pt x="113" y="129"/>
                    </a:lnTo>
                    <a:lnTo>
                      <a:pt x="138" y="119"/>
                    </a:lnTo>
                    <a:lnTo>
                      <a:pt x="161" y="111"/>
                    </a:lnTo>
                    <a:lnTo>
                      <a:pt x="184" y="105"/>
                    </a:lnTo>
                    <a:lnTo>
                      <a:pt x="204" y="102"/>
                    </a:lnTo>
                    <a:lnTo>
                      <a:pt x="226" y="100"/>
                    </a:lnTo>
                    <a:lnTo>
                      <a:pt x="248" y="98"/>
                    </a:lnTo>
                    <a:lnTo>
                      <a:pt x="273" y="97"/>
                    </a:lnTo>
                    <a:lnTo>
                      <a:pt x="299" y="98"/>
                    </a:lnTo>
                    <a:lnTo>
                      <a:pt x="325" y="101"/>
                    </a:lnTo>
                    <a:lnTo>
                      <a:pt x="353" y="104"/>
                    </a:lnTo>
                    <a:lnTo>
                      <a:pt x="383" y="110"/>
                    </a:lnTo>
                    <a:lnTo>
                      <a:pt x="414" y="118"/>
                    </a:lnTo>
                    <a:lnTo>
                      <a:pt x="445" y="127"/>
                    </a:lnTo>
                    <a:lnTo>
                      <a:pt x="473" y="138"/>
                    </a:lnTo>
                    <a:lnTo>
                      <a:pt x="501" y="147"/>
                    </a:lnTo>
                    <a:lnTo>
                      <a:pt x="526" y="155"/>
                    </a:lnTo>
                    <a:lnTo>
                      <a:pt x="550" y="161"/>
                    </a:lnTo>
                    <a:lnTo>
                      <a:pt x="574" y="163"/>
                    </a:lnTo>
                    <a:lnTo>
                      <a:pt x="597" y="163"/>
                    </a:lnTo>
                    <a:lnTo>
                      <a:pt x="619" y="157"/>
                    </a:lnTo>
                    <a:lnTo>
                      <a:pt x="640" y="149"/>
                    </a:lnTo>
                    <a:lnTo>
                      <a:pt x="661" y="139"/>
                    </a:lnTo>
                    <a:lnTo>
                      <a:pt x="681" y="128"/>
                    </a:lnTo>
                    <a:lnTo>
                      <a:pt x="696" y="116"/>
                    </a:lnTo>
                    <a:lnTo>
                      <a:pt x="710" y="103"/>
                    </a:lnTo>
                    <a:lnTo>
                      <a:pt x="720" y="89"/>
                    </a:lnTo>
                    <a:lnTo>
                      <a:pt x="723" y="75"/>
                    </a:lnTo>
                    <a:lnTo>
                      <a:pt x="721" y="62"/>
                    </a:lnTo>
                    <a:lnTo>
                      <a:pt x="712" y="48"/>
                    </a:lnTo>
                    <a:lnTo>
                      <a:pt x="698" y="35"/>
                    </a:lnTo>
                    <a:lnTo>
                      <a:pt x="679" y="25"/>
                    </a:lnTo>
                    <a:lnTo>
                      <a:pt x="658" y="18"/>
                    </a:lnTo>
                    <a:lnTo>
                      <a:pt x="634" y="13"/>
                    </a:lnTo>
                    <a:lnTo>
                      <a:pt x="611" y="12"/>
                    </a:lnTo>
                    <a:lnTo>
                      <a:pt x="588" y="14"/>
                    </a:lnTo>
                    <a:lnTo>
                      <a:pt x="568" y="22"/>
                    </a:lnTo>
                    <a:lnTo>
                      <a:pt x="550" y="33"/>
                    </a:lnTo>
                    <a:lnTo>
                      <a:pt x="537" y="45"/>
                    </a:lnTo>
                    <a:lnTo>
                      <a:pt x="527" y="57"/>
                    </a:lnTo>
                    <a:lnTo>
                      <a:pt x="523" y="68"/>
                    </a:lnTo>
                    <a:lnTo>
                      <a:pt x="521" y="80"/>
                    </a:lnTo>
                    <a:lnTo>
                      <a:pt x="523" y="89"/>
                    </a:lnTo>
                    <a:lnTo>
                      <a:pt x="529" y="97"/>
                    </a:lnTo>
                    <a:lnTo>
                      <a:pt x="540" y="103"/>
                    </a:lnTo>
                    <a:lnTo>
                      <a:pt x="552" y="106"/>
                    </a:lnTo>
                    <a:lnTo>
                      <a:pt x="564" y="108"/>
                    </a:lnTo>
                    <a:lnTo>
                      <a:pt x="575" y="108"/>
                    </a:lnTo>
                    <a:lnTo>
                      <a:pt x="586" y="105"/>
                    </a:lnTo>
                    <a:lnTo>
                      <a:pt x="597" y="103"/>
                    </a:lnTo>
                    <a:lnTo>
                      <a:pt x="605" y="100"/>
                    </a:lnTo>
                    <a:lnTo>
                      <a:pt x="611" y="95"/>
                    </a:lnTo>
                    <a:lnTo>
                      <a:pt x="614" y="89"/>
                    </a:lnTo>
                    <a:lnTo>
                      <a:pt x="616" y="78"/>
                    </a:lnTo>
                    <a:lnTo>
                      <a:pt x="611" y="67"/>
                    </a:lnTo>
                    <a:lnTo>
                      <a:pt x="600" y="59"/>
                    </a:lnTo>
                    <a:lnTo>
                      <a:pt x="589" y="53"/>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33" name="Freeform 98"/>
              <p:cNvSpPr>
                <a:spLocks/>
              </p:cNvSpPr>
              <p:nvPr/>
            </p:nvSpPr>
            <p:spPr bwMode="auto">
              <a:xfrm>
                <a:off x="2821" y="3088"/>
                <a:ext cx="44" cy="17"/>
              </a:xfrm>
              <a:custGeom>
                <a:avLst/>
                <a:gdLst>
                  <a:gd name="T0" fmla="*/ 1 w 88"/>
                  <a:gd name="T1" fmla="*/ 0 h 35"/>
                  <a:gd name="T2" fmla="*/ 1 w 88"/>
                  <a:gd name="T3" fmla="*/ 0 h 35"/>
                  <a:gd name="T4" fmla="*/ 1 w 88"/>
                  <a:gd name="T5" fmla="*/ 0 h 35"/>
                  <a:gd name="T6" fmla="*/ 1 w 88"/>
                  <a:gd name="T7" fmla="*/ 0 h 35"/>
                  <a:gd name="T8" fmla="*/ 1 w 88"/>
                  <a:gd name="T9" fmla="*/ 0 h 35"/>
                  <a:gd name="T10" fmla="*/ 1 w 88"/>
                  <a:gd name="T11" fmla="*/ 0 h 35"/>
                  <a:gd name="T12" fmla="*/ 1 w 88"/>
                  <a:gd name="T13" fmla="*/ 0 h 35"/>
                  <a:gd name="T14" fmla="*/ 1 w 88"/>
                  <a:gd name="T15" fmla="*/ 0 h 35"/>
                  <a:gd name="T16" fmla="*/ 0 w 88"/>
                  <a:gd name="T17" fmla="*/ 0 h 35"/>
                  <a:gd name="T18" fmla="*/ 1 w 88"/>
                  <a:gd name="T19" fmla="*/ 0 h 35"/>
                  <a:gd name="T20" fmla="*/ 1 w 88"/>
                  <a:gd name="T21" fmla="*/ 0 h 35"/>
                  <a:gd name="T22" fmla="*/ 1 w 88"/>
                  <a:gd name="T23" fmla="*/ 0 h 35"/>
                  <a:gd name="T24" fmla="*/ 1 w 88"/>
                  <a:gd name="T25" fmla="*/ 0 h 35"/>
                  <a:gd name="T26" fmla="*/ 1 w 88"/>
                  <a:gd name="T27" fmla="*/ 0 h 35"/>
                  <a:gd name="T28" fmla="*/ 1 w 88"/>
                  <a:gd name="T29" fmla="*/ 0 h 35"/>
                  <a:gd name="T30" fmla="*/ 1 w 88"/>
                  <a:gd name="T31" fmla="*/ 0 h 35"/>
                  <a:gd name="T32" fmla="*/ 1 w 8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35"/>
                  <a:gd name="T53" fmla="*/ 88 w 8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35">
                    <a:moveTo>
                      <a:pt x="88" y="16"/>
                    </a:moveTo>
                    <a:lnTo>
                      <a:pt x="87" y="15"/>
                    </a:lnTo>
                    <a:lnTo>
                      <a:pt x="82" y="12"/>
                    </a:lnTo>
                    <a:lnTo>
                      <a:pt x="76" y="7"/>
                    </a:lnTo>
                    <a:lnTo>
                      <a:pt x="66" y="3"/>
                    </a:lnTo>
                    <a:lnTo>
                      <a:pt x="54" y="0"/>
                    </a:lnTo>
                    <a:lnTo>
                      <a:pt x="39" y="0"/>
                    </a:lnTo>
                    <a:lnTo>
                      <a:pt x="20" y="4"/>
                    </a:lnTo>
                    <a:lnTo>
                      <a:pt x="0" y="12"/>
                    </a:lnTo>
                    <a:lnTo>
                      <a:pt x="1" y="14"/>
                    </a:lnTo>
                    <a:lnTo>
                      <a:pt x="7" y="19"/>
                    </a:lnTo>
                    <a:lnTo>
                      <a:pt x="17" y="26"/>
                    </a:lnTo>
                    <a:lnTo>
                      <a:pt x="28" y="31"/>
                    </a:lnTo>
                    <a:lnTo>
                      <a:pt x="42" y="35"/>
                    </a:lnTo>
                    <a:lnTo>
                      <a:pt x="56" y="35"/>
                    </a:lnTo>
                    <a:lnTo>
                      <a:pt x="73" y="29"/>
                    </a:lnTo>
                    <a:lnTo>
                      <a:pt x="88" y="16"/>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34" name="Freeform 99"/>
              <p:cNvSpPr>
                <a:spLocks/>
              </p:cNvSpPr>
              <p:nvPr/>
            </p:nvSpPr>
            <p:spPr bwMode="auto">
              <a:xfrm>
                <a:off x="2687" y="3110"/>
                <a:ext cx="128" cy="39"/>
              </a:xfrm>
              <a:custGeom>
                <a:avLst/>
                <a:gdLst>
                  <a:gd name="T0" fmla="*/ 0 w 256"/>
                  <a:gd name="T1" fmla="*/ 0 h 80"/>
                  <a:gd name="T2" fmla="*/ 1 w 256"/>
                  <a:gd name="T3" fmla="*/ 0 h 80"/>
                  <a:gd name="T4" fmla="*/ 1 w 256"/>
                  <a:gd name="T5" fmla="*/ 0 h 80"/>
                  <a:gd name="T6" fmla="*/ 1 w 256"/>
                  <a:gd name="T7" fmla="*/ 0 h 80"/>
                  <a:gd name="T8" fmla="*/ 1 w 256"/>
                  <a:gd name="T9" fmla="*/ 0 h 80"/>
                  <a:gd name="T10" fmla="*/ 1 w 256"/>
                  <a:gd name="T11" fmla="*/ 0 h 80"/>
                  <a:gd name="T12" fmla="*/ 1 w 256"/>
                  <a:gd name="T13" fmla="*/ 0 h 80"/>
                  <a:gd name="T14" fmla="*/ 1 w 256"/>
                  <a:gd name="T15" fmla="*/ 0 h 80"/>
                  <a:gd name="T16" fmla="*/ 1 w 256"/>
                  <a:gd name="T17" fmla="*/ 0 h 80"/>
                  <a:gd name="T18" fmla="*/ 1 w 256"/>
                  <a:gd name="T19" fmla="*/ 0 h 80"/>
                  <a:gd name="T20" fmla="*/ 1 w 256"/>
                  <a:gd name="T21" fmla="*/ 0 h 80"/>
                  <a:gd name="T22" fmla="*/ 1 w 256"/>
                  <a:gd name="T23" fmla="*/ 0 h 80"/>
                  <a:gd name="T24" fmla="*/ 1 w 256"/>
                  <a:gd name="T25" fmla="*/ 0 h 80"/>
                  <a:gd name="T26" fmla="*/ 1 w 256"/>
                  <a:gd name="T27" fmla="*/ 0 h 80"/>
                  <a:gd name="T28" fmla="*/ 1 w 256"/>
                  <a:gd name="T29" fmla="*/ 0 h 80"/>
                  <a:gd name="T30" fmla="*/ 1 w 256"/>
                  <a:gd name="T31" fmla="*/ 0 h 80"/>
                  <a:gd name="T32" fmla="*/ 2 w 256"/>
                  <a:gd name="T33" fmla="*/ 0 h 80"/>
                  <a:gd name="T34" fmla="*/ 1 w 256"/>
                  <a:gd name="T35" fmla="*/ 0 h 80"/>
                  <a:gd name="T36" fmla="*/ 1 w 256"/>
                  <a:gd name="T37" fmla="*/ 0 h 80"/>
                  <a:gd name="T38" fmla="*/ 1 w 256"/>
                  <a:gd name="T39" fmla="*/ 0 h 80"/>
                  <a:gd name="T40" fmla="*/ 1 w 256"/>
                  <a:gd name="T41" fmla="*/ 0 h 80"/>
                  <a:gd name="T42" fmla="*/ 1 w 256"/>
                  <a:gd name="T43" fmla="*/ 0 h 80"/>
                  <a:gd name="T44" fmla="*/ 1 w 256"/>
                  <a:gd name="T45" fmla="*/ 0 h 80"/>
                  <a:gd name="T46" fmla="*/ 1 w 256"/>
                  <a:gd name="T47" fmla="*/ 0 h 80"/>
                  <a:gd name="T48" fmla="*/ 1 w 256"/>
                  <a:gd name="T49" fmla="*/ 0 h 80"/>
                  <a:gd name="T50" fmla="*/ 1 w 256"/>
                  <a:gd name="T51" fmla="*/ 0 h 80"/>
                  <a:gd name="T52" fmla="*/ 1 w 256"/>
                  <a:gd name="T53" fmla="*/ 0 h 80"/>
                  <a:gd name="T54" fmla="*/ 1 w 256"/>
                  <a:gd name="T55" fmla="*/ 0 h 80"/>
                  <a:gd name="T56" fmla="*/ 1 w 256"/>
                  <a:gd name="T57" fmla="*/ 0 h 80"/>
                  <a:gd name="T58" fmla="*/ 1 w 256"/>
                  <a:gd name="T59" fmla="*/ 0 h 80"/>
                  <a:gd name="T60" fmla="*/ 1 w 256"/>
                  <a:gd name="T61" fmla="*/ 0 h 80"/>
                  <a:gd name="T62" fmla="*/ 1 w 256"/>
                  <a:gd name="T63" fmla="*/ 0 h 80"/>
                  <a:gd name="T64" fmla="*/ 0 w 25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80"/>
                  <a:gd name="T101" fmla="*/ 256 w 25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80">
                    <a:moveTo>
                      <a:pt x="0" y="0"/>
                    </a:moveTo>
                    <a:lnTo>
                      <a:pt x="4" y="0"/>
                    </a:lnTo>
                    <a:lnTo>
                      <a:pt x="20" y="2"/>
                    </a:lnTo>
                    <a:lnTo>
                      <a:pt x="40" y="4"/>
                    </a:lnTo>
                    <a:lnTo>
                      <a:pt x="65" y="6"/>
                    </a:lnTo>
                    <a:lnTo>
                      <a:pt x="91" y="9"/>
                    </a:lnTo>
                    <a:lnTo>
                      <a:pt x="116" y="13"/>
                    </a:lnTo>
                    <a:lnTo>
                      <a:pt x="138" y="16"/>
                    </a:lnTo>
                    <a:lnTo>
                      <a:pt x="155" y="20"/>
                    </a:lnTo>
                    <a:lnTo>
                      <a:pt x="169" y="24"/>
                    </a:lnTo>
                    <a:lnTo>
                      <a:pt x="184" y="29"/>
                    </a:lnTo>
                    <a:lnTo>
                      <a:pt x="202" y="36"/>
                    </a:lnTo>
                    <a:lnTo>
                      <a:pt x="219" y="43"/>
                    </a:lnTo>
                    <a:lnTo>
                      <a:pt x="233" y="50"/>
                    </a:lnTo>
                    <a:lnTo>
                      <a:pt x="245" y="58"/>
                    </a:lnTo>
                    <a:lnTo>
                      <a:pt x="253" y="65"/>
                    </a:lnTo>
                    <a:lnTo>
                      <a:pt x="256" y="71"/>
                    </a:lnTo>
                    <a:lnTo>
                      <a:pt x="251" y="76"/>
                    </a:lnTo>
                    <a:lnTo>
                      <a:pt x="242" y="80"/>
                    </a:lnTo>
                    <a:lnTo>
                      <a:pt x="228" y="80"/>
                    </a:lnTo>
                    <a:lnTo>
                      <a:pt x="211" y="78"/>
                    </a:lnTo>
                    <a:lnTo>
                      <a:pt x="192" y="76"/>
                    </a:lnTo>
                    <a:lnTo>
                      <a:pt x="174" y="73"/>
                    </a:lnTo>
                    <a:lnTo>
                      <a:pt x="158" y="68"/>
                    </a:lnTo>
                    <a:lnTo>
                      <a:pt x="146" y="62"/>
                    </a:lnTo>
                    <a:lnTo>
                      <a:pt x="135" y="55"/>
                    </a:lnTo>
                    <a:lnTo>
                      <a:pt x="122" y="47"/>
                    </a:lnTo>
                    <a:lnTo>
                      <a:pt x="107" y="38"/>
                    </a:lnTo>
                    <a:lnTo>
                      <a:pt x="90" y="29"/>
                    </a:lnTo>
                    <a:lnTo>
                      <a:pt x="70" y="20"/>
                    </a:lnTo>
                    <a:lnTo>
                      <a:pt x="49" y="12"/>
                    </a:lnTo>
                    <a:lnTo>
                      <a:pt x="26" y="5"/>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35" name="Freeform 100"/>
              <p:cNvSpPr>
                <a:spLocks/>
              </p:cNvSpPr>
              <p:nvPr/>
            </p:nvSpPr>
            <p:spPr bwMode="auto">
              <a:xfrm>
                <a:off x="2626" y="3096"/>
                <a:ext cx="125" cy="86"/>
              </a:xfrm>
              <a:custGeom>
                <a:avLst/>
                <a:gdLst>
                  <a:gd name="T0" fmla="*/ 0 w 250"/>
                  <a:gd name="T1" fmla="*/ 0 h 173"/>
                  <a:gd name="T2" fmla="*/ 1 w 250"/>
                  <a:gd name="T3" fmla="*/ 0 h 173"/>
                  <a:gd name="T4" fmla="*/ 1 w 250"/>
                  <a:gd name="T5" fmla="*/ 0 h 173"/>
                  <a:gd name="T6" fmla="*/ 1 w 250"/>
                  <a:gd name="T7" fmla="*/ 0 h 173"/>
                  <a:gd name="T8" fmla="*/ 1 w 250"/>
                  <a:gd name="T9" fmla="*/ 0 h 173"/>
                  <a:gd name="T10" fmla="*/ 1 w 250"/>
                  <a:gd name="T11" fmla="*/ 0 h 173"/>
                  <a:gd name="T12" fmla="*/ 1 w 250"/>
                  <a:gd name="T13" fmla="*/ 0 h 173"/>
                  <a:gd name="T14" fmla="*/ 1 w 250"/>
                  <a:gd name="T15" fmla="*/ 0 h 173"/>
                  <a:gd name="T16" fmla="*/ 1 w 250"/>
                  <a:gd name="T17" fmla="*/ 0 h 173"/>
                  <a:gd name="T18" fmla="*/ 1 w 250"/>
                  <a:gd name="T19" fmla="*/ 0 h 173"/>
                  <a:gd name="T20" fmla="*/ 2 w 250"/>
                  <a:gd name="T21" fmla="*/ 0 h 173"/>
                  <a:gd name="T22" fmla="*/ 2 w 250"/>
                  <a:gd name="T23" fmla="*/ 0 h 173"/>
                  <a:gd name="T24" fmla="*/ 2 w 250"/>
                  <a:gd name="T25" fmla="*/ 0 h 173"/>
                  <a:gd name="T26" fmla="*/ 2 w 250"/>
                  <a:gd name="T27" fmla="*/ 0 h 173"/>
                  <a:gd name="T28" fmla="*/ 2 w 250"/>
                  <a:gd name="T29" fmla="*/ 0 h 173"/>
                  <a:gd name="T30" fmla="*/ 2 w 250"/>
                  <a:gd name="T31" fmla="*/ 0 h 173"/>
                  <a:gd name="T32" fmla="*/ 2 w 250"/>
                  <a:gd name="T33" fmla="*/ 0 h 173"/>
                  <a:gd name="T34" fmla="*/ 2 w 250"/>
                  <a:gd name="T35" fmla="*/ 0 h 173"/>
                  <a:gd name="T36" fmla="*/ 2 w 250"/>
                  <a:gd name="T37" fmla="*/ 0 h 173"/>
                  <a:gd name="T38" fmla="*/ 2 w 250"/>
                  <a:gd name="T39" fmla="*/ 0 h 173"/>
                  <a:gd name="T40" fmla="*/ 2 w 250"/>
                  <a:gd name="T41" fmla="*/ 1 h 173"/>
                  <a:gd name="T42" fmla="*/ 2 w 250"/>
                  <a:gd name="T43" fmla="*/ 1 h 173"/>
                  <a:gd name="T44" fmla="*/ 2 w 250"/>
                  <a:gd name="T45" fmla="*/ 1 h 173"/>
                  <a:gd name="T46" fmla="*/ 2 w 250"/>
                  <a:gd name="T47" fmla="*/ 1 h 173"/>
                  <a:gd name="T48" fmla="*/ 2 w 250"/>
                  <a:gd name="T49" fmla="*/ 1 h 173"/>
                  <a:gd name="T50" fmla="*/ 2 w 250"/>
                  <a:gd name="T51" fmla="*/ 1 h 173"/>
                  <a:gd name="T52" fmla="*/ 2 w 250"/>
                  <a:gd name="T53" fmla="*/ 1 h 173"/>
                  <a:gd name="T54" fmla="*/ 2 w 250"/>
                  <a:gd name="T55" fmla="*/ 1 h 173"/>
                  <a:gd name="T56" fmla="*/ 2 w 250"/>
                  <a:gd name="T57" fmla="*/ 1 h 173"/>
                  <a:gd name="T58" fmla="*/ 2 w 250"/>
                  <a:gd name="T59" fmla="*/ 1 h 173"/>
                  <a:gd name="T60" fmla="*/ 2 w 250"/>
                  <a:gd name="T61" fmla="*/ 1 h 173"/>
                  <a:gd name="T62" fmla="*/ 2 w 250"/>
                  <a:gd name="T63" fmla="*/ 1 h 173"/>
                  <a:gd name="T64" fmla="*/ 2 w 250"/>
                  <a:gd name="T65" fmla="*/ 0 h 173"/>
                  <a:gd name="T66" fmla="*/ 2 w 250"/>
                  <a:gd name="T67" fmla="*/ 0 h 173"/>
                  <a:gd name="T68" fmla="*/ 2 w 250"/>
                  <a:gd name="T69" fmla="*/ 0 h 173"/>
                  <a:gd name="T70" fmla="*/ 2 w 250"/>
                  <a:gd name="T71" fmla="*/ 0 h 173"/>
                  <a:gd name="T72" fmla="*/ 2 w 250"/>
                  <a:gd name="T73" fmla="*/ 0 h 173"/>
                  <a:gd name="T74" fmla="*/ 1 w 250"/>
                  <a:gd name="T75" fmla="*/ 0 h 173"/>
                  <a:gd name="T76" fmla="*/ 1 w 250"/>
                  <a:gd name="T77" fmla="*/ 0 h 173"/>
                  <a:gd name="T78" fmla="*/ 1 w 250"/>
                  <a:gd name="T79" fmla="*/ 0 h 173"/>
                  <a:gd name="T80" fmla="*/ 1 w 250"/>
                  <a:gd name="T81" fmla="*/ 0 h 173"/>
                  <a:gd name="T82" fmla="*/ 1 w 250"/>
                  <a:gd name="T83" fmla="*/ 0 h 173"/>
                  <a:gd name="T84" fmla="*/ 1 w 250"/>
                  <a:gd name="T85" fmla="*/ 0 h 173"/>
                  <a:gd name="T86" fmla="*/ 1 w 250"/>
                  <a:gd name="T87" fmla="*/ 0 h 173"/>
                  <a:gd name="T88" fmla="*/ 1 w 250"/>
                  <a:gd name="T89" fmla="*/ 0 h 173"/>
                  <a:gd name="T90" fmla="*/ 1 w 250"/>
                  <a:gd name="T91" fmla="*/ 0 h 173"/>
                  <a:gd name="T92" fmla="*/ 1 w 250"/>
                  <a:gd name="T93" fmla="*/ 0 h 173"/>
                  <a:gd name="T94" fmla="*/ 1 w 250"/>
                  <a:gd name="T95" fmla="*/ 0 h 173"/>
                  <a:gd name="T96" fmla="*/ 0 w 250"/>
                  <a:gd name="T97" fmla="*/ 0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
                  <a:gd name="T148" fmla="*/ 0 h 173"/>
                  <a:gd name="T149" fmla="*/ 250 w 250"/>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 h="173">
                    <a:moveTo>
                      <a:pt x="0" y="0"/>
                    </a:moveTo>
                    <a:lnTo>
                      <a:pt x="3" y="2"/>
                    </a:lnTo>
                    <a:lnTo>
                      <a:pt x="11" y="4"/>
                    </a:lnTo>
                    <a:lnTo>
                      <a:pt x="24" y="7"/>
                    </a:lnTo>
                    <a:lnTo>
                      <a:pt x="39" y="12"/>
                    </a:lnTo>
                    <a:lnTo>
                      <a:pt x="56" y="18"/>
                    </a:lnTo>
                    <a:lnTo>
                      <a:pt x="72" y="23"/>
                    </a:lnTo>
                    <a:lnTo>
                      <a:pt x="87" y="29"/>
                    </a:lnTo>
                    <a:lnTo>
                      <a:pt x="101" y="35"/>
                    </a:lnTo>
                    <a:lnTo>
                      <a:pt x="115" y="41"/>
                    </a:lnTo>
                    <a:lnTo>
                      <a:pt x="129" y="48"/>
                    </a:lnTo>
                    <a:lnTo>
                      <a:pt x="145" y="56"/>
                    </a:lnTo>
                    <a:lnTo>
                      <a:pt x="160" y="64"/>
                    </a:lnTo>
                    <a:lnTo>
                      <a:pt x="176" y="73"/>
                    </a:lnTo>
                    <a:lnTo>
                      <a:pt x="190" y="81"/>
                    </a:lnTo>
                    <a:lnTo>
                      <a:pt x="200" y="89"/>
                    </a:lnTo>
                    <a:lnTo>
                      <a:pt x="210" y="96"/>
                    </a:lnTo>
                    <a:lnTo>
                      <a:pt x="217" y="104"/>
                    </a:lnTo>
                    <a:lnTo>
                      <a:pt x="225" y="113"/>
                    </a:lnTo>
                    <a:lnTo>
                      <a:pt x="235" y="124"/>
                    </a:lnTo>
                    <a:lnTo>
                      <a:pt x="242" y="135"/>
                    </a:lnTo>
                    <a:lnTo>
                      <a:pt x="247" y="146"/>
                    </a:lnTo>
                    <a:lnTo>
                      <a:pt x="250" y="156"/>
                    </a:lnTo>
                    <a:lnTo>
                      <a:pt x="249" y="164"/>
                    </a:lnTo>
                    <a:lnTo>
                      <a:pt x="242" y="171"/>
                    </a:lnTo>
                    <a:lnTo>
                      <a:pt x="233" y="173"/>
                    </a:lnTo>
                    <a:lnTo>
                      <a:pt x="222" y="172"/>
                    </a:lnTo>
                    <a:lnTo>
                      <a:pt x="211" y="166"/>
                    </a:lnTo>
                    <a:lnTo>
                      <a:pt x="200" y="158"/>
                    </a:lnTo>
                    <a:lnTo>
                      <a:pt x="190" y="149"/>
                    </a:lnTo>
                    <a:lnTo>
                      <a:pt x="180" y="140"/>
                    </a:lnTo>
                    <a:lnTo>
                      <a:pt x="171" y="131"/>
                    </a:lnTo>
                    <a:lnTo>
                      <a:pt x="163" y="124"/>
                    </a:lnTo>
                    <a:lnTo>
                      <a:pt x="155" y="117"/>
                    </a:lnTo>
                    <a:lnTo>
                      <a:pt x="149" y="108"/>
                    </a:lnTo>
                    <a:lnTo>
                      <a:pt x="141" y="97"/>
                    </a:lnTo>
                    <a:lnTo>
                      <a:pt x="134" y="87"/>
                    </a:lnTo>
                    <a:lnTo>
                      <a:pt x="124" y="76"/>
                    </a:lnTo>
                    <a:lnTo>
                      <a:pt x="117" y="66"/>
                    </a:lnTo>
                    <a:lnTo>
                      <a:pt x="107" y="56"/>
                    </a:lnTo>
                    <a:lnTo>
                      <a:pt x="96" y="48"/>
                    </a:lnTo>
                    <a:lnTo>
                      <a:pt x="86" y="41"/>
                    </a:lnTo>
                    <a:lnTo>
                      <a:pt x="73" y="35"/>
                    </a:lnTo>
                    <a:lnTo>
                      <a:pt x="61" y="27"/>
                    </a:lnTo>
                    <a:lnTo>
                      <a:pt x="47" y="20"/>
                    </a:lnTo>
                    <a:lnTo>
                      <a:pt x="33" y="14"/>
                    </a:lnTo>
                    <a:lnTo>
                      <a:pt x="20" y="9"/>
                    </a:lnTo>
                    <a:lnTo>
                      <a:pt x="8" y="4"/>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36" name="Freeform 101"/>
              <p:cNvSpPr>
                <a:spLocks/>
              </p:cNvSpPr>
              <p:nvPr/>
            </p:nvSpPr>
            <p:spPr bwMode="auto">
              <a:xfrm>
                <a:off x="2606" y="3094"/>
                <a:ext cx="74" cy="119"/>
              </a:xfrm>
              <a:custGeom>
                <a:avLst/>
                <a:gdLst>
                  <a:gd name="T0" fmla="*/ 0 w 147"/>
                  <a:gd name="T1" fmla="*/ 0 h 237"/>
                  <a:gd name="T2" fmla="*/ 1 w 147"/>
                  <a:gd name="T3" fmla="*/ 1 h 237"/>
                  <a:gd name="T4" fmla="*/ 1 w 147"/>
                  <a:gd name="T5" fmla="*/ 1 h 237"/>
                  <a:gd name="T6" fmla="*/ 1 w 147"/>
                  <a:gd name="T7" fmla="*/ 1 h 237"/>
                  <a:gd name="T8" fmla="*/ 1 w 147"/>
                  <a:gd name="T9" fmla="*/ 1 h 237"/>
                  <a:gd name="T10" fmla="*/ 1 w 147"/>
                  <a:gd name="T11" fmla="*/ 1 h 237"/>
                  <a:gd name="T12" fmla="*/ 1 w 147"/>
                  <a:gd name="T13" fmla="*/ 1 h 237"/>
                  <a:gd name="T14" fmla="*/ 1 w 147"/>
                  <a:gd name="T15" fmla="*/ 1 h 237"/>
                  <a:gd name="T16" fmla="*/ 1 w 147"/>
                  <a:gd name="T17" fmla="*/ 1 h 237"/>
                  <a:gd name="T18" fmla="*/ 1 w 147"/>
                  <a:gd name="T19" fmla="*/ 1 h 237"/>
                  <a:gd name="T20" fmla="*/ 1 w 147"/>
                  <a:gd name="T21" fmla="*/ 1 h 237"/>
                  <a:gd name="T22" fmla="*/ 1 w 147"/>
                  <a:gd name="T23" fmla="*/ 1 h 237"/>
                  <a:gd name="T24" fmla="*/ 2 w 147"/>
                  <a:gd name="T25" fmla="*/ 1 h 237"/>
                  <a:gd name="T26" fmla="*/ 2 w 147"/>
                  <a:gd name="T27" fmla="*/ 1 h 237"/>
                  <a:gd name="T28" fmla="*/ 2 w 147"/>
                  <a:gd name="T29" fmla="*/ 1 h 237"/>
                  <a:gd name="T30" fmla="*/ 2 w 147"/>
                  <a:gd name="T31" fmla="*/ 2 h 237"/>
                  <a:gd name="T32" fmla="*/ 2 w 147"/>
                  <a:gd name="T33" fmla="*/ 2 h 237"/>
                  <a:gd name="T34" fmla="*/ 2 w 147"/>
                  <a:gd name="T35" fmla="*/ 2 h 237"/>
                  <a:gd name="T36" fmla="*/ 2 w 147"/>
                  <a:gd name="T37" fmla="*/ 2 h 237"/>
                  <a:gd name="T38" fmla="*/ 1 w 147"/>
                  <a:gd name="T39" fmla="*/ 2 h 237"/>
                  <a:gd name="T40" fmla="*/ 1 w 147"/>
                  <a:gd name="T41" fmla="*/ 2 h 237"/>
                  <a:gd name="T42" fmla="*/ 1 w 147"/>
                  <a:gd name="T43" fmla="*/ 2 h 237"/>
                  <a:gd name="T44" fmla="*/ 1 w 147"/>
                  <a:gd name="T45" fmla="*/ 2 h 237"/>
                  <a:gd name="T46" fmla="*/ 1 w 147"/>
                  <a:gd name="T47" fmla="*/ 2 h 237"/>
                  <a:gd name="T48" fmla="*/ 1 w 147"/>
                  <a:gd name="T49" fmla="*/ 2 h 237"/>
                  <a:gd name="T50" fmla="*/ 1 w 147"/>
                  <a:gd name="T51" fmla="*/ 2 h 237"/>
                  <a:gd name="T52" fmla="*/ 1 w 147"/>
                  <a:gd name="T53" fmla="*/ 2 h 237"/>
                  <a:gd name="T54" fmla="*/ 1 w 147"/>
                  <a:gd name="T55" fmla="*/ 2 h 237"/>
                  <a:gd name="T56" fmla="*/ 1 w 147"/>
                  <a:gd name="T57" fmla="*/ 2 h 237"/>
                  <a:gd name="T58" fmla="*/ 1 w 147"/>
                  <a:gd name="T59" fmla="*/ 2 h 237"/>
                  <a:gd name="T60" fmla="*/ 1 w 147"/>
                  <a:gd name="T61" fmla="*/ 1 h 237"/>
                  <a:gd name="T62" fmla="*/ 1 w 147"/>
                  <a:gd name="T63" fmla="*/ 1 h 237"/>
                  <a:gd name="T64" fmla="*/ 1 w 147"/>
                  <a:gd name="T65" fmla="*/ 1 h 237"/>
                  <a:gd name="T66" fmla="*/ 1 w 147"/>
                  <a:gd name="T67" fmla="*/ 1 h 237"/>
                  <a:gd name="T68" fmla="*/ 1 w 147"/>
                  <a:gd name="T69" fmla="*/ 1 h 237"/>
                  <a:gd name="T70" fmla="*/ 1 w 147"/>
                  <a:gd name="T71" fmla="*/ 1 h 237"/>
                  <a:gd name="T72" fmla="*/ 1 w 147"/>
                  <a:gd name="T73" fmla="*/ 1 h 237"/>
                  <a:gd name="T74" fmla="*/ 1 w 147"/>
                  <a:gd name="T75" fmla="*/ 1 h 237"/>
                  <a:gd name="T76" fmla="*/ 1 w 147"/>
                  <a:gd name="T77" fmla="*/ 1 h 237"/>
                  <a:gd name="T78" fmla="*/ 1 w 147"/>
                  <a:gd name="T79" fmla="*/ 1 h 237"/>
                  <a:gd name="T80" fmla="*/ 0 w 147"/>
                  <a:gd name="T81" fmla="*/ 0 h 2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237"/>
                  <a:gd name="T125" fmla="*/ 147 w 147"/>
                  <a:gd name="T126" fmla="*/ 237 h 2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237">
                    <a:moveTo>
                      <a:pt x="0" y="0"/>
                    </a:moveTo>
                    <a:lnTo>
                      <a:pt x="3" y="1"/>
                    </a:lnTo>
                    <a:lnTo>
                      <a:pt x="11" y="6"/>
                    </a:lnTo>
                    <a:lnTo>
                      <a:pt x="23" y="10"/>
                    </a:lnTo>
                    <a:lnTo>
                      <a:pt x="37" y="17"/>
                    </a:lnTo>
                    <a:lnTo>
                      <a:pt x="51" y="25"/>
                    </a:lnTo>
                    <a:lnTo>
                      <a:pt x="67" y="33"/>
                    </a:lnTo>
                    <a:lnTo>
                      <a:pt x="77" y="40"/>
                    </a:lnTo>
                    <a:lnTo>
                      <a:pt x="87" y="46"/>
                    </a:lnTo>
                    <a:lnTo>
                      <a:pt x="95" y="54"/>
                    </a:lnTo>
                    <a:lnTo>
                      <a:pt x="105" y="64"/>
                    </a:lnTo>
                    <a:lnTo>
                      <a:pt x="116" y="78"/>
                    </a:lnTo>
                    <a:lnTo>
                      <a:pt x="129" y="93"/>
                    </a:lnTo>
                    <a:lnTo>
                      <a:pt x="138" y="111"/>
                    </a:lnTo>
                    <a:lnTo>
                      <a:pt x="144" y="127"/>
                    </a:lnTo>
                    <a:lnTo>
                      <a:pt x="147" y="143"/>
                    </a:lnTo>
                    <a:lnTo>
                      <a:pt x="144" y="158"/>
                    </a:lnTo>
                    <a:lnTo>
                      <a:pt x="138" y="172"/>
                    </a:lnTo>
                    <a:lnTo>
                      <a:pt x="130" y="183"/>
                    </a:lnTo>
                    <a:lnTo>
                      <a:pt x="124" y="195"/>
                    </a:lnTo>
                    <a:lnTo>
                      <a:pt x="116" y="206"/>
                    </a:lnTo>
                    <a:lnTo>
                      <a:pt x="107" y="215"/>
                    </a:lnTo>
                    <a:lnTo>
                      <a:pt x="99" y="223"/>
                    </a:lnTo>
                    <a:lnTo>
                      <a:pt x="90" y="231"/>
                    </a:lnTo>
                    <a:lnTo>
                      <a:pt x="79" y="237"/>
                    </a:lnTo>
                    <a:lnTo>
                      <a:pt x="77" y="228"/>
                    </a:lnTo>
                    <a:lnTo>
                      <a:pt x="73" y="206"/>
                    </a:lnTo>
                    <a:lnTo>
                      <a:pt x="71" y="180"/>
                    </a:lnTo>
                    <a:lnTo>
                      <a:pt x="73" y="158"/>
                    </a:lnTo>
                    <a:lnTo>
                      <a:pt x="77" y="137"/>
                    </a:lnTo>
                    <a:lnTo>
                      <a:pt x="79" y="109"/>
                    </a:lnTo>
                    <a:lnTo>
                      <a:pt x="76" y="83"/>
                    </a:lnTo>
                    <a:lnTo>
                      <a:pt x="70" y="63"/>
                    </a:lnTo>
                    <a:lnTo>
                      <a:pt x="64" y="55"/>
                    </a:lnTo>
                    <a:lnTo>
                      <a:pt x="57" y="47"/>
                    </a:lnTo>
                    <a:lnTo>
                      <a:pt x="50" y="39"/>
                    </a:lnTo>
                    <a:lnTo>
                      <a:pt x="42" y="31"/>
                    </a:lnTo>
                    <a:lnTo>
                      <a:pt x="32" y="23"/>
                    </a:lnTo>
                    <a:lnTo>
                      <a:pt x="23" y="15"/>
                    </a:lnTo>
                    <a:lnTo>
                      <a:pt x="12" y="7"/>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37" name="Freeform 102"/>
              <p:cNvSpPr>
                <a:spLocks/>
              </p:cNvSpPr>
              <p:nvPr/>
            </p:nvSpPr>
            <p:spPr bwMode="auto">
              <a:xfrm>
                <a:off x="2508" y="3092"/>
                <a:ext cx="130" cy="92"/>
              </a:xfrm>
              <a:custGeom>
                <a:avLst/>
                <a:gdLst>
                  <a:gd name="T0" fmla="*/ 1 w 260"/>
                  <a:gd name="T1" fmla="*/ 0 h 185"/>
                  <a:gd name="T2" fmla="*/ 1 w 260"/>
                  <a:gd name="T3" fmla="*/ 0 h 185"/>
                  <a:gd name="T4" fmla="*/ 1 w 260"/>
                  <a:gd name="T5" fmla="*/ 0 h 185"/>
                  <a:gd name="T6" fmla="*/ 1 w 260"/>
                  <a:gd name="T7" fmla="*/ 0 h 185"/>
                  <a:gd name="T8" fmla="*/ 1 w 260"/>
                  <a:gd name="T9" fmla="*/ 0 h 185"/>
                  <a:gd name="T10" fmla="*/ 1 w 260"/>
                  <a:gd name="T11" fmla="*/ 0 h 185"/>
                  <a:gd name="T12" fmla="*/ 1 w 260"/>
                  <a:gd name="T13" fmla="*/ 0 h 185"/>
                  <a:gd name="T14" fmla="*/ 1 w 260"/>
                  <a:gd name="T15" fmla="*/ 0 h 185"/>
                  <a:gd name="T16" fmla="*/ 1 w 260"/>
                  <a:gd name="T17" fmla="*/ 0 h 185"/>
                  <a:gd name="T18" fmla="*/ 1 w 260"/>
                  <a:gd name="T19" fmla="*/ 1 h 185"/>
                  <a:gd name="T20" fmla="*/ 1 w 260"/>
                  <a:gd name="T21" fmla="*/ 1 h 185"/>
                  <a:gd name="T22" fmla="*/ 1 w 260"/>
                  <a:gd name="T23" fmla="*/ 1 h 185"/>
                  <a:gd name="T24" fmla="*/ 1 w 260"/>
                  <a:gd name="T25" fmla="*/ 1 h 185"/>
                  <a:gd name="T26" fmla="*/ 1 w 260"/>
                  <a:gd name="T27" fmla="*/ 1 h 185"/>
                  <a:gd name="T28" fmla="*/ 1 w 260"/>
                  <a:gd name="T29" fmla="*/ 1 h 185"/>
                  <a:gd name="T30" fmla="*/ 1 w 260"/>
                  <a:gd name="T31" fmla="*/ 0 h 185"/>
                  <a:gd name="T32" fmla="*/ 1 w 260"/>
                  <a:gd name="T33" fmla="*/ 0 h 185"/>
                  <a:gd name="T34" fmla="*/ 1 w 260"/>
                  <a:gd name="T35" fmla="*/ 0 h 185"/>
                  <a:gd name="T36" fmla="*/ 1 w 260"/>
                  <a:gd name="T37" fmla="*/ 0 h 185"/>
                  <a:gd name="T38" fmla="*/ 1 w 260"/>
                  <a:gd name="T39" fmla="*/ 0 h 185"/>
                  <a:gd name="T40" fmla="*/ 1 w 260"/>
                  <a:gd name="T41" fmla="*/ 0 h 185"/>
                  <a:gd name="T42" fmla="*/ 1 w 260"/>
                  <a:gd name="T43" fmla="*/ 1 h 185"/>
                  <a:gd name="T44" fmla="*/ 1 w 260"/>
                  <a:gd name="T45" fmla="*/ 1 h 185"/>
                  <a:gd name="T46" fmla="*/ 1 w 260"/>
                  <a:gd name="T47" fmla="*/ 1 h 185"/>
                  <a:gd name="T48" fmla="*/ 1 w 260"/>
                  <a:gd name="T49" fmla="*/ 1 h 185"/>
                  <a:gd name="T50" fmla="*/ 1 w 260"/>
                  <a:gd name="T51" fmla="*/ 0 h 185"/>
                  <a:gd name="T52" fmla="*/ 1 w 260"/>
                  <a:gd name="T53" fmla="*/ 0 h 185"/>
                  <a:gd name="T54" fmla="*/ 1 w 260"/>
                  <a:gd name="T55" fmla="*/ 0 h 185"/>
                  <a:gd name="T56" fmla="*/ 1 w 260"/>
                  <a:gd name="T57" fmla="*/ 0 h 185"/>
                  <a:gd name="T58" fmla="*/ 1 w 260"/>
                  <a:gd name="T59" fmla="*/ 0 h 185"/>
                  <a:gd name="T60" fmla="*/ 1 w 260"/>
                  <a:gd name="T61" fmla="*/ 0 h 185"/>
                  <a:gd name="T62" fmla="*/ 1 w 260"/>
                  <a:gd name="T63" fmla="*/ 0 h 185"/>
                  <a:gd name="T64" fmla="*/ 1 w 260"/>
                  <a:gd name="T65" fmla="*/ 0 h 185"/>
                  <a:gd name="T66" fmla="*/ 1 w 260"/>
                  <a:gd name="T67" fmla="*/ 0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185"/>
                  <a:gd name="T104" fmla="*/ 260 w 260"/>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185">
                    <a:moveTo>
                      <a:pt x="0" y="10"/>
                    </a:moveTo>
                    <a:lnTo>
                      <a:pt x="3" y="8"/>
                    </a:lnTo>
                    <a:lnTo>
                      <a:pt x="14" y="7"/>
                    </a:lnTo>
                    <a:lnTo>
                      <a:pt x="28" y="5"/>
                    </a:lnTo>
                    <a:lnTo>
                      <a:pt x="47" y="3"/>
                    </a:lnTo>
                    <a:lnTo>
                      <a:pt x="66" y="0"/>
                    </a:lnTo>
                    <a:lnTo>
                      <a:pt x="87" y="0"/>
                    </a:lnTo>
                    <a:lnTo>
                      <a:pt x="107" y="0"/>
                    </a:lnTo>
                    <a:lnTo>
                      <a:pt x="125" y="3"/>
                    </a:lnTo>
                    <a:lnTo>
                      <a:pt x="138" y="6"/>
                    </a:lnTo>
                    <a:lnTo>
                      <a:pt x="154" y="10"/>
                    </a:lnTo>
                    <a:lnTo>
                      <a:pt x="168" y="14"/>
                    </a:lnTo>
                    <a:lnTo>
                      <a:pt x="182" y="20"/>
                    </a:lnTo>
                    <a:lnTo>
                      <a:pt x="197" y="28"/>
                    </a:lnTo>
                    <a:lnTo>
                      <a:pt x="210" y="37"/>
                    </a:lnTo>
                    <a:lnTo>
                      <a:pt x="222" y="49"/>
                    </a:lnTo>
                    <a:lnTo>
                      <a:pt x="235" y="63"/>
                    </a:lnTo>
                    <a:lnTo>
                      <a:pt x="252" y="91"/>
                    </a:lnTo>
                    <a:lnTo>
                      <a:pt x="260" y="117"/>
                    </a:lnTo>
                    <a:lnTo>
                      <a:pt x="253" y="140"/>
                    </a:lnTo>
                    <a:lnTo>
                      <a:pt x="236" y="163"/>
                    </a:lnTo>
                    <a:lnTo>
                      <a:pt x="222" y="173"/>
                    </a:lnTo>
                    <a:lnTo>
                      <a:pt x="205" y="180"/>
                    </a:lnTo>
                    <a:lnTo>
                      <a:pt x="185" y="185"/>
                    </a:lnTo>
                    <a:lnTo>
                      <a:pt x="163" y="185"/>
                    </a:lnTo>
                    <a:lnTo>
                      <a:pt x="143" y="181"/>
                    </a:lnTo>
                    <a:lnTo>
                      <a:pt x="125" y="175"/>
                    </a:lnTo>
                    <a:lnTo>
                      <a:pt x="109" y="166"/>
                    </a:lnTo>
                    <a:lnTo>
                      <a:pt x="98" y="155"/>
                    </a:lnTo>
                    <a:lnTo>
                      <a:pt x="92" y="141"/>
                    </a:lnTo>
                    <a:lnTo>
                      <a:pt x="89" y="128"/>
                    </a:lnTo>
                    <a:lnTo>
                      <a:pt x="89" y="116"/>
                    </a:lnTo>
                    <a:lnTo>
                      <a:pt x="93" y="105"/>
                    </a:lnTo>
                    <a:lnTo>
                      <a:pt x="101" y="96"/>
                    </a:lnTo>
                    <a:lnTo>
                      <a:pt x="115" y="88"/>
                    </a:lnTo>
                    <a:lnTo>
                      <a:pt x="131" y="83"/>
                    </a:lnTo>
                    <a:lnTo>
                      <a:pt x="152" y="82"/>
                    </a:lnTo>
                    <a:lnTo>
                      <a:pt x="151" y="83"/>
                    </a:lnTo>
                    <a:lnTo>
                      <a:pt x="145" y="88"/>
                    </a:lnTo>
                    <a:lnTo>
                      <a:pt x="138" y="94"/>
                    </a:lnTo>
                    <a:lnTo>
                      <a:pt x="132" y="102"/>
                    </a:lnTo>
                    <a:lnTo>
                      <a:pt x="126" y="110"/>
                    </a:lnTo>
                    <a:lnTo>
                      <a:pt x="125" y="119"/>
                    </a:lnTo>
                    <a:lnTo>
                      <a:pt x="128" y="129"/>
                    </a:lnTo>
                    <a:lnTo>
                      <a:pt x="138" y="139"/>
                    </a:lnTo>
                    <a:lnTo>
                      <a:pt x="151" y="146"/>
                    </a:lnTo>
                    <a:lnTo>
                      <a:pt x="162" y="147"/>
                    </a:lnTo>
                    <a:lnTo>
                      <a:pt x="173" y="146"/>
                    </a:lnTo>
                    <a:lnTo>
                      <a:pt x="182" y="141"/>
                    </a:lnTo>
                    <a:lnTo>
                      <a:pt x="190" y="133"/>
                    </a:lnTo>
                    <a:lnTo>
                      <a:pt x="196" y="122"/>
                    </a:lnTo>
                    <a:lnTo>
                      <a:pt x="199" y="111"/>
                    </a:lnTo>
                    <a:lnTo>
                      <a:pt x="199" y="97"/>
                    </a:lnTo>
                    <a:lnTo>
                      <a:pt x="196" y="87"/>
                    </a:lnTo>
                    <a:lnTo>
                      <a:pt x="191" y="76"/>
                    </a:lnTo>
                    <a:lnTo>
                      <a:pt x="182" y="64"/>
                    </a:lnTo>
                    <a:lnTo>
                      <a:pt x="171" y="52"/>
                    </a:lnTo>
                    <a:lnTo>
                      <a:pt x="157" y="41"/>
                    </a:lnTo>
                    <a:lnTo>
                      <a:pt x="143" y="31"/>
                    </a:lnTo>
                    <a:lnTo>
                      <a:pt x="129" y="23"/>
                    </a:lnTo>
                    <a:lnTo>
                      <a:pt x="115" y="18"/>
                    </a:lnTo>
                    <a:lnTo>
                      <a:pt x="104" y="14"/>
                    </a:lnTo>
                    <a:lnTo>
                      <a:pt x="90" y="12"/>
                    </a:lnTo>
                    <a:lnTo>
                      <a:pt x="78" y="10"/>
                    </a:lnTo>
                    <a:lnTo>
                      <a:pt x="62" y="8"/>
                    </a:lnTo>
                    <a:lnTo>
                      <a:pt x="48" y="7"/>
                    </a:lnTo>
                    <a:lnTo>
                      <a:pt x="33" y="7"/>
                    </a:lnTo>
                    <a:lnTo>
                      <a:pt x="16" y="7"/>
                    </a:lnTo>
                    <a:lnTo>
                      <a:pt x="0" y="1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38" name="Freeform 103"/>
              <p:cNvSpPr>
                <a:spLocks/>
              </p:cNvSpPr>
              <p:nvPr/>
            </p:nvSpPr>
            <p:spPr bwMode="auto">
              <a:xfrm>
                <a:off x="2787" y="3111"/>
                <a:ext cx="136" cy="81"/>
              </a:xfrm>
              <a:custGeom>
                <a:avLst/>
                <a:gdLst>
                  <a:gd name="T0" fmla="*/ 0 w 274"/>
                  <a:gd name="T1" fmla="*/ 0 h 161"/>
                  <a:gd name="T2" fmla="*/ 0 w 274"/>
                  <a:gd name="T3" fmla="*/ 0 h 161"/>
                  <a:gd name="T4" fmla="*/ 0 w 274"/>
                  <a:gd name="T5" fmla="*/ 1 h 161"/>
                  <a:gd name="T6" fmla="*/ 1 w 274"/>
                  <a:gd name="T7" fmla="*/ 1 h 161"/>
                  <a:gd name="T8" fmla="*/ 1 w 274"/>
                  <a:gd name="T9" fmla="*/ 1 h 161"/>
                  <a:gd name="T10" fmla="*/ 1 w 274"/>
                  <a:gd name="T11" fmla="*/ 1 h 161"/>
                  <a:gd name="T12" fmla="*/ 1 w 274"/>
                  <a:gd name="T13" fmla="*/ 1 h 161"/>
                  <a:gd name="T14" fmla="*/ 2 w 274"/>
                  <a:gd name="T15" fmla="*/ 1 h 161"/>
                  <a:gd name="T16" fmla="*/ 2 w 274"/>
                  <a:gd name="T17" fmla="*/ 2 h 161"/>
                  <a:gd name="T18" fmla="*/ 1 w 274"/>
                  <a:gd name="T19" fmla="*/ 2 h 161"/>
                  <a:gd name="T20" fmla="*/ 1 w 274"/>
                  <a:gd name="T21" fmla="*/ 2 h 161"/>
                  <a:gd name="T22" fmla="*/ 1 w 274"/>
                  <a:gd name="T23" fmla="*/ 2 h 161"/>
                  <a:gd name="T24" fmla="*/ 0 w 274"/>
                  <a:gd name="T25" fmla="*/ 2 h 161"/>
                  <a:gd name="T26" fmla="*/ 0 w 274"/>
                  <a:gd name="T27" fmla="*/ 1 h 161"/>
                  <a:gd name="T28" fmla="*/ 0 w 274"/>
                  <a:gd name="T29" fmla="*/ 1 h 161"/>
                  <a:gd name="T30" fmla="*/ 0 w 274"/>
                  <a:gd name="T31" fmla="*/ 1 h 161"/>
                  <a:gd name="T32" fmla="*/ 0 w 274"/>
                  <a:gd name="T33" fmla="*/ 1 h 161"/>
                  <a:gd name="T34" fmla="*/ 1 w 274"/>
                  <a:gd name="T35" fmla="*/ 1 h 161"/>
                  <a:gd name="T36" fmla="*/ 1 w 274"/>
                  <a:gd name="T37" fmla="*/ 1 h 161"/>
                  <a:gd name="T38" fmla="*/ 1 w 274"/>
                  <a:gd name="T39" fmla="*/ 1 h 161"/>
                  <a:gd name="T40" fmla="*/ 1 w 274"/>
                  <a:gd name="T41" fmla="*/ 1 h 161"/>
                  <a:gd name="T42" fmla="*/ 1 w 274"/>
                  <a:gd name="T43" fmla="*/ 1 h 161"/>
                  <a:gd name="T44" fmla="*/ 1 w 274"/>
                  <a:gd name="T45" fmla="*/ 1 h 161"/>
                  <a:gd name="T46" fmla="*/ 1 w 274"/>
                  <a:gd name="T47" fmla="*/ 1 h 161"/>
                  <a:gd name="T48" fmla="*/ 0 w 274"/>
                  <a:gd name="T49" fmla="*/ 1 h 161"/>
                  <a:gd name="T50" fmla="*/ 0 w 274"/>
                  <a:gd name="T51" fmla="*/ 1 h 161"/>
                  <a:gd name="T52" fmla="*/ 0 w 274"/>
                  <a:gd name="T53" fmla="*/ 1 h 161"/>
                  <a:gd name="T54" fmla="*/ 0 w 274"/>
                  <a:gd name="T55" fmla="*/ 1 h 161"/>
                  <a:gd name="T56" fmla="*/ 1 w 274"/>
                  <a:gd name="T57" fmla="*/ 2 h 161"/>
                  <a:gd name="T58" fmla="*/ 1 w 274"/>
                  <a:gd name="T59" fmla="*/ 2 h 161"/>
                  <a:gd name="T60" fmla="*/ 1 w 274"/>
                  <a:gd name="T61" fmla="*/ 2 h 161"/>
                  <a:gd name="T62" fmla="*/ 1 w 274"/>
                  <a:gd name="T63" fmla="*/ 1 h 161"/>
                  <a:gd name="T64" fmla="*/ 1 w 274"/>
                  <a:gd name="T65" fmla="*/ 1 h 161"/>
                  <a:gd name="T66" fmla="*/ 1 w 274"/>
                  <a:gd name="T67" fmla="*/ 1 h 161"/>
                  <a:gd name="T68" fmla="*/ 1 w 274"/>
                  <a:gd name="T69" fmla="*/ 1 h 161"/>
                  <a:gd name="T70" fmla="*/ 1 w 274"/>
                  <a:gd name="T71" fmla="*/ 1 h 161"/>
                  <a:gd name="T72" fmla="*/ 0 w 274"/>
                  <a:gd name="T73" fmla="*/ 1 h 161"/>
                  <a:gd name="T74" fmla="*/ 0 w 274"/>
                  <a:gd name="T75" fmla="*/ 1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4"/>
                  <a:gd name="T115" fmla="*/ 0 h 161"/>
                  <a:gd name="T116" fmla="*/ 274 w 274"/>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4" h="161">
                    <a:moveTo>
                      <a:pt x="0" y="0"/>
                    </a:moveTo>
                    <a:lnTo>
                      <a:pt x="5" y="0"/>
                    </a:lnTo>
                    <a:lnTo>
                      <a:pt x="18" y="0"/>
                    </a:lnTo>
                    <a:lnTo>
                      <a:pt x="36" y="0"/>
                    </a:lnTo>
                    <a:lnTo>
                      <a:pt x="59" y="0"/>
                    </a:lnTo>
                    <a:lnTo>
                      <a:pt x="83" y="1"/>
                    </a:lnTo>
                    <a:lnTo>
                      <a:pt x="108" y="3"/>
                    </a:lnTo>
                    <a:lnTo>
                      <a:pt x="128" y="5"/>
                    </a:lnTo>
                    <a:lnTo>
                      <a:pt x="145" y="9"/>
                    </a:lnTo>
                    <a:lnTo>
                      <a:pt x="162" y="15"/>
                    </a:lnTo>
                    <a:lnTo>
                      <a:pt x="182" y="21"/>
                    </a:lnTo>
                    <a:lnTo>
                      <a:pt x="205" y="32"/>
                    </a:lnTo>
                    <a:lnTo>
                      <a:pt x="229" y="43"/>
                    </a:lnTo>
                    <a:lnTo>
                      <a:pt x="249" y="57"/>
                    </a:lnTo>
                    <a:lnTo>
                      <a:pt x="264" y="74"/>
                    </a:lnTo>
                    <a:lnTo>
                      <a:pt x="274" y="95"/>
                    </a:lnTo>
                    <a:lnTo>
                      <a:pt x="272" y="118"/>
                    </a:lnTo>
                    <a:lnTo>
                      <a:pt x="261" y="140"/>
                    </a:lnTo>
                    <a:lnTo>
                      <a:pt x="244" y="154"/>
                    </a:lnTo>
                    <a:lnTo>
                      <a:pt x="222" y="160"/>
                    </a:lnTo>
                    <a:lnTo>
                      <a:pt x="199" y="161"/>
                    </a:lnTo>
                    <a:lnTo>
                      <a:pt x="174" y="157"/>
                    </a:lnTo>
                    <a:lnTo>
                      <a:pt x="151" y="150"/>
                    </a:lnTo>
                    <a:lnTo>
                      <a:pt x="131" y="144"/>
                    </a:lnTo>
                    <a:lnTo>
                      <a:pt x="117" y="137"/>
                    </a:lnTo>
                    <a:lnTo>
                      <a:pt x="104" y="130"/>
                    </a:lnTo>
                    <a:lnTo>
                      <a:pt x="94" y="120"/>
                    </a:lnTo>
                    <a:lnTo>
                      <a:pt x="83" y="110"/>
                    </a:lnTo>
                    <a:lnTo>
                      <a:pt x="73" y="97"/>
                    </a:lnTo>
                    <a:lnTo>
                      <a:pt x="69" y="86"/>
                    </a:lnTo>
                    <a:lnTo>
                      <a:pt x="69" y="74"/>
                    </a:lnTo>
                    <a:lnTo>
                      <a:pt x="73" y="64"/>
                    </a:lnTo>
                    <a:lnTo>
                      <a:pt x="84" y="55"/>
                    </a:lnTo>
                    <a:lnTo>
                      <a:pt x="100" y="50"/>
                    </a:lnTo>
                    <a:lnTo>
                      <a:pt x="118" y="50"/>
                    </a:lnTo>
                    <a:lnTo>
                      <a:pt x="137" y="54"/>
                    </a:lnTo>
                    <a:lnTo>
                      <a:pt x="154" y="61"/>
                    </a:lnTo>
                    <a:lnTo>
                      <a:pt x="165" y="70"/>
                    </a:lnTo>
                    <a:lnTo>
                      <a:pt x="171" y="80"/>
                    </a:lnTo>
                    <a:lnTo>
                      <a:pt x="170" y="89"/>
                    </a:lnTo>
                    <a:lnTo>
                      <a:pt x="157" y="99"/>
                    </a:lnTo>
                    <a:lnTo>
                      <a:pt x="154" y="97"/>
                    </a:lnTo>
                    <a:lnTo>
                      <a:pt x="149" y="93"/>
                    </a:lnTo>
                    <a:lnTo>
                      <a:pt x="145" y="86"/>
                    </a:lnTo>
                    <a:lnTo>
                      <a:pt x="145" y="77"/>
                    </a:lnTo>
                    <a:lnTo>
                      <a:pt x="145" y="72"/>
                    </a:lnTo>
                    <a:lnTo>
                      <a:pt x="140" y="70"/>
                    </a:lnTo>
                    <a:lnTo>
                      <a:pt x="132" y="69"/>
                    </a:lnTo>
                    <a:lnTo>
                      <a:pt x="125" y="69"/>
                    </a:lnTo>
                    <a:lnTo>
                      <a:pt x="117" y="70"/>
                    </a:lnTo>
                    <a:lnTo>
                      <a:pt x="109" y="74"/>
                    </a:lnTo>
                    <a:lnTo>
                      <a:pt x="103" y="79"/>
                    </a:lnTo>
                    <a:lnTo>
                      <a:pt x="101" y="87"/>
                    </a:lnTo>
                    <a:lnTo>
                      <a:pt x="103" y="96"/>
                    </a:lnTo>
                    <a:lnTo>
                      <a:pt x="106" y="106"/>
                    </a:lnTo>
                    <a:lnTo>
                      <a:pt x="112" y="115"/>
                    </a:lnTo>
                    <a:lnTo>
                      <a:pt x="120" y="123"/>
                    </a:lnTo>
                    <a:lnTo>
                      <a:pt x="129" y="131"/>
                    </a:lnTo>
                    <a:lnTo>
                      <a:pt x="142" y="135"/>
                    </a:lnTo>
                    <a:lnTo>
                      <a:pt x="156" y="139"/>
                    </a:lnTo>
                    <a:lnTo>
                      <a:pt x="173" y="139"/>
                    </a:lnTo>
                    <a:lnTo>
                      <a:pt x="190" y="135"/>
                    </a:lnTo>
                    <a:lnTo>
                      <a:pt x="202" y="130"/>
                    </a:lnTo>
                    <a:lnTo>
                      <a:pt x="215" y="123"/>
                    </a:lnTo>
                    <a:lnTo>
                      <a:pt x="222" y="112"/>
                    </a:lnTo>
                    <a:lnTo>
                      <a:pt x="227" y="102"/>
                    </a:lnTo>
                    <a:lnTo>
                      <a:pt x="227" y="92"/>
                    </a:lnTo>
                    <a:lnTo>
                      <a:pt x="225" y="80"/>
                    </a:lnTo>
                    <a:lnTo>
                      <a:pt x="218" y="69"/>
                    </a:lnTo>
                    <a:lnTo>
                      <a:pt x="198" y="49"/>
                    </a:lnTo>
                    <a:lnTo>
                      <a:pt x="173" y="34"/>
                    </a:lnTo>
                    <a:lnTo>
                      <a:pt x="145" y="23"/>
                    </a:lnTo>
                    <a:lnTo>
                      <a:pt x="115" y="13"/>
                    </a:lnTo>
                    <a:lnTo>
                      <a:pt x="84" y="8"/>
                    </a:lnTo>
                    <a:lnTo>
                      <a:pt x="55" y="3"/>
                    </a:lnTo>
                    <a:lnTo>
                      <a:pt x="27" y="1"/>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grpSp>
        <p:grpSp>
          <p:nvGrpSpPr>
            <p:cNvPr id="17421" name="Group 104"/>
            <p:cNvGrpSpPr>
              <a:grpSpLocks/>
            </p:cNvGrpSpPr>
            <p:nvPr/>
          </p:nvGrpSpPr>
          <p:grpSpPr bwMode="auto">
            <a:xfrm rot="11027682" flipV="1">
              <a:off x="2514" y="1398"/>
              <a:ext cx="316" cy="132"/>
              <a:chOff x="2437" y="3024"/>
              <a:chExt cx="486" cy="189"/>
            </a:xfrm>
          </p:grpSpPr>
          <p:sp>
            <p:nvSpPr>
              <p:cNvPr id="17425" name="Freeform 105"/>
              <p:cNvSpPr>
                <a:spLocks/>
              </p:cNvSpPr>
              <p:nvPr/>
            </p:nvSpPr>
            <p:spPr bwMode="auto">
              <a:xfrm>
                <a:off x="2437" y="3024"/>
                <a:ext cx="380" cy="119"/>
              </a:xfrm>
              <a:custGeom>
                <a:avLst/>
                <a:gdLst>
                  <a:gd name="T0" fmla="*/ 5 w 760"/>
                  <a:gd name="T1" fmla="*/ 0 h 239"/>
                  <a:gd name="T2" fmla="*/ 6 w 760"/>
                  <a:gd name="T3" fmla="*/ 0 h 239"/>
                  <a:gd name="T4" fmla="*/ 6 w 760"/>
                  <a:gd name="T5" fmla="*/ 0 h 239"/>
                  <a:gd name="T6" fmla="*/ 6 w 760"/>
                  <a:gd name="T7" fmla="*/ 0 h 239"/>
                  <a:gd name="T8" fmla="*/ 5 w 760"/>
                  <a:gd name="T9" fmla="*/ 0 h 239"/>
                  <a:gd name="T10" fmla="*/ 5 w 760"/>
                  <a:gd name="T11" fmla="*/ 1 h 239"/>
                  <a:gd name="T12" fmla="*/ 3 w 760"/>
                  <a:gd name="T13" fmla="*/ 0 h 239"/>
                  <a:gd name="T14" fmla="*/ 3 w 760"/>
                  <a:gd name="T15" fmla="*/ 0 h 239"/>
                  <a:gd name="T16" fmla="*/ 5 w 760"/>
                  <a:gd name="T17" fmla="*/ 0 h 239"/>
                  <a:gd name="T18" fmla="*/ 6 w 760"/>
                  <a:gd name="T19" fmla="*/ 0 h 239"/>
                  <a:gd name="T20" fmla="*/ 6 w 760"/>
                  <a:gd name="T21" fmla="*/ 0 h 239"/>
                  <a:gd name="T22" fmla="*/ 6 w 760"/>
                  <a:gd name="T23" fmla="*/ 1 h 239"/>
                  <a:gd name="T24" fmla="*/ 6 w 760"/>
                  <a:gd name="T25" fmla="*/ 1 h 239"/>
                  <a:gd name="T26" fmla="*/ 5 w 760"/>
                  <a:gd name="T27" fmla="*/ 1 h 239"/>
                  <a:gd name="T28" fmla="*/ 3 w 760"/>
                  <a:gd name="T29" fmla="*/ 1 h 239"/>
                  <a:gd name="T30" fmla="*/ 3 w 760"/>
                  <a:gd name="T31" fmla="*/ 1 h 239"/>
                  <a:gd name="T32" fmla="*/ 3 w 760"/>
                  <a:gd name="T33" fmla="*/ 0 h 239"/>
                  <a:gd name="T34" fmla="*/ 2 w 760"/>
                  <a:gd name="T35" fmla="*/ 0 h 239"/>
                  <a:gd name="T36" fmla="*/ 1 w 760"/>
                  <a:gd name="T37" fmla="*/ 0 h 239"/>
                  <a:gd name="T38" fmla="*/ 1 w 760"/>
                  <a:gd name="T39" fmla="*/ 1 h 239"/>
                  <a:gd name="T40" fmla="*/ 1 w 760"/>
                  <a:gd name="T41" fmla="*/ 1 h 239"/>
                  <a:gd name="T42" fmla="*/ 1 w 760"/>
                  <a:gd name="T43" fmla="*/ 1 h 239"/>
                  <a:gd name="T44" fmla="*/ 1 w 760"/>
                  <a:gd name="T45" fmla="*/ 1 h 239"/>
                  <a:gd name="T46" fmla="*/ 1 w 760"/>
                  <a:gd name="T47" fmla="*/ 1 h 239"/>
                  <a:gd name="T48" fmla="*/ 1 w 760"/>
                  <a:gd name="T49" fmla="*/ 0 h 239"/>
                  <a:gd name="T50" fmla="*/ 1 w 760"/>
                  <a:gd name="T51" fmla="*/ 0 h 239"/>
                  <a:gd name="T52" fmla="*/ 3 w 760"/>
                  <a:gd name="T53" fmla="*/ 0 h 239"/>
                  <a:gd name="T54" fmla="*/ 3 w 760"/>
                  <a:gd name="T55" fmla="*/ 0 h 239"/>
                  <a:gd name="T56" fmla="*/ 3 w 760"/>
                  <a:gd name="T57" fmla="*/ 1 h 239"/>
                  <a:gd name="T58" fmla="*/ 5 w 760"/>
                  <a:gd name="T59" fmla="*/ 1 h 239"/>
                  <a:gd name="T60" fmla="*/ 5 w 760"/>
                  <a:gd name="T61" fmla="*/ 1 h 239"/>
                  <a:gd name="T62" fmla="*/ 6 w 760"/>
                  <a:gd name="T63" fmla="*/ 1 h 239"/>
                  <a:gd name="T64" fmla="*/ 6 w 760"/>
                  <a:gd name="T65" fmla="*/ 0 h 239"/>
                  <a:gd name="T66" fmla="*/ 6 w 760"/>
                  <a:gd name="T67" fmla="*/ 0 h 239"/>
                  <a:gd name="T68" fmla="*/ 6 w 760"/>
                  <a:gd name="T69" fmla="*/ 0 h 239"/>
                  <a:gd name="T70" fmla="*/ 5 w 760"/>
                  <a:gd name="T71" fmla="*/ 0 h 239"/>
                  <a:gd name="T72" fmla="*/ 5 w 760"/>
                  <a:gd name="T73" fmla="*/ 0 h 239"/>
                  <a:gd name="T74" fmla="*/ 5 w 760"/>
                  <a:gd name="T75" fmla="*/ 0 h 239"/>
                  <a:gd name="T76" fmla="*/ 5 w 760"/>
                  <a:gd name="T77" fmla="*/ 0 h 239"/>
                  <a:gd name="T78" fmla="*/ 5 w 760"/>
                  <a:gd name="T79" fmla="*/ 0 h 239"/>
                  <a:gd name="T80" fmla="*/ 5 w 760"/>
                  <a:gd name="T81" fmla="*/ 0 h 239"/>
                  <a:gd name="T82" fmla="*/ 5 w 760"/>
                  <a:gd name="T83" fmla="*/ 0 h 239"/>
                  <a:gd name="T84" fmla="*/ 5 w 760"/>
                  <a:gd name="T85" fmla="*/ 0 h 2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0"/>
                  <a:gd name="T130" fmla="*/ 0 h 239"/>
                  <a:gd name="T131" fmla="*/ 760 w 760"/>
                  <a:gd name="T132" fmla="*/ 239 h 2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0" h="239">
                    <a:moveTo>
                      <a:pt x="589" y="53"/>
                    </a:moveTo>
                    <a:lnTo>
                      <a:pt x="592" y="53"/>
                    </a:lnTo>
                    <a:lnTo>
                      <a:pt x="602" y="53"/>
                    </a:lnTo>
                    <a:lnTo>
                      <a:pt x="616" y="55"/>
                    </a:lnTo>
                    <a:lnTo>
                      <a:pt x="630" y="56"/>
                    </a:lnTo>
                    <a:lnTo>
                      <a:pt x="645" y="59"/>
                    </a:lnTo>
                    <a:lnTo>
                      <a:pt x="659" y="64"/>
                    </a:lnTo>
                    <a:lnTo>
                      <a:pt x="668" y="72"/>
                    </a:lnTo>
                    <a:lnTo>
                      <a:pt x="673" y="82"/>
                    </a:lnTo>
                    <a:lnTo>
                      <a:pt x="672" y="94"/>
                    </a:lnTo>
                    <a:lnTo>
                      <a:pt x="665" y="102"/>
                    </a:lnTo>
                    <a:lnTo>
                      <a:pt x="654" y="110"/>
                    </a:lnTo>
                    <a:lnTo>
                      <a:pt x="642" y="116"/>
                    </a:lnTo>
                    <a:lnTo>
                      <a:pt x="627" y="120"/>
                    </a:lnTo>
                    <a:lnTo>
                      <a:pt x="611" y="124"/>
                    </a:lnTo>
                    <a:lnTo>
                      <a:pt x="595" y="127"/>
                    </a:lnTo>
                    <a:lnTo>
                      <a:pt x="582" y="129"/>
                    </a:lnTo>
                    <a:lnTo>
                      <a:pt x="564" y="129"/>
                    </a:lnTo>
                    <a:lnTo>
                      <a:pt x="541" y="127"/>
                    </a:lnTo>
                    <a:lnTo>
                      <a:pt x="518" y="120"/>
                    </a:lnTo>
                    <a:lnTo>
                      <a:pt x="498" y="110"/>
                    </a:lnTo>
                    <a:lnTo>
                      <a:pt x="485" y="95"/>
                    </a:lnTo>
                    <a:lnTo>
                      <a:pt x="485" y="76"/>
                    </a:lnTo>
                    <a:lnTo>
                      <a:pt x="499" y="53"/>
                    </a:lnTo>
                    <a:lnTo>
                      <a:pt x="535" y="26"/>
                    </a:lnTo>
                    <a:lnTo>
                      <a:pt x="575" y="7"/>
                    </a:lnTo>
                    <a:lnTo>
                      <a:pt x="616" y="0"/>
                    </a:lnTo>
                    <a:lnTo>
                      <a:pt x="654" y="3"/>
                    </a:lnTo>
                    <a:lnTo>
                      <a:pt x="690" y="12"/>
                    </a:lnTo>
                    <a:lnTo>
                      <a:pt x="720" y="27"/>
                    </a:lnTo>
                    <a:lnTo>
                      <a:pt x="743" y="45"/>
                    </a:lnTo>
                    <a:lnTo>
                      <a:pt x="757" y="64"/>
                    </a:lnTo>
                    <a:lnTo>
                      <a:pt x="760" y="82"/>
                    </a:lnTo>
                    <a:lnTo>
                      <a:pt x="755" y="100"/>
                    </a:lnTo>
                    <a:lnTo>
                      <a:pt x="748" y="114"/>
                    </a:lnTo>
                    <a:lnTo>
                      <a:pt x="735" y="129"/>
                    </a:lnTo>
                    <a:lnTo>
                      <a:pt x="720" y="142"/>
                    </a:lnTo>
                    <a:lnTo>
                      <a:pt x="701" y="153"/>
                    </a:lnTo>
                    <a:lnTo>
                      <a:pt x="679" y="161"/>
                    </a:lnTo>
                    <a:lnTo>
                      <a:pt x="654" y="167"/>
                    </a:lnTo>
                    <a:lnTo>
                      <a:pt x="627" y="171"/>
                    </a:lnTo>
                    <a:lnTo>
                      <a:pt x="595" y="172"/>
                    </a:lnTo>
                    <a:lnTo>
                      <a:pt x="564" y="169"/>
                    </a:lnTo>
                    <a:lnTo>
                      <a:pt x="533" y="163"/>
                    </a:lnTo>
                    <a:lnTo>
                      <a:pt x="502" y="156"/>
                    </a:lnTo>
                    <a:lnTo>
                      <a:pt x="473" y="148"/>
                    </a:lnTo>
                    <a:lnTo>
                      <a:pt x="445" y="140"/>
                    </a:lnTo>
                    <a:lnTo>
                      <a:pt x="420" y="133"/>
                    </a:lnTo>
                    <a:lnTo>
                      <a:pt x="400" y="128"/>
                    </a:lnTo>
                    <a:lnTo>
                      <a:pt x="378" y="124"/>
                    </a:lnTo>
                    <a:lnTo>
                      <a:pt x="352" y="118"/>
                    </a:lnTo>
                    <a:lnTo>
                      <a:pt x="322" y="113"/>
                    </a:lnTo>
                    <a:lnTo>
                      <a:pt x="290" y="109"/>
                    </a:lnTo>
                    <a:lnTo>
                      <a:pt x="256" y="106"/>
                    </a:lnTo>
                    <a:lnTo>
                      <a:pt x="222" y="108"/>
                    </a:lnTo>
                    <a:lnTo>
                      <a:pt x="187" y="112"/>
                    </a:lnTo>
                    <a:lnTo>
                      <a:pt x="156" y="123"/>
                    </a:lnTo>
                    <a:lnTo>
                      <a:pt x="125" y="138"/>
                    </a:lnTo>
                    <a:lnTo>
                      <a:pt x="97" y="153"/>
                    </a:lnTo>
                    <a:lnTo>
                      <a:pt x="76" y="166"/>
                    </a:lnTo>
                    <a:lnTo>
                      <a:pt x="57" y="180"/>
                    </a:lnTo>
                    <a:lnTo>
                      <a:pt x="42" y="194"/>
                    </a:lnTo>
                    <a:lnTo>
                      <a:pt x="28" y="209"/>
                    </a:lnTo>
                    <a:lnTo>
                      <a:pt x="17" y="224"/>
                    </a:lnTo>
                    <a:lnTo>
                      <a:pt x="6" y="239"/>
                    </a:lnTo>
                    <a:lnTo>
                      <a:pt x="3" y="234"/>
                    </a:lnTo>
                    <a:lnTo>
                      <a:pt x="0" y="222"/>
                    </a:lnTo>
                    <a:lnTo>
                      <a:pt x="6" y="202"/>
                    </a:lnTo>
                    <a:lnTo>
                      <a:pt x="28" y="178"/>
                    </a:lnTo>
                    <a:lnTo>
                      <a:pt x="46" y="165"/>
                    </a:lnTo>
                    <a:lnTo>
                      <a:pt x="66" y="151"/>
                    </a:lnTo>
                    <a:lnTo>
                      <a:pt x="90" y="140"/>
                    </a:lnTo>
                    <a:lnTo>
                      <a:pt x="113" y="129"/>
                    </a:lnTo>
                    <a:lnTo>
                      <a:pt x="138" y="119"/>
                    </a:lnTo>
                    <a:lnTo>
                      <a:pt x="161" y="111"/>
                    </a:lnTo>
                    <a:lnTo>
                      <a:pt x="184" y="105"/>
                    </a:lnTo>
                    <a:lnTo>
                      <a:pt x="204" y="102"/>
                    </a:lnTo>
                    <a:lnTo>
                      <a:pt x="226" y="100"/>
                    </a:lnTo>
                    <a:lnTo>
                      <a:pt x="248" y="98"/>
                    </a:lnTo>
                    <a:lnTo>
                      <a:pt x="273" y="97"/>
                    </a:lnTo>
                    <a:lnTo>
                      <a:pt x="299" y="98"/>
                    </a:lnTo>
                    <a:lnTo>
                      <a:pt x="325" y="101"/>
                    </a:lnTo>
                    <a:lnTo>
                      <a:pt x="353" y="104"/>
                    </a:lnTo>
                    <a:lnTo>
                      <a:pt x="383" y="110"/>
                    </a:lnTo>
                    <a:lnTo>
                      <a:pt x="414" y="118"/>
                    </a:lnTo>
                    <a:lnTo>
                      <a:pt x="445" y="127"/>
                    </a:lnTo>
                    <a:lnTo>
                      <a:pt x="473" y="138"/>
                    </a:lnTo>
                    <a:lnTo>
                      <a:pt x="501" y="147"/>
                    </a:lnTo>
                    <a:lnTo>
                      <a:pt x="526" y="155"/>
                    </a:lnTo>
                    <a:lnTo>
                      <a:pt x="550" y="161"/>
                    </a:lnTo>
                    <a:lnTo>
                      <a:pt x="574" y="163"/>
                    </a:lnTo>
                    <a:lnTo>
                      <a:pt x="597" y="163"/>
                    </a:lnTo>
                    <a:lnTo>
                      <a:pt x="619" y="157"/>
                    </a:lnTo>
                    <a:lnTo>
                      <a:pt x="640" y="149"/>
                    </a:lnTo>
                    <a:lnTo>
                      <a:pt x="661" y="139"/>
                    </a:lnTo>
                    <a:lnTo>
                      <a:pt x="681" y="128"/>
                    </a:lnTo>
                    <a:lnTo>
                      <a:pt x="696" y="116"/>
                    </a:lnTo>
                    <a:lnTo>
                      <a:pt x="710" y="103"/>
                    </a:lnTo>
                    <a:lnTo>
                      <a:pt x="720" y="89"/>
                    </a:lnTo>
                    <a:lnTo>
                      <a:pt x="723" y="75"/>
                    </a:lnTo>
                    <a:lnTo>
                      <a:pt x="721" y="62"/>
                    </a:lnTo>
                    <a:lnTo>
                      <a:pt x="712" y="48"/>
                    </a:lnTo>
                    <a:lnTo>
                      <a:pt x="698" y="35"/>
                    </a:lnTo>
                    <a:lnTo>
                      <a:pt x="679" y="25"/>
                    </a:lnTo>
                    <a:lnTo>
                      <a:pt x="658" y="18"/>
                    </a:lnTo>
                    <a:lnTo>
                      <a:pt x="634" y="13"/>
                    </a:lnTo>
                    <a:lnTo>
                      <a:pt x="611" y="12"/>
                    </a:lnTo>
                    <a:lnTo>
                      <a:pt x="588" y="14"/>
                    </a:lnTo>
                    <a:lnTo>
                      <a:pt x="568" y="22"/>
                    </a:lnTo>
                    <a:lnTo>
                      <a:pt x="550" y="33"/>
                    </a:lnTo>
                    <a:lnTo>
                      <a:pt x="537" y="45"/>
                    </a:lnTo>
                    <a:lnTo>
                      <a:pt x="527" y="57"/>
                    </a:lnTo>
                    <a:lnTo>
                      <a:pt x="523" y="68"/>
                    </a:lnTo>
                    <a:lnTo>
                      <a:pt x="521" y="80"/>
                    </a:lnTo>
                    <a:lnTo>
                      <a:pt x="523" y="89"/>
                    </a:lnTo>
                    <a:lnTo>
                      <a:pt x="529" y="97"/>
                    </a:lnTo>
                    <a:lnTo>
                      <a:pt x="540" y="103"/>
                    </a:lnTo>
                    <a:lnTo>
                      <a:pt x="552" y="106"/>
                    </a:lnTo>
                    <a:lnTo>
                      <a:pt x="564" y="108"/>
                    </a:lnTo>
                    <a:lnTo>
                      <a:pt x="575" y="108"/>
                    </a:lnTo>
                    <a:lnTo>
                      <a:pt x="586" y="105"/>
                    </a:lnTo>
                    <a:lnTo>
                      <a:pt x="597" y="103"/>
                    </a:lnTo>
                    <a:lnTo>
                      <a:pt x="605" y="100"/>
                    </a:lnTo>
                    <a:lnTo>
                      <a:pt x="611" y="95"/>
                    </a:lnTo>
                    <a:lnTo>
                      <a:pt x="614" y="89"/>
                    </a:lnTo>
                    <a:lnTo>
                      <a:pt x="616" y="78"/>
                    </a:lnTo>
                    <a:lnTo>
                      <a:pt x="611" y="67"/>
                    </a:lnTo>
                    <a:lnTo>
                      <a:pt x="600" y="59"/>
                    </a:lnTo>
                    <a:lnTo>
                      <a:pt x="589" y="53"/>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26" name="Freeform 106"/>
              <p:cNvSpPr>
                <a:spLocks/>
              </p:cNvSpPr>
              <p:nvPr/>
            </p:nvSpPr>
            <p:spPr bwMode="auto">
              <a:xfrm>
                <a:off x="2821" y="3088"/>
                <a:ext cx="44" cy="17"/>
              </a:xfrm>
              <a:custGeom>
                <a:avLst/>
                <a:gdLst>
                  <a:gd name="T0" fmla="*/ 1 w 88"/>
                  <a:gd name="T1" fmla="*/ 0 h 35"/>
                  <a:gd name="T2" fmla="*/ 1 w 88"/>
                  <a:gd name="T3" fmla="*/ 0 h 35"/>
                  <a:gd name="T4" fmla="*/ 1 w 88"/>
                  <a:gd name="T5" fmla="*/ 0 h 35"/>
                  <a:gd name="T6" fmla="*/ 1 w 88"/>
                  <a:gd name="T7" fmla="*/ 0 h 35"/>
                  <a:gd name="T8" fmla="*/ 1 w 88"/>
                  <a:gd name="T9" fmla="*/ 0 h 35"/>
                  <a:gd name="T10" fmla="*/ 1 w 88"/>
                  <a:gd name="T11" fmla="*/ 0 h 35"/>
                  <a:gd name="T12" fmla="*/ 1 w 88"/>
                  <a:gd name="T13" fmla="*/ 0 h 35"/>
                  <a:gd name="T14" fmla="*/ 1 w 88"/>
                  <a:gd name="T15" fmla="*/ 0 h 35"/>
                  <a:gd name="T16" fmla="*/ 0 w 88"/>
                  <a:gd name="T17" fmla="*/ 0 h 35"/>
                  <a:gd name="T18" fmla="*/ 1 w 88"/>
                  <a:gd name="T19" fmla="*/ 0 h 35"/>
                  <a:gd name="T20" fmla="*/ 1 w 88"/>
                  <a:gd name="T21" fmla="*/ 0 h 35"/>
                  <a:gd name="T22" fmla="*/ 1 w 88"/>
                  <a:gd name="T23" fmla="*/ 0 h 35"/>
                  <a:gd name="T24" fmla="*/ 1 w 88"/>
                  <a:gd name="T25" fmla="*/ 0 h 35"/>
                  <a:gd name="T26" fmla="*/ 1 w 88"/>
                  <a:gd name="T27" fmla="*/ 0 h 35"/>
                  <a:gd name="T28" fmla="*/ 1 w 88"/>
                  <a:gd name="T29" fmla="*/ 0 h 35"/>
                  <a:gd name="T30" fmla="*/ 1 w 88"/>
                  <a:gd name="T31" fmla="*/ 0 h 35"/>
                  <a:gd name="T32" fmla="*/ 1 w 8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35"/>
                  <a:gd name="T53" fmla="*/ 88 w 8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35">
                    <a:moveTo>
                      <a:pt x="88" y="16"/>
                    </a:moveTo>
                    <a:lnTo>
                      <a:pt x="87" y="15"/>
                    </a:lnTo>
                    <a:lnTo>
                      <a:pt x="82" y="12"/>
                    </a:lnTo>
                    <a:lnTo>
                      <a:pt x="76" y="7"/>
                    </a:lnTo>
                    <a:lnTo>
                      <a:pt x="66" y="3"/>
                    </a:lnTo>
                    <a:lnTo>
                      <a:pt x="54" y="0"/>
                    </a:lnTo>
                    <a:lnTo>
                      <a:pt x="39" y="0"/>
                    </a:lnTo>
                    <a:lnTo>
                      <a:pt x="20" y="4"/>
                    </a:lnTo>
                    <a:lnTo>
                      <a:pt x="0" y="12"/>
                    </a:lnTo>
                    <a:lnTo>
                      <a:pt x="1" y="14"/>
                    </a:lnTo>
                    <a:lnTo>
                      <a:pt x="7" y="19"/>
                    </a:lnTo>
                    <a:lnTo>
                      <a:pt x="17" y="26"/>
                    </a:lnTo>
                    <a:lnTo>
                      <a:pt x="28" y="31"/>
                    </a:lnTo>
                    <a:lnTo>
                      <a:pt x="42" y="35"/>
                    </a:lnTo>
                    <a:lnTo>
                      <a:pt x="56" y="35"/>
                    </a:lnTo>
                    <a:lnTo>
                      <a:pt x="73" y="29"/>
                    </a:lnTo>
                    <a:lnTo>
                      <a:pt x="88" y="16"/>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27" name="Freeform 107"/>
              <p:cNvSpPr>
                <a:spLocks/>
              </p:cNvSpPr>
              <p:nvPr/>
            </p:nvSpPr>
            <p:spPr bwMode="auto">
              <a:xfrm>
                <a:off x="2687" y="3110"/>
                <a:ext cx="128" cy="39"/>
              </a:xfrm>
              <a:custGeom>
                <a:avLst/>
                <a:gdLst>
                  <a:gd name="T0" fmla="*/ 0 w 256"/>
                  <a:gd name="T1" fmla="*/ 0 h 80"/>
                  <a:gd name="T2" fmla="*/ 1 w 256"/>
                  <a:gd name="T3" fmla="*/ 0 h 80"/>
                  <a:gd name="T4" fmla="*/ 1 w 256"/>
                  <a:gd name="T5" fmla="*/ 0 h 80"/>
                  <a:gd name="T6" fmla="*/ 1 w 256"/>
                  <a:gd name="T7" fmla="*/ 0 h 80"/>
                  <a:gd name="T8" fmla="*/ 1 w 256"/>
                  <a:gd name="T9" fmla="*/ 0 h 80"/>
                  <a:gd name="T10" fmla="*/ 1 w 256"/>
                  <a:gd name="T11" fmla="*/ 0 h 80"/>
                  <a:gd name="T12" fmla="*/ 1 w 256"/>
                  <a:gd name="T13" fmla="*/ 0 h 80"/>
                  <a:gd name="T14" fmla="*/ 1 w 256"/>
                  <a:gd name="T15" fmla="*/ 0 h 80"/>
                  <a:gd name="T16" fmla="*/ 1 w 256"/>
                  <a:gd name="T17" fmla="*/ 0 h 80"/>
                  <a:gd name="T18" fmla="*/ 1 w 256"/>
                  <a:gd name="T19" fmla="*/ 0 h 80"/>
                  <a:gd name="T20" fmla="*/ 1 w 256"/>
                  <a:gd name="T21" fmla="*/ 0 h 80"/>
                  <a:gd name="T22" fmla="*/ 1 w 256"/>
                  <a:gd name="T23" fmla="*/ 0 h 80"/>
                  <a:gd name="T24" fmla="*/ 1 w 256"/>
                  <a:gd name="T25" fmla="*/ 0 h 80"/>
                  <a:gd name="T26" fmla="*/ 1 w 256"/>
                  <a:gd name="T27" fmla="*/ 0 h 80"/>
                  <a:gd name="T28" fmla="*/ 1 w 256"/>
                  <a:gd name="T29" fmla="*/ 0 h 80"/>
                  <a:gd name="T30" fmla="*/ 1 w 256"/>
                  <a:gd name="T31" fmla="*/ 0 h 80"/>
                  <a:gd name="T32" fmla="*/ 2 w 256"/>
                  <a:gd name="T33" fmla="*/ 0 h 80"/>
                  <a:gd name="T34" fmla="*/ 1 w 256"/>
                  <a:gd name="T35" fmla="*/ 0 h 80"/>
                  <a:gd name="T36" fmla="*/ 1 w 256"/>
                  <a:gd name="T37" fmla="*/ 0 h 80"/>
                  <a:gd name="T38" fmla="*/ 1 w 256"/>
                  <a:gd name="T39" fmla="*/ 0 h 80"/>
                  <a:gd name="T40" fmla="*/ 1 w 256"/>
                  <a:gd name="T41" fmla="*/ 0 h 80"/>
                  <a:gd name="T42" fmla="*/ 1 w 256"/>
                  <a:gd name="T43" fmla="*/ 0 h 80"/>
                  <a:gd name="T44" fmla="*/ 1 w 256"/>
                  <a:gd name="T45" fmla="*/ 0 h 80"/>
                  <a:gd name="T46" fmla="*/ 1 w 256"/>
                  <a:gd name="T47" fmla="*/ 0 h 80"/>
                  <a:gd name="T48" fmla="*/ 1 w 256"/>
                  <a:gd name="T49" fmla="*/ 0 h 80"/>
                  <a:gd name="T50" fmla="*/ 1 w 256"/>
                  <a:gd name="T51" fmla="*/ 0 h 80"/>
                  <a:gd name="T52" fmla="*/ 1 w 256"/>
                  <a:gd name="T53" fmla="*/ 0 h 80"/>
                  <a:gd name="T54" fmla="*/ 1 w 256"/>
                  <a:gd name="T55" fmla="*/ 0 h 80"/>
                  <a:gd name="T56" fmla="*/ 1 w 256"/>
                  <a:gd name="T57" fmla="*/ 0 h 80"/>
                  <a:gd name="T58" fmla="*/ 1 w 256"/>
                  <a:gd name="T59" fmla="*/ 0 h 80"/>
                  <a:gd name="T60" fmla="*/ 1 w 256"/>
                  <a:gd name="T61" fmla="*/ 0 h 80"/>
                  <a:gd name="T62" fmla="*/ 1 w 256"/>
                  <a:gd name="T63" fmla="*/ 0 h 80"/>
                  <a:gd name="T64" fmla="*/ 0 w 25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80"/>
                  <a:gd name="T101" fmla="*/ 256 w 25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80">
                    <a:moveTo>
                      <a:pt x="0" y="0"/>
                    </a:moveTo>
                    <a:lnTo>
                      <a:pt x="4" y="0"/>
                    </a:lnTo>
                    <a:lnTo>
                      <a:pt x="20" y="2"/>
                    </a:lnTo>
                    <a:lnTo>
                      <a:pt x="40" y="4"/>
                    </a:lnTo>
                    <a:lnTo>
                      <a:pt x="65" y="6"/>
                    </a:lnTo>
                    <a:lnTo>
                      <a:pt x="91" y="9"/>
                    </a:lnTo>
                    <a:lnTo>
                      <a:pt x="116" y="13"/>
                    </a:lnTo>
                    <a:lnTo>
                      <a:pt x="138" y="16"/>
                    </a:lnTo>
                    <a:lnTo>
                      <a:pt x="155" y="20"/>
                    </a:lnTo>
                    <a:lnTo>
                      <a:pt x="169" y="24"/>
                    </a:lnTo>
                    <a:lnTo>
                      <a:pt x="184" y="29"/>
                    </a:lnTo>
                    <a:lnTo>
                      <a:pt x="202" y="36"/>
                    </a:lnTo>
                    <a:lnTo>
                      <a:pt x="219" y="43"/>
                    </a:lnTo>
                    <a:lnTo>
                      <a:pt x="233" y="50"/>
                    </a:lnTo>
                    <a:lnTo>
                      <a:pt x="245" y="58"/>
                    </a:lnTo>
                    <a:lnTo>
                      <a:pt x="253" y="65"/>
                    </a:lnTo>
                    <a:lnTo>
                      <a:pt x="256" y="71"/>
                    </a:lnTo>
                    <a:lnTo>
                      <a:pt x="251" y="76"/>
                    </a:lnTo>
                    <a:lnTo>
                      <a:pt x="242" y="80"/>
                    </a:lnTo>
                    <a:lnTo>
                      <a:pt x="228" y="80"/>
                    </a:lnTo>
                    <a:lnTo>
                      <a:pt x="211" y="78"/>
                    </a:lnTo>
                    <a:lnTo>
                      <a:pt x="192" y="76"/>
                    </a:lnTo>
                    <a:lnTo>
                      <a:pt x="174" y="73"/>
                    </a:lnTo>
                    <a:lnTo>
                      <a:pt x="158" y="68"/>
                    </a:lnTo>
                    <a:lnTo>
                      <a:pt x="146" y="62"/>
                    </a:lnTo>
                    <a:lnTo>
                      <a:pt x="135" y="55"/>
                    </a:lnTo>
                    <a:lnTo>
                      <a:pt x="122" y="47"/>
                    </a:lnTo>
                    <a:lnTo>
                      <a:pt x="107" y="38"/>
                    </a:lnTo>
                    <a:lnTo>
                      <a:pt x="90" y="29"/>
                    </a:lnTo>
                    <a:lnTo>
                      <a:pt x="70" y="20"/>
                    </a:lnTo>
                    <a:lnTo>
                      <a:pt x="49" y="12"/>
                    </a:lnTo>
                    <a:lnTo>
                      <a:pt x="26" y="5"/>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28" name="Freeform 108"/>
              <p:cNvSpPr>
                <a:spLocks/>
              </p:cNvSpPr>
              <p:nvPr/>
            </p:nvSpPr>
            <p:spPr bwMode="auto">
              <a:xfrm>
                <a:off x="2626" y="3096"/>
                <a:ext cx="125" cy="86"/>
              </a:xfrm>
              <a:custGeom>
                <a:avLst/>
                <a:gdLst>
                  <a:gd name="T0" fmla="*/ 0 w 250"/>
                  <a:gd name="T1" fmla="*/ 0 h 173"/>
                  <a:gd name="T2" fmla="*/ 1 w 250"/>
                  <a:gd name="T3" fmla="*/ 0 h 173"/>
                  <a:gd name="T4" fmla="*/ 1 w 250"/>
                  <a:gd name="T5" fmla="*/ 0 h 173"/>
                  <a:gd name="T6" fmla="*/ 1 w 250"/>
                  <a:gd name="T7" fmla="*/ 0 h 173"/>
                  <a:gd name="T8" fmla="*/ 1 w 250"/>
                  <a:gd name="T9" fmla="*/ 0 h 173"/>
                  <a:gd name="T10" fmla="*/ 1 w 250"/>
                  <a:gd name="T11" fmla="*/ 0 h 173"/>
                  <a:gd name="T12" fmla="*/ 1 w 250"/>
                  <a:gd name="T13" fmla="*/ 0 h 173"/>
                  <a:gd name="T14" fmla="*/ 1 w 250"/>
                  <a:gd name="T15" fmla="*/ 0 h 173"/>
                  <a:gd name="T16" fmla="*/ 1 w 250"/>
                  <a:gd name="T17" fmla="*/ 0 h 173"/>
                  <a:gd name="T18" fmla="*/ 1 w 250"/>
                  <a:gd name="T19" fmla="*/ 0 h 173"/>
                  <a:gd name="T20" fmla="*/ 2 w 250"/>
                  <a:gd name="T21" fmla="*/ 0 h 173"/>
                  <a:gd name="T22" fmla="*/ 2 w 250"/>
                  <a:gd name="T23" fmla="*/ 0 h 173"/>
                  <a:gd name="T24" fmla="*/ 2 w 250"/>
                  <a:gd name="T25" fmla="*/ 0 h 173"/>
                  <a:gd name="T26" fmla="*/ 2 w 250"/>
                  <a:gd name="T27" fmla="*/ 0 h 173"/>
                  <a:gd name="T28" fmla="*/ 2 w 250"/>
                  <a:gd name="T29" fmla="*/ 0 h 173"/>
                  <a:gd name="T30" fmla="*/ 2 w 250"/>
                  <a:gd name="T31" fmla="*/ 0 h 173"/>
                  <a:gd name="T32" fmla="*/ 2 w 250"/>
                  <a:gd name="T33" fmla="*/ 0 h 173"/>
                  <a:gd name="T34" fmla="*/ 2 w 250"/>
                  <a:gd name="T35" fmla="*/ 0 h 173"/>
                  <a:gd name="T36" fmla="*/ 2 w 250"/>
                  <a:gd name="T37" fmla="*/ 0 h 173"/>
                  <a:gd name="T38" fmla="*/ 2 w 250"/>
                  <a:gd name="T39" fmla="*/ 0 h 173"/>
                  <a:gd name="T40" fmla="*/ 2 w 250"/>
                  <a:gd name="T41" fmla="*/ 1 h 173"/>
                  <a:gd name="T42" fmla="*/ 2 w 250"/>
                  <a:gd name="T43" fmla="*/ 1 h 173"/>
                  <a:gd name="T44" fmla="*/ 2 w 250"/>
                  <a:gd name="T45" fmla="*/ 1 h 173"/>
                  <a:gd name="T46" fmla="*/ 2 w 250"/>
                  <a:gd name="T47" fmla="*/ 1 h 173"/>
                  <a:gd name="T48" fmla="*/ 2 w 250"/>
                  <a:gd name="T49" fmla="*/ 1 h 173"/>
                  <a:gd name="T50" fmla="*/ 2 w 250"/>
                  <a:gd name="T51" fmla="*/ 1 h 173"/>
                  <a:gd name="T52" fmla="*/ 2 w 250"/>
                  <a:gd name="T53" fmla="*/ 1 h 173"/>
                  <a:gd name="T54" fmla="*/ 2 w 250"/>
                  <a:gd name="T55" fmla="*/ 1 h 173"/>
                  <a:gd name="T56" fmla="*/ 2 w 250"/>
                  <a:gd name="T57" fmla="*/ 1 h 173"/>
                  <a:gd name="T58" fmla="*/ 2 w 250"/>
                  <a:gd name="T59" fmla="*/ 1 h 173"/>
                  <a:gd name="T60" fmla="*/ 2 w 250"/>
                  <a:gd name="T61" fmla="*/ 1 h 173"/>
                  <a:gd name="T62" fmla="*/ 2 w 250"/>
                  <a:gd name="T63" fmla="*/ 1 h 173"/>
                  <a:gd name="T64" fmla="*/ 2 w 250"/>
                  <a:gd name="T65" fmla="*/ 0 h 173"/>
                  <a:gd name="T66" fmla="*/ 2 w 250"/>
                  <a:gd name="T67" fmla="*/ 0 h 173"/>
                  <a:gd name="T68" fmla="*/ 2 w 250"/>
                  <a:gd name="T69" fmla="*/ 0 h 173"/>
                  <a:gd name="T70" fmla="*/ 2 w 250"/>
                  <a:gd name="T71" fmla="*/ 0 h 173"/>
                  <a:gd name="T72" fmla="*/ 2 w 250"/>
                  <a:gd name="T73" fmla="*/ 0 h 173"/>
                  <a:gd name="T74" fmla="*/ 1 w 250"/>
                  <a:gd name="T75" fmla="*/ 0 h 173"/>
                  <a:gd name="T76" fmla="*/ 1 w 250"/>
                  <a:gd name="T77" fmla="*/ 0 h 173"/>
                  <a:gd name="T78" fmla="*/ 1 w 250"/>
                  <a:gd name="T79" fmla="*/ 0 h 173"/>
                  <a:gd name="T80" fmla="*/ 1 w 250"/>
                  <a:gd name="T81" fmla="*/ 0 h 173"/>
                  <a:gd name="T82" fmla="*/ 1 w 250"/>
                  <a:gd name="T83" fmla="*/ 0 h 173"/>
                  <a:gd name="T84" fmla="*/ 1 w 250"/>
                  <a:gd name="T85" fmla="*/ 0 h 173"/>
                  <a:gd name="T86" fmla="*/ 1 w 250"/>
                  <a:gd name="T87" fmla="*/ 0 h 173"/>
                  <a:gd name="T88" fmla="*/ 1 w 250"/>
                  <a:gd name="T89" fmla="*/ 0 h 173"/>
                  <a:gd name="T90" fmla="*/ 1 w 250"/>
                  <a:gd name="T91" fmla="*/ 0 h 173"/>
                  <a:gd name="T92" fmla="*/ 1 w 250"/>
                  <a:gd name="T93" fmla="*/ 0 h 173"/>
                  <a:gd name="T94" fmla="*/ 1 w 250"/>
                  <a:gd name="T95" fmla="*/ 0 h 173"/>
                  <a:gd name="T96" fmla="*/ 0 w 250"/>
                  <a:gd name="T97" fmla="*/ 0 h 1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
                  <a:gd name="T148" fmla="*/ 0 h 173"/>
                  <a:gd name="T149" fmla="*/ 250 w 250"/>
                  <a:gd name="T150" fmla="*/ 173 h 1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 h="173">
                    <a:moveTo>
                      <a:pt x="0" y="0"/>
                    </a:moveTo>
                    <a:lnTo>
                      <a:pt x="3" y="2"/>
                    </a:lnTo>
                    <a:lnTo>
                      <a:pt x="11" y="4"/>
                    </a:lnTo>
                    <a:lnTo>
                      <a:pt x="24" y="7"/>
                    </a:lnTo>
                    <a:lnTo>
                      <a:pt x="39" y="12"/>
                    </a:lnTo>
                    <a:lnTo>
                      <a:pt x="56" y="18"/>
                    </a:lnTo>
                    <a:lnTo>
                      <a:pt x="72" y="23"/>
                    </a:lnTo>
                    <a:lnTo>
                      <a:pt x="87" y="29"/>
                    </a:lnTo>
                    <a:lnTo>
                      <a:pt x="101" y="35"/>
                    </a:lnTo>
                    <a:lnTo>
                      <a:pt x="115" y="41"/>
                    </a:lnTo>
                    <a:lnTo>
                      <a:pt x="129" y="48"/>
                    </a:lnTo>
                    <a:lnTo>
                      <a:pt x="145" y="56"/>
                    </a:lnTo>
                    <a:lnTo>
                      <a:pt x="160" y="64"/>
                    </a:lnTo>
                    <a:lnTo>
                      <a:pt x="176" y="73"/>
                    </a:lnTo>
                    <a:lnTo>
                      <a:pt x="190" y="81"/>
                    </a:lnTo>
                    <a:lnTo>
                      <a:pt x="200" y="89"/>
                    </a:lnTo>
                    <a:lnTo>
                      <a:pt x="210" y="96"/>
                    </a:lnTo>
                    <a:lnTo>
                      <a:pt x="217" y="104"/>
                    </a:lnTo>
                    <a:lnTo>
                      <a:pt x="225" y="113"/>
                    </a:lnTo>
                    <a:lnTo>
                      <a:pt x="235" y="124"/>
                    </a:lnTo>
                    <a:lnTo>
                      <a:pt x="242" y="135"/>
                    </a:lnTo>
                    <a:lnTo>
                      <a:pt x="247" y="146"/>
                    </a:lnTo>
                    <a:lnTo>
                      <a:pt x="250" y="156"/>
                    </a:lnTo>
                    <a:lnTo>
                      <a:pt x="249" y="164"/>
                    </a:lnTo>
                    <a:lnTo>
                      <a:pt x="242" y="171"/>
                    </a:lnTo>
                    <a:lnTo>
                      <a:pt x="233" y="173"/>
                    </a:lnTo>
                    <a:lnTo>
                      <a:pt x="222" y="172"/>
                    </a:lnTo>
                    <a:lnTo>
                      <a:pt x="211" y="166"/>
                    </a:lnTo>
                    <a:lnTo>
                      <a:pt x="200" y="158"/>
                    </a:lnTo>
                    <a:lnTo>
                      <a:pt x="190" y="149"/>
                    </a:lnTo>
                    <a:lnTo>
                      <a:pt x="180" y="140"/>
                    </a:lnTo>
                    <a:lnTo>
                      <a:pt x="171" y="131"/>
                    </a:lnTo>
                    <a:lnTo>
                      <a:pt x="163" y="124"/>
                    </a:lnTo>
                    <a:lnTo>
                      <a:pt x="155" y="117"/>
                    </a:lnTo>
                    <a:lnTo>
                      <a:pt x="149" y="108"/>
                    </a:lnTo>
                    <a:lnTo>
                      <a:pt x="141" y="97"/>
                    </a:lnTo>
                    <a:lnTo>
                      <a:pt x="134" y="87"/>
                    </a:lnTo>
                    <a:lnTo>
                      <a:pt x="124" y="76"/>
                    </a:lnTo>
                    <a:lnTo>
                      <a:pt x="117" y="66"/>
                    </a:lnTo>
                    <a:lnTo>
                      <a:pt x="107" y="56"/>
                    </a:lnTo>
                    <a:lnTo>
                      <a:pt x="96" y="48"/>
                    </a:lnTo>
                    <a:lnTo>
                      <a:pt x="86" y="41"/>
                    </a:lnTo>
                    <a:lnTo>
                      <a:pt x="73" y="35"/>
                    </a:lnTo>
                    <a:lnTo>
                      <a:pt x="61" y="27"/>
                    </a:lnTo>
                    <a:lnTo>
                      <a:pt x="47" y="20"/>
                    </a:lnTo>
                    <a:lnTo>
                      <a:pt x="33" y="14"/>
                    </a:lnTo>
                    <a:lnTo>
                      <a:pt x="20" y="9"/>
                    </a:lnTo>
                    <a:lnTo>
                      <a:pt x="8" y="4"/>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29" name="Freeform 109"/>
              <p:cNvSpPr>
                <a:spLocks/>
              </p:cNvSpPr>
              <p:nvPr/>
            </p:nvSpPr>
            <p:spPr bwMode="auto">
              <a:xfrm>
                <a:off x="2606" y="3094"/>
                <a:ext cx="74" cy="119"/>
              </a:xfrm>
              <a:custGeom>
                <a:avLst/>
                <a:gdLst>
                  <a:gd name="T0" fmla="*/ 0 w 147"/>
                  <a:gd name="T1" fmla="*/ 0 h 237"/>
                  <a:gd name="T2" fmla="*/ 1 w 147"/>
                  <a:gd name="T3" fmla="*/ 1 h 237"/>
                  <a:gd name="T4" fmla="*/ 1 w 147"/>
                  <a:gd name="T5" fmla="*/ 1 h 237"/>
                  <a:gd name="T6" fmla="*/ 1 w 147"/>
                  <a:gd name="T7" fmla="*/ 1 h 237"/>
                  <a:gd name="T8" fmla="*/ 1 w 147"/>
                  <a:gd name="T9" fmla="*/ 1 h 237"/>
                  <a:gd name="T10" fmla="*/ 1 w 147"/>
                  <a:gd name="T11" fmla="*/ 1 h 237"/>
                  <a:gd name="T12" fmla="*/ 1 w 147"/>
                  <a:gd name="T13" fmla="*/ 1 h 237"/>
                  <a:gd name="T14" fmla="*/ 1 w 147"/>
                  <a:gd name="T15" fmla="*/ 1 h 237"/>
                  <a:gd name="T16" fmla="*/ 1 w 147"/>
                  <a:gd name="T17" fmla="*/ 1 h 237"/>
                  <a:gd name="T18" fmla="*/ 1 w 147"/>
                  <a:gd name="T19" fmla="*/ 1 h 237"/>
                  <a:gd name="T20" fmla="*/ 1 w 147"/>
                  <a:gd name="T21" fmla="*/ 1 h 237"/>
                  <a:gd name="T22" fmla="*/ 1 w 147"/>
                  <a:gd name="T23" fmla="*/ 1 h 237"/>
                  <a:gd name="T24" fmla="*/ 2 w 147"/>
                  <a:gd name="T25" fmla="*/ 1 h 237"/>
                  <a:gd name="T26" fmla="*/ 2 w 147"/>
                  <a:gd name="T27" fmla="*/ 1 h 237"/>
                  <a:gd name="T28" fmla="*/ 2 w 147"/>
                  <a:gd name="T29" fmla="*/ 1 h 237"/>
                  <a:gd name="T30" fmla="*/ 2 w 147"/>
                  <a:gd name="T31" fmla="*/ 2 h 237"/>
                  <a:gd name="T32" fmla="*/ 2 w 147"/>
                  <a:gd name="T33" fmla="*/ 2 h 237"/>
                  <a:gd name="T34" fmla="*/ 2 w 147"/>
                  <a:gd name="T35" fmla="*/ 2 h 237"/>
                  <a:gd name="T36" fmla="*/ 2 w 147"/>
                  <a:gd name="T37" fmla="*/ 2 h 237"/>
                  <a:gd name="T38" fmla="*/ 1 w 147"/>
                  <a:gd name="T39" fmla="*/ 2 h 237"/>
                  <a:gd name="T40" fmla="*/ 1 w 147"/>
                  <a:gd name="T41" fmla="*/ 2 h 237"/>
                  <a:gd name="T42" fmla="*/ 1 w 147"/>
                  <a:gd name="T43" fmla="*/ 2 h 237"/>
                  <a:gd name="T44" fmla="*/ 1 w 147"/>
                  <a:gd name="T45" fmla="*/ 2 h 237"/>
                  <a:gd name="T46" fmla="*/ 1 w 147"/>
                  <a:gd name="T47" fmla="*/ 2 h 237"/>
                  <a:gd name="T48" fmla="*/ 1 w 147"/>
                  <a:gd name="T49" fmla="*/ 2 h 237"/>
                  <a:gd name="T50" fmla="*/ 1 w 147"/>
                  <a:gd name="T51" fmla="*/ 2 h 237"/>
                  <a:gd name="T52" fmla="*/ 1 w 147"/>
                  <a:gd name="T53" fmla="*/ 2 h 237"/>
                  <a:gd name="T54" fmla="*/ 1 w 147"/>
                  <a:gd name="T55" fmla="*/ 2 h 237"/>
                  <a:gd name="T56" fmla="*/ 1 w 147"/>
                  <a:gd name="T57" fmla="*/ 2 h 237"/>
                  <a:gd name="T58" fmla="*/ 1 w 147"/>
                  <a:gd name="T59" fmla="*/ 2 h 237"/>
                  <a:gd name="T60" fmla="*/ 1 w 147"/>
                  <a:gd name="T61" fmla="*/ 1 h 237"/>
                  <a:gd name="T62" fmla="*/ 1 w 147"/>
                  <a:gd name="T63" fmla="*/ 1 h 237"/>
                  <a:gd name="T64" fmla="*/ 1 w 147"/>
                  <a:gd name="T65" fmla="*/ 1 h 237"/>
                  <a:gd name="T66" fmla="*/ 1 w 147"/>
                  <a:gd name="T67" fmla="*/ 1 h 237"/>
                  <a:gd name="T68" fmla="*/ 1 w 147"/>
                  <a:gd name="T69" fmla="*/ 1 h 237"/>
                  <a:gd name="T70" fmla="*/ 1 w 147"/>
                  <a:gd name="T71" fmla="*/ 1 h 237"/>
                  <a:gd name="T72" fmla="*/ 1 w 147"/>
                  <a:gd name="T73" fmla="*/ 1 h 237"/>
                  <a:gd name="T74" fmla="*/ 1 w 147"/>
                  <a:gd name="T75" fmla="*/ 1 h 237"/>
                  <a:gd name="T76" fmla="*/ 1 w 147"/>
                  <a:gd name="T77" fmla="*/ 1 h 237"/>
                  <a:gd name="T78" fmla="*/ 1 w 147"/>
                  <a:gd name="T79" fmla="*/ 1 h 237"/>
                  <a:gd name="T80" fmla="*/ 0 w 147"/>
                  <a:gd name="T81" fmla="*/ 0 h 2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237"/>
                  <a:gd name="T125" fmla="*/ 147 w 147"/>
                  <a:gd name="T126" fmla="*/ 237 h 2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237">
                    <a:moveTo>
                      <a:pt x="0" y="0"/>
                    </a:moveTo>
                    <a:lnTo>
                      <a:pt x="3" y="1"/>
                    </a:lnTo>
                    <a:lnTo>
                      <a:pt x="11" y="6"/>
                    </a:lnTo>
                    <a:lnTo>
                      <a:pt x="23" y="10"/>
                    </a:lnTo>
                    <a:lnTo>
                      <a:pt x="37" y="17"/>
                    </a:lnTo>
                    <a:lnTo>
                      <a:pt x="51" y="25"/>
                    </a:lnTo>
                    <a:lnTo>
                      <a:pt x="67" y="33"/>
                    </a:lnTo>
                    <a:lnTo>
                      <a:pt x="77" y="40"/>
                    </a:lnTo>
                    <a:lnTo>
                      <a:pt x="87" y="46"/>
                    </a:lnTo>
                    <a:lnTo>
                      <a:pt x="95" y="54"/>
                    </a:lnTo>
                    <a:lnTo>
                      <a:pt x="105" y="64"/>
                    </a:lnTo>
                    <a:lnTo>
                      <a:pt x="116" y="78"/>
                    </a:lnTo>
                    <a:lnTo>
                      <a:pt x="129" y="93"/>
                    </a:lnTo>
                    <a:lnTo>
                      <a:pt x="138" y="111"/>
                    </a:lnTo>
                    <a:lnTo>
                      <a:pt x="144" y="127"/>
                    </a:lnTo>
                    <a:lnTo>
                      <a:pt x="147" y="143"/>
                    </a:lnTo>
                    <a:lnTo>
                      <a:pt x="144" y="158"/>
                    </a:lnTo>
                    <a:lnTo>
                      <a:pt x="138" y="172"/>
                    </a:lnTo>
                    <a:lnTo>
                      <a:pt x="130" y="183"/>
                    </a:lnTo>
                    <a:lnTo>
                      <a:pt x="124" y="195"/>
                    </a:lnTo>
                    <a:lnTo>
                      <a:pt x="116" y="206"/>
                    </a:lnTo>
                    <a:lnTo>
                      <a:pt x="107" y="215"/>
                    </a:lnTo>
                    <a:lnTo>
                      <a:pt x="99" y="223"/>
                    </a:lnTo>
                    <a:lnTo>
                      <a:pt x="90" y="231"/>
                    </a:lnTo>
                    <a:lnTo>
                      <a:pt x="79" y="237"/>
                    </a:lnTo>
                    <a:lnTo>
                      <a:pt x="77" y="228"/>
                    </a:lnTo>
                    <a:lnTo>
                      <a:pt x="73" y="206"/>
                    </a:lnTo>
                    <a:lnTo>
                      <a:pt x="71" y="180"/>
                    </a:lnTo>
                    <a:lnTo>
                      <a:pt x="73" y="158"/>
                    </a:lnTo>
                    <a:lnTo>
                      <a:pt x="77" y="137"/>
                    </a:lnTo>
                    <a:lnTo>
                      <a:pt x="79" y="109"/>
                    </a:lnTo>
                    <a:lnTo>
                      <a:pt x="76" y="83"/>
                    </a:lnTo>
                    <a:lnTo>
                      <a:pt x="70" y="63"/>
                    </a:lnTo>
                    <a:lnTo>
                      <a:pt x="64" y="55"/>
                    </a:lnTo>
                    <a:lnTo>
                      <a:pt x="57" y="47"/>
                    </a:lnTo>
                    <a:lnTo>
                      <a:pt x="50" y="39"/>
                    </a:lnTo>
                    <a:lnTo>
                      <a:pt x="42" y="31"/>
                    </a:lnTo>
                    <a:lnTo>
                      <a:pt x="32" y="23"/>
                    </a:lnTo>
                    <a:lnTo>
                      <a:pt x="23" y="15"/>
                    </a:lnTo>
                    <a:lnTo>
                      <a:pt x="12" y="7"/>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30" name="Freeform 110"/>
              <p:cNvSpPr>
                <a:spLocks/>
              </p:cNvSpPr>
              <p:nvPr/>
            </p:nvSpPr>
            <p:spPr bwMode="auto">
              <a:xfrm>
                <a:off x="2508" y="3092"/>
                <a:ext cx="130" cy="92"/>
              </a:xfrm>
              <a:custGeom>
                <a:avLst/>
                <a:gdLst>
                  <a:gd name="T0" fmla="*/ 1 w 260"/>
                  <a:gd name="T1" fmla="*/ 0 h 185"/>
                  <a:gd name="T2" fmla="*/ 1 w 260"/>
                  <a:gd name="T3" fmla="*/ 0 h 185"/>
                  <a:gd name="T4" fmla="*/ 1 w 260"/>
                  <a:gd name="T5" fmla="*/ 0 h 185"/>
                  <a:gd name="T6" fmla="*/ 1 w 260"/>
                  <a:gd name="T7" fmla="*/ 0 h 185"/>
                  <a:gd name="T8" fmla="*/ 1 w 260"/>
                  <a:gd name="T9" fmla="*/ 0 h 185"/>
                  <a:gd name="T10" fmla="*/ 1 w 260"/>
                  <a:gd name="T11" fmla="*/ 0 h 185"/>
                  <a:gd name="T12" fmla="*/ 1 w 260"/>
                  <a:gd name="T13" fmla="*/ 0 h 185"/>
                  <a:gd name="T14" fmla="*/ 1 w 260"/>
                  <a:gd name="T15" fmla="*/ 0 h 185"/>
                  <a:gd name="T16" fmla="*/ 1 w 260"/>
                  <a:gd name="T17" fmla="*/ 0 h 185"/>
                  <a:gd name="T18" fmla="*/ 1 w 260"/>
                  <a:gd name="T19" fmla="*/ 1 h 185"/>
                  <a:gd name="T20" fmla="*/ 1 w 260"/>
                  <a:gd name="T21" fmla="*/ 1 h 185"/>
                  <a:gd name="T22" fmla="*/ 1 w 260"/>
                  <a:gd name="T23" fmla="*/ 1 h 185"/>
                  <a:gd name="T24" fmla="*/ 1 w 260"/>
                  <a:gd name="T25" fmla="*/ 1 h 185"/>
                  <a:gd name="T26" fmla="*/ 1 w 260"/>
                  <a:gd name="T27" fmla="*/ 1 h 185"/>
                  <a:gd name="T28" fmla="*/ 1 w 260"/>
                  <a:gd name="T29" fmla="*/ 1 h 185"/>
                  <a:gd name="T30" fmla="*/ 1 w 260"/>
                  <a:gd name="T31" fmla="*/ 0 h 185"/>
                  <a:gd name="T32" fmla="*/ 1 w 260"/>
                  <a:gd name="T33" fmla="*/ 0 h 185"/>
                  <a:gd name="T34" fmla="*/ 1 w 260"/>
                  <a:gd name="T35" fmla="*/ 0 h 185"/>
                  <a:gd name="T36" fmla="*/ 1 w 260"/>
                  <a:gd name="T37" fmla="*/ 0 h 185"/>
                  <a:gd name="T38" fmla="*/ 1 w 260"/>
                  <a:gd name="T39" fmla="*/ 0 h 185"/>
                  <a:gd name="T40" fmla="*/ 1 w 260"/>
                  <a:gd name="T41" fmla="*/ 0 h 185"/>
                  <a:gd name="T42" fmla="*/ 1 w 260"/>
                  <a:gd name="T43" fmla="*/ 1 h 185"/>
                  <a:gd name="T44" fmla="*/ 1 w 260"/>
                  <a:gd name="T45" fmla="*/ 1 h 185"/>
                  <a:gd name="T46" fmla="*/ 1 w 260"/>
                  <a:gd name="T47" fmla="*/ 1 h 185"/>
                  <a:gd name="T48" fmla="*/ 1 w 260"/>
                  <a:gd name="T49" fmla="*/ 1 h 185"/>
                  <a:gd name="T50" fmla="*/ 1 w 260"/>
                  <a:gd name="T51" fmla="*/ 0 h 185"/>
                  <a:gd name="T52" fmla="*/ 1 w 260"/>
                  <a:gd name="T53" fmla="*/ 0 h 185"/>
                  <a:gd name="T54" fmla="*/ 1 w 260"/>
                  <a:gd name="T55" fmla="*/ 0 h 185"/>
                  <a:gd name="T56" fmla="*/ 1 w 260"/>
                  <a:gd name="T57" fmla="*/ 0 h 185"/>
                  <a:gd name="T58" fmla="*/ 1 w 260"/>
                  <a:gd name="T59" fmla="*/ 0 h 185"/>
                  <a:gd name="T60" fmla="*/ 1 w 260"/>
                  <a:gd name="T61" fmla="*/ 0 h 185"/>
                  <a:gd name="T62" fmla="*/ 1 w 260"/>
                  <a:gd name="T63" fmla="*/ 0 h 185"/>
                  <a:gd name="T64" fmla="*/ 1 w 260"/>
                  <a:gd name="T65" fmla="*/ 0 h 185"/>
                  <a:gd name="T66" fmla="*/ 1 w 260"/>
                  <a:gd name="T67" fmla="*/ 0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185"/>
                  <a:gd name="T104" fmla="*/ 260 w 260"/>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185">
                    <a:moveTo>
                      <a:pt x="0" y="10"/>
                    </a:moveTo>
                    <a:lnTo>
                      <a:pt x="3" y="8"/>
                    </a:lnTo>
                    <a:lnTo>
                      <a:pt x="14" y="7"/>
                    </a:lnTo>
                    <a:lnTo>
                      <a:pt x="28" y="5"/>
                    </a:lnTo>
                    <a:lnTo>
                      <a:pt x="47" y="3"/>
                    </a:lnTo>
                    <a:lnTo>
                      <a:pt x="66" y="0"/>
                    </a:lnTo>
                    <a:lnTo>
                      <a:pt x="87" y="0"/>
                    </a:lnTo>
                    <a:lnTo>
                      <a:pt x="107" y="0"/>
                    </a:lnTo>
                    <a:lnTo>
                      <a:pt x="125" y="3"/>
                    </a:lnTo>
                    <a:lnTo>
                      <a:pt x="138" y="6"/>
                    </a:lnTo>
                    <a:lnTo>
                      <a:pt x="154" y="10"/>
                    </a:lnTo>
                    <a:lnTo>
                      <a:pt x="168" y="14"/>
                    </a:lnTo>
                    <a:lnTo>
                      <a:pt x="182" y="20"/>
                    </a:lnTo>
                    <a:lnTo>
                      <a:pt x="197" y="28"/>
                    </a:lnTo>
                    <a:lnTo>
                      <a:pt x="210" y="37"/>
                    </a:lnTo>
                    <a:lnTo>
                      <a:pt x="222" y="49"/>
                    </a:lnTo>
                    <a:lnTo>
                      <a:pt x="235" y="63"/>
                    </a:lnTo>
                    <a:lnTo>
                      <a:pt x="252" y="91"/>
                    </a:lnTo>
                    <a:lnTo>
                      <a:pt x="260" y="117"/>
                    </a:lnTo>
                    <a:lnTo>
                      <a:pt x="253" y="140"/>
                    </a:lnTo>
                    <a:lnTo>
                      <a:pt x="236" y="163"/>
                    </a:lnTo>
                    <a:lnTo>
                      <a:pt x="222" y="173"/>
                    </a:lnTo>
                    <a:lnTo>
                      <a:pt x="205" y="180"/>
                    </a:lnTo>
                    <a:lnTo>
                      <a:pt x="185" y="185"/>
                    </a:lnTo>
                    <a:lnTo>
                      <a:pt x="163" y="185"/>
                    </a:lnTo>
                    <a:lnTo>
                      <a:pt x="143" y="181"/>
                    </a:lnTo>
                    <a:lnTo>
                      <a:pt x="125" y="175"/>
                    </a:lnTo>
                    <a:lnTo>
                      <a:pt x="109" y="166"/>
                    </a:lnTo>
                    <a:lnTo>
                      <a:pt x="98" y="155"/>
                    </a:lnTo>
                    <a:lnTo>
                      <a:pt x="92" y="141"/>
                    </a:lnTo>
                    <a:lnTo>
                      <a:pt x="89" y="128"/>
                    </a:lnTo>
                    <a:lnTo>
                      <a:pt x="89" y="116"/>
                    </a:lnTo>
                    <a:lnTo>
                      <a:pt x="93" y="105"/>
                    </a:lnTo>
                    <a:lnTo>
                      <a:pt x="101" y="96"/>
                    </a:lnTo>
                    <a:lnTo>
                      <a:pt x="115" y="88"/>
                    </a:lnTo>
                    <a:lnTo>
                      <a:pt x="131" y="83"/>
                    </a:lnTo>
                    <a:lnTo>
                      <a:pt x="152" y="82"/>
                    </a:lnTo>
                    <a:lnTo>
                      <a:pt x="151" y="83"/>
                    </a:lnTo>
                    <a:lnTo>
                      <a:pt x="145" y="88"/>
                    </a:lnTo>
                    <a:lnTo>
                      <a:pt x="138" y="94"/>
                    </a:lnTo>
                    <a:lnTo>
                      <a:pt x="132" y="102"/>
                    </a:lnTo>
                    <a:lnTo>
                      <a:pt x="126" y="110"/>
                    </a:lnTo>
                    <a:lnTo>
                      <a:pt x="125" y="119"/>
                    </a:lnTo>
                    <a:lnTo>
                      <a:pt x="128" y="129"/>
                    </a:lnTo>
                    <a:lnTo>
                      <a:pt x="138" y="139"/>
                    </a:lnTo>
                    <a:lnTo>
                      <a:pt x="151" y="146"/>
                    </a:lnTo>
                    <a:lnTo>
                      <a:pt x="162" y="147"/>
                    </a:lnTo>
                    <a:lnTo>
                      <a:pt x="173" y="146"/>
                    </a:lnTo>
                    <a:lnTo>
                      <a:pt x="182" y="141"/>
                    </a:lnTo>
                    <a:lnTo>
                      <a:pt x="190" y="133"/>
                    </a:lnTo>
                    <a:lnTo>
                      <a:pt x="196" y="122"/>
                    </a:lnTo>
                    <a:lnTo>
                      <a:pt x="199" y="111"/>
                    </a:lnTo>
                    <a:lnTo>
                      <a:pt x="199" y="97"/>
                    </a:lnTo>
                    <a:lnTo>
                      <a:pt x="196" y="87"/>
                    </a:lnTo>
                    <a:lnTo>
                      <a:pt x="191" y="76"/>
                    </a:lnTo>
                    <a:lnTo>
                      <a:pt x="182" y="64"/>
                    </a:lnTo>
                    <a:lnTo>
                      <a:pt x="171" y="52"/>
                    </a:lnTo>
                    <a:lnTo>
                      <a:pt x="157" y="41"/>
                    </a:lnTo>
                    <a:lnTo>
                      <a:pt x="143" y="31"/>
                    </a:lnTo>
                    <a:lnTo>
                      <a:pt x="129" y="23"/>
                    </a:lnTo>
                    <a:lnTo>
                      <a:pt x="115" y="18"/>
                    </a:lnTo>
                    <a:lnTo>
                      <a:pt x="104" y="14"/>
                    </a:lnTo>
                    <a:lnTo>
                      <a:pt x="90" y="12"/>
                    </a:lnTo>
                    <a:lnTo>
                      <a:pt x="78" y="10"/>
                    </a:lnTo>
                    <a:lnTo>
                      <a:pt x="62" y="8"/>
                    </a:lnTo>
                    <a:lnTo>
                      <a:pt x="48" y="7"/>
                    </a:lnTo>
                    <a:lnTo>
                      <a:pt x="33" y="7"/>
                    </a:lnTo>
                    <a:lnTo>
                      <a:pt x="16" y="7"/>
                    </a:lnTo>
                    <a:lnTo>
                      <a:pt x="0" y="1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31" name="Freeform 111"/>
              <p:cNvSpPr>
                <a:spLocks/>
              </p:cNvSpPr>
              <p:nvPr/>
            </p:nvSpPr>
            <p:spPr bwMode="auto">
              <a:xfrm>
                <a:off x="2787" y="3111"/>
                <a:ext cx="136" cy="81"/>
              </a:xfrm>
              <a:custGeom>
                <a:avLst/>
                <a:gdLst>
                  <a:gd name="T0" fmla="*/ 0 w 274"/>
                  <a:gd name="T1" fmla="*/ 0 h 161"/>
                  <a:gd name="T2" fmla="*/ 0 w 274"/>
                  <a:gd name="T3" fmla="*/ 0 h 161"/>
                  <a:gd name="T4" fmla="*/ 0 w 274"/>
                  <a:gd name="T5" fmla="*/ 1 h 161"/>
                  <a:gd name="T6" fmla="*/ 1 w 274"/>
                  <a:gd name="T7" fmla="*/ 1 h 161"/>
                  <a:gd name="T8" fmla="*/ 1 w 274"/>
                  <a:gd name="T9" fmla="*/ 1 h 161"/>
                  <a:gd name="T10" fmla="*/ 1 w 274"/>
                  <a:gd name="T11" fmla="*/ 1 h 161"/>
                  <a:gd name="T12" fmla="*/ 1 w 274"/>
                  <a:gd name="T13" fmla="*/ 1 h 161"/>
                  <a:gd name="T14" fmla="*/ 2 w 274"/>
                  <a:gd name="T15" fmla="*/ 1 h 161"/>
                  <a:gd name="T16" fmla="*/ 2 w 274"/>
                  <a:gd name="T17" fmla="*/ 2 h 161"/>
                  <a:gd name="T18" fmla="*/ 1 w 274"/>
                  <a:gd name="T19" fmla="*/ 2 h 161"/>
                  <a:gd name="T20" fmla="*/ 1 w 274"/>
                  <a:gd name="T21" fmla="*/ 2 h 161"/>
                  <a:gd name="T22" fmla="*/ 1 w 274"/>
                  <a:gd name="T23" fmla="*/ 2 h 161"/>
                  <a:gd name="T24" fmla="*/ 0 w 274"/>
                  <a:gd name="T25" fmla="*/ 2 h 161"/>
                  <a:gd name="T26" fmla="*/ 0 w 274"/>
                  <a:gd name="T27" fmla="*/ 1 h 161"/>
                  <a:gd name="T28" fmla="*/ 0 w 274"/>
                  <a:gd name="T29" fmla="*/ 1 h 161"/>
                  <a:gd name="T30" fmla="*/ 0 w 274"/>
                  <a:gd name="T31" fmla="*/ 1 h 161"/>
                  <a:gd name="T32" fmla="*/ 0 w 274"/>
                  <a:gd name="T33" fmla="*/ 1 h 161"/>
                  <a:gd name="T34" fmla="*/ 1 w 274"/>
                  <a:gd name="T35" fmla="*/ 1 h 161"/>
                  <a:gd name="T36" fmla="*/ 1 w 274"/>
                  <a:gd name="T37" fmla="*/ 1 h 161"/>
                  <a:gd name="T38" fmla="*/ 1 w 274"/>
                  <a:gd name="T39" fmla="*/ 1 h 161"/>
                  <a:gd name="T40" fmla="*/ 1 w 274"/>
                  <a:gd name="T41" fmla="*/ 1 h 161"/>
                  <a:gd name="T42" fmla="*/ 1 w 274"/>
                  <a:gd name="T43" fmla="*/ 1 h 161"/>
                  <a:gd name="T44" fmla="*/ 1 w 274"/>
                  <a:gd name="T45" fmla="*/ 1 h 161"/>
                  <a:gd name="T46" fmla="*/ 1 w 274"/>
                  <a:gd name="T47" fmla="*/ 1 h 161"/>
                  <a:gd name="T48" fmla="*/ 0 w 274"/>
                  <a:gd name="T49" fmla="*/ 1 h 161"/>
                  <a:gd name="T50" fmla="*/ 0 w 274"/>
                  <a:gd name="T51" fmla="*/ 1 h 161"/>
                  <a:gd name="T52" fmla="*/ 0 w 274"/>
                  <a:gd name="T53" fmla="*/ 1 h 161"/>
                  <a:gd name="T54" fmla="*/ 0 w 274"/>
                  <a:gd name="T55" fmla="*/ 1 h 161"/>
                  <a:gd name="T56" fmla="*/ 1 w 274"/>
                  <a:gd name="T57" fmla="*/ 2 h 161"/>
                  <a:gd name="T58" fmla="*/ 1 w 274"/>
                  <a:gd name="T59" fmla="*/ 2 h 161"/>
                  <a:gd name="T60" fmla="*/ 1 w 274"/>
                  <a:gd name="T61" fmla="*/ 2 h 161"/>
                  <a:gd name="T62" fmla="*/ 1 w 274"/>
                  <a:gd name="T63" fmla="*/ 1 h 161"/>
                  <a:gd name="T64" fmla="*/ 1 w 274"/>
                  <a:gd name="T65" fmla="*/ 1 h 161"/>
                  <a:gd name="T66" fmla="*/ 1 w 274"/>
                  <a:gd name="T67" fmla="*/ 1 h 161"/>
                  <a:gd name="T68" fmla="*/ 1 w 274"/>
                  <a:gd name="T69" fmla="*/ 1 h 161"/>
                  <a:gd name="T70" fmla="*/ 1 w 274"/>
                  <a:gd name="T71" fmla="*/ 1 h 161"/>
                  <a:gd name="T72" fmla="*/ 0 w 274"/>
                  <a:gd name="T73" fmla="*/ 1 h 161"/>
                  <a:gd name="T74" fmla="*/ 0 w 274"/>
                  <a:gd name="T75" fmla="*/ 1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4"/>
                  <a:gd name="T115" fmla="*/ 0 h 161"/>
                  <a:gd name="T116" fmla="*/ 274 w 274"/>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4" h="161">
                    <a:moveTo>
                      <a:pt x="0" y="0"/>
                    </a:moveTo>
                    <a:lnTo>
                      <a:pt x="5" y="0"/>
                    </a:lnTo>
                    <a:lnTo>
                      <a:pt x="18" y="0"/>
                    </a:lnTo>
                    <a:lnTo>
                      <a:pt x="36" y="0"/>
                    </a:lnTo>
                    <a:lnTo>
                      <a:pt x="59" y="0"/>
                    </a:lnTo>
                    <a:lnTo>
                      <a:pt x="83" y="1"/>
                    </a:lnTo>
                    <a:lnTo>
                      <a:pt x="108" y="3"/>
                    </a:lnTo>
                    <a:lnTo>
                      <a:pt x="128" y="5"/>
                    </a:lnTo>
                    <a:lnTo>
                      <a:pt x="145" y="9"/>
                    </a:lnTo>
                    <a:lnTo>
                      <a:pt x="162" y="15"/>
                    </a:lnTo>
                    <a:lnTo>
                      <a:pt x="182" y="21"/>
                    </a:lnTo>
                    <a:lnTo>
                      <a:pt x="205" y="32"/>
                    </a:lnTo>
                    <a:lnTo>
                      <a:pt x="229" y="43"/>
                    </a:lnTo>
                    <a:lnTo>
                      <a:pt x="249" y="57"/>
                    </a:lnTo>
                    <a:lnTo>
                      <a:pt x="264" y="74"/>
                    </a:lnTo>
                    <a:lnTo>
                      <a:pt x="274" y="95"/>
                    </a:lnTo>
                    <a:lnTo>
                      <a:pt x="272" y="118"/>
                    </a:lnTo>
                    <a:lnTo>
                      <a:pt x="261" y="140"/>
                    </a:lnTo>
                    <a:lnTo>
                      <a:pt x="244" y="154"/>
                    </a:lnTo>
                    <a:lnTo>
                      <a:pt x="222" y="160"/>
                    </a:lnTo>
                    <a:lnTo>
                      <a:pt x="199" y="161"/>
                    </a:lnTo>
                    <a:lnTo>
                      <a:pt x="174" y="157"/>
                    </a:lnTo>
                    <a:lnTo>
                      <a:pt x="151" y="150"/>
                    </a:lnTo>
                    <a:lnTo>
                      <a:pt x="131" y="144"/>
                    </a:lnTo>
                    <a:lnTo>
                      <a:pt x="117" y="137"/>
                    </a:lnTo>
                    <a:lnTo>
                      <a:pt x="104" y="130"/>
                    </a:lnTo>
                    <a:lnTo>
                      <a:pt x="94" y="120"/>
                    </a:lnTo>
                    <a:lnTo>
                      <a:pt x="83" y="110"/>
                    </a:lnTo>
                    <a:lnTo>
                      <a:pt x="73" y="97"/>
                    </a:lnTo>
                    <a:lnTo>
                      <a:pt x="69" y="86"/>
                    </a:lnTo>
                    <a:lnTo>
                      <a:pt x="69" y="74"/>
                    </a:lnTo>
                    <a:lnTo>
                      <a:pt x="73" y="64"/>
                    </a:lnTo>
                    <a:lnTo>
                      <a:pt x="84" y="55"/>
                    </a:lnTo>
                    <a:lnTo>
                      <a:pt x="100" y="50"/>
                    </a:lnTo>
                    <a:lnTo>
                      <a:pt x="118" y="50"/>
                    </a:lnTo>
                    <a:lnTo>
                      <a:pt x="137" y="54"/>
                    </a:lnTo>
                    <a:lnTo>
                      <a:pt x="154" y="61"/>
                    </a:lnTo>
                    <a:lnTo>
                      <a:pt x="165" y="70"/>
                    </a:lnTo>
                    <a:lnTo>
                      <a:pt x="171" y="80"/>
                    </a:lnTo>
                    <a:lnTo>
                      <a:pt x="170" y="89"/>
                    </a:lnTo>
                    <a:lnTo>
                      <a:pt x="157" y="99"/>
                    </a:lnTo>
                    <a:lnTo>
                      <a:pt x="154" y="97"/>
                    </a:lnTo>
                    <a:lnTo>
                      <a:pt x="149" y="93"/>
                    </a:lnTo>
                    <a:lnTo>
                      <a:pt x="145" y="86"/>
                    </a:lnTo>
                    <a:lnTo>
                      <a:pt x="145" y="77"/>
                    </a:lnTo>
                    <a:lnTo>
                      <a:pt x="145" y="72"/>
                    </a:lnTo>
                    <a:lnTo>
                      <a:pt x="140" y="70"/>
                    </a:lnTo>
                    <a:lnTo>
                      <a:pt x="132" y="69"/>
                    </a:lnTo>
                    <a:lnTo>
                      <a:pt x="125" y="69"/>
                    </a:lnTo>
                    <a:lnTo>
                      <a:pt x="117" y="70"/>
                    </a:lnTo>
                    <a:lnTo>
                      <a:pt x="109" y="74"/>
                    </a:lnTo>
                    <a:lnTo>
                      <a:pt x="103" y="79"/>
                    </a:lnTo>
                    <a:lnTo>
                      <a:pt x="101" y="87"/>
                    </a:lnTo>
                    <a:lnTo>
                      <a:pt x="103" y="96"/>
                    </a:lnTo>
                    <a:lnTo>
                      <a:pt x="106" y="106"/>
                    </a:lnTo>
                    <a:lnTo>
                      <a:pt x="112" y="115"/>
                    </a:lnTo>
                    <a:lnTo>
                      <a:pt x="120" y="123"/>
                    </a:lnTo>
                    <a:lnTo>
                      <a:pt x="129" y="131"/>
                    </a:lnTo>
                    <a:lnTo>
                      <a:pt x="142" y="135"/>
                    </a:lnTo>
                    <a:lnTo>
                      <a:pt x="156" y="139"/>
                    </a:lnTo>
                    <a:lnTo>
                      <a:pt x="173" y="139"/>
                    </a:lnTo>
                    <a:lnTo>
                      <a:pt x="190" y="135"/>
                    </a:lnTo>
                    <a:lnTo>
                      <a:pt x="202" y="130"/>
                    </a:lnTo>
                    <a:lnTo>
                      <a:pt x="215" y="123"/>
                    </a:lnTo>
                    <a:lnTo>
                      <a:pt x="222" y="112"/>
                    </a:lnTo>
                    <a:lnTo>
                      <a:pt x="227" y="102"/>
                    </a:lnTo>
                    <a:lnTo>
                      <a:pt x="227" y="92"/>
                    </a:lnTo>
                    <a:lnTo>
                      <a:pt x="225" y="80"/>
                    </a:lnTo>
                    <a:lnTo>
                      <a:pt x="218" y="69"/>
                    </a:lnTo>
                    <a:lnTo>
                      <a:pt x="198" y="49"/>
                    </a:lnTo>
                    <a:lnTo>
                      <a:pt x="173" y="34"/>
                    </a:lnTo>
                    <a:lnTo>
                      <a:pt x="145" y="23"/>
                    </a:lnTo>
                    <a:lnTo>
                      <a:pt x="115" y="13"/>
                    </a:lnTo>
                    <a:lnTo>
                      <a:pt x="84" y="8"/>
                    </a:lnTo>
                    <a:lnTo>
                      <a:pt x="55" y="3"/>
                    </a:lnTo>
                    <a:lnTo>
                      <a:pt x="27" y="1"/>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grpSp>
        <p:sp>
          <p:nvSpPr>
            <p:cNvPr id="17422" name="Freeform 112"/>
            <p:cNvSpPr>
              <a:spLocks/>
            </p:cNvSpPr>
            <p:nvPr/>
          </p:nvSpPr>
          <p:spPr bwMode="auto">
            <a:xfrm rot="5614236" flipH="1" flipV="1">
              <a:off x="2805" y="1364"/>
              <a:ext cx="110" cy="77"/>
            </a:xfrm>
            <a:custGeom>
              <a:avLst/>
              <a:gdLst>
                <a:gd name="T0" fmla="*/ 0 w 273"/>
                <a:gd name="T1" fmla="*/ 0 h 161"/>
                <a:gd name="T2" fmla="*/ 0 w 273"/>
                <a:gd name="T3" fmla="*/ 0 h 161"/>
                <a:gd name="T4" fmla="*/ 0 w 273"/>
                <a:gd name="T5" fmla="*/ 0 h 161"/>
                <a:gd name="T6" fmla="*/ 0 w 273"/>
                <a:gd name="T7" fmla="*/ 0 h 161"/>
                <a:gd name="T8" fmla="*/ 0 w 273"/>
                <a:gd name="T9" fmla="*/ 0 h 161"/>
                <a:gd name="T10" fmla="*/ 0 w 273"/>
                <a:gd name="T11" fmla="*/ 0 h 161"/>
                <a:gd name="T12" fmla="*/ 0 w 273"/>
                <a:gd name="T13" fmla="*/ 0 h 161"/>
                <a:gd name="T14" fmla="*/ 0 w 273"/>
                <a:gd name="T15" fmla="*/ 0 h 161"/>
                <a:gd name="T16" fmla="*/ 0 w 273"/>
                <a:gd name="T17" fmla="*/ 0 h 161"/>
                <a:gd name="T18" fmla="*/ 0 w 273"/>
                <a:gd name="T19" fmla="*/ 1 h 161"/>
                <a:gd name="T20" fmla="*/ 0 w 273"/>
                <a:gd name="T21" fmla="*/ 1 h 161"/>
                <a:gd name="T22" fmla="*/ 0 w 273"/>
                <a:gd name="T23" fmla="*/ 1 h 161"/>
                <a:gd name="T24" fmla="*/ 0 w 273"/>
                <a:gd name="T25" fmla="*/ 0 h 161"/>
                <a:gd name="T26" fmla="*/ 0 w 273"/>
                <a:gd name="T27" fmla="*/ 0 h 161"/>
                <a:gd name="T28" fmla="*/ 0 w 273"/>
                <a:gd name="T29" fmla="*/ 0 h 161"/>
                <a:gd name="T30" fmla="*/ 0 w 273"/>
                <a:gd name="T31" fmla="*/ 0 h 161"/>
                <a:gd name="T32" fmla="*/ 0 w 273"/>
                <a:gd name="T33" fmla="*/ 0 h 161"/>
                <a:gd name="T34" fmla="*/ 0 w 273"/>
                <a:gd name="T35" fmla="*/ 0 h 161"/>
                <a:gd name="T36" fmla="*/ 0 w 273"/>
                <a:gd name="T37" fmla="*/ 0 h 161"/>
                <a:gd name="T38" fmla="*/ 0 w 273"/>
                <a:gd name="T39" fmla="*/ 0 h 161"/>
                <a:gd name="T40" fmla="*/ 0 w 273"/>
                <a:gd name="T41" fmla="*/ 0 h 161"/>
                <a:gd name="T42" fmla="*/ 0 w 273"/>
                <a:gd name="T43" fmla="*/ 0 h 161"/>
                <a:gd name="T44" fmla="*/ 0 w 273"/>
                <a:gd name="T45" fmla="*/ 0 h 161"/>
                <a:gd name="T46" fmla="*/ 0 w 273"/>
                <a:gd name="T47" fmla="*/ 0 h 161"/>
                <a:gd name="T48" fmla="*/ 0 w 273"/>
                <a:gd name="T49" fmla="*/ 0 h 161"/>
                <a:gd name="T50" fmla="*/ 0 w 273"/>
                <a:gd name="T51" fmla="*/ 0 h 161"/>
                <a:gd name="T52" fmla="*/ 0 w 273"/>
                <a:gd name="T53" fmla="*/ 0 h 161"/>
                <a:gd name="T54" fmla="*/ 0 w 273"/>
                <a:gd name="T55" fmla="*/ 0 h 161"/>
                <a:gd name="T56" fmla="*/ 0 w 273"/>
                <a:gd name="T57" fmla="*/ 0 h 161"/>
                <a:gd name="T58" fmla="*/ 0 w 273"/>
                <a:gd name="T59" fmla="*/ 0 h 161"/>
                <a:gd name="T60" fmla="*/ 0 w 273"/>
                <a:gd name="T61" fmla="*/ 0 h 161"/>
                <a:gd name="T62" fmla="*/ 0 w 273"/>
                <a:gd name="T63" fmla="*/ 0 h 161"/>
                <a:gd name="T64" fmla="*/ 0 w 273"/>
                <a:gd name="T65" fmla="*/ 0 h 161"/>
                <a:gd name="T66" fmla="*/ 0 w 273"/>
                <a:gd name="T67" fmla="*/ 0 h 161"/>
                <a:gd name="T68" fmla="*/ 0 w 273"/>
                <a:gd name="T69" fmla="*/ 0 h 161"/>
                <a:gd name="T70" fmla="*/ 0 w 273"/>
                <a:gd name="T71" fmla="*/ 0 h 161"/>
                <a:gd name="T72" fmla="*/ 0 w 273"/>
                <a:gd name="T73" fmla="*/ 0 h 161"/>
                <a:gd name="T74" fmla="*/ 0 w 273"/>
                <a:gd name="T75" fmla="*/ 0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3"/>
                <a:gd name="T115" fmla="*/ 0 h 161"/>
                <a:gd name="T116" fmla="*/ 273 w 273"/>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3" h="161">
                  <a:moveTo>
                    <a:pt x="0" y="0"/>
                  </a:moveTo>
                  <a:lnTo>
                    <a:pt x="4" y="0"/>
                  </a:lnTo>
                  <a:lnTo>
                    <a:pt x="17" y="0"/>
                  </a:lnTo>
                  <a:lnTo>
                    <a:pt x="36" y="0"/>
                  </a:lnTo>
                  <a:lnTo>
                    <a:pt x="57" y="0"/>
                  </a:lnTo>
                  <a:lnTo>
                    <a:pt x="82" y="1"/>
                  </a:lnTo>
                  <a:lnTo>
                    <a:pt x="105" y="3"/>
                  </a:lnTo>
                  <a:lnTo>
                    <a:pt x="126" y="5"/>
                  </a:lnTo>
                  <a:lnTo>
                    <a:pt x="143" y="9"/>
                  </a:lnTo>
                  <a:lnTo>
                    <a:pt x="160" y="15"/>
                  </a:lnTo>
                  <a:lnTo>
                    <a:pt x="180" y="21"/>
                  </a:lnTo>
                  <a:lnTo>
                    <a:pt x="205" y="32"/>
                  </a:lnTo>
                  <a:lnTo>
                    <a:pt x="228" y="43"/>
                  </a:lnTo>
                  <a:lnTo>
                    <a:pt x="248" y="57"/>
                  </a:lnTo>
                  <a:lnTo>
                    <a:pt x="264" y="74"/>
                  </a:lnTo>
                  <a:lnTo>
                    <a:pt x="273" y="95"/>
                  </a:lnTo>
                  <a:lnTo>
                    <a:pt x="271" y="118"/>
                  </a:lnTo>
                  <a:lnTo>
                    <a:pt x="261" y="140"/>
                  </a:lnTo>
                  <a:lnTo>
                    <a:pt x="243" y="154"/>
                  </a:lnTo>
                  <a:lnTo>
                    <a:pt x="222" y="160"/>
                  </a:lnTo>
                  <a:lnTo>
                    <a:pt x="197" y="161"/>
                  </a:lnTo>
                  <a:lnTo>
                    <a:pt x="172" y="157"/>
                  </a:lnTo>
                  <a:lnTo>
                    <a:pt x="149" y="150"/>
                  </a:lnTo>
                  <a:lnTo>
                    <a:pt x="130" y="144"/>
                  </a:lnTo>
                  <a:lnTo>
                    <a:pt x="115" y="137"/>
                  </a:lnTo>
                  <a:lnTo>
                    <a:pt x="102" y="130"/>
                  </a:lnTo>
                  <a:lnTo>
                    <a:pt x="91" y="120"/>
                  </a:lnTo>
                  <a:lnTo>
                    <a:pt x="81" y="110"/>
                  </a:lnTo>
                  <a:lnTo>
                    <a:pt x="71" y="97"/>
                  </a:lnTo>
                  <a:lnTo>
                    <a:pt x="67" y="86"/>
                  </a:lnTo>
                  <a:lnTo>
                    <a:pt x="67" y="74"/>
                  </a:lnTo>
                  <a:lnTo>
                    <a:pt x="71" y="64"/>
                  </a:lnTo>
                  <a:lnTo>
                    <a:pt x="82" y="55"/>
                  </a:lnTo>
                  <a:lnTo>
                    <a:pt x="98" y="50"/>
                  </a:lnTo>
                  <a:lnTo>
                    <a:pt x="116" y="50"/>
                  </a:lnTo>
                  <a:lnTo>
                    <a:pt x="135" y="54"/>
                  </a:lnTo>
                  <a:lnTo>
                    <a:pt x="152" y="61"/>
                  </a:lnTo>
                  <a:lnTo>
                    <a:pt x="163" y="70"/>
                  </a:lnTo>
                  <a:lnTo>
                    <a:pt x="169" y="80"/>
                  </a:lnTo>
                  <a:lnTo>
                    <a:pt x="167" y="89"/>
                  </a:lnTo>
                  <a:lnTo>
                    <a:pt x="155" y="99"/>
                  </a:lnTo>
                  <a:lnTo>
                    <a:pt x="152" y="97"/>
                  </a:lnTo>
                  <a:lnTo>
                    <a:pt x="147" y="93"/>
                  </a:lnTo>
                  <a:lnTo>
                    <a:pt x="143" y="86"/>
                  </a:lnTo>
                  <a:lnTo>
                    <a:pt x="143" y="77"/>
                  </a:lnTo>
                  <a:lnTo>
                    <a:pt x="143" y="72"/>
                  </a:lnTo>
                  <a:lnTo>
                    <a:pt x="138" y="70"/>
                  </a:lnTo>
                  <a:lnTo>
                    <a:pt x="132" y="69"/>
                  </a:lnTo>
                  <a:lnTo>
                    <a:pt x="124" y="69"/>
                  </a:lnTo>
                  <a:lnTo>
                    <a:pt x="115" y="70"/>
                  </a:lnTo>
                  <a:lnTo>
                    <a:pt x="107" y="74"/>
                  </a:lnTo>
                  <a:lnTo>
                    <a:pt x="102" y="79"/>
                  </a:lnTo>
                  <a:lnTo>
                    <a:pt x="99" y="87"/>
                  </a:lnTo>
                  <a:lnTo>
                    <a:pt x="101" y="96"/>
                  </a:lnTo>
                  <a:lnTo>
                    <a:pt x="104" y="106"/>
                  </a:lnTo>
                  <a:lnTo>
                    <a:pt x="110" y="115"/>
                  </a:lnTo>
                  <a:lnTo>
                    <a:pt x="118" y="123"/>
                  </a:lnTo>
                  <a:lnTo>
                    <a:pt x="129" y="131"/>
                  </a:lnTo>
                  <a:lnTo>
                    <a:pt x="141" y="135"/>
                  </a:lnTo>
                  <a:lnTo>
                    <a:pt x="155" y="139"/>
                  </a:lnTo>
                  <a:lnTo>
                    <a:pt x="172" y="139"/>
                  </a:lnTo>
                  <a:lnTo>
                    <a:pt x="188" y="135"/>
                  </a:lnTo>
                  <a:lnTo>
                    <a:pt x="202" y="130"/>
                  </a:lnTo>
                  <a:lnTo>
                    <a:pt x="212" y="123"/>
                  </a:lnTo>
                  <a:lnTo>
                    <a:pt x="220" y="112"/>
                  </a:lnTo>
                  <a:lnTo>
                    <a:pt x="225" y="102"/>
                  </a:lnTo>
                  <a:lnTo>
                    <a:pt x="226" y="92"/>
                  </a:lnTo>
                  <a:lnTo>
                    <a:pt x="223" y="80"/>
                  </a:lnTo>
                  <a:lnTo>
                    <a:pt x="217" y="69"/>
                  </a:lnTo>
                  <a:lnTo>
                    <a:pt x="197" y="49"/>
                  </a:lnTo>
                  <a:lnTo>
                    <a:pt x="172" y="34"/>
                  </a:lnTo>
                  <a:lnTo>
                    <a:pt x="144" y="23"/>
                  </a:lnTo>
                  <a:lnTo>
                    <a:pt x="115" y="13"/>
                  </a:lnTo>
                  <a:lnTo>
                    <a:pt x="84" y="8"/>
                  </a:lnTo>
                  <a:lnTo>
                    <a:pt x="54" y="3"/>
                  </a:lnTo>
                  <a:lnTo>
                    <a:pt x="26" y="1"/>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23" name="Freeform 113"/>
            <p:cNvSpPr>
              <a:spLocks/>
            </p:cNvSpPr>
            <p:nvPr/>
          </p:nvSpPr>
          <p:spPr bwMode="auto">
            <a:xfrm rot="6838755" flipH="1">
              <a:off x="2757" y="1310"/>
              <a:ext cx="109" cy="56"/>
            </a:xfrm>
            <a:custGeom>
              <a:avLst/>
              <a:gdLst>
                <a:gd name="T0" fmla="*/ 0 w 256"/>
                <a:gd name="T1" fmla="*/ 0 h 80"/>
                <a:gd name="T2" fmla="*/ 0 w 256"/>
                <a:gd name="T3" fmla="*/ 0 h 80"/>
                <a:gd name="T4" fmla="*/ 0 w 256"/>
                <a:gd name="T5" fmla="*/ 1 h 80"/>
                <a:gd name="T6" fmla="*/ 0 w 256"/>
                <a:gd name="T7" fmla="*/ 1 h 80"/>
                <a:gd name="T8" fmla="*/ 0 w 256"/>
                <a:gd name="T9" fmla="*/ 1 h 80"/>
                <a:gd name="T10" fmla="*/ 0 w 256"/>
                <a:gd name="T11" fmla="*/ 1 h 80"/>
                <a:gd name="T12" fmla="*/ 0 w 256"/>
                <a:gd name="T13" fmla="*/ 1 h 80"/>
                <a:gd name="T14" fmla="*/ 0 w 256"/>
                <a:gd name="T15" fmla="*/ 1 h 80"/>
                <a:gd name="T16" fmla="*/ 0 w 256"/>
                <a:gd name="T17" fmla="*/ 2 h 80"/>
                <a:gd name="T18" fmla="*/ 0 w 256"/>
                <a:gd name="T19" fmla="*/ 2 h 80"/>
                <a:gd name="T20" fmla="*/ 0 w 256"/>
                <a:gd name="T21" fmla="*/ 3 h 80"/>
                <a:gd name="T22" fmla="*/ 0 w 256"/>
                <a:gd name="T23" fmla="*/ 3 h 80"/>
                <a:gd name="T24" fmla="*/ 0 w 256"/>
                <a:gd name="T25" fmla="*/ 4 h 80"/>
                <a:gd name="T26" fmla="*/ 0 w 256"/>
                <a:gd name="T27" fmla="*/ 4 h 80"/>
                <a:gd name="T28" fmla="*/ 0 w 256"/>
                <a:gd name="T29" fmla="*/ 5 h 80"/>
                <a:gd name="T30" fmla="*/ 1 w 256"/>
                <a:gd name="T31" fmla="*/ 5 h 80"/>
                <a:gd name="T32" fmla="*/ 1 w 256"/>
                <a:gd name="T33" fmla="*/ 6 h 80"/>
                <a:gd name="T34" fmla="*/ 1 w 256"/>
                <a:gd name="T35" fmla="*/ 6 h 80"/>
                <a:gd name="T36" fmla="*/ 0 w 256"/>
                <a:gd name="T37" fmla="*/ 6 h 80"/>
                <a:gd name="T38" fmla="*/ 0 w 256"/>
                <a:gd name="T39" fmla="*/ 6 h 80"/>
                <a:gd name="T40" fmla="*/ 0 w 256"/>
                <a:gd name="T41" fmla="*/ 6 h 80"/>
                <a:gd name="T42" fmla="*/ 0 w 256"/>
                <a:gd name="T43" fmla="*/ 6 h 80"/>
                <a:gd name="T44" fmla="*/ 0 w 256"/>
                <a:gd name="T45" fmla="*/ 6 h 80"/>
                <a:gd name="T46" fmla="*/ 0 w 256"/>
                <a:gd name="T47" fmla="*/ 6 h 80"/>
                <a:gd name="T48" fmla="*/ 0 w 256"/>
                <a:gd name="T49" fmla="*/ 5 h 80"/>
                <a:gd name="T50" fmla="*/ 0 w 256"/>
                <a:gd name="T51" fmla="*/ 4 h 80"/>
                <a:gd name="T52" fmla="*/ 0 w 256"/>
                <a:gd name="T53" fmla="*/ 4 h 80"/>
                <a:gd name="T54" fmla="*/ 0 w 256"/>
                <a:gd name="T55" fmla="*/ 3 h 80"/>
                <a:gd name="T56" fmla="*/ 0 w 256"/>
                <a:gd name="T57" fmla="*/ 3 h 80"/>
                <a:gd name="T58" fmla="*/ 0 w 256"/>
                <a:gd name="T59" fmla="*/ 2 h 80"/>
                <a:gd name="T60" fmla="*/ 0 w 256"/>
                <a:gd name="T61" fmla="*/ 1 h 80"/>
                <a:gd name="T62" fmla="*/ 0 w 256"/>
                <a:gd name="T63" fmla="*/ 1 h 80"/>
                <a:gd name="T64" fmla="*/ 0 w 256"/>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80"/>
                <a:gd name="T101" fmla="*/ 256 w 256"/>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80">
                  <a:moveTo>
                    <a:pt x="0" y="0"/>
                  </a:moveTo>
                  <a:lnTo>
                    <a:pt x="4" y="0"/>
                  </a:lnTo>
                  <a:lnTo>
                    <a:pt x="20" y="2"/>
                  </a:lnTo>
                  <a:lnTo>
                    <a:pt x="40" y="4"/>
                  </a:lnTo>
                  <a:lnTo>
                    <a:pt x="65" y="6"/>
                  </a:lnTo>
                  <a:lnTo>
                    <a:pt x="91" y="9"/>
                  </a:lnTo>
                  <a:lnTo>
                    <a:pt x="116" y="13"/>
                  </a:lnTo>
                  <a:lnTo>
                    <a:pt x="138" y="16"/>
                  </a:lnTo>
                  <a:lnTo>
                    <a:pt x="155" y="20"/>
                  </a:lnTo>
                  <a:lnTo>
                    <a:pt x="169" y="24"/>
                  </a:lnTo>
                  <a:lnTo>
                    <a:pt x="184" y="29"/>
                  </a:lnTo>
                  <a:lnTo>
                    <a:pt x="201" y="36"/>
                  </a:lnTo>
                  <a:lnTo>
                    <a:pt x="218" y="43"/>
                  </a:lnTo>
                  <a:lnTo>
                    <a:pt x="232" y="50"/>
                  </a:lnTo>
                  <a:lnTo>
                    <a:pt x="245" y="58"/>
                  </a:lnTo>
                  <a:lnTo>
                    <a:pt x="253" y="65"/>
                  </a:lnTo>
                  <a:lnTo>
                    <a:pt x="256" y="71"/>
                  </a:lnTo>
                  <a:lnTo>
                    <a:pt x="251" y="76"/>
                  </a:lnTo>
                  <a:lnTo>
                    <a:pt x="242" y="80"/>
                  </a:lnTo>
                  <a:lnTo>
                    <a:pt x="228" y="80"/>
                  </a:lnTo>
                  <a:lnTo>
                    <a:pt x="211" y="78"/>
                  </a:lnTo>
                  <a:lnTo>
                    <a:pt x="192" y="76"/>
                  </a:lnTo>
                  <a:lnTo>
                    <a:pt x="173" y="73"/>
                  </a:lnTo>
                  <a:lnTo>
                    <a:pt x="158" y="68"/>
                  </a:lnTo>
                  <a:lnTo>
                    <a:pt x="146" y="62"/>
                  </a:lnTo>
                  <a:lnTo>
                    <a:pt x="135" y="55"/>
                  </a:lnTo>
                  <a:lnTo>
                    <a:pt x="122" y="47"/>
                  </a:lnTo>
                  <a:lnTo>
                    <a:pt x="107" y="38"/>
                  </a:lnTo>
                  <a:lnTo>
                    <a:pt x="90" y="29"/>
                  </a:lnTo>
                  <a:lnTo>
                    <a:pt x="69" y="20"/>
                  </a:lnTo>
                  <a:lnTo>
                    <a:pt x="49" y="12"/>
                  </a:lnTo>
                  <a:lnTo>
                    <a:pt x="26" y="5"/>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sp>
          <p:nvSpPr>
            <p:cNvPr id="17424" name="Freeform 114"/>
            <p:cNvSpPr>
              <a:spLocks/>
            </p:cNvSpPr>
            <p:nvPr/>
          </p:nvSpPr>
          <p:spPr bwMode="auto">
            <a:xfrm rot="15728610" flipV="1">
              <a:off x="2725" y="1363"/>
              <a:ext cx="103" cy="69"/>
            </a:xfrm>
            <a:custGeom>
              <a:avLst/>
              <a:gdLst>
                <a:gd name="T0" fmla="*/ 0 w 273"/>
                <a:gd name="T1" fmla="*/ 0 h 161"/>
                <a:gd name="T2" fmla="*/ 0 w 273"/>
                <a:gd name="T3" fmla="*/ 0 h 161"/>
                <a:gd name="T4" fmla="*/ 0 w 273"/>
                <a:gd name="T5" fmla="*/ 0 h 161"/>
                <a:gd name="T6" fmla="*/ 0 w 273"/>
                <a:gd name="T7" fmla="*/ 0 h 161"/>
                <a:gd name="T8" fmla="*/ 0 w 273"/>
                <a:gd name="T9" fmla="*/ 0 h 161"/>
                <a:gd name="T10" fmla="*/ 0 w 273"/>
                <a:gd name="T11" fmla="*/ 0 h 161"/>
                <a:gd name="T12" fmla="*/ 0 w 273"/>
                <a:gd name="T13" fmla="*/ 0 h 161"/>
                <a:gd name="T14" fmla="*/ 0 w 273"/>
                <a:gd name="T15" fmla="*/ 0 h 161"/>
                <a:gd name="T16" fmla="*/ 0 w 273"/>
                <a:gd name="T17" fmla="*/ 0 h 161"/>
                <a:gd name="T18" fmla="*/ 0 w 273"/>
                <a:gd name="T19" fmla="*/ 0 h 161"/>
                <a:gd name="T20" fmla="*/ 0 w 273"/>
                <a:gd name="T21" fmla="*/ 0 h 161"/>
                <a:gd name="T22" fmla="*/ 0 w 273"/>
                <a:gd name="T23" fmla="*/ 0 h 161"/>
                <a:gd name="T24" fmla="*/ 0 w 273"/>
                <a:gd name="T25" fmla="*/ 0 h 161"/>
                <a:gd name="T26" fmla="*/ 0 w 273"/>
                <a:gd name="T27" fmla="*/ 0 h 161"/>
                <a:gd name="T28" fmla="*/ 0 w 273"/>
                <a:gd name="T29" fmla="*/ 0 h 161"/>
                <a:gd name="T30" fmla="*/ 0 w 273"/>
                <a:gd name="T31" fmla="*/ 0 h 161"/>
                <a:gd name="T32" fmla="*/ 0 w 273"/>
                <a:gd name="T33" fmla="*/ 0 h 161"/>
                <a:gd name="T34" fmla="*/ 0 w 273"/>
                <a:gd name="T35" fmla="*/ 0 h 161"/>
                <a:gd name="T36" fmla="*/ 0 w 273"/>
                <a:gd name="T37" fmla="*/ 0 h 161"/>
                <a:gd name="T38" fmla="*/ 0 w 273"/>
                <a:gd name="T39" fmla="*/ 0 h 161"/>
                <a:gd name="T40" fmla="*/ 0 w 273"/>
                <a:gd name="T41" fmla="*/ 0 h 161"/>
                <a:gd name="T42" fmla="*/ 0 w 273"/>
                <a:gd name="T43" fmla="*/ 0 h 161"/>
                <a:gd name="T44" fmla="*/ 0 w 273"/>
                <a:gd name="T45" fmla="*/ 0 h 161"/>
                <a:gd name="T46" fmla="*/ 0 w 273"/>
                <a:gd name="T47" fmla="*/ 0 h 161"/>
                <a:gd name="T48" fmla="*/ 0 w 273"/>
                <a:gd name="T49" fmla="*/ 0 h 161"/>
                <a:gd name="T50" fmla="*/ 0 w 273"/>
                <a:gd name="T51" fmla="*/ 0 h 161"/>
                <a:gd name="T52" fmla="*/ 0 w 273"/>
                <a:gd name="T53" fmla="*/ 0 h 161"/>
                <a:gd name="T54" fmla="*/ 0 w 273"/>
                <a:gd name="T55" fmla="*/ 0 h 161"/>
                <a:gd name="T56" fmla="*/ 0 w 273"/>
                <a:gd name="T57" fmla="*/ 0 h 161"/>
                <a:gd name="T58" fmla="*/ 0 w 273"/>
                <a:gd name="T59" fmla="*/ 0 h 161"/>
                <a:gd name="T60" fmla="*/ 0 w 273"/>
                <a:gd name="T61" fmla="*/ 0 h 161"/>
                <a:gd name="T62" fmla="*/ 0 w 273"/>
                <a:gd name="T63" fmla="*/ 0 h 161"/>
                <a:gd name="T64" fmla="*/ 0 w 273"/>
                <a:gd name="T65" fmla="*/ 0 h 161"/>
                <a:gd name="T66" fmla="*/ 0 w 273"/>
                <a:gd name="T67" fmla="*/ 0 h 161"/>
                <a:gd name="T68" fmla="*/ 0 w 273"/>
                <a:gd name="T69" fmla="*/ 0 h 161"/>
                <a:gd name="T70" fmla="*/ 0 w 273"/>
                <a:gd name="T71" fmla="*/ 0 h 161"/>
                <a:gd name="T72" fmla="*/ 0 w 273"/>
                <a:gd name="T73" fmla="*/ 0 h 161"/>
                <a:gd name="T74" fmla="*/ 0 w 273"/>
                <a:gd name="T75" fmla="*/ 0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3"/>
                <a:gd name="T115" fmla="*/ 0 h 161"/>
                <a:gd name="T116" fmla="*/ 273 w 273"/>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3" h="161">
                  <a:moveTo>
                    <a:pt x="0" y="0"/>
                  </a:moveTo>
                  <a:lnTo>
                    <a:pt x="4" y="0"/>
                  </a:lnTo>
                  <a:lnTo>
                    <a:pt x="17" y="0"/>
                  </a:lnTo>
                  <a:lnTo>
                    <a:pt x="36" y="0"/>
                  </a:lnTo>
                  <a:lnTo>
                    <a:pt x="57" y="0"/>
                  </a:lnTo>
                  <a:lnTo>
                    <a:pt x="82" y="1"/>
                  </a:lnTo>
                  <a:lnTo>
                    <a:pt x="105" y="3"/>
                  </a:lnTo>
                  <a:lnTo>
                    <a:pt x="126" y="5"/>
                  </a:lnTo>
                  <a:lnTo>
                    <a:pt x="143" y="9"/>
                  </a:lnTo>
                  <a:lnTo>
                    <a:pt x="160" y="15"/>
                  </a:lnTo>
                  <a:lnTo>
                    <a:pt x="180" y="21"/>
                  </a:lnTo>
                  <a:lnTo>
                    <a:pt x="205" y="32"/>
                  </a:lnTo>
                  <a:lnTo>
                    <a:pt x="228" y="43"/>
                  </a:lnTo>
                  <a:lnTo>
                    <a:pt x="248" y="57"/>
                  </a:lnTo>
                  <a:lnTo>
                    <a:pt x="264" y="74"/>
                  </a:lnTo>
                  <a:lnTo>
                    <a:pt x="273" y="95"/>
                  </a:lnTo>
                  <a:lnTo>
                    <a:pt x="271" y="118"/>
                  </a:lnTo>
                  <a:lnTo>
                    <a:pt x="261" y="140"/>
                  </a:lnTo>
                  <a:lnTo>
                    <a:pt x="243" y="154"/>
                  </a:lnTo>
                  <a:lnTo>
                    <a:pt x="222" y="160"/>
                  </a:lnTo>
                  <a:lnTo>
                    <a:pt x="197" y="161"/>
                  </a:lnTo>
                  <a:lnTo>
                    <a:pt x="172" y="157"/>
                  </a:lnTo>
                  <a:lnTo>
                    <a:pt x="149" y="150"/>
                  </a:lnTo>
                  <a:lnTo>
                    <a:pt x="130" y="144"/>
                  </a:lnTo>
                  <a:lnTo>
                    <a:pt x="115" y="137"/>
                  </a:lnTo>
                  <a:lnTo>
                    <a:pt x="102" y="130"/>
                  </a:lnTo>
                  <a:lnTo>
                    <a:pt x="91" y="120"/>
                  </a:lnTo>
                  <a:lnTo>
                    <a:pt x="81" y="110"/>
                  </a:lnTo>
                  <a:lnTo>
                    <a:pt x="71" y="97"/>
                  </a:lnTo>
                  <a:lnTo>
                    <a:pt x="67" y="86"/>
                  </a:lnTo>
                  <a:lnTo>
                    <a:pt x="67" y="74"/>
                  </a:lnTo>
                  <a:lnTo>
                    <a:pt x="71" y="64"/>
                  </a:lnTo>
                  <a:lnTo>
                    <a:pt x="82" y="55"/>
                  </a:lnTo>
                  <a:lnTo>
                    <a:pt x="98" y="50"/>
                  </a:lnTo>
                  <a:lnTo>
                    <a:pt x="116" y="50"/>
                  </a:lnTo>
                  <a:lnTo>
                    <a:pt x="135" y="54"/>
                  </a:lnTo>
                  <a:lnTo>
                    <a:pt x="152" y="61"/>
                  </a:lnTo>
                  <a:lnTo>
                    <a:pt x="163" y="70"/>
                  </a:lnTo>
                  <a:lnTo>
                    <a:pt x="169" y="80"/>
                  </a:lnTo>
                  <a:lnTo>
                    <a:pt x="167" y="89"/>
                  </a:lnTo>
                  <a:lnTo>
                    <a:pt x="155" y="99"/>
                  </a:lnTo>
                  <a:lnTo>
                    <a:pt x="152" y="97"/>
                  </a:lnTo>
                  <a:lnTo>
                    <a:pt x="147" y="93"/>
                  </a:lnTo>
                  <a:lnTo>
                    <a:pt x="143" y="86"/>
                  </a:lnTo>
                  <a:lnTo>
                    <a:pt x="143" y="77"/>
                  </a:lnTo>
                  <a:lnTo>
                    <a:pt x="143" y="72"/>
                  </a:lnTo>
                  <a:lnTo>
                    <a:pt x="138" y="70"/>
                  </a:lnTo>
                  <a:lnTo>
                    <a:pt x="132" y="69"/>
                  </a:lnTo>
                  <a:lnTo>
                    <a:pt x="124" y="69"/>
                  </a:lnTo>
                  <a:lnTo>
                    <a:pt x="115" y="70"/>
                  </a:lnTo>
                  <a:lnTo>
                    <a:pt x="107" y="74"/>
                  </a:lnTo>
                  <a:lnTo>
                    <a:pt x="102" y="79"/>
                  </a:lnTo>
                  <a:lnTo>
                    <a:pt x="99" y="87"/>
                  </a:lnTo>
                  <a:lnTo>
                    <a:pt x="101" y="96"/>
                  </a:lnTo>
                  <a:lnTo>
                    <a:pt x="104" y="106"/>
                  </a:lnTo>
                  <a:lnTo>
                    <a:pt x="110" y="115"/>
                  </a:lnTo>
                  <a:lnTo>
                    <a:pt x="118" y="123"/>
                  </a:lnTo>
                  <a:lnTo>
                    <a:pt x="129" y="131"/>
                  </a:lnTo>
                  <a:lnTo>
                    <a:pt x="141" y="135"/>
                  </a:lnTo>
                  <a:lnTo>
                    <a:pt x="155" y="139"/>
                  </a:lnTo>
                  <a:lnTo>
                    <a:pt x="172" y="139"/>
                  </a:lnTo>
                  <a:lnTo>
                    <a:pt x="188" y="135"/>
                  </a:lnTo>
                  <a:lnTo>
                    <a:pt x="202" y="130"/>
                  </a:lnTo>
                  <a:lnTo>
                    <a:pt x="212" y="123"/>
                  </a:lnTo>
                  <a:lnTo>
                    <a:pt x="220" y="112"/>
                  </a:lnTo>
                  <a:lnTo>
                    <a:pt x="225" y="102"/>
                  </a:lnTo>
                  <a:lnTo>
                    <a:pt x="226" y="92"/>
                  </a:lnTo>
                  <a:lnTo>
                    <a:pt x="223" y="80"/>
                  </a:lnTo>
                  <a:lnTo>
                    <a:pt x="217" y="69"/>
                  </a:lnTo>
                  <a:lnTo>
                    <a:pt x="197" y="49"/>
                  </a:lnTo>
                  <a:lnTo>
                    <a:pt x="172" y="34"/>
                  </a:lnTo>
                  <a:lnTo>
                    <a:pt x="144" y="23"/>
                  </a:lnTo>
                  <a:lnTo>
                    <a:pt x="115" y="13"/>
                  </a:lnTo>
                  <a:lnTo>
                    <a:pt x="84" y="8"/>
                  </a:lnTo>
                  <a:lnTo>
                    <a:pt x="54" y="3"/>
                  </a:lnTo>
                  <a:lnTo>
                    <a:pt x="26" y="1"/>
                  </a:lnTo>
                  <a:lnTo>
                    <a:pt x="0" y="0"/>
                  </a:lnTo>
                  <a:close/>
                </a:path>
              </a:pathLst>
            </a:cu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latin typeface="Calibri" pitchFamily="34" charset="0"/>
              </a:endParaRPr>
            </a:p>
          </p:txBody>
        </p:sp>
      </p:grpSp>
      <p:pic>
        <p:nvPicPr>
          <p:cNvPr id="17419" name="Picture 124" descr="Doi T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109" y="1785250"/>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165800"/>
      </p:ext>
    </p:extLst>
  </p:cSld>
  <p:clrMapOvr>
    <a:masterClrMapping/>
  </p:clrMapOvr>
  <p:transition>
    <p:dissolve/>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idx="4294967295"/>
          </p:nvPr>
        </p:nvSpPr>
        <p:spPr>
          <a:xfrm>
            <a:off x="0" y="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29699" name="Text Box 6"/>
          <p:cNvSpPr txBox="1">
            <a:spLocks noChangeArrowheads="1"/>
          </p:cNvSpPr>
          <p:nvPr/>
        </p:nvSpPr>
        <p:spPr bwMode="auto">
          <a:xfrm>
            <a:off x="508013"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508000" y="1600200"/>
            <a:ext cx="11277600" cy="1828800"/>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400" b="1" dirty="0">
                <a:solidFill>
                  <a:srgbClr val="FFFF00"/>
                </a:solidFill>
                <a:latin typeface="Calibri" pitchFamily="34" charset="0"/>
              </a:rPr>
              <a:t>    </a:t>
            </a:r>
            <a:r>
              <a:rPr lang="en-US" altLang="en-US" sz="3600" b="1" dirty="0" err="1">
                <a:solidFill>
                  <a:srgbClr val="FFFF00"/>
                </a:solidFill>
                <a:latin typeface="Times New Roman" pitchFamily="18" charset="0"/>
                <a:cs typeface="Times New Roman" pitchFamily="18" charset="0"/>
              </a:rPr>
              <a:t>Thầy</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cô</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nào</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là</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tổng</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phụ</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trách</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đội</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của</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trường</a:t>
            </a:r>
            <a:r>
              <a:rPr lang="en-US" altLang="en-US" sz="3600" b="1" dirty="0">
                <a:solidFill>
                  <a:srgbClr val="FFFF00"/>
                </a:solidFill>
                <a:latin typeface="Times New Roman" pitchFamily="18" charset="0"/>
                <a:cs typeface="Times New Roman" pitchFamily="18" charset="0"/>
              </a:rPr>
              <a:t> ta?</a:t>
            </a:r>
          </a:p>
          <a:p>
            <a:pPr algn="ctr" eaLnBrk="1" fontAlgn="base" hangingPunct="1">
              <a:spcBef>
                <a:spcPct val="0"/>
              </a:spcBef>
              <a:spcAft>
                <a:spcPct val="0"/>
              </a:spcAft>
            </a:pPr>
            <a:r>
              <a:rPr lang="en-US" altLang="en-US" sz="3600" b="1" dirty="0">
                <a:solidFill>
                  <a:srgbClr val="FFFF00"/>
                </a:solidFill>
                <a:latin typeface="Times New Roman" pitchFamily="18" charset="0"/>
                <a:cs typeface="Times New Roman" pitchFamily="18" charset="0"/>
              </a:rPr>
              <a:t>(</a:t>
            </a:r>
            <a:r>
              <a:rPr lang="en-US" altLang="en-US" sz="3600" b="1" dirty="0" err="1">
                <a:solidFill>
                  <a:srgbClr val="FFFF00"/>
                </a:solidFill>
                <a:latin typeface="Times New Roman" pitchFamily="18" charset="0"/>
                <a:cs typeface="Times New Roman" pitchFamily="18" charset="0"/>
              </a:rPr>
              <a:t>Nêu</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họ</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và</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tên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đầy</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đủ</a:t>
            </a:r>
            <a:r>
              <a:rPr lang="en-US" altLang="en-US" sz="3600" b="1" dirty="0">
                <a:solidFill>
                  <a:srgbClr val="FFFF00"/>
                </a:solidFill>
                <a:latin typeface="Times New Roman" pitchFamily="18" charset="0"/>
                <a:cs typeface="Times New Roman" pitchFamily="18" charset="0"/>
              </a:rPr>
              <a:t>) </a:t>
            </a:r>
          </a:p>
        </p:txBody>
      </p:sp>
      <p:sp>
        <p:nvSpPr>
          <p:cNvPr id="135205" name="AutoShape 37"/>
          <p:cNvSpPr>
            <a:spLocks noChangeArrowheads="1"/>
          </p:cNvSpPr>
          <p:nvPr/>
        </p:nvSpPr>
        <p:spPr bwMode="auto">
          <a:xfrm>
            <a:off x="2133600" y="3657600"/>
            <a:ext cx="2540000" cy="3048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srgbClr val="0000FF"/>
                </a:solidFill>
                <a:latin typeface="Times New Roman" pitchFamily="18" charset="0"/>
                <a:cs typeface="Times New Roman" pitchFamily="18" charset="0"/>
              </a:rPr>
              <a:t>Đáp án</a:t>
            </a:r>
          </a:p>
        </p:txBody>
      </p:sp>
      <p:sp>
        <p:nvSpPr>
          <p:cNvPr id="45" name="Text Box 17"/>
          <p:cNvSpPr txBox="1">
            <a:spLocks noChangeArrowheads="1"/>
          </p:cNvSpPr>
          <p:nvPr/>
        </p:nvSpPr>
        <p:spPr bwMode="auto">
          <a:xfrm>
            <a:off x="2133600" y="4251618"/>
            <a:ext cx="8636000" cy="707886"/>
          </a:xfrm>
          <a:prstGeom prst="rect">
            <a:avLst/>
          </a:prstGeom>
          <a:noFill/>
          <a:ln>
            <a:solidFill>
              <a:srgbClr val="00B0F0"/>
            </a:solidFill>
            <a:headEnd/>
            <a:tailEnd/>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4000" dirty="0" err="1">
                <a:solidFill>
                  <a:prstClr val="black"/>
                </a:solidFill>
                <a:latin typeface="Times New Roman" pitchFamily="18" charset="0"/>
                <a:cs typeface="Times New Roman" pitchFamily="18" charset="0"/>
              </a:rPr>
              <a:t>Cô</a:t>
            </a:r>
            <a:r>
              <a:rPr lang="en-US" altLang="en-US" sz="4000" dirty="0">
                <a:solidFill>
                  <a:prstClr val="black"/>
                </a:solidFill>
                <a:latin typeface="Times New Roman" pitchFamily="18" charset="0"/>
                <a:cs typeface="Times New Roman" pitchFamily="18" charset="0"/>
              </a:rPr>
              <a:t> </a:t>
            </a:r>
            <a:r>
              <a:rPr lang="en-US" altLang="en-US" sz="4000" dirty="0" err="1">
                <a:solidFill>
                  <a:prstClr val="black"/>
                </a:solidFill>
                <a:latin typeface="Times New Roman" pitchFamily="18" charset="0"/>
                <a:cs typeface="Times New Roman" pitchFamily="18" charset="0"/>
              </a:rPr>
              <a:t>Trần</a:t>
            </a:r>
            <a:r>
              <a:rPr lang="en-US" altLang="en-US" sz="4000" dirty="0">
                <a:solidFill>
                  <a:prstClr val="black"/>
                </a:solidFill>
                <a:latin typeface="Times New Roman" pitchFamily="18" charset="0"/>
                <a:cs typeface="Times New Roman" pitchFamily="18" charset="0"/>
              </a:rPr>
              <a:t> </a:t>
            </a:r>
            <a:r>
              <a:rPr lang="en-US" altLang="en-US" sz="4000" dirty="0" err="1">
                <a:solidFill>
                  <a:prstClr val="black"/>
                </a:solidFill>
                <a:latin typeface="Times New Roman" pitchFamily="18" charset="0"/>
                <a:cs typeface="Times New Roman" pitchFamily="18" charset="0"/>
              </a:rPr>
              <a:t>Thị</a:t>
            </a:r>
            <a:r>
              <a:rPr lang="en-US" altLang="en-US" sz="4000" dirty="0">
                <a:solidFill>
                  <a:prstClr val="black"/>
                </a:solidFill>
                <a:latin typeface="Times New Roman" pitchFamily="18" charset="0"/>
                <a:cs typeface="Times New Roman" pitchFamily="18" charset="0"/>
              </a:rPr>
              <a:t> Thu </a:t>
            </a:r>
            <a:r>
              <a:rPr lang="en-US" altLang="en-US" sz="4000" dirty="0" err="1">
                <a:solidFill>
                  <a:prstClr val="black"/>
                </a:solidFill>
                <a:latin typeface="Times New Roman" pitchFamily="18" charset="0"/>
                <a:cs typeface="Times New Roman" pitchFamily="18" charset="0"/>
              </a:rPr>
              <a:t>Hiền</a:t>
            </a:r>
            <a:endParaRPr lang="en-US" altLang="en-US" sz="4000" dirty="0">
              <a:solidFill>
                <a:prstClr val="black"/>
              </a:solidFill>
              <a:latin typeface="Times New Roman" pitchFamily="18" charset="0"/>
              <a:cs typeface="Times New Roman" pitchFamily="18" charset="0"/>
            </a:endParaRPr>
          </a:p>
        </p:txBody>
      </p:sp>
      <p:pic>
        <p:nvPicPr>
          <p:cNvPr id="29727" name="Picture 35" descr="L">
            <a:hlinkClick r:id="" action="ppaction://hlinkshowjump?jump=previous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Picture 36" descr="0ANINEXT">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60771"/>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Effect transition="in" filter="blinds(horizontal)">
                                      <p:cBhvr>
                                        <p:cTn id="7" dur="500"/>
                                        <p:tgtEl>
                                          <p:spTgt spid="135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5205"/>
                                        </p:tgtEl>
                                        <p:attrNameLst>
                                          <p:attrName>style.visibility</p:attrName>
                                        </p:attrNameLst>
                                      </p:cBhvr>
                                      <p:to>
                                        <p:strVal val="visible"/>
                                      </p:to>
                                    </p:set>
                                    <p:animEffect transition="in" filter="diamond(in)">
                                      <p:cBhvr>
                                        <p:cTn id="12" dur="2000"/>
                                        <p:tgtEl>
                                          <p:spTgt spid="135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ox(in)">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idx="4294967295"/>
          </p:nvPr>
        </p:nvSpPr>
        <p:spPr>
          <a:xfrm>
            <a:off x="1727200" y="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27651" name="Text Box 6"/>
          <p:cNvSpPr txBox="1">
            <a:spLocks noChangeArrowheads="1"/>
          </p:cNvSpPr>
          <p:nvPr/>
        </p:nvSpPr>
        <p:spPr bwMode="auto">
          <a:xfrm>
            <a:off x="508013"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0" y="1600200"/>
            <a:ext cx="12192000" cy="1828800"/>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fontAlgn="base" hangingPunct="1">
              <a:spcBef>
                <a:spcPct val="0"/>
              </a:spcBef>
              <a:spcAft>
                <a:spcPct val="0"/>
              </a:spcAft>
            </a:pPr>
            <a:r>
              <a:rPr lang="en-US" altLang="en-US" sz="4000" b="1" dirty="0">
                <a:solidFill>
                  <a:srgbClr val="FFFF00"/>
                </a:solidFill>
                <a:latin typeface="Times New Roman" pitchFamily="18" charset="0"/>
                <a:cs typeface="Times New Roman" pitchFamily="18" charset="0"/>
              </a:rPr>
              <a:t>Em </a:t>
            </a:r>
            <a:r>
              <a:rPr lang="en-US" altLang="en-US" sz="4000" b="1" dirty="0" err="1">
                <a:solidFill>
                  <a:srgbClr val="FFFF00"/>
                </a:solidFill>
                <a:latin typeface="Times New Roman" pitchFamily="18" charset="0"/>
                <a:cs typeface="Times New Roman" pitchFamily="18" charset="0"/>
              </a:rPr>
              <a:t>có</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biết</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trường</a:t>
            </a:r>
            <a:r>
              <a:rPr lang="en-US" altLang="en-US" sz="4000" b="1" dirty="0">
                <a:solidFill>
                  <a:srgbClr val="FFFF00"/>
                </a:solidFill>
                <a:latin typeface="Times New Roman" pitchFamily="18" charset="0"/>
                <a:cs typeface="Times New Roman" pitchFamily="18" charset="0"/>
              </a:rPr>
              <a:t> ta </a:t>
            </a:r>
            <a:r>
              <a:rPr lang="en-US" altLang="en-US" sz="4000" b="1" dirty="0" err="1">
                <a:solidFill>
                  <a:srgbClr val="FFFF00"/>
                </a:solidFill>
                <a:latin typeface="Times New Roman" pitchFamily="18" charset="0"/>
                <a:cs typeface="Times New Roman" pitchFamily="18" charset="0"/>
              </a:rPr>
              <a:t>trong</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năm</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học</a:t>
            </a:r>
            <a:r>
              <a:rPr lang="en-US" altLang="en-US" sz="4000" b="1" dirty="0">
                <a:solidFill>
                  <a:srgbClr val="FFFF00"/>
                </a:solidFill>
                <a:latin typeface="Times New Roman" pitchFamily="18" charset="0"/>
                <a:cs typeface="Times New Roman" pitchFamily="18" charset="0"/>
              </a:rPr>
              <a:t> 2023 – 2024, </a:t>
            </a:r>
          </a:p>
          <a:p>
            <a:pPr lvl="0" algn="ctr" eaLnBrk="1" fontAlgn="base" hangingPunct="1">
              <a:spcBef>
                <a:spcPct val="0"/>
              </a:spcBef>
              <a:spcAft>
                <a:spcPct val="0"/>
              </a:spcAft>
            </a:pPr>
            <a:r>
              <a:rPr lang="en-US" altLang="en-US" sz="4000" b="1" dirty="0" err="1">
                <a:solidFill>
                  <a:srgbClr val="FFFF00"/>
                </a:solidFill>
                <a:latin typeface="Times New Roman" pitchFamily="18" charset="0"/>
                <a:cs typeface="Times New Roman" pitchFamily="18" charset="0"/>
              </a:rPr>
              <a:t>có</a:t>
            </a:r>
            <a:r>
              <a:rPr lang="en-US" altLang="en-US" sz="4000" b="1" dirty="0">
                <a:solidFill>
                  <a:srgbClr val="FFFF00"/>
                </a:solidFill>
                <a:latin typeface="Times New Roman" pitchFamily="18" charset="0"/>
                <a:cs typeface="Times New Roman" pitchFamily="18" charset="0"/>
              </a:rPr>
              <a:t> bao </a:t>
            </a:r>
            <a:r>
              <a:rPr lang="en-US" altLang="en-US" sz="4000" b="1" dirty="0" err="1">
                <a:solidFill>
                  <a:srgbClr val="FFFF00"/>
                </a:solidFill>
                <a:latin typeface="Times New Roman" pitchFamily="18" charset="0"/>
                <a:cs typeface="Times New Roman" pitchFamily="18" charset="0"/>
              </a:rPr>
              <a:t>nhiêu</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học</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sinh</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đạt</a:t>
            </a:r>
            <a:r>
              <a:rPr lang="en-US" altLang="en-US" sz="4000" b="1" dirty="0">
                <a:solidFill>
                  <a:srgbClr val="FFFF00"/>
                </a:solidFill>
                <a:latin typeface="Times New Roman" pitchFamily="18" charset="0"/>
                <a:cs typeface="Times New Roman" pitchFamily="18" charset="0"/>
              </a:rPr>
              <a:t> HSG </a:t>
            </a:r>
            <a:r>
              <a:rPr lang="en-US" altLang="en-US" sz="4000" b="1" dirty="0" err="1">
                <a:solidFill>
                  <a:srgbClr val="FFFF00"/>
                </a:solidFill>
                <a:latin typeface="Times New Roman" pitchFamily="18" charset="0"/>
                <a:cs typeface="Times New Roman" pitchFamily="18" charset="0"/>
              </a:rPr>
              <a:t>cấp</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Quốc</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gia</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không</a:t>
            </a:r>
            <a:r>
              <a:rPr lang="en-US" altLang="en-US" sz="4000" b="1" dirty="0">
                <a:solidFill>
                  <a:srgbClr val="FFFF00"/>
                </a:solidFill>
                <a:latin typeface="Times New Roman" pitchFamily="18" charset="0"/>
                <a:cs typeface="Times New Roman" pitchFamily="18" charset="0"/>
              </a:rPr>
              <a:t>?</a:t>
            </a:r>
          </a:p>
          <a:p>
            <a:pPr lvl="0" algn="ctr" eaLnBrk="1" fontAlgn="base" hangingPunct="1">
              <a:spcBef>
                <a:spcPct val="0"/>
              </a:spcBef>
              <a:spcAft>
                <a:spcPct val="0"/>
              </a:spcAft>
            </a:pPr>
            <a:r>
              <a:rPr lang="en-US" altLang="en-US" sz="4000" b="1" dirty="0">
                <a:solidFill>
                  <a:srgbClr val="FFFF00"/>
                </a:solidFill>
                <a:latin typeface="Times New Roman" pitchFamily="18" charset="0"/>
                <a:cs typeface="Times New Roman" pitchFamily="18" charset="0"/>
              </a:rPr>
              <a:t>A) 23		B) 22		C) 21		D) 20</a:t>
            </a:r>
          </a:p>
        </p:txBody>
      </p:sp>
      <p:sp>
        <p:nvSpPr>
          <p:cNvPr id="135205" name="AutoShape 37"/>
          <p:cNvSpPr>
            <a:spLocks noChangeArrowheads="1"/>
          </p:cNvSpPr>
          <p:nvPr/>
        </p:nvSpPr>
        <p:spPr bwMode="auto">
          <a:xfrm>
            <a:off x="2133600" y="3657600"/>
            <a:ext cx="2540000" cy="3048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srgbClr val="0000FF"/>
                </a:solidFill>
                <a:latin typeface="Times New Roman" pitchFamily="18" charset="0"/>
                <a:cs typeface="Times New Roman" pitchFamily="18" charset="0"/>
              </a:rPr>
              <a:t>Đáp án</a:t>
            </a:r>
          </a:p>
        </p:txBody>
      </p:sp>
      <p:sp>
        <p:nvSpPr>
          <p:cNvPr id="45" name="Text Box 17"/>
          <p:cNvSpPr txBox="1">
            <a:spLocks noChangeArrowheads="1"/>
          </p:cNvSpPr>
          <p:nvPr/>
        </p:nvSpPr>
        <p:spPr bwMode="auto">
          <a:xfrm>
            <a:off x="2133600" y="4037023"/>
            <a:ext cx="8636000" cy="769441"/>
          </a:xfrm>
          <a:prstGeom prst="rect">
            <a:avLst/>
          </a:prstGeom>
          <a:noFill/>
          <a:ln>
            <a:solidFill>
              <a:srgbClr val="00B0F0"/>
            </a:solidFill>
            <a:headEnd/>
            <a:tailEnd/>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4400" dirty="0">
                <a:solidFill>
                  <a:prstClr val="black"/>
                </a:solidFill>
                <a:latin typeface="Times New Roman" pitchFamily="18" charset="0"/>
                <a:cs typeface="Times New Roman" pitchFamily="18" charset="0"/>
              </a:rPr>
              <a:t>A. 23</a:t>
            </a:r>
          </a:p>
        </p:txBody>
      </p:sp>
      <p:pic>
        <p:nvPicPr>
          <p:cNvPr id="27679" name="Picture 35" descr="L">
            <a:hlinkClick r:id="" action="ppaction://hlinkshowjump?jump=previous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36" descr="0ANINEXT">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330045"/>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Effect transition="in" filter="checkerboard(across)">
                                      <p:cBhvr>
                                        <p:cTn id="7" dur="500"/>
                                        <p:tgtEl>
                                          <p:spTgt spid="135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5205"/>
                                        </p:tgtEl>
                                        <p:attrNameLst>
                                          <p:attrName>style.visibility</p:attrName>
                                        </p:attrNameLst>
                                      </p:cBhvr>
                                      <p:to>
                                        <p:strVal val="visible"/>
                                      </p:to>
                                    </p:set>
                                    <p:animEffect transition="in" filter="diamond(in)">
                                      <p:cBhvr>
                                        <p:cTn id="12" dur="2000"/>
                                        <p:tgtEl>
                                          <p:spTgt spid="13520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609600" y="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28675" name="Text Box 6"/>
          <p:cNvSpPr txBox="1">
            <a:spLocks noChangeArrowheads="1"/>
          </p:cNvSpPr>
          <p:nvPr/>
        </p:nvSpPr>
        <p:spPr bwMode="auto">
          <a:xfrm>
            <a:off x="508013"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9:</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0" y="1600199"/>
            <a:ext cx="12192000" cy="2601283"/>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200" b="1" dirty="0">
                <a:solidFill>
                  <a:srgbClr val="FFFF00"/>
                </a:solidFill>
                <a:latin typeface="Times New Roman" panose="02020603050405020304" pitchFamily="18" charset="0"/>
                <a:cs typeface="Times New Roman" panose="02020603050405020304" pitchFamily="18" charset="0"/>
              </a:rPr>
              <a:t>    Em </a:t>
            </a:r>
            <a:r>
              <a:rPr lang="en-US" altLang="en-US" sz="3200" b="1" dirty="0" err="1">
                <a:solidFill>
                  <a:srgbClr val="FFFF00"/>
                </a:solidFill>
                <a:latin typeface="Times New Roman" pitchFamily="18" charset="0"/>
                <a:cs typeface="Times New Roman" pitchFamily="18" charset="0"/>
              </a:rPr>
              <a:t>có</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biết</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trường</a:t>
            </a:r>
            <a:r>
              <a:rPr lang="en-US" altLang="en-US" sz="3200" b="1" dirty="0">
                <a:solidFill>
                  <a:srgbClr val="FFFF00"/>
                </a:solidFill>
                <a:latin typeface="Times New Roman" pitchFamily="18" charset="0"/>
                <a:cs typeface="Times New Roman" pitchFamily="18" charset="0"/>
              </a:rPr>
              <a:t> ta </a:t>
            </a:r>
            <a:r>
              <a:rPr lang="en-US" altLang="en-US" sz="3200" b="1" dirty="0" err="1">
                <a:solidFill>
                  <a:srgbClr val="FFFF00"/>
                </a:solidFill>
                <a:latin typeface="Times New Roman" pitchFamily="18" charset="0"/>
                <a:cs typeface="Times New Roman" pitchFamily="18" charset="0"/>
              </a:rPr>
              <a:t>trong</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năm</a:t>
            </a:r>
            <a:r>
              <a:rPr lang="en-US" altLang="en-US" sz="3200" b="1" dirty="0">
                <a:solidFill>
                  <a:srgbClr val="FFFF00"/>
                </a:solidFill>
                <a:latin typeface="Times New Roman" pitchFamily="18" charset="0"/>
                <a:cs typeface="Times New Roman" pitchFamily="18" charset="0"/>
              </a:rPr>
              <a:t> 2023 – 2024, </a:t>
            </a:r>
          </a:p>
          <a:p>
            <a:pPr algn="ctr" eaLnBrk="1" fontAlgn="base" hangingPunct="1">
              <a:spcBef>
                <a:spcPct val="0"/>
              </a:spcBef>
              <a:spcAft>
                <a:spcPct val="0"/>
              </a:spcAft>
            </a:pPr>
            <a:r>
              <a:rPr lang="en-US" altLang="en-US" sz="3200" b="1" dirty="0" err="1">
                <a:solidFill>
                  <a:srgbClr val="FFFF00"/>
                </a:solidFill>
                <a:latin typeface="Times New Roman" pitchFamily="18" charset="0"/>
                <a:cs typeface="Times New Roman" pitchFamily="18" charset="0"/>
              </a:rPr>
              <a:t>có</a:t>
            </a:r>
            <a:r>
              <a:rPr lang="en-US" altLang="en-US" sz="3200" b="1" dirty="0">
                <a:solidFill>
                  <a:srgbClr val="FFFF00"/>
                </a:solidFill>
                <a:latin typeface="Times New Roman" pitchFamily="18" charset="0"/>
                <a:cs typeface="Times New Roman" pitchFamily="18" charset="0"/>
              </a:rPr>
              <a:t> bao </a:t>
            </a:r>
            <a:r>
              <a:rPr lang="en-US" altLang="en-US" sz="3200" b="1" dirty="0" err="1">
                <a:solidFill>
                  <a:srgbClr val="FFFF00"/>
                </a:solidFill>
                <a:latin typeface="Times New Roman" pitchFamily="18" charset="0"/>
                <a:cs typeface="Times New Roman" pitchFamily="18" charset="0"/>
              </a:rPr>
              <a:t>nhiêu</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giáo</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viên</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đạt</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giải</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cấp</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Quốc</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gia</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cuộc</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thi</a:t>
            </a:r>
            <a:r>
              <a:rPr lang="en-US" altLang="en-US" sz="3200" b="1" dirty="0">
                <a:solidFill>
                  <a:srgbClr val="FFFF00"/>
                </a:solidFill>
                <a:latin typeface="Times New Roman" pitchFamily="18" charset="0"/>
                <a:cs typeface="Times New Roman" pitchFamily="18" charset="0"/>
              </a:rPr>
              <a:t> </a:t>
            </a:r>
          </a:p>
          <a:p>
            <a:pPr algn="ctr" eaLnBrk="1" fontAlgn="base" hangingPunct="1">
              <a:spcBef>
                <a:spcPct val="0"/>
              </a:spcBef>
              <a:spcAft>
                <a:spcPct val="0"/>
              </a:spcAft>
            </a:pPr>
            <a:r>
              <a:rPr lang="en-US" altLang="en-US" sz="3200" b="1" dirty="0">
                <a:solidFill>
                  <a:srgbClr val="FFFF00"/>
                </a:solidFill>
                <a:latin typeface="Times New Roman" pitchFamily="18" charset="0"/>
                <a:cs typeface="Times New Roman" pitchFamily="18" charset="0"/>
              </a:rPr>
              <a:t>“An </a:t>
            </a:r>
            <a:r>
              <a:rPr lang="en-US" altLang="en-US" sz="3200" b="1" dirty="0" err="1">
                <a:solidFill>
                  <a:srgbClr val="FFFF00"/>
                </a:solidFill>
                <a:latin typeface="Times New Roman" pitchFamily="18" charset="0"/>
                <a:cs typeface="Times New Roman" pitchFamily="18" charset="0"/>
              </a:rPr>
              <a:t>toàn</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giao</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thông</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cho</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nụ</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cười</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ngày</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mai</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không</a:t>
            </a:r>
            <a:r>
              <a:rPr lang="en-US" altLang="en-US" sz="3200" b="1" dirty="0">
                <a:solidFill>
                  <a:srgbClr val="FFFF00"/>
                </a:solidFill>
                <a:latin typeface="Times New Roman" pitchFamily="18" charset="0"/>
                <a:cs typeface="Times New Roman" pitchFamily="18" charset="0"/>
              </a:rPr>
              <a:t>?</a:t>
            </a:r>
          </a:p>
          <a:p>
            <a:pPr algn="ctr" eaLnBrk="1" fontAlgn="base" hangingPunct="1">
              <a:spcBef>
                <a:spcPct val="0"/>
              </a:spcBef>
              <a:spcAft>
                <a:spcPct val="0"/>
              </a:spcAft>
            </a:pPr>
            <a:r>
              <a:rPr lang="en-US" altLang="en-US" sz="3200" b="1" dirty="0">
                <a:solidFill>
                  <a:srgbClr val="FFFF00"/>
                </a:solidFill>
                <a:latin typeface="Times New Roman" pitchFamily="18" charset="0"/>
                <a:cs typeface="Times New Roman" pitchFamily="18" charset="0"/>
              </a:rPr>
              <a:t>A) 01		B) 02		C) 03		D) 04</a:t>
            </a:r>
          </a:p>
        </p:txBody>
      </p:sp>
      <p:sp>
        <p:nvSpPr>
          <p:cNvPr id="135205" name="AutoShape 37"/>
          <p:cNvSpPr>
            <a:spLocks noChangeArrowheads="1"/>
          </p:cNvSpPr>
          <p:nvPr/>
        </p:nvSpPr>
        <p:spPr bwMode="auto">
          <a:xfrm>
            <a:off x="2208245" y="4353883"/>
            <a:ext cx="2540000" cy="3048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dirty="0" err="1">
                <a:solidFill>
                  <a:srgbClr val="0000FF"/>
                </a:solidFill>
                <a:latin typeface="Times New Roman" pitchFamily="18" charset="0"/>
                <a:cs typeface="Times New Roman" pitchFamily="18" charset="0"/>
              </a:rPr>
              <a:t>Đáp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án</a:t>
            </a:r>
            <a:endParaRPr lang="en-US" altLang="en-US" sz="2800" b="1" dirty="0">
              <a:solidFill>
                <a:srgbClr val="0000FF"/>
              </a:solidFill>
              <a:latin typeface="Times New Roman" pitchFamily="18" charset="0"/>
              <a:cs typeface="Times New Roman" pitchFamily="18" charset="0"/>
            </a:endParaRPr>
          </a:p>
        </p:txBody>
      </p:sp>
      <p:sp>
        <p:nvSpPr>
          <p:cNvPr id="45" name="Text Box 17"/>
          <p:cNvSpPr txBox="1">
            <a:spLocks noChangeArrowheads="1"/>
          </p:cNvSpPr>
          <p:nvPr/>
        </p:nvSpPr>
        <p:spPr bwMode="auto">
          <a:xfrm>
            <a:off x="2133600" y="4996190"/>
            <a:ext cx="8636000" cy="707886"/>
          </a:xfrm>
          <a:prstGeom prst="rect">
            <a:avLst/>
          </a:prstGeom>
          <a:noFill/>
          <a:ln>
            <a:solidFill>
              <a:srgbClr val="00B0F0"/>
            </a:solidFill>
            <a:headEnd/>
            <a:tailEnd/>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4000" dirty="0">
                <a:solidFill>
                  <a:prstClr val="black"/>
                </a:solidFill>
                <a:latin typeface="Times New Roman" pitchFamily="18" charset="0"/>
                <a:cs typeface="Times New Roman" pitchFamily="18" charset="0"/>
              </a:rPr>
              <a:t>B. 02 </a:t>
            </a:r>
            <a:r>
              <a:rPr lang="en-US" altLang="en-US" sz="4000" dirty="0" err="1">
                <a:solidFill>
                  <a:prstClr val="black"/>
                </a:solidFill>
                <a:latin typeface="Times New Roman" pitchFamily="18" charset="0"/>
                <a:cs typeface="Times New Roman" pitchFamily="18" charset="0"/>
              </a:rPr>
              <a:t>giáo</a:t>
            </a:r>
            <a:r>
              <a:rPr lang="en-US" altLang="en-US" sz="4000" dirty="0">
                <a:solidFill>
                  <a:prstClr val="black"/>
                </a:solidFill>
                <a:latin typeface="Times New Roman" pitchFamily="18" charset="0"/>
                <a:cs typeface="Times New Roman" pitchFamily="18" charset="0"/>
              </a:rPr>
              <a:t> </a:t>
            </a:r>
            <a:r>
              <a:rPr lang="en-US" altLang="en-US" sz="4000" dirty="0" err="1">
                <a:solidFill>
                  <a:prstClr val="black"/>
                </a:solidFill>
                <a:latin typeface="Times New Roman" pitchFamily="18" charset="0"/>
                <a:cs typeface="Times New Roman" pitchFamily="18" charset="0"/>
              </a:rPr>
              <a:t>viên</a:t>
            </a:r>
            <a:endParaRPr lang="en-US" altLang="en-US" sz="4000" dirty="0">
              <a:solidFill>
                <a:prstClr val="black"/>
              </a:solidFill>
              <a:latin typeface="Times New Roman" pitchFamily="18" charset="0"/>
              <a:cs typeface="Times New Roman" pitchFamily="18" charset="0"/>
            </a:endParaRPr>
          </a:p>
        </p:txBody>
      </p:sp>
      <p:pic>
        <p:nvPicPr>
          <p:cNvPr id="28703" name="Picture 35" descr="L">
            <a:hlinkClick r:id="" action="ppaction://hlinkshowjump?jump=previous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Picture 36" descr="0ANINEXT">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880798"/>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Effect transition="in" filter="box(in)">
                                      <p:cBhvr>
                                        <p:cTn id="7" dur="500"/>
                                        <p:tgtEl>
                                          <p:spTgt spid="135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5205"/>
                                        </p:tgtEl>
                                        <p:attrNameLst>
                                          <p:attrName>style.visibility</p:attrName>
                                        </p:attrNameLst>
                                      </p:cBhvr>
                                      <p:to>
                                        <p:strVal val="visible"/>
                                      </p:to>
                                    </p:set>
                                    <p:animEffect transition="in" filter="diamond(in)">
                                      <p:cBhvr>
                                        <p:cTn id="12" dur="2000"/>
                                        <p:tgtEl>
                                          <p:spTgt spid="13520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idx="4294967295"/>
          </p:nvPr>
        </p:nvSpPr>
        <p:spPr>
          <a:xfrm>
            <a:off x="0" y="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30723" name="Text Box 6"/>
          <p:cNvSpPr txBox="1">
            <a:spLocks noChangeArrowheads="1"/>
          </p:cNvSpPr>
          <p:nvPr/>
        </p:nvSpPr>
        <p:spPr bwMode="auto">
          <a:xfrm>
            <a:off x="508007"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10:</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0" y="1600200"/>
            <a:ext cx="12192000" cy="1828800"/>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en-US" altLang="en-US" sz="3600" b="1" dirty="0" err="1">
                <a:solidFill>
                  <a:srgbClr val="FFFF00"/>
                </a:solidFill>
                <a:latin typeface="Times New Roman" panose="02020603050405020304" pitchFamily="18" charset="0"/>
                <a:cs typeface="Times New Roman" pitchFamily="18" charset="0"/>
              </a:rPr>
              <a:t>Trường</a:t>
            </a:r>
            <a:r>
              <a:rPr lang="en-US" altLang="en-US" sz="3600" b="1" dirty="0">
                <a:solidFill>
                  <a:srgbClr val="FFFF00"/>
                </a:solidFill>
                <a:latin typeface="Times New Roman" panose="02020603050405020304" pitchFamily="18" charset="0"/>
                <a:cs typeface="Times New Roman" pitchFamily="18" charset="0"/>
              </a:rPr>
              <a:t> THCS Hoàng Xuân </a:t>
            </a:r>
            <a:r>
              <a:rPr lang="en-US" altLang="en-US" sz="3600" b="1" dirty="0" err="1">
                <a:solidFill>
                  <a:srgbClr val="FFFF00"/>
                </a:solidFill>
                <a:latin typeface="Times New Roman" pitchFamily="18" charset="0"/>
                <a:cs typeface="Times New Roman" pitchFamily="18" charset="0"/>
              </a:rPr>
              <a:t>Hãn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có</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thầy</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giáo</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nào</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có</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nhiều</a:t>
            </a:r>
            <a:r>
              <a:rPr lang="en-US" altLang="en-US" sz="3600" b="1" dirty="0">
                <a:solidFill>
                  <a:srgbClr val="FFFF00"/>
                </a:solidFill>
                <a:latin typeface="Times New Roman" pitchFamily="18" charset="0"/>
                <a:cs typeface="Times New Roman" pitchFamily="18" charset="0"/>
              </a:rPr>
              <a:t> </a:t>
            </a:r>
          </a:p>
          <a:p>
            <a:pPr algn="just" eaLnBrk="1" fontAlgn="base" hangingPunct="1">
              <a:spcBef>
                <a:spcPct val="0"/>
              </a:spcBef>
              <a:spcAft>
                <a:spcPct val="0"/>
              </a:spcAft>
            </a:pPr>
            <a:r>
              <a:rPr lang="en-US" altLang="en-US" sz="3600" b="1" dirty="0" err="1">
                <a:solidFill>
                  <a:srgbClr val="FFFF00"/>
                </a:solidFill>
                <a:latin typeface="Times New Roman" pitchFamily="18" charset="0"/>
                <a:cs typeface="Times New Roman" pitchFamily="18" charset="0"/>
              </a:rPr>
              <a:t>bài</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viết</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trên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báo</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Toán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tuổi</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thơ</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và</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Toán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tuổi</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trẻ</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môn</a:t>
            </a:r>
            <a:r>
              <a:rPr lang="en-US" altLang="en-US" sz="3600" b="1" dirty="0">
                <a:solidFill>
                  <a:srgbClr val="FFFF00"/>
                </a:solidFill>
                <a:latin typeface="Times New Roman" pitchFamily="18" charset="0"/>
                <a:cs typeface="Times New Roman" pitchFamily="18" charset="0"/>
              </a:rPr>
              <a:t> </a:t>
            </a:r>
          </a:p>
          <a:p>
            <a:pPr algn="just" eaLnBrk="1" fontAlgn="base" hangingPunct="1">
              <a:spcBef>
                <a:spcPct val="0"/>
              </a:spcBef>
              <a:spcAft>
                <a:spcPct val="0"/>
              </a:spcAft>
            </a:pPr>
            <a:r>
              <a:rPr lang="en-US" altLang="en-US" sz="3600" b="1" dirty="0" err="1">
                <a:solidFill>
                  <a:srgbClr val="FFFF00"/>
                </a:solidFill>
                <a:latin typeface="Times New Roman" pitchFamily="18" charset="0"/>
                <a:cs typeface="Times New Roman" pitchFamily="18" charset="0"/>
              </a:rPr>
              <a:t>Toán</a:t>
            </a:r>
            <a:r>
              <a:rPr lang="en-US" altLang="en-US" sz="3600" b="1" dirty="0">
                <a:solidFill>
                  <a:srgbClr val="FFFF00"/>
                </a:solidFill>
                <a:latin typeface="Times New Roman" pitchFamily="18" charset="0"/>
                <a:cs typeface="Times New Roman" pitchFamily="18" charset="0"/>
              </a:rPr>
              <a:t>. Em </a:t>
            </a:r>
            <a:r>
              <a:rPr lang="en-US" altLang="en-US" sz="3600" b="1" dirty="0" err="1">
                <a:solidFill>
                  <a:srgbClr val="FFFF00"/>
                </a:solidFill>
                <a:latin typeface="Times New Roman" pitchFamily="18" charset="0"/>
                <a:cs typeface="Times New Roman" pitchFamily="18" charset="0"/>
              </a:rPr>
              <a:t>hãy</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cho</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biết</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thầy</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cô</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đó</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họ</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và</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tên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đầy</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đủ</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là</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gì</a:t>
            </a:r>
            <a:r>
              <a:rPr lang="en-US" altLang="en-US" sz="3600" b="1" dirty="0">
                <a:solidFill>
                  <a:srgbClr val="FFFF00"/>
                </a:solidFill>
                <a:latin typeface="Times New Roman" pitchFamily="18" charset="0"/>
                <a:cs typeface="Times New Roman" pitchFamily="18" charset="0"/>
              </a:rPr>
              <a:t>?</a:t>
            </a:r>
          </a:p>
        </p:txBody>
      </p:sp>
      <p:sp>
        <p:nvSpPr>
          <p:cNvPr id="135205" name="AutoShape 37"/>
          <p:cNvSpPr>
            <a:spLocks noChangeArrowheads="1"/>
          </p:cNvSpPr>
          <p:nvPr/>
        </p:nvSpPr>
        <p:spPr bwMode="auto">
          <a:xfrm>
            <a:off x="933450" y="3688883"/>
            <a:ext cx="2540000" cy="3048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srgbClr val="0000FF"/>
                </a:solidFill>
                <a:latin typeface="Times New Roman" pitchFamily="18" charset="0"/>
                <a:cs typeface="Times New Roman" pitchFamily="18" charset="0"/>
              </a:rPr>
              <a:t>Đáp án</a:t>
            </a:r>
          </a:p>
        </p:txBody>
      </p:sp>
      <p:sp>
        <p:nvSpPr>
          <p:cNvPr id="45" name="Text Box 17"/>
          <p:cNvSpPr txBox="1">
            <a:spLocks noChangeArrowheads="1"/>
          </p:cNvSpPr>
          <p:nvPr/>
        </p:nvSpPr>
        <p:spPr bwMode="auto">
          <a:xfrm>
            <a:off x="1352550" y="4291666"/>
            <a:ext cx="8636000" cy="523220"/>
          </a:xfrm>
          <a:prstGeom prst="rect">
            <a:avLst/>
          </a:prstGeom>
          <a:noFill/>
          <a:ln>
            <a:solidFill>
              <a:srgbClr val="00B0F0"/>
            </a:solidFill>
            <a:headEnd/>
            <a:tailEnd/>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dirty="0" err="1">
                <a:solidFill>
                  <a:prstClr val="black"/>
                </a:solidFill>
                <a:latin typeface="Times New Roman" pitchFamily="18" charset="0"/>
                <a:cs typeface="Times New Roman" pitchFamily="18" charset="0"/>
              </a:rPr>
              <a:t>Thầy</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Nguyễn</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Ngọc</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Hùng</a:t>
            </a:r>
            <a:endParaRPr lang="en-US" altLang="en-US" sz="2800" dirty="0">
              <a:solidFill>
                <a:prstClr val="black"/>
              </a:solidFill>
              <a:latin typeface="Times New Roman" pitchFamily="18" charset="0"/>
              <a:cs typeface="Times New Roman" pitchFamily="18" charset="0"/>
            </a:endParaRPr>
          </a:p>
        </p:txBody>
      </p:sp>
      <p:pic>
        <p:nvPicPr>
          <p:cNvPr id="30751" name="Picture 35" descr="L">
            <a:hlinkClick r:id="" action="ppaction://hlinkshowjump?jump=previous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36" descr="0ANINEXT">
            <a:hlinkClick r:id="" action="ppaction://hlinkshowjump?jump=nex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038908"/>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Effect transition="in" filter="blinds(horizontal)">
                                      <p:cBhvr>
                                        <p:cTn id="7" dur="500"/>
                                        <p:tgtEl>
                                          <p:spTgt spid="135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5205"/>
                                        </p:tgtEl>
                                        <p:attrNameLst>
                                          <p:attrName>style.visibility</p:attrName>
                                        </p:attrNameLst>
                                      </p:cBhvr>
                                      <p:to>
                                        <p:strVal val="visible"/>
                                      </p:to>
                                    </p:set>
                                    <p:animEffect transition="in" filter="diamond(in)">
                                      <p:cBhvr>
                                        <p:cTn id="12" dur="2000"/>
                                        <p:tgtEl>
                                          <p:spTgt spid="135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ox(in)">
                                      <p:cBhvr>
                                        <p:cTn id="17" dur="500"/>
                                        <p:tgtEl>
                                          <p:spTgt spid="45"/>
                                        </p:tgtEl>
                                      </p:cBhvr>
                                    </p:animEffect>
                                  </p:childTnLst>
                                  <p:subTnLst>
                                    <p:audio>
                                      <p:cMediaNode>
                                        <p:cTn display="0" masterRel="sameClick">
                                          <p:stCondLst>
                                            <p:cond evt="begin" delay="0">
                                              <p:tn val="1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rot="5400000">
            <a:off x="10194413" y="587376"/>
            <a:ext cx="739775" cy="8128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grpSp>
      <p:grpSp>
        <p:nvGrpSpPr>
          <p:cNvPr id="19459" name="Group 5"/>
          <p:cNvGrpSpPr>
            <a:grpSpLocks/>
          </p:cNvGrpSpPr>
          <p:nvPr/>
        </p:nvGrpSpPr>
        <p:grpSpPr bwMode="auto">
          <a:xfrm rot="5400000">
            <a:off x="2563829" y="587376"/>
            <a:ext cx="739775" cy="8128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7223" name="AutoShape 7"/>
            <p:cNvSpPr>
              <a:spLocks noChangeArrowheads="1"/>
            </p:cNvSpPr>
            <p:nvPr/>
          </p:nvSpPr>
          <p:spPr bwMode="auto">
            <a:xfrm>
              <a:off x="2928" y="386"/>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grpSp>
      <p:grpSp>
        <p:nvGrpSpPr>
          <p:cNvPr id="19460" name="Group 8"/>
          <p:cNvGrpSpPr>
            <a:grpSpLocks/>
          </p:cNvGrpSpPr>
          <p:nvPr/>
        </p:nvGrpSpPr>
        <p:grpSpPr bwMode="auto">
          <a:xfrm rot="5400000">
            <a:off x="427054" y="508531"/>
            <a:ext cx="739775" cy="814917"/>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7226" name="AutoShape 10"/>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grpSp>
      <p:grpSp>
        <p:nvGrpSpPr>
          <p:cNvPr id="19461" name="Group 11"/>
          <p:cNvGrpSpPr>
            <a:grpSpLocks/>
          </p:cNvGrpSpPr>
          <p:nvPr/>
        </p:nvGrpSpPr>
        <p:grpSpPr bwMode="auto">
          <a:xfrm>
            <a:off x="505887" y="265138"/>
            <a:ext cx="10325100" cy="815975"/>
            <a:chOff x="240" y="192"/>
            <a:chExt cx="4878" cy="514"/>
          </a:xfrm>
        </p:grpSpPr>
        <p:pic>
          <p:nvPicPr>
            <p:cNvPr id="19477" name="Picture 12" descr="NGANG1">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 y="192"/>
              <a:ext cx="13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13" descr="NGANG1">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98"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14" descr="NGANG1">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12" y="489"/>
              <a:ext cx="15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15" descr="NGANG1">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5" y="491"/>
              <a:ext cx="16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3962400" y="1066800"/>
            <a:ext cx="8128000" cy="5638800"/>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fontAlgn="base">
              <a:spcBef>
                <a:spcPct val="0"/>
              </a:spcBef>
              <a:spcAft>
                <a:spcPct val="0"/>
              </a:spcAft>
              <a:defRPr/>
            </a:pPr>
            <a:endParaRPr lang="en-US" sz="3200" b="1">
              <a:solidFill>
                <a:srgbClr val="FF3300"/>
              </a:solidFill>
              <a:effectLst>
                <a:outerShdw blurRad="38100" dist="38100" dir="2700000" algn="tl">
                  <a:srgbClr val="C0C0C0"/>
                </a:outerShdw>
              </a:effectLst>
              <a:latin typeface="Arial" charset="0"/>
              <a:cs typeface="Arial" charset="0"/>
            </a:endParaRPr>
          </a:p>
        </p:txBody>
      </p:sp>
      <p:sp>
        <p:nvSpPr>
          <p:cNvPr id="19463" name="Rectangle 18"/>
          <p:cNvSpPr>
            <a:spLocks noChangeArrowheads="1"/>
          </p:cNvSpPr>
          <p:nvPr/>
        </p:nvSpPr>
        <p:spPr bwMode="auto">
          <a:xfrm>
            <a:off x="175687" y="1085850"/>
            <a:ext cx="3380316" cy="5527675"/>
          </a:xfrm>
          <a:prstGeom prst="rect">
            <a:avLst/>
          </a:prstGeom>
          <a:gradFill rotWithShape="1">
            <a:gsLst>
              <a:gs pos="0">
                <a:srgbClr val="3399FF"/>
              </a:gs>
              <a:gs pos="100000">
                <a:schemeClr val="bg1"/>
              </a:gs>
            </a:gsLst>
            <a:lin ang="5400000" scaled="1"/>
          </a:gradFill>
          <a:ln w="57150" cmpd="thinThick">
            <a:solidFill>
              <a:srgbClr val="FFFF66"/>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grpSp>
        <p:nvGrpSpPr>
          <p:cNvPr id="19464" name="Group 19"/>
          <p:cNvGrpSpPr>
            <a:grpSpLocks/>
          </p:cNvGrpSpPr>
          <p:nvPr/>
        </p:nvGrpSpPr>
        <p:grpSpPr bwMode="auto">
          <a:xfrm>
            <a:off x="6189139" y="155600"/>
            <a:ext cx="2950633" cy="468313"/>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grpSp>
      <p:sp>
        <p:nvSpPr>
          <p:cNvPr id="19465" name="AutoShape 22"/>
          <p:cNvSpPr>
            <a:spLocks noChangeArrowheads="1"/>
          </p:cNvSpPr>
          <p:nvPr/>
        </p:nvSpPr>
        <p:spPr bwMode="auto">
          <a:xfrm>
            <a:off x="84666" y="22250"/>
            <a:ext cx="6104467" cy="77946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endParaRPr lang="en-US" altLang="en-US">
              <a:solidFill>
                <a:prstClr val="black"/>
              </a:solidFill>
            </a:endParaRPr>
          </a:p>
        </p:txBody>
      </p:sp>
      <p:pic>
        <p:nvPicPr>
          <p:cNvPr id="19467" name="Picture 28" descr="Picture23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3200400"/>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9" descr="3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3200" y="2590800"/>
            <a:ext cx="3352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451" y="5105400"/>
            <a:ext cx="314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32" descr="blumenpflanzen0385uw">
            <a:hlinkClick r:id="" action="ppaction://noaction"/>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112000" y="48006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33" descr="blumenpflanzen0835iw"/>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7000" y="3343275"/>
            <a:ext cx="1517651"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34" descr="blumenpflanzen0835iw"/>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2298700" y="3348038"/>
            <a:ext cx="1524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WordArt 48"/>
          <p:cNvSpPr>
            <a:spLocks noChangeArrowheads="1" noChangeShapeType="1" noTextEdit="1"/>
          </p:cNvSpPr>
          <p:nvPr/>
        </p:nvSpPr>
        <p:spPr bwMode="auto">
          <a:xfrm>
            <a:off x="7581900" y="1600204"/>
            <a:ext cx="508000" cy="333375"/>
          </a:xfrm>
          <a:prstGeom prst="rect">
            <a:avLst/>
          </a:prstGeom>
        </p:spPr>
        <p:txBody>
          <a:bodyPr wrap="none" fromWordArt="1">
            <a:prstTxWarp prst="textPlain">
              <a:avLst>
                <a:gd name="adj" fmla="val 50000"/>
              </a:avLst>
            </a:prstTxWarp>
          </a:bodyPr>
          <a:lstStyle/>
          <a:p>
            <a:pPr fontAlgn="base">
              <a:spcBef>
                <a:spcPct val="0"/>
              </a:spcBef>
              <a:spcAft>
                <a:spcPct val="0"/>
              </a:spcAft>
            </a:pPr>
            <a:endParaRPr lang="en-US" sz="3600" kern="10">
              <a:ln w="25400">
                <a:solidFill>
                  <a:srgbClr val="000000"/>
                </a:solidFill>
                <a:round/>
                <a:headEnd/>
                <a:tailEnd/>
              </a:ln>
              <a:solidFill>
                <a:srgbClr val="CC0000"/>
              </a:solidFill>
              <a:latin typeface="Arial Black"/>
              <a:cs typeface="Arial" charset="0"/>
            </a:endParaRPr>
          </a:p>
        </p:txBody>
      </p:sp>
      <p:sp>
        <p:nvSpPr>
          <p:cNvPr id="19474" name="TextBox 40"/>
          <p:cNvSpPr txBox="1">
            <a:spLocks noChangeArrowheads="1"/>
          </p:cNvSpPr>
          <p:nvPr/>
        </p:nvSpPr>
        <p:spPr bwMode="auto">
          <a:xfrm>
            <a:off x="4470400" y="1524000"/>
            <a:ext cx="721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3200" dirty="0">
                <a:solidFill>
                  <a:prstClr val="black"/>
                </a:solidFill>
                <a:latin typeface="Times New Roman" pitchFamily="18" charset="0"/>
                <a:cs typeface="Times New Roman" pitchFamily="18" charset="0"/>
              </a:rPr>
              <a:t>PHẦN THI TRẢ LỜI NHANH</a:t>
            </a:r>
          </a:p>
        </p:txBody>
      </p:sp>
      <p:sp>
        <p:nvSpPr>
          <p:cNvPr id="2" name="TextBox 1">
            <a:extLst>
              <a:ext uri="{FF2B5EF4-FFF2-40B4-BE49-F238E27FC236}">
                <a16:creationId xmlns:a16="http://schemas.microsoft.com/office/drawing/2014/main" id="{7A52EC68-97AB-AFB6-7D60-A6D16C575EFB}"/>
              </a:ext>
            </a:extLst>
          </p:cNvPr>
          <p:cNvSpPr txBox="1"/>
          <p:nvPr/>
        </p:nvSpPr>
        <p:spPr>
          <a:xfrm>
            <a:off x="389482" y="65314"/>
            <a:ext cx="5573165" cy="584775"/>
          </a:xfrm>
          <a:prstGeom prst="rect">
            <a:avLst/>
          </a:prstGeom>
          <a:noFill/>
        </p:spPr>
        <p:txBody>
          <a:bodyPr wrap="square" rtlCol="0">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ĐỌC SÁCH TẠI THƯ VIỆN</a:t>
            </a:r>
          </a:p>
        </p:txBody>
      </p:sp>
    </p:spTree>
    <p:extLst>
      <p:ext uri="{BB962C8B-B14F-4D97-AF65-F5344CB8AC3E}">
        <p14:creationId xmlns:p14="http://schemas.microsoft.com/office/powerpoint/2010/main" val="754761930"/>
      </p:ext>
    </p:extLst>
  </p:cSld>
  <p:clrMapOvr>
    <a:masterClrMapping/>
  </p:clrMapOvr>
  <p:transition>
    <p:dissolve/>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iep mung ngay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6" y="-3545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rot="-459106">
            <a:off x="1807633" y="1962047"/>
            <a:ext cx="5892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2800" b="1">
                <a:solidFill>
                  <a:prstClr val="black"/>
                </a:solidFill>
              </a:rPr>
              <a:t>Phần thi này gồm 10 câu hỏi. Tất cả các đội nghe câu hỏi và ghi đáp án vào bảng đã chuẩn bị trước. Thời gian cho mỗi câu trả lời là 5 giây, mỗi câu trả lời đúng sẽ được 20 điểm. Điểm tối đa cho phần thi này là 200 điểm.</a:t>
            </a:r>
            <a:endParaRPr lang="en-US" altLang="en-US" sz="2800">
              <a:solidFill>
                <a:prstClr val="black"/>
              </a:solidFill>
            </a:endParaRPr>
          </a:p>
        </p:txBody>
      </p:sp>
      <p:pic>
        <p:nvPicPr>
          <p:cNvPr id="20485" name="Picture 5" descr="10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0" y="1600200"/>
            <a:ext cx="29464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6A6ED46-8849-1DA3-E14F-4D0624205B94}"/>
              </a:ext>
            </a:extLst>
          </p:cNvPr>
          <p:cNvSpPr txBox="1"/>
          <p:nvPr/>
        </p:nvSpPr>
        <p:spPr>
          <a:xfrm>
            <a:off x="1744824" y="1175657"/>
            <a:ext cx="5234474" cy="407911"/>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45C5949-84F1-B1B3-06A5-2474ED2CF875}"/>
              </a:ext>
            </a:extLst>
          </p:cNvPr>
          <p:cNvSpPr txBox="1"/>
          <p:nvPr/>
        </p:nvSpPr>
        <p:spPr>
          <a:xfrm>
            <a:off x="2118049" y="886408"/>
            <a:ext cx="4460033" cy="646331"/>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THỂ LỆ CUỘC THI</a:t>
            </a:r>
          </a:p>
        </p:txBody>
      </p:sp>
    </p:spTree>
    <p:extLst>
      <p:ext uri="{BB962C8B-B14F-4D97-AF65-F5344CB8AC3E}">
        <p14:creationId xmlns:p14="http://schemas.microsoft.com/office/powerpoint/2010/main" val="1421213782"/>
      </p:ext>
    </p:extLst>
  </p:cSld>
  <p:clrMapOvr>
    <a:masterClrMapping/>
  </p:clrMapOvr>
  <p:transition>
    <p:dissolve/>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idx="4294967295"/>
          </p:nvPr>
        </p:nvSpPr>
        <p:spPr>
          <a:xfrm>
            <a:off x="1320800" y="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21507" name="Text Box 6"/>
          <p:cNvSpPr txBox="1">
            <a:spLocks noChangeArrowheads="1"/>
          </p:cNvSpPr>
          <p:nvPr/>
        </p:nvSpPr>
        <p:spPr bwMode="auto">
          <a:xfrm>
            <a:off x="508013"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0" y="1600200"/>
            <a:ext cx="12192000" cy="1600200"/>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600" b="1" dirty="0" err="1">
                <a:solidFill>
                  <a:srgbClr val="FFFF00"/>
                </a:solidFill>
                <a:latin typeface="Times New Roman" panose="02020603050405020304" pitchFamily="18" charset="0"/>
                <a:cs typeface="Times New Roman" pitchFamily="18" charset="0"/>
              </a:rPr>
              <a:t>Trường</a:t>
            </a:r>
            <a:r>
              <a:rPr lang="en-US" altLang="en-US" sz="3600" b="1" dirty="0">
                <a:solidFill>
                  <a:srgbClr val="FFFF00"/>
                </a:solidFill>
                <a:latin typeface="Times New Roman" pitchFamily="18" charset="0"/>
                <a:cs typeface="Times New Roman" pitchFamily="18" charset="0"/>
              </a:rPr>
              <a:t> THCS Hoàng Xuân </a:t>
            </a:r>
            <a:r>
              <a:rPr lang="en-US" altLang="en-US" sz="3600" b="1" dirty="0" err="1">
                <a:solidFill>
                  <a:srgbClr val="FFFF00"/>
                </a:solidFill>
                <a:latin typeface="Times New Roman" pitchFamily="18" charset="0"/>
                <a:cs typeface="Times New Roman" pitchFamily="18" charset="0"/>
              </a:rPr>
              <a:t>Hãn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sáp</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nhập</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với</a:t>
            </a:r>
            <a:r>
              <a:rPr lang="en-US" altLang="en-US" sz="3600" b="1" dirty="0">
                <a:solidFill>
                  <a:srgbClr val="FFFF00"/>
                </a:solidFill>
                <a:latin typeface="Times New Roman" pitchFamily="18" charset="0"/>
                <a:cs typeface="Times New Roman" pitchFamily="18" charset="0"/>
              </a:rPr>
              <a:t> </a:t>
            </a:r>
          </a:p>
          <a:p>
            <a:pPr algn="ctr" eaLnBrk="1" fontAlgn="base" hangingPunct="1">
              <a:spcBef>
                <a:spcPct val="0"/>
              </a:spcBef>
              <a:spcAft>
                <a:spcPct val="0"/>
              </a:spcAft>
            </a:pPr>
            <a:r>
              <a:rPr lang="en-US" altLang="en-US" sz="3600" b="1" dirty="0" err="1">
                <a:solidFill>
                  <a:srgbClr val="FFFF00"/>
                </a:solidFill>
                <a:latin typeface="Times New Roman" pitchFamily="18" charset="0"/>
                <a:cs typeface="Times New Roman" pitchFamily="18" charset="0"/>
              </a:rPr>
              <a:t>trường</a:t>
            </a:r>
            <a:r>
              <a:rPr lang="en-US" altLang="en-US" sz="3600" b="1" dirty="0">
                <a:solidFill>
                  <a:srgbClr val="FFFF00"/>
                </a:solidFill>
                <a:latin typeface="Times New Roman" pitchFamily="18" charset="0"/>
                <a:cs typeface="Times New Roman" pitchFamily="18" charset="0"/>
              </a:rPr>
              <a:t> THCS </a:t>
            </a:r>
            <a:r>
              <a:rPr lang="en-US" altLang="en-US" sz="3600" b="1" dirty="0" err="1">
                <a:solidFill>
                  <a:srgbClr val="FFFF00"/>
                </a:solidFill>
                <a:latin typeface="Times New Roman" pitchFamily="18" charset="0"/>
                <a:cs typeface="Times New Roman" pitchFamily="18" charset="0"/>
              </a:rPr>
              <a:t>Tùng</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Ảnh</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vào</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năm</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nào</a:t>
            </a:r>
            <a:r>
              <a:rPr lang="en-US" altLang="en-US" sz="3600" b="1" dirty="0">
                <a:solidFill>
                  <a:srgbClr val="FFFF00"/>
                </a:solidFill>
                <a:latin typeface="Times New Roman" pitchFamily="18" charset="0"/>
                <a:cs typeface="Times New Roman" pitchFamily="18" charset="0"/>
              </a:rPr>
              <a:t>?</a:t>
            </a:r>
          </a:p>
          <a:p>
            <a:pPr algn="ctr" eaLnBrk="1" fontAlgn="base" hangingPunct="1">
              <a:spcBef>
                <a:spcPct val="0"/>
              </a:spcBef>
              <a:spcAft>
                <a:spcPct val="0"/>
              </a:spcAft>
            </a:pPr>
            <a:r>
              <a:rPr lang="en-US" altLang="en-US" sz="3600" b="1" dirty="0">
                <a:solidFill>
                  <a:srgbClr val="FFFF00"/>
                </a:solidFill>
                <a:latin typeface="Times New Roman" pitchFamily="18" charset="0"/>
                <a:cs typeface="Times New Roman" pitchFamily="18" charset="0"/>
              </a:rPr>
              <a:t>A. 2003   	B. 1993  	 C. 2013</a:t>
            </a:r>
          </a:p>
        </p:txBody>
      </p:sp>
      <p:sp>
        <p:nvSpPr>
          <p:cNvPr id="135205" name="AutoShape 37"/>
          <p:cNvSpPr>
            <a:spLocks noChangeArrowheads="1"/>
          </p:cNvSpPr>
          <p:nvPr/>
        </p:nvSpPr>
        <p:spPr bwMode="auto">
          <a:xfrm>
            <a:off x="2743200" y="3581400"/>
            <a:ext cx="2641600" cy="304800"/>
          </a:xfrm>
          <a:prstGeom prst="flowChartAlternateProcess">
            <a:avLst/>
          </a:prstGeom>
          <a:gradFill rotWithShape="1">
            <a:gsLst>
              <a:gs pos="0">
                <a:schemeClr val="bg1"/>
              </a:gs>
              <a:gs pos="100000">
                <a:srgbClr val="FFFF99"/>
              </a:gs>
            </a:gsLst>
            <a:lin ang="5400000" scaled="1"/>
          </a:gradFill>
          <a:ln w="9525">
            <a:solidFill>
              <a:srgbClr val="FF3399"/>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400" b="1">
                <a:solidFill>
                  <a:srgbClr val="0000FF"/>
                </a:solidFill>
                <a:latin typeface="Times New Roman" pitchFamily="18" charset="0"/>
                <a:cs typeface="Times New Roman" pitchFamily="18" charset="0"/>
              </a:rPr>
              <a:t>Đáp án</a:t>
            </a:r>
          </a:p>
        </p:txBody>
      </p:sp>
      <p:sp>
        <p:nvSpPr>
          <p:cNvPr id="45" name="Text Box 17"/>
          <p:cNvSpPr txBox="1">
            <a:spLocks noChangeArrowheads="1"/>
          </p:cNvSpPr>
          <p:nvPr/>
        </p:nvSpPr>
        <p:spPr bwMode="auto">
          <a:xfrm>
            <a:off x="2641600" y="3998913"/>
            <a:ext cx="7416800" cy="646331"/>
          </a:xfrm>
          <a:prstGeom prst="rect">
            <a:avLst/>
          </a:prstGeom>
          <a:noFill/>
          <a:ln w="38100">
            <a:solidFill>
              <a:srgbClr val="00B0F0"/>
            </a:solidFill>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600" dirty="0">
                <a:solidFill>
                  <a:prstClr val="black"/>
                </a:solidFill>
                <a:latin typeface="Times New Roman" pitchFamily="18" charset="0"/>
                <a:cs typeface="Times New Roman" pitchFamily="18" charset="0"/>
              </a:rPr>
              <a:t>C. 2013</a:t>
            </a:r>
          </a:p>
        </p:txBody>
      </p:sp>
      <p:pic>
        <p:nvPicPr>
          <p:cNvPr id="21535" name="Picture 35" descr="L">
            <a:hlinkClick r:id="" action="ppaction://hlinkshowjump?jump=previous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Picture 36" descr="0ANINEXT">
            <a:hlinkClick r:id="" action="ppaction://hlinkshowjump?jump=nextslide"/>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796483"/>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Effect transition="in" filter="blinds(horizontal)">
                                      <p:cBhvr>
                                        <p:cTn id="7" dur="500"/>
                                        <p:tgtEl>
                                          <p:spTgt spid="135198"/>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5205"/>
                                        </p:tgtEl>
                                        <p:attrNameLst>
                                          <p:attrName>style.visibility</p:attrName>
                                        </p:attrNameLst>
                                      </p:cBhvr>
                                      <p:to>
                                        <p:strVal val="visible"/>
                                      </p:to>
                                    </p:set>
                                    <p:animEffect transition="in" filter="checkerboard(across)">
                                      <p:cBhvr>
                                        <p:cTn id="12" dur="500"/>
                                        <p:tgtEl>
                                          <p:spTgt spid="13520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idx="4294967295"/>
          </p:nvPr>
        </p:nvSpPr>
        <p:spPr>
          <a:xfrm>
            <a:off x="1320800" y="-7620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22531" name="Text Box 6"/>
          <p:cNvSpPr txBox="1">
            <a:spLocks noChangeArrowheads="1"/>
          </p:cNvSpPr>
          <p:nvPr/>
        </p:nvSpPr>
        <p:spPr bwMode="auto">
          <a:xfrm>
            <a:off x="508013"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711200" y="1600200"/>
            <a:ext cx="11074400" cy="1600200"/>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600" b="1" dirty="0" err="1">
                <a:solidFill>
                  <a:srgbClr val="FFFF00"/>
                </a:solidFill>
                <a:latin typeface="Times New Roman" pitchFamily="18" charset="0"/>
                <a:cs typeface="Times New Roman" pitchFamily="18" charset="0"/>
              </a:rPr>
              <a:t>Trường</a:t>
            </a:r>
            <a:r>
              <a:rPr lang="en-US" altLang="en-US" sz="3600" b="1" dirty="0">
                <a:solidFill>
                  <a:srgbClr val="FFFF00"/>
                </a:solidFill>
                <a:latin typeface="Times New Roman" pitchFamily="18" charset="0"/>
                <a:cs typeface="Times New Roman" pitchFamily="18" charset="0"/>
              </a:rPr>
              <a:t> ta </a:t>
            </a:r>
            <a:r>
              <a:rPr lang="en-US" altLang="en-US" sz="3600" b="1" dirty="0" err="1">
                <a:solidFill>
                  <a:srgbClr val="FFFF00"/>
                </a:solidFill>
                <a:latin typeface="Times New Roman" pitchFamily="18" charset="0"/>
                <a:cs typeface="Times New Roman" pitchFamily="18" charset="0"/>
              </a:rPr>
              <a:t>năm</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học</a:t>
            </a:r>
            <a:r>
              <a:rPr lang="en-US" altLang="en-US" sz="3600" b="1" dirty="0">
                <a:solidFill>
                  <a:srgbClr val="FFFF00"/>
                </a:solidFill>
                <a:latin typeface="Times New Roman" pitchFamily="18" charset="0"/>
                <a:cs typeface="Times New Roman" pitchFamily="18" charset="0"/>
              </a:rPr>
              <a:t> 2024 - 2025 </a:t>
            </a:r>
            <a:r>
              <a:rPr lang="en-US" altLang="en-US" sz="3600" b="1" dirty="0" err="1">
                <a:solidFill>
                  <a:srgbClr val="FFFF00"/>
                </a:solidFill>
                <a:latin typeface="Times New Roman" pitchFamily="18" charset="0"/>
                <a:cs typeface="Times New Roman" pitchFamily="18" charset="0"/>
              </a:rPr>
              <a:t>có</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tất</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cả</a:t>
            </a:r>
            <a:r>
              <a:rPr lang="en-US" altLang="en-US" sz="3600" b="1" dirty="0">
                <a:solidFill>
                  <a:srgbClr val="FFFF00"/>
                </a:solidFill>
                <a:latin typeface="Times New Roman" pitchFamily="18" charset="0"/>
                <a:cs typeface="Times New Roman" pitchFamily="18" charset="0"/>
              </a:rPr>
              <a:t> bao </a:t>
            </a:r>
            <a:r>
              <a:rPr lang="en-US" altLang="en-US" sz="3600" b="1" dirty="0" err="1">
                <a:solidFill>
                  <a:srgbClr val="FFFF00"/>
                </a:solidFill>
                <a:latin typeface="Times New Roman" pitchFamily="18" charset="0"/>
                <a:cs typeface="Times New Roman" pitchFamily="18" charset="0"/>
              </a:rPr>
              <a:t>nhiêu</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lớp</a:t>
            </a:r>
            <a:r>
              <a:rPr lang="en-US" altLang="en-US" sz="3600" b="1" dirty="0">
                <a:solidFill>
                  <a:srgbClr val="FFFF00"/>
                </a:solidFill>
                <a:latin typeface="Times New Roman" pitchFamily="18" charset="0"/>
                <a:cs typeface="Times New Roman" pitchFamily="18" charset="0"/>
              </a:rPr>
              <a:t>?</a:t>
            </a:r>
          </a:p>
          <a:p>
            <a:pPr algn="ctr" eaLnBrk="1" fontAlgn="base" hangingPunct="1">
              <a:spcBef>
                <a:spcPct val="0"/>
              </a:spcBef>
              <a:spcAft>
                <a:spcPct val="0"/>
              </a:spcAft>
            </a:pPr>
            <a:r>
              <a:rPr lang="en-US" altLang="en-US" sz="3600" b="1" dirty="0">
                <a:solidFill>
                  <a:srgbClr val="FFFF00"/>
                </a:solidFill>
                <a:latin typeface="Times New Roman" pitchFamily="18" charset="0"/>
                <a:cs typeface="Times New Roman" pitchFamily="18" charset="0"/>
              </a:rPr>
              <a:t>A) 19		B) 20 		C) 21 		D) 22</a:t>
            </a:r>
          </a:p>
        </p:txBody>
      </p:sp>
      <p:sp>
        <p:nvSpPr>
          <p:cNvPr id="135205" name="AutoShape 37"/>
          <p:cNvSpPr>
            <a:spLocks noChangeArrowheads="1"/>
          </p:cNvSpPr>
          <p:nvPr/>
        </p:nvSpPr>
        <p:spPr bwMode="auto">
          <a:xfrm>
            <a:off x="2641600" y="3581400"/>
            <a:ext cx="2641600" cy="304800"/>
          </a:xfrm>
          <a:prstGeom prst="flowChartAlternateProcess">
            <a:avLst/>
          </a:prstGeom>
          <a:gradFill rotWithShape="1">
            <a:gsLst>
              <a:gs pos="0">
                <a:schemeClr val="bg1"/>
              </a:gs>
              <a:gs pos="100000">
                <a:srgbClr val="FFFF99"/>
              </a:gs>
            </a:gsLst>
            <a:lin ang="5400000" scaled="1"/>
          </a:gradFill>
          <a:ln w="9525">
            <a:solidFill>
              <a:srgbClr val="FF3399"/>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srgbClr val="0000FF"/>
                </a:solidFill>
                <a:latin typeface="Times New Roman" pitchFamily="18" charset="0"/>
                <a:cs typeface="Times New Roman" pitchFamily="18" charset="0"/>
              </a:rPr>
              <a:t>Đáp án</a:t>
            </a:r>
          </a:p>
        </p:txBody>
      </p:sp>
      <p:sp>
        <p:nvSpPr>
          <p:cNvPr id="45" name="Text Box 17"/>
          <p:cNvSpPr txBox="1">
            <a:spLocks noChangeArrowheads="1"/>
          </p:cNvSpPr>
          <p:nvPr/>
        </p:nvSpPr>
        <p:spPr bwMode="auto">
          <a:xfrm>
            <a:off x="2641600" y="3998913"/>
            <a:ext cx="7315200" cy="646331"/>
          </a:xfrm>
          <a:prstGeom prst="rect">
            <a:avLst/>
          </a:prstGeom>
          <a:noFill/>
          <a:ln w="38100">
            <a:solidFill>
              <a:srgbClr val="00B0F0"/>
            </a:solidFill>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600" dirty="0">
                <a:solidFill>
                  <a:prstClr val="black"/>
                </a:solidFill>
                <a:latin typeface="Times New Roman" pitchFamily="18" charset="0"/>
                <a:cs typeface="Times New Roman" pitchFamily="18" charset="0"/>
              </a:rPr>
              <a:t>C. 21 </a:t>
            </a:r>
            <a:r>
              <a:rPr lang="en-US" altLang="en-US" sz="3600" dirty="0" err="1">
                <a:solidFill>
                  <a:prstClr val="black"/>
                </a:solidFill>
                <a:latin typeface="Times New Roman" pitchFamily="18" charset="0"/>
                <a:cs typeface="Times New Roman" pitchFamily="18" charset="0"/>
              </a:rPr>
              <a:t>lớp</a:t>
            </a:r>
            <a:endParaRPr lang="en-US" altLang="en-US" sz="3600" dirty="0">
              <a:solidFill>
                <a:prstClr val="black"/>
              </a:solidFill>
              <a:latin typeface="Times New Roman" pitchFamily="18" charset="0"/>
              <a:cs typeface="Times New Roman" pitchFamily="18" charset="0"/>
            </a:endParaRPr>
          </a:p>
        </p:txBody>
      </p:sp>
      <p:pic>
        <p:nvPicPr>
          <p:cNvPr id="22559" name="Picture 35" descr="L">
            <a:hlinkClick r:id="" action="ppaction://hlinkshowjump?jump=previous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36" descr="0ANINEXT">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617668"/>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 calcmode="lin" valueType="num">
                                      <p:cBhvr additive="base">
                                        <p:cTn id="7" dur="500" fill="hold"/>
                                        <p:tgtEl>
                                          <p:spTgt spid="135198"/>
                                        </p:tgtEl>
                                        <p:attrNameLst>
                                          <p:attrName>ppt_x</p:attrName>
                                        </p:attrNameLst>
                                      </p:cBhvr>
                                      <p:tavLst>
                                        <p:tav tm="0">
                                          <p:val>
                                            <p:strVal val="#ppt_x"/>
                                          </p:val>
                                        </p:tav>
                                        <p:tav tm="100000">
                                          <p:val>
                                            <p:strVal val="#ppt_x"/>
                                          </p:val>
                                        </p:tav>
                                      </p:tavLst>
                                    </p:anim>
                                    <p:anim calcmode="lin" valueType="num">
                                      <p:cBhvr additive="base">
                                        <p:cTn id="8" dur="500" fill="hold"/>
                                        <p:tgtEl>
                                          <p:spTgt spid="1351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5205"/>
                                        </p:tgtEl>
                                        <p:attrNameLst>
                                          <p:attrName>style.visibility</p:attrName>
                                        </p:attrNameLst>
                                      </p:cBhvr>
                                      <p:to>
                                        <p:strVal val="visible"/>
                                      </p:to>
                                    </p:set>
                                    <p:animEffect transition="in" filter="checkerboard(across)">
                                      <p:cBhvr>
                                        <p:cTn id="13" dur="500"/>
                                        <p:tgtEl>
                                          <p:spTgt spid="13520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1219200" y="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23555" name="Text Box 6"/>
          <p:cNvSpPr txBox="1">
            <a:spLocks noChangeArrowheads="1"/>
          </p:cNvSpPr>
          <p:nvPr/>
        </p:nvSpPr>
        <p:spPr bwMode="auto">
          <a:xfrm>
            <a:off x="508013"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711200" y="1600200"/>
            <a:ext cx="11074400" cy="1828800"/>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400" b="1" dirty="0" err="1">
                <a:solidFill>
                  <a:srgbClr val="FFFF00"/>
                </a:solidFill>
                <a:latin typeface="Times New Roman" pitchFamily="18" charset="0"/>
                <a:cs typeface="Times New Roman" pitchFamily="18" charset="0"/>
              </a:rPr>
              <a:t>Cô</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Đặng</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Thị</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Trâm</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hiện</a:t>
            </a:r>
            <a:r>
              <a:rPr lang="en-US" altLang="en-US" sz="2400" b="1" dirty="0">
                <a:solidFill>
                  <a:srgbClr val="FFFF00"/>
                </a:solidFill>
                <a:latin typeface="Times New Roman" pitchFamily="18" charset="0"/>
                <a:cs typeface="Times New Roman" pitchFamily="18" charset="0"/>
              </a:rPr>
              <a:t> nay </a:t>
            </a:r>
            <a:r>
              <a:rPr lang="en-US" altLang="en-US" sz="2400" b="1" dirty="0" err="1">
                <a:solidFill>
                  <a:srgbClr val="FFFF00"/>
                </a:solidFill>
                <a:latin typeface="Times New Roman" pitchFamily="18" charset="0"/>
                <a:cs typeface="Times New Roman" pitchFamily="18" charset="0"/>
              </a:rPr>
              <a:t>giữ</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chức</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vụ</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gì</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trong</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nhà</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trường</a:t>
            </a:r>
            <a:r>
              <a:rPr lang="en-US" altLang="en-US" sz="2400" b="1" dirty="0">
                <a:solidFill>
                  <a:srgbClr val="FFFF00"/>
                </a:solidFill>
                <a:latin typeface="Times New Roman" pitchFamily="18" charset="0"/>
                <a:cs typeface="Times New Roman" pitchFamily="18" charset="0"/>
              </a:rPr>
              <a:t>?</a:t>
            </a:r>
          </a:p>
          <a:p>
            <a:pPr algn="ctr" eaLnBrk="1" fontAlgn="base" hangingPunct="1">
              <a:spcBef>
                <a:spcPct val="0"/>
              </a:spcBef>
              <a:spcAft>
                <a:spcPct val="0"/>
              </a:spcAft>
            </a:pPr>
            <a:r>
              <a:rPr lang="en-US" altLang="en-US" sz="2400" b="1" dirty="0">
                <a:solidFill>
                  <a:srgbClr val="FFFF00"/>
                </a:solidFill>
                <a:latin typeface="Times New Roman" pitchFamily="18" charset="0"/>
                <a:cs typeface="Times New Roman" pitchFamily="18" charset="0"/>
              </a:rPr>
              <a:t>a) </a:t>
            </a:r>
            <a:r>
              <a:rPr lang="en-US" altLang="en-US" sz="2400" b="1" dirty="0" err="1">
                <a:solidFill>
                  <a:srgbClr val="FFFF00"/>
                </a:solidFill>
                <a:latin typeface="Times New Roman" pitchFamily="18" charset="0"/>
                <a:cs typeface="Times New Roman" pitchFamily="18" charset="0"/>
              </a:rPr>
              <a:t>Bí</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thư</a:t>
            </a:r>
            <a:r>
              <a:rPr lang="en-US" altLang="en-US" sz="2400" b="1" dirty="0">
                <a:solidFill>
                  <a:srgbClr val="FFFF00"/>
                </a:solidFill>
                <a:latin typeface="Times New Roman" pitchFamily="18" charset="0"/>
                <a:cs typeface="Times New Roman" pitchFamily="18" charset="0"/>
              </a:rPr>
              <a:t> Chi </a:t>
            </a:r>
            <a:r>
              <a:rPr lang="en-US" altLang="en-US" sz="2400" b="1" dirty="0" err="1">
                <a:solidFill>
                  <a:srgbClr val="FFFF00"/>
                </a:solidFill>
                <a:latin typeface="Times New Roman" pitchFamily="18" charset="0"/>
                <a:cs typeface="Times New Roman" pitchFamily="18" charset="0"/>
              </a:rPr>
              <a:t>bộ</a:t>
            </a:r>
            <a:r>
              <a:rPr lang="en-US" altLang="en-US" sz="2400" b="1" dirty="0">
                <a:solidFill>
                  <a:srgbClr val="FFFF00"/>
                </a:solidFill>
                <a:latin typeface="Times New Roman" pitchFamily="18" charset="0"/>
                <a:cs typeface="Times New Roman" pitchFamily="18" charset="0"/>
              </a:rPr>
              <a:t>		b) </a:t>
            </a:r>
            <a:r>
              <a:rPr lang="en-US" altLang="en-US" sz="2400" b="1" dirty="0" err="1">
                <a:solidFill>
                  <a:srgbClr val="FFFF00"/>
                </a:solidFill>
                <a:latin typeface="Times New Roman" pitchFamily="18" charset="0"/>
                <a:cs typeface="Times New Roman" pitchFamily="18" charset="0"/>
              </a:rPr>
              <a:t>Hiệu</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trưởng</a:t>
            </a:r>
            <a:endParaRPr lang="en-US" altLang="en-US" sz="2400" b="1" dirty="0">
              <a:solidFill>
                <a:srgbClr val="FFFF00"/>
              </a:solidFill>
              <a:latin typeface="Times New Roman" pitchFamily="18" charset="0"/>
              <a:cs typeface="Times New Roman" pitchFamily="18" charset="0"/>
            </a:endParaRPr>
          </a:p>
          <a:p>
            <a:pPr algn="ctr" eaLnBrk="1" fontAlgn="base" hangingPunct="1">
              <a:spcBef>
                <a:spcPct val="0"/>
              </a:spcBef>
              <a:spcAft>
                <a:spcPct val="0"/>
              </a:spcAft>
            </a:pPr>
            <a:r>
              <a:rPr lang="en-US" altLang="en-US" sz="2400" b="1" dirty="0">
                <a:solidFill>
                  <a:srgbClr val="FFFF00"/>
                </a:solidFill>
                <a:latin typeface="Times New Roman" pitchFamily="18" charset="0"/>
                <a:cs typeface="Times New Roman" pitchFamily="18" charset="0"/>
              </a:rPr>
              <a:t>  c) </a:t>
            </a:r>
            <a:r>
              <a:rPr lang="en-US" altLang="en-US" sz="2400" b="1" dirty="0" err="1">
                <a:solidFill>
                  <a:srgbClr val="FFFF00"/>
                </a:solidFill>
                <a:latin typeface="Times New Roman" pitchFamily="18" charset="0"/>
                <a:cs typeface="Times New Roman" pitchFamily="18" charset="0"/>
              </a:rPr>
              <a:t>Cả</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hai</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đều</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đúng</a:t>
            </a:r>
            <a:r>
              <a:rPr lang="en-US" altLang="en-US" sz="2400" b="1" dirty="0">
                <a:solidFill>
                  <a:srgbClr val="FFFF00"/>
                </a:solidFill>
                <a:latin typeface="Times New Roman" pitchFamily="18" charset="0"/>
                <a:cs typeface="Times New Roman" pitchFamily="18" charset="0"/>
              </a:rPr>
              <a:t>		 d) </a:t>
            </a:r>
            <a:r>
              <a:rPr lang="en-US" altLang="en-US" sz="2400" b="1" dirty="0" err="1">
                <a:solidFill>
                  <a:srgbClr val="FFFF00"/>
                </a:solidFill>
                <a:latin typeface="Times New Roman" pitchFamily="18" charset="0"/>
                <a:cs typeface="Times New Roman" pitchFamily="18" charset="0"/>
              </a:rPr>
              <a:t>Cả</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hai</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đều</a:t>
            </a:r>
            <a:r>
              <a:rPr lang="en-US" altLang="en-US" sz="2400" b="1" dirty="0">
                <a:solidFill>
                  <a:srgbClr val="FFFF00"/>
                </a:solidFill>
                <a:latin typeface="Times New Roman" pitchFamily="18" charset="0"/>
                <a:cs typeface="Times New Roman" pitchFamily="18" charset="0"/>
              </a:rPr>
              <a:t> </a:t>
            </a:r>
            <a:r>
              <a:rPr lang="en-US" altLang="en-US" sz="2400" b="1" dirty="0" err="1">
                <a:solidFill>
                  <a:srgbClr val="FFFF00"/>
                </a:solidFill>
                <a:latin typeface="Times New Roman" pitchFamily="18" charset="0"/>
                <a:cs typeface="Times New Roman" pitchFamily="18" charset="0"/>
              </a:rPr>
              <a:t>sai</a:t>
            </a:r>
            <a:endParaRPr lang="en-US" altLang="en-US" sz="2400" b="1" dirty="0">
              <a:solidFill>
                <a:srgbClr val="FFFF00"/>
              </a:solidFill>
              <a:latin typeface="Times New Roman" pitchFamily="18" charset="0"/>
              <a:cs typeface="Times New Roman" pitchFamily="18" charset="0"/>
            </a:endParaRPr>
          </a:p>
        </p:txBody>
      </p:sp>
      <p:sp>
        <p:nvSpPr>
          <p:cNvPr id="135205" name="AutoShape 37"/>
          <p:cNvSpPr>
            <a:spLocks noChangeArrowheads="1"/>
          </p:cNvSpPr>
          <p:nvPr/>
        </p:nvSpPr>
        <p:spPr bwMode="auto">
          <a:xfrm>
            <a:off x="1930400" y="3581400"/>
            <a:ext cx="2540000" cy="3048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400" b="1">
                <a:solidFill>
                  <a:srgbClr val="0000FF"/>
                </a:solidFill>
                <a:latin typeface="Times New Roman" pitchFamily="18" charset="0"/>
                <a:cs typeface="Times New Roman" pitchFamily="18" charset="0"/>
              </a:rPr>
              <a:t>Đáp án</a:t>
            </a:r>
          </a:p>
        </p:txBody>
      </p:sp>
      <p:sp>
        <p:nvSpPr>
          <p:cNvPr id="45" name="Text Box 17"/>
          <p:cNvSpPr txBox="1">
            <a:spLocks noChangeArrowheads="1"/>
          </p:cNvSpPr>
          <p:nvPr/>
        </p:nvSpPr>
        <p:spPr bwMode="auto">
          <a:xfrm>
            <a:off x="1379898" y="4046380"/>
            <a:ext cx="9658220" cy="523220"/>
          </a:xfrm>
          <a:prstGeom prst="rect">
            <a:avLst/>
          </a:prstGeom>
          <a:noFill/>
          <a:ln>
            <a:solidFill>
              <a:srgbClr val="00B0F0"/>
            </a:solidFill>
            <a:headEnd/>
            <a:tailEnd/>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dirty="0">
                <a:solidFill>
                  <a:prstClr val="black"/>
                </a:solidFill>
                <a:latin typeface="Times New Roman" pitchFamily="18" charset="0"/>
                <a:cs typeface="Times New Roman" pitchFamily="18" charset="0"/>
              </a:rPr>
              <a:t>C. </a:t>
            </a:r>
            <a:r>
              <a:rPr lang="en-US" altLang="en-US" sz="2800" b="1" dirty="0" err="1">
                <a:solidFill>
                  <a:prstClr val="black"/>
                </a:solidFill>
                <a:latin typeface="Times New Roman" pitchFamily="18" charset="0"/>
                <a:cs typeface="Times New Roman" pitchFamily="18" charset="0"/>
              </a:rPr>
              <a:t>Cả</a:t>
            </a:r>
            <a:r>
              <a:rPr lang="en-US" altLang="en-US" sz="2800" b="1" dirty="0">
                <a:solidFill>
                  <a:prstClr val="black"/>
                </a:solidFill>
                <a:latin typeface="Times New Roman" pitchFamily="18" charset="0"/>
                <a:cs typeface="Times New Roman" pitchFamily="18" charset="0"/>
              </a:rPr>
              <a:t> </a:t>
            </a:r>
            <a:r>
              <a:rPr lang="en-US" altLang="en-US" sz="2800" b="1" dirty="0" err="1">
                <a:solidFill>
                  <a:prstClr val="black"/>
                </a:solidFill>
                <a:latin typeface="Times New Roman" pitchFamily="18" charset="0"/>
                <a:cs typeface="Times New Roman" pitchFamily="18" charset="0"/>
              </a:rPr>
              <a:t>hai</a:t>
            </a:r>
            <a:r>
              <a:rPr lang="en-US" altLang="en-US" sz="2800" b="1" dirty="0">
                <a:solidFill>
                  <a:prstClr val="black"/>
                </a:solidFill>
                <a:latin typeface="Times New Roman" pitchFamily="18" charset="0"/>
                <a:cs typeface="Times New Roman" pitchFamily="18" charset="0"/>
              </a:rPr>
              <a:t> </a:t>
            </a:r>
            <a:r>
              <a:rPr lang="en-US" altLang="en-US" sz="2800" b="1" dirty="0" err="1">
                <a:solidFill>
                  <a:prstClr val="black"/>
                </a:solidFill>
                <a:latin typeface="Times New Roman" pitchFamily="18" charset="0"/>
                <a:cs typeface="Times New Roman" pitchFamily="18" charset="0"/>
              </a:rPr>
              <a:t>đều</a:t>
            </a:r>
            <a:r>
              <a:rPr lang="en-US" altLang="en-US" sz="2800" b="1" dirty="0">
                <a:solidFill>
                  <a:prstClr val="black"/>
                </a:solidFill>
                <a:latin typeface="Times New Roman" pitchFamily="18" charset="0"/>
                <a:cs typeface="Times New Roman" pitchFamily="18" charset="0"/>
              </a:rPr>
              <a:t> </a:t>
            </a:r>
            <a:r>
              <a:rPr lang="en-US" altLang="en-US" sz="2800" b="1" dirty="0" err="1">
                <a:solidFill>
                  <a:prstClr val="black"/>
                </a:solidFill>
                <a:latin typeface="Times New Roman" pitchFamily="18" charset="0"/>
                <a:cs typeface="Times New Roman" pitchFamily="18" charset="0"/>
              </a:rPr>
              <a:t>đúng</a:t>
            </a:r>
            <a:r>
              <a:rPr lang="en-US" altLang="en-US" sz="2800" b="1" dirty="0">
                <a:solidFill>
                  <a:prstClr val="black"/>
                </a:solidFill>
                <a:latin typeface="Times New Roman" pitchFamily="18" charset="0"/>
                <a:cs typeface="Times New Roman" pitchFamily="18" charset="0"/>
              </a:rPr>
              <a:t>. (</a:t>
            </a:r>
            <a:r>
              <a:rPr lang="en-US" altLang="en-US" sz="2800" b="1" dirty="0" err="1">
                <a:solidFill>
                  <a:prstClr val="black"/>
                </a:solidFill>
                <a:latin typeface="Times New Roman" pitchFamily="18" charset="0"/>
                <a:cs typeface="Times New Roman" pitchFamily="18" charset="0"/>
              </a:rPr>
              <a:t>Bí</a:t>
            </a:r>
            <a:r>
              <a:rPr lang="en-US" altLang="en-US" sz="2800" b="1" dirty="0">
                <a:solidFill>
                  <a:prstClr val="black"/>
                </a:solidFill>
                <a:latin typeface="Times New Roman" pitchFamily="18" charset="0"/>
                <a:cs typeface="Times New Roman" pitchFamily="18" charset="0"/>
              </a:rPr>
              <a:t> </a:t>
            </a:r>
            <a:r>
              <a:rPr lang="en-US" altLang="en-US" sz="2800" b="1" dirty="0" err="1">
                <a:solidFill>
                  <a:prstClr val="black"/>
                </a:solidFill>
                <a:latin typeface="Times New Roman" pitchFamily="18" charset="0"/>
                <a:cs typeface="Times New Roman" pitchFamily="18" charset="0"/>
              </a:rPr>
              <a:t>thư</a:t>
            </a:r>
            <a:r>
              <a:rPr lang="en-US" altLang="en-US" sz="2800" b="1" dirty="0">
                <a:solidFill>
                  <a:prstClr val="black"/>
                </a:solidFill>
                <a:latin typeface="Times New Roman" pitchFamily="18" charset="0"/>
                <a:cs typeface="Times New Roman" pitchFamily="18" charset="0"/>
              </a:rPr>
              <a:t> Chi </a:t>
            </a:r>
            <a:r>
              <a:rPr lang="en-US" altLang="en-US" sz="2800" b="1" dirty="0" err="1">
                <a:solidFill>
                  <a:prstClr val="black"/>
                </a:solidFill>
                <a:latin typeface="Times New Roman" pitchFamily="18" charset="0"/>
                <a:cs typeface="Times New Roman" pitchFamily="18" charset="0"/>
              </a:rPr>
              <a:t>bộ</a:t>
            </a:r>
            <a:r>
              <a:rPr lang="en-US" altLang="en-US" sz="2800" b="1" dirty="0">
                <a:solidFill>
                  <a:prstClr val="black"/>
                </a:solidFill>
                <a:latin typeface="Times New Roman" pitchFamily="18" charset="0"/>
                <a:cs typeface="Times New Roman" pitchFamily="18" charset="0"/>
              </a:rPr>
              <a:t> - </a:t>
            </a:r>
            <a:r>
              <a:rPr lang="en-US" altLang="en-US" sz="2800" b="1" dirty="0" err="1">
                <a:solidFill>
                  <a:prstClr val="black"/>
                </a:solidFill>
                <a:latin typeface="Times New Roman" pitchFamily="18" charset="0"/>
                <a:cs typeface="Times New Roman" pitchFamily="18" charset="0"/>
              </a:rPr>
              <a:t>Hiệu</a:t>
            </a:r>
            <a:r>
              <a:rPr lang="en-US" altLang="en-US" sz="2800" b="1" dirty="0">
                <a:solidFill>
                  <a:prstClr val="black"/>
                </a:solidFill>
                <a:latin typeface="Times New Roman" pitchFamily="18" charset="0"/>
                <a:cs typeface="Times New Roman" pitchFamily="18" charset="0"/>
              </a:rPr>
              <a:t> </a:t>
            </a:r>
            <a:r>
              <a:rPr lang="en-US" altLang="en-US" sz="2800" b="1" dirty="0" err="1">
                <a:solidFill>
                  <a:prstClr val="black"/>
                </a:solidFill>
                <a:latin typeface="Times New Roman" pitchFamily="18" charset="0"/>
                <a:cs typeface="Times New Roman" pitchFamily="18" charset="0"/>
              </a:rPr>
              <a:t>trưởng</a:t>
            </a:r>
            <a:r>
              <a:rPr lang="en-US" altLang="en-US" sz="2800" b="1" dirty="0">
                <a:solidFill>
                  <a:prstClr val="black"/>
                </a:solidFill>
                <a:latin typeface="Times New Roman" pitchFamily="18" charset="0"/>
                <a:cs typeface="Times New Roman" pitchFamily="18" charset="0"/>
              </a:rPr>
              <a:t> </a:t>
            </a:r>
            <a:r>
              <a:rPr lang="en-US" altLang="en-US" sz="2800" b="1" dirty="0" err="1">
                <a:solidFill>
                  <a:prstClr val="black"/>
                </a:solidFill>
                <a:latin typeface="Times New Roman" pitchFamily="18" charset="0"/>
                <a:cs typeface="Times New Roman" pitchFamily="18" charset="0"/>
              </a:rPr>
              <a:t>nhà</a:t>
            </a:r>
            <a:r>
              <a:rPr lang="en-US" altLang="en-US" sz="2800" b="1" dirty="0">
                <a:solidFill>
                  <a:prstClr val="black"/>
                </a:solidFill>
                <a:latin typeface="Times New Roman" pitchFamily="18" charset="0"/>
                <a:cs typeface="Times New Roman" pitchFamily="18" charset="0"/>
              </a:rPr>
              <a:t> </a:t>
            </a:r>
            <a:r>
              <a:rPr lang="en-US" altLang="en-US" sz="2800" b="1" dirty="0" err="1">
                <a:solidFill>
                  <a:prstClr val="black"/>
                </a:solidFill>
                <a:latin typeface="Times New Roman" pitchFamily="18" charset="0"/>
                <a:cs typeface="Times New Roman" pitchFamily="18" charset="0"/>
              </a:rPr>
              <a:t>trường</a:t>
            </a:r>
            <a:r>
              <a:rPr lang="en-US" altLang="en-US" sz="2800" b="1" dirty="0">
                <a:solidFill>
                  <a:prstClr val="black"/>
                </a:solidFill>
                <a:latin typeface="Times New Roman" pitchFamily="18" charset="0"/>
                <a:cs typeface="Times New Roman" pitchFamily="18" charset="0"/>
              </a:rPr>
              <a:t>)</a:t>
            </a:r>
            <a:endParaRPr lang="en-US" altLang="en-US" sz="2800" dirty="0">
              <a:solidFill>
                <a:prstClr val="black"/>
              </a:solidFill>
            </a:endParaRPr>
          </a:p>
        </p:txBody>
      </p:sp>
      <p:pic>
        <p:nvPicPr>
          <p:cNvPr id="23583" name="Picture 35" descr="L">
            <a:hlinkClick r:id="" action="ppaction://hlinkshowjump?jump=previous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4" name="Picture 36" descr="0ANINEXT">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844961"/>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Effect transition="in" filter="blinds(horizontal)">
                                      <p:cBhvr>
                                        <p:cTn id="7" dur="500"/>
                                        <p:tgtEl>
                                          <p:spTgt spid="135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5205"/>
                                        </p:tgtEl>
                                        <p:attrNameLst>
                                          <p:attrName>style.visibility</p:attrName>
                                        </p:attrNameLst>
                                      </p:cBhvr>
                                      <p:to>
                                        <p:strVal val="visible"/>
                                      </p:to>
                                    </p:set>
                                    <p:animEffect transition="in" filter="blinds(horizontal)">
                                      <p:cBhvr>
                                        <p:cTn id="12" dur="500"/>
                                        <p:tgtEl>
                                          <p:spTgt spid="13520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1422400" y="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24579" name="Text Box 6"/>
          <p:cNvSpPr txBox="1">
            <a:spLocks noChangeArrowheads="1"/>
          </p:cNvSpPr>
          <p:nvPr/>
        </p:nvSpPr>
        <p:spPr bwMode="auto">
          <a:xfrm>
            <a:off x="508013"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4:</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195943" y="1600200"/>
            <a:ext cx="11896530" cy="1828800"/>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dirty="0">
                <a:solidFill>
                  <a:srgbClr val="FFFF00"/>
                </a:solidFill>
                <a:latin typeface="Calibri" pitchFamily="34" charset="0"/>
              </a:rPr>
              <a:t> </a:t>
            </a:r>
            <a:r>
              <a:rPr lang="en-US" altLang="en-US" sz="3600" b="1" dirty="0" err="1">
                <a:solidFill>
                  <a:srgbClr val="FFFF00"/>
                </a:solidFill>
                <a:latin typeface="Times New Roman" pitchFamily="18" charset="0"/>
                <a:cs typeface="Times New Roman" pitchFamily="18" charset="0"/>
              </a:rPr>
              <a:t>Trường</a:t>
            </a:r>
            <a:r>
              <a:rPr lang="en-US" altLang="en-US" sz="3600" b="1" dirty="0">
                <a:solidFill>
                  <a:srgbClr val="FFFF00"/>
                </a:solidFill>
                <a:latin typeface="Times New Roman" pitchFamily="18" charset="0"/>
                <a:cs typeface="Times New Roman" pitchFamily="18" charset="0"/>
              </a:rPr>
              <a:t> ta </a:t>
            </a:r>
            <a:r>
              <a:rPr lang="en-US" altLang="en-US" sz="3600" b="1" dirty="0" err="1">
                <a:solidFill>
                  <a:srgbClr val="FFFF00"/>
                </a:solidFill>
                <a:latin typeface="Times New Roman" pitchFamily="18" charset="0"/>
                <a:cs typeface="Times New Roman" pitchFamily="18" charset="0"/>
              </a:rPr>
              <a:t>có</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bao</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nhiêu</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thầy</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cô</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giáo</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và</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cán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bộ</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công</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chức</a:t>
            </a:r>
            <a:r>
              <a:rPr lang="en-US" altLang="en-US" sz="3600" b="1" dirty="0">
                <a:solidFill>
                  <a:srgbClr val="FFFF00"/>
                </a:solidFill>
                <a:latin typeface="Times New Roman" pitchFamily="18" charset="0"/>
                <a:cs typeface="Times New Roman" pitchFamily="18" charset="0"/>
              </a:rPr>
              <a:t>?</a:t>
            </a:r>
          </a:p>
          <a:p>
            <a:pPr algn="ctr" eaLnBrk="1" fontAlgn="base" hangingPunct="1">
              <a:spcBef>
                <a:spcPct val="0"/>
              </a:spcBef>
              <a:spcAft>
                <a:spcPct val="0"/>
              </a:spcAft>
            </a:pPr>
            <a:r>
              <a:rPr lang="en-US" altLang="en-US" sz="3600" b="1" dirty="0">
                <a:solidFill>
                  <a:srgbClr val="FFFF00"/>
                </a:solidFill>
                <a:latin typeface="Times New Roman" pitchFamily="18" charset="0"/>
                <a:cs typeface="Times New Roman" pitchFamily="18" charset="0"/>
              </a:rPr>
              <a:t>A) 40		B) 50		C) 45		D) 55</a:t>
            </a:r>
          </a:p>
        </p:txBody>
      </p:sp>
      <p:sp>
        <p:nvSpPr>
          <p:cNvPr id="135205" name="AutoShape 37"/>
          <p:cNvSpPr>
            <a:spLocks noChangeArrowheads="1"/>
          </p:cNvSpPr>
          <p:nvPr/>
        </p:nvSpPr>
        <p:spPr bwMode="auto">
          <a:xfrm>
            <a:off x="2133600" y="3657600"/>
            <a:ext cx="2540000" cy="3048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400" b="1">
                <a:solidFill>
                  <a:srgbClr val="0000FF"/>
                </a:solidFill>
                <a:latin typeface="Times New Roman" pitchFamily="18" charset="0"/>
                <a:cs typeface="Times New Roman" pitchFamily="18" charset="0"/>
              </a:rPr>
              <a:t>Đáp án</a:t>
            </a:r>
          </a:p>
        </p:txBody>
      </p:sp>
      <p:sp>
        <p:nvSpPr>
          <p:cNvPr id="45" name="Text Box 17"/>
          <p:cNvSpPr txBox="1">
            <a:spLocks noChangeArrowheads="1"/>
          </p:cNvSpPr>
          <p:nvPr/>
        </p:nvSpPr>
        <p:spPr bwMode="auto">
          <a:xfrm>
            <a:off x="2133600" y="4037013"/>
            <a:ext cx="8636000" cy="646331"/>
          </a:xfrm>
          <a:prstGeom prst="rect">
            <a:avLst/>
          </a:prstGeom>
          <a:noFill/>
          <a:ln>
            <a:solidFill>
              <a:srgbClr val="00B0F0"/>
            </a:solidFill>
            <a:headEnd/>
            <a:tailEnd/>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600" dirty="0">
                <a:solidFill>
                  <a:prstClr val="black"/>
                </a:solidFill>
                <a:latin typeface="Times New Roman" pitchFamily="18" charset="0"/>
                <a:cs typeface="Times New Roman" pitchFamily="18" charset="0"/>
              </a:rPr>
              <a:t>B. 50</a:t>
            </a:r>
          </a:p>
        </p:txBody>
      </p:sp>
      <p:pic>
        <p:nvPicPr>
          <p:cNvPr id="24607" name="Picture 35" descr="L">
            <a:hlinkClick r:id="" action="ppaction://hlinkshowjump?jump=previous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6" descr="0ANINEXT">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986896"/>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Effect transition="in" filter="box(in)">
                                      <p:cBhvr>
                                        <p:cTn id="7" dur="500"/>
                                        <p:tgtEl>
                                          <p:spTgt spid="135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205"/>
                                        </p:tgtEl>
                                        <p:attrNameLst>
                                          <p:attrName>style.visibility</p:attrName>
                                        </p:attrNameLst>
                                      </p:cBhvr>
                                      <p:to>
                                        <p:strVal val="visible"/>
                                      </p:to>
                                    </p:set>
                                    <p:animEffect transition="in" filter="box(in)">
                                      <p:cBhvr>
                                        <p:cTn id="12" dur="500"/>
                                        <p:tgtEl>
                                          <p:spTgt spid="13520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idx="4294967295"/>
          </p:nvPr>
        </p:nvSpPr>
        <p:spPr>
          <a:xfrm>
            <a:off x="1625600" y="7620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25603" name="Text Box 6"/>
          <p:cNvSpPr txBox="1">
            <a:spLocks noChangeArrowheads="1"/>
          </p:cNvSpPr>
          <p:nvPr/>
        </p:nvSpPr>
        <p:spPr bwMode="auto">
          <a:xfrm>
            <a:off x="508013"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0" y="1600200"/>
            <a:ext cx="12191999" cy="1828800"/>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3600" b="1" dirty="0">
                <a:solidFill>
                  <a:srgbClr val="FFFF00"/>
                </a:solidFill>
                <a:latin typeface="Times New Roman" panose="02020603050405020304" pitchFamily="18" charset="0"/>
                <a:cs typeface="Times New Roman" panose="02020603050405020304" pitchFamily="18" charset="0"/>
              </a:rPr>
              <a:t>    </a:t>
            </a:r>
            <a:r>
              <a:rPr lang="en-US" altLang="en-US" sz="3600" b="1" dirty="0" err="1">
                <a:solidFill>
                  <a:srgbClr val="FFFF00"/>
                </a:solidFill>
                <a:latin typeface="Times New Roman" pitchFamily="18" charset="0"/>
                <a:cs typeface="Times New Roman" pitchFamily="18" charset="0"/>
              </a:rPr>
              <a:t>Trường</a:t>
            </a:r>
            <a:r>
              <a:rPr lang="en-US" altLang="en-US" sz="3600" b="1" dirty="0">
                <a:solidFill>
                  <a:srgbClr val="FFFF00"/>
                </a:solidFill>
                <a:latin typeface="Times New Roman" pitchFamily="18" charset="0"/>
                <a:cs typeface="Times New Roman" pitchFamily="18" charset="0"/>
              </a:rPr>
              <a:t> THCS Hoàng Xuân </a:t>
            </a:r>
            <a:r>
              <a:rPr lang="en-US" altLang="en-US" sz="3600" b="1" dirty="0" err="1">
                <a:solidFill>
                  <a:srgbClr val="FFFF00"/>
                </a:solidFill>
                <a:latin typeface="Times New Roman" pitchFamily="18" charset="0"/>
                <a:cs typeface="Times New Roman" pitchFamily="18" charset="0"/>
              </a:rPr>
              <a:t>Hãn</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hiện</a:t>
            </a:r>
            <a:r>
              <a:rPr lang="en-US" altLang="en-US" sz="3600" b="1" dirty="0">
                <a:solidFill>
                  <a:srgbClr val="FFFF00"/>
                </a:solidFill>
                <a:latin typeface="Times New Roman" pitchFamily="18" charset="0"/>
                <a:cs typeface="Times New Roman" pitchFamily="18" charset="0"/>
              </a:rPr>
              <a:t> nay </a:t>
            </a:r>
            <a:r>
              <a:rPr lang="en-US" altLang="en-US" sz="3600" b="1" dirty="0" err="1">
                <a:solidFill>
                  <a:srgbClr val="FFFF00"/>
                </a:solidFill>
                <a:latin typeface="Times New Roman" pitchFamily="18" charset="0"/>
                <a:cs typeface="Times New Roman" pitchFamily="18" charset="0"/>
              </a:rPr>
              <a:t>nằm</a:t>
            </a:r>
            <a:r>
              <a:rPr lang="en-US" altLang="en-US" sz="3600" b="1" dirty="0">
                <a:solidFill>
                  <a:srgbClr val="FFFF00"/>
                </a:solidFill>
                <a:latin typeface="Times New Roman" pitchFamily="18" charset="0"/>
                <a:cs typeface="Times New Roman" pitchFamily="18" charset="0"/>
              </a:rPr>
              <a:t> ở </a:t>
            </a:r>
            <a:r>
              <a:rPr lang="en-US" altLang="en-US" sz="3600" b="1" dirty="0" err="1">
                <a:solidFill>
                  <a:srgbClr val="FFFF00"/>
                </a:solidFill>
                <a:latin typeface="Times New Roman" pitchFamily="18" charset="0"/>
                <a:cs typeface="Times New Roman" pitchFamily="18" charset="0"/>
              </a:rPr>
              <a:t>vị</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trí</a:t>
            </a:r>
            <a:r>
              <a:rPr lang="en-US" altLang="en-US" sz="3600" b="1" dirty="0">
                <a:solidFill>
                  <a:srgbClr val="FFFF00"/>
                </a:solidFill>
                <a:latin typeface="Times New Roman" pitchFamily="18" charset="0"/>
                <a:cs typeface="Times New Roman" pitchFamily="18" charset="0"/>
              </a:rPr>
              <a:t> </a:t>
            </a:r>
            <a:r>
              <a:rPr lang="en-US" altLang="en-US" sz="3600" b="1" dirty="0" err="1">
                <a:solidFill>
                  <a:srgbClr val="FFFF00"/>
                </a:solidFill>
                <a:latin typeface="Times New Roman" pitchFamily="18" charset="0"/>
                <a:cs typeface="Times New Roman" pitchFamily="18" charset="0"/>
              </a:rPr>
              <a:t>nào</a:t>
            </a:r>
            <a:r>
              <a:rPr lang="en-US" altLang="en-US" sz="3600" b="1" dirty="0">
                <a:solidFill>
                  <a:srgbClr val="FFFF00"/>
                </a:solidFill>
                <a:latin typeface="Times New Roman" pitchFamily="18" charset="0"/>
                <a:cs typeface="Times New Roman" pitchFamily="18" charset="0"/>
              </a:rPr>
              <a:t> ? </a:t>
            </a:r>
          </a:p>
        </p:txBody>
      </p:sp>
      <p:sp>
        <p:nvSpPr>
          <p:cNvPr id="135205" name="AutoShape 37"/>
          <p:cNvSpPr>
            <a:spLocks noChangeArrowheads="1"/>
          </p:cNvSpPr>
          <p:nvPr/>
        </p:nvSpPr>
        <p:spPr bwMode="auto">
          <a:xfrm>
            <a:off x="2133600" y="3657600"/>
            <a:ext cx="2540000" cy="3048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a:solidFill>
                  <a:srgbClr val="0000FF"/>
                </a:solidFill>
                <a:latin typeface="Times New Roman" pitchFamily="18" charset="0"/>
                <a:cs typeface="Times New Roman" pitchFamily="18" charset="0"/>
              </a:rPr>
              <a:t>Đáp án</a:t>
            </a:r>
          </a:p>
        </p:txBody>
      </p:sp>
      <p:sp>
        <p:nvSpPr>
          <p:cNvPr id="45" name="Text Box 17"/>
          <p:cNvSpPr txBox="1">
            <a:spLocks noChangeArrowheads="1"/>
          </p:cNvSpPr>
          <p:nvPr/>
        </p:nvSpPr>
        <p:spPr bwMode="auto">
          <a:xfrm>
            <a:off x="914400" y="4120992"/>
            <a:ext cx="10300996" cy="1569660"/>
          </a:xfrm>
          <a:prstGeom prst="rect">
            <a:avLst/>
          </a:prstGeom>
          <a:noFill/>
          <a:ln>
            <a:solidFill>
              <a:srgbClr val="00B0F0"/>
            </a:solidFill>
            <a:headEnd/>
            <a:tailEnd/>
          </a:ln>
        </p:spPr>
        <p:style>
          <a:lnRef idx="3">
            <a:schemeClr val="lt1"/>
          </a:lnRef>
          <a:fillRef idx="1">
            <a:schemeClr val="accent2"/>
          </a:fillRef>
          <a:effectRef idx="1">
            <a:schemeClr val="accent2"/>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vi-VN" sz="4800" dirty="0">
                <a:latin typeface="+mj-lt"/>
              </a:rPr>
              <a:t>Làng khoa bảng Đông Thái – Tùng Ảnh – Đức Thọ</a:t>
            </a:r>
            <a:r>
              <a:rPr lang="en-US" sz="4800" dirty="0">
                <a:latin typeface="+mj-lt"/>
              </a:rPr>
              <a:t> - Hà </a:t>
            </a:r>
            <a:r>
              <a:rPr lang="en-US" sz="4800" dirty="0" err="1">
                <a:latin typeface="+mj-lt"/>
              </a:rPr>
              <a:t>Tĩnh</a:t>
            </a:r>
            <a:endParaRPr lang="en-US" altLang="en-US" sz="4800" dirty="0">
              <a:solidFill>
                <a:prstClr val="black"/>
              </a:solidFill>
              <a:latin typeface="+mj-lt"/>
              <a:cs typeface="Times New Roman" pitchFamily="18" charset="0"/>
            </a:endParaRPr>
          </a:p>
        </p:txBody>
      </p:sp>
      <p:pic>
        <p:nvPicPr>
          <p:cNvPr id="25631" name="Picture 35" descr="L">
            <a:hlinkClick r:id="" action="ppaction://hlinkshowjump?jump=previous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36" descr="0ANINEXT">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096706"/>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Effect transition="in" filter="box(in)">
                                      <p:cBhvr>
                                        <p:cTn id="7" dur="500"/>
                                        <p:tgtEl>
                                          <p:spTgt spid="135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5205"/>
                                        </p:tgtEl>
                                        <p:attrNameLst>
                                          <p:attrName>style.visibility</p:attrName>
                                        </p:attrNameLst>
                                      </p:cBhvr>
                                      <p:to>
                                        <p:strVal val="visible"/>
                                      </p:to>
                                    </p:set>
                                    <p:animEffect transition="in" filter="diamond(in)">
                                      <p:cBhvr>
                                        <p:cTn id="12" dur="2000"/>
                                        <p:tgtEl>
                                          <p:spTgt spid="13520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idx="4294967295"/>
          </p:nvPr>
        </p:nvSpPr>
        <p:spPr>
          <a:xfrm>
            <a:off x="1828800" y="76200"/>
            <a:ext cx="10972800" cy="1143000"/>
          </a:xfrm>
        </p:spPr>
        <p:txBody>
          <a:bodyPr/>
          <a:lstStyle/>
          <a:p>
            <a:pPr eaLnBrk="1" hangingPunct="1"/>
            <a:r>
              <a:rPr lang="en-US" altLang="en-US">
                <a:latin typeface="Times New Roman" pitchFamily="18" charset="0"/>
                <a:cs typeface="Times New Roman" pitchFamily="18" charset="0"/>
              </a:rPr>
              <a:t>PHẦN THI “TRẢ LỜI NHANH”</a:t>
            </a:r>
            <a:endParaRPr lang="en-US" altLang="en-US">
              <a:solidFill>
                <a:schemeClr val="accent1"/>
              </a:solidFill>
              <a:latin typeface="Times New Roman" pitchFamily="18" charset="0"/>
              <a:cs typeface="Times New Roman" pitchFamily="18" charset="0"/>
            </a:endParaRPr>
          </a:p>
        </p:txBody>
      </p:sp>
      <p:sp>
        <p:nvSpPr>
          <p:cNvPr id="26627" name="Text Box 6"/>
          <p:cNvSpPr txBox="1">
            <a:spLocks noChangeArrowheads="1"/>
          </p:cNvSpPr>
          <p:nvPr/>
        </p:nvSpPr>
        <p:spPr bwMode="auto">
          <a:xfrm>
            <a:off x="508013" y="8382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135197" name="AutoShape 29"/>
          <p:cNvSpPr>
            <a:spLocks noChangeArrowheads="1"/>
          </p:cNvSpPr>
          <p:nvPr/>
        </p:nvSpPr>
        <p:spPr bwMode="auto">
          <a:xfrm>
            <a:off x="0" y="838200"/>
            <a:ext cx="2743200" cy="4572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a:effectLst/>
        </p:spPr>
        <p:txBody>
          <a:bodyPr wrap="none" anchor="ctr"/>
          <a:lstStyle/>
          <a:p>
            <a:pPr algn="ctr">
              <a:defRPr/>
            </a:pP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6:</a:t>
            </a:r>
            <a:endParaRPr lang="en-US" sz="2000" b="1" dirty="0">
              <a:solidFill>
                <a:srgbClr val="00B050"/>
              </a:solidFill>
              <a:latin typeface="Times New Roman" pitchFamily="18" charset="0"/>
              <a:cs typeface="Times New Roman" pitchFamily="18" charset="0"/>
            </a:endParaRPr>
          </a:p>
        </p:txBody>
      </p:sp>
      <p:sp>
        <p:nvSpPr>
          <p:cNvPr id="135198" name="AutoShape 30"/>
          <p:cNvSpPr>
            <a:spLocks noChangeArrowheads="1"/>
          </p:cNvSpPr>
          <p:nvPr/>
        </p:nvSpPr>
        <p:spPr bwMode="auto">
          <a:xfrm>
            <a:off x="0" y="1600200"/>
            <a:ext cx="12192000" cy="1828800"/>
          </a:xfrm>
          <a:prstGeom prst="flowChartAlternateProcess">
            <a:avLst/>
          </a:prstGeom>
          <a:solidFill>
            <a:srgbClr val="0033CC"/>
          </a:solidFill>
          <a:ln w="57150" cmpd="thinThick">
            <a:solidFill>
              <a:srgbClr val="FF3399"/>
            </a:solidFill>
            <a:miter lim="800000"/>
            <a:headEnd/>
            <a:tailEnd/>
          </a:ln>
          <a:effectLst>
            <a:outerShdw blurRad="50800" dist="38100" dir="5400000" algn="t" rotWithShape="0">
              <a:srgbClr val="FF0000">
                <a:alpha val="4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2800" b="1" dirty="0">
                <a:solidFill>
                  <a:srgbClr val="FFFF00"/>
                </a:solidFill>
                <a:latin typeface="Calibri" pitchFamily="34" charset="0"/>
              </a:rPr>
              <a:t>    </a:t>
            </a:r>
            <a:r>
              <a:rPr lang="en-US" altLang="en-US" sz="3200" b="1" dirty="0" err="1">
                <a:solidFill>
                  <a:srgbClr val="FFFF00"/>
                </a:solidFill>
                <a:latin typeface="Times New Roman" pitchFamily="18" charset="0"/>
                <a:cs typeface="Times New Roman" pitchFamily="18" charset="0"/>
              </a:rPr>
              <a:t>Khối</a:t>
            </a:r>
            <a:r>
              <a:rPr lang="en-US" altLang="en-US" sz="3200" b="1" dirty="0">
                <a:solidFill>
                  <a:srgbClr val="FFFF00"/>
                </a:solidFill>
                <a:latin typeface="Times New Roman" pitchFamily="18" charset="0"/>
                <a:cs typeface="Times New Roman" pitchFamily="18" charset="0"/>
              </a:rPr>
              <a:t> 7 </a:t>
            </a:r>
            <a:r>
              <a:rPr lang="en-US" altLang="en-US" sz="3200" b="1" dirty="0" err="1">
                <a:solidFill>
                  <a:srgbClr val="FFFF00"/>
                </a:solidFill>
                <a:latin typeface="Times New Roman" pitchFamily="18" charset="0"/>
                <a:cs typeface="Times New Roman" pitchFamily="18" charset="0"/>
              </a:rPr>
              <a:t>trường</a:t>
            </a:r>
            <a:r>
              <a:rPr lang="en-US" altLang="en-US" sz="3200" b="1" dirty="0">
                <a:solidFill>
                  <a:srgbClr val="FFFF00"/>
                </a:solidFill>
                <a:latin typeface="Times New Roman" pitchFamily="18" charset="0"/>
                <a:cs typeface="Times New Roman" pitchFamily="18" charset="0"/>
              </a:rPr>
              <a:t> THCS Hoàng Xuân </a:t>
            </a:r>
            <a:r>
              <a:rPr lang="en-US" altLang="en-US" sz="3200" b="1" dirty="0" err="1">
                <a:solidFill>
                  <a:srgbClr val="FFFF00"/>
                </a:solidFill>
                <a:latin typeface="Times New Roman" pitchFamily="18" charset="0"/>
                <a:cs typeface="Times New Roman" pitchFamily="18" charset="0"/>
              </a:rPr>
              <a:t>Hãn</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năm</a:t>
            </a:r>
            <a:r>
              <a:rPr lang="en-US" altLang="en-US" sz="3200" b="1" dirty="0">
                <a:solidFill>
                  <a:srgbClr val="FFFF00"/>
                </a:solidFill>
                <a:latin typeface="Times New Roman" pitchFamily="18" charset="0"/>
                <a:cs typeface="Times New Roman" pitchFamily="18" charset="0"/>
              </a:rPr>
              <a:t> nay </a:t>
            </a:r>
            <a:r>
              <a:rPr lang="en-US" altLang="en-US" sz="3200" b="1" dirty="0" err="1">
                <a:solidFill>
                  <a:srgbClr val="FFFF00"/>
                </a:solidFill>
                <a:latin typeface="Times New Roman" pitchFamily="18" charset="0"/>
                <a:cs typeface="Times New Roman" pitchFamily="18" charset="0"/>
              </a:rPr>
              <a:t>có</a:t>
            </a:r>
            <a:r>
              <a:rPr lang="en-US" altLang="en-US" sz="3200" b="1" dirty="0">
                <a:solidFill>
                  <a:srgbClr val="FFFF00"/>
                </a:solidFill>
                <a:latin typeface="Times New Roman" pitchFamily="18" charset="0"/>
                <a:cs typeface="Times New Roman" pitchFamily="18" charset="0"/>
              </a:rPr>
              <a:t> bao </a:t>
            </a:r>
            <a:r>
              <a:rPr lang="en-US" altLang="en-US" sz="3200" b="1" dirty="0" err="1">
                <a:solidFill>
                  <a:srgbClr val="FFFF00"/>
                </a:solidFill>
                <a:latin typeface="Times New Roman" pitchFamily="18" charset="0"/>
                <a:cs typeface="Times New Roman" pitchFamily="18" charset="0"/>
              </a:rPr>
              <a:t>nhiêu</a:t>
            </a:r>
            <a:r>
              <a:rPr lang="en-US" altLang="en-US" sz="3200" b="1" dirty="0">
                <a:solidFill>
                  <a:srgbClr val="FFFF00"/>
                </a:solidFill>
                <a:latin typeface="Times New Roman" pitchFamily="18" charset="0"/>
                <a:cs typeface="Times New Roman" pitchFamily="18" charset="0"/>
              </a:rPr>
              <a:t> </a:t>
            </a:r>
            <a:r>
              <a:rPr lang="en-US" altLang="en-US" sz="3200" b="1" dirty="0" err="1">
                <a:solidFill>
                  <a:srgbClr val="FFFF00"/>
                </a:solidFill>
                <a:latin typeface="Times New Roman" pitchFamily="18" charset="0"/>
                <a:cs typeface="Times New Roman" pitchFamily="18" charset="0"/>
              </a:rPr>
              <a:t>lớp</a:t>
            </a:r>
            <a:r>
              <a:rPr lang="en-US" altLang="en-US" sz="3200" b="1" dirty="0">
                <a:solidFill>
                  <a:srgbClr val="FFFF00"/>
                </a:solidFill>
                <a:latin typeface="Times New Roman" pitchFamily="18" charset="0"/>
                <a:cs typeface="Times New Roman" pitchFamily="18" charset="0"/>
              </a:rPr>
              <a:t>?</a:t>
            </a:r>
          </a:p>
          <a:p>
            <a:pPr algn="ctr" eaLnBrk="1" fontAlgn="base" hangingPunct="1">
              <a:spcBef>
                <a:spcPct val="0"/>
              </a:spcBef>
              <a:spcAft>
                <a:spcPct val="0"/>
              </a:spcAft>
            </a:pPr>
            <a:r>
              <a:rPr lang="en-US" altLang="en-US" sz="3200" b="1" dirty="0">
                <a:solidFill>
                  <a:srgbClr val="FFFF00"/>
                </a:solidFill>
                <a:latin typeface="Times New Roman" pitchFamily="18" charset="0"/>
                <a:cs typeface="Times New Roman" pitchFamily="18" charset="0"/>
              </a:rPr>
              <a:t>A) 3	        B) 4	        C) 5		D) 6</a:t>
            </a:r>
          </a:p>
        </p:txBody>
      </p:sp>
      <p:sp>
        <p:nvSpPr>
          <p:cNvPr id="135205" name="AutoShape 37"/>
          <p:cNvSpPr>
            <a:spLocks noChangeArrowheads="1"/>
          </p:cNvSpPr>
          <p:nvPr/>
        </p:nvSpPr>
        <p:spPr bwMode="auto">
          <a:xfrm>
            <a:off x="2133600" y="3657600"/>
            <a:ext cx="2540000" cy="304800"/>
          </a:xfrm>
          <a:prstGeom prst="flowChartAlternateProcess">
            <a:avLst/>
          </a:prstGeom>
          <a:gradFill rotWithShape="1">
            <a:gsLst>
              <a:gs pos="0">
                <a:schemeClr val="bg1"/>
              </a:gs>
              <a:gs pos="100000">
                <a:srgbClr val="FFFF99"/>
              </a:gs>
            </a:gsLst>
            <a:lin ang="5400000" scaled="1"/>
          </a:gradFill>
          <a:ln w="9525">
            <a:solidFill>
              <a:srgbClr val="FF00FF"/>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4400" b="1">
                <a:solidFill>
                  <a:srgbClr val="0000FF"/>
                </a:solidFill>
                <a:latin typeface="Times New Roman" pitchFamily="18" charset="0"/>
                <a:cs typeface="Times New Roman" pitchFamily="18" charset="0"/>
              </a:rPr>
              <a:t>Đáp án</a:t>
            </a:r>
          </a:p>
        </p:txBody>
      </p:sp>
      <p:sp>
        <p:nvSpPr>
          <p:cNvPr id="45" name="Text Box 17"/>
          <p:cNvSpPr txBox="1">
            <a:spLocks noChangeArrowheads="1"/>
          </p:cNvSpPr>
          <p:nvPr/>
        </p:nvSpPr>
        <p:spPr bwMode="auto">
          <a:xfrm>
            <a:off x="2133600" y="4270282"/>
            <a:ext cx="8636000" cy="707886"/>
          </a:xfrm>
          <a:prstGeom prst="rect">
            <a:avLst/>
          </a:prstGeom>
          <a:noFill/>
          <a:ln>
            <a:solidFill>
              <a:srgbClr val="00B0F0"/>
            </a:solidFill>
            <a:headEnd/>
            <a:tailEnd/>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4000" dirty="0">
                <a:solidFill>
                  <a:prstClr val="black"/>
                </a:solidFill>
                <a:latin typeface="Times New Roman" pitchFamily="18" charset="0"/>
                <a:cs typeface="Times New Roman" pitchFamily="18" charset="0"/>
              </a:rPr>
              <a:t>D. 6 </a:t>
            </a:r>
            <a:r>
              <a:rPr lang="en-US" altLang="en-US" sz="4000" dirty="0" err="1">
                <a:solidFill>
                  <a:prstClr val="black"/>
                </a:solidFill>
                <a:latin typeface="Times New Roman" pitchFamily="18" charset="0"/>
                <a:cs typeface="Times New Roman" pitchFamily="18" charset="0"/>
              </a:rPr>
              <a:t>lớp</a:t>
            </a:r>
            <a:endParaRPr lang="en-US" altLang="en-US" sz="4000" dirty="0">
              <a:solidFill>
                <a:prstClr val="black"/>
              </a:solidFill>
              <a:latin typeface="Times New Roman" pitchFamily="18" charset="0"/>
              <a:cs typeface="Times New Roman" pitchFamily="18" charset="0"/>
            </a:endParaRPr>
          </a:p>
        </p:txBody>
      </p:sp>
      <p:pic>
        <p:nvPicPr>
          <p:cNvPr id="26655" name="Picture 35" descr="L">
            <a:hlinkClick r:id="" action="ppaction://hlinkshowjump?jump=previous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6499225"/>
            <a:ext cx="81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36" descr="0ANINEXT">
            <a:hlinkClick r:id="" action="ppaction://hlinkshowjump?jump=nex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6252" y="6499225"/>
            <a:ext cx="895349"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504084"/>
      </p:ext>
    </p:extLst>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98"/>
                                        </p:tgtEl>
                                        <p:attrNameLst>
                                          <p:attrName>style.visibility</p:attrName>
                                        </p:attrNameLst>
                                      </p:cBhvr>
                                      <p:to>
                                        <p:strVal val="visible"/>
                                      </p:to>
                                    </p:set>
                                    <p:animEffect transition="in" filter="blinds(horizontal)">
                                      <p:cBhvr>
                                        <p:cTn id="7" dur="500"/>
                                        <p:tgtEl>
                                          <p:spTgt spid="135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205"/>
                                        </p:tgtEl>
                                        <p:attrNameLst>
                                          <p:attrName>style.visibility</p:attrName>
                                        </p:attrNameLst>
                                      </p:cBhvr>
                                      <p:to>
                                        <p:strVal val="visible"/>
                                      </p:to>
                                    </p:set>
                                    <p:animEffect transition="in" filter="box(in)">
                                      <p:cBhvr>
                                        <p:cTn id="12" dur="500"/>
                                        <p:tgtEl>
                                          <p:spTgt spid="13520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8" grpId="0" animBg="1"/>
      <p:bldP spid="135205"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634</Words>
  <Application>Microsoft Office PowerPoint</Application>
  <PresentationFormat>Widescreen</PresentationFormat>
  <Paragraphs>84</Paragraphs>
  <Slides>13</Slides>
  <Notes>10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13</vt:i4>
      </vt:variant>
    </vt:vector>
  </HeadingPairs>
  <TitlesOfParts>
    <vt:vector size="22" baseType="lpstr">
      <vt:lpstr>Arial</vt:lpstr>
      <vt:lpstr>Arial Black</vt:lpstr>
      <vt:lpstr>Calibri</vt:lpstr>
      <vt:lpstr>Times New Roman</vt:lpstr>
      <vt:lpstr>Office Theme</vt:lpstr>
      <vt:lpstr>1_Office Theme</vt:lpstr>
      <vt:lpstr>2_Office Theme</vt:lpstr>
      <vt:lpstr>3_Office Theme</vt:lpstr>
      <vt:lpstr>Image</vt:lpstr>
      <vt:lpstr>PowerPoint Presentation</vt:lpstr>
      <vt:lpstr>PowerPoint Presentation</vt:lpstr>
      <vt:lpstr>PowerPoint Presentation</vt:lpstr>
      <vt:lpstr>PHẦN THI “TRẢ LỜI NHANH”</vt:lpstr>
      <vt:lpstr>PHẦN THI “TRẢ LỜI NHANH”</vt:lpstr>
      <vt:lpstr>PHẦN THI “TRẢ LỜI NHANH”</vt:lpstr>
      <vt:lpstr>PHẦN THI “TRẢ LỜI NHANH”</vt:lpstr>
      <vt:lpstr>PHẦN THI “TRẢ LỜI NHANH”</vt:lpstr>
      <vt:lpstr>PHẦN THI “TRẢ LỜI NHANH”</vt:lpstr>
      <vt:lpstr>PHẦN THI “TRẢ LỜI NHANH”</vt:lpstr>
      <vt:lpstr>PHẦN THI “TRẢ LỜI NHANH”</vt:lpstr>
      <vt:lpstr>PHẦN THI “TRẢ LỜI NHANH”</vt:lpstr>
      <vt:lpstr>PHẦN THI “TRẢ LỜI NHANH”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TRÒ CHƠI ÂM NHẠC</dc:title>
  <dc:creator>HIẾU TRẦN THANH</dc:creator>
  <cp:lastModifiedBy>DELL</cp:lastModifiedBy>
  <cp:revision>62</cp:revision>
  <dcterms:created xsi:type="dcterms:W3CDTF">2020-06-03T11:21:01Z</dcterms:created>
  <dcterms:modified xsi:type="dcterms:W3CDTF">2024-09-29T14:10:13Z</dcterms:modified>
</cp:coreProperties>
</file>