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tags/tag3.xml" ContentType="application/vnd.openxmlformats-officedocument.presentationml.tags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notesSlides/notesSlide23.xml" ContentType="application/vnd.openxmlformats-officedocument.presentationml.notesSlide+xml"/>
  <Override PartName="/ppt/tags/tag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33"/>
  </p:notesMasterIdLst>
  <p:sldIdLst>
    <p:sldId id="256" r:id="rId6"/>
    <p:sldId id="257" r:id="rId7"/>
    <p:sldId id="555" r:id="rId8"/>
    <p:sldId id="553" r:id="rId9"/>
    <p:sldId id="556" r:id="rId10"/>
    <p:sldId id="565" r:id="rId11"/>
    <p:sldId id="566" r:id="rId12"/>
    <p:sldId id="567" r:id="rId13"/>
    <p:sldId id="569" r:id="rId14"/>
    <p:sldId id="568" r:id="rId15"/>
    <p:sldId id="261" r:id="rId16"/>
    <p:sldId id="554" r:id="rId17"/>
    <p:sldId id="570" r:id="rId18"/>
    <p:sldId id="564" r:id="rId19"/>
    <p:sldId id="571" r:id="rId20"/>
    <p:sldId id="572" r:id="rId21"/>
    <p:sldId id="573" r:id="rId22"/>
    <p:sldId id="574" r:id="rId23"/>
    <p:sldId id="318" r:id="rId24"/>
    <p:sldId id="320" r:id="rId25"/>
    <p:sldId id="322" r:id="rId26"/>
    <p:sldId id="323" r:id="rId27"/>
    <p:sldId id="324" r:id="rId28"/>
    <p:sldId id="285" r:id="rId29"/>
    <p:sldId id="335" r:id="rId30"/>
    <p:sldId id="267" r:id="rId31"/>
    <p:sldId id="575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2" pos="6648" userDrawn="1">
          <p15:clr>
            <a:srgbClr val="A4A3A4"/>
          </p15:clr>
        </p15:guide>
        <p15:guide id="3" orient="horz" pos="21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9Slide" initials="9Slide" lastIdx="1" clrIdx="0">
    <p:extLst>
      <p:ext uri="{19B8F6BF-5375-455C-9EA6-DF929625EA0E}">
        <p15:presenceInfo xmlns:p15="http://schemas.microsoft.com/office/powerpoint/2012/main" userId="9Sli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5FD"/>
    <a:srgbClr val="F6F8BF"/>
    <a:srgbClr val="EC7D6A"/>
    <a:srgbClr val="7A2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5407" autoAdjust="0"/>
  </p:normalViewPr>
  <p:slideViewPr>
    <p:cSldViewPr snapToGrid="0">
      <p:cViewPr varScale="1">
        <p:scale>
          <a:sx n="42" d="100"/>
          <a:sy n="42" d="100"/>
        </p:scale>
        <p:origin x="1056" y="84"/>
      </p:cViewPr>
      <p:guideLst>
        <p:guide pos="6648"/>
        <p:guide orient="horz" pos="21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30T09:52:09.2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30T09:52:09.2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0,'0'228,"0"-417,0 364,0-163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30T09:52:09.2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0,'9807'0,"-3962"0,-5827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30T09:52:09.2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1,'3039'0,"-3023"0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30T09:52:09.2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0,'0'4,"0"4,0 4,0 4,0 3,0 1,0 1,0 4,0-2,0-2,0-1,0-4,0 0,0-5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30T09:52:09.2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1,'0'0,"0"3,0 5,0 5,0 3,0 2,0 6,0 5,0 5,0-4,0-3,0-2,0-3,0-1,0-4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30T09:52:09.213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30T09:52:09.214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30T09:52:09.2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1,'0'3,"0"5,0 5,0 3,0 2,0 6,0 2,0 3,0 0,0 0,0 0,0 0,0-5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30T09:52:09.2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10,'0'-4,"0"-1,0 4,0 6,0 8,0 3,0 2,0 1,0 1,0 0,0 1,0 0,0 0,0 0,0-1,0 4,0 2,0-5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30T09:52:09.2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10,'0'-4,"0"-1,0 4,0 6,0 5,0 4,0 4,0 2,0 1,0 1,0-1,0 1,0-1,0 0,0-1,0 1,0 0,0-4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30T09:52:09.2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1,'0'0,"0"3,0 5,0 5,0 3,0 3,0 1,0 1,0 0,0 1,0-1,0 7,0-1,0 1,0 0,0-5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30T09:52:09.2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0,'0'4,"0"4,0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30T09:52:09.2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1,'0'3,"0"5,0 5,0 3,0 3,0 1,0 1,0 0,0 1,0-1,0 0,0 0,0 3,0 1,0-3,0-3,0-4,0-4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8315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5186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1664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532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6201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8630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1358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05693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398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vi-VN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Chương trình đường lên đỉnh Olympia bắt đầu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4528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5853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6716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8265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1664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0779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2134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5314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3463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957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676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062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24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34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25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41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199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83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576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90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02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030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869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956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413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370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963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97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333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67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217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84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5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4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2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2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5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0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4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0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2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7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3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9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2375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3215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53366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810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85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15316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33411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1283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65311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1840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840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28BBBC80-DBBB-8B2F-DD41-6AE3585E0014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AE97DE54-2D4D-289C-DAB5-6205E234BCDD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54793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BBFA7425-D1E2-9C49-3956-BBAC496CA075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56340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8/30/2023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641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02417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1/1/132/44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hyperlink" Target="https://hoc10.vn/doc-sach/toan-3-tap-1/1/132/44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hoc10.vn/doc-sach/toan-3-tap-1/1/132/44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40.png"/><Relationship Id="rId18" Type="http://schemas.openxmlformats.org/officeDocument/2006/relationships/image" Target="../media/image16.png"/><Relationship Id="rId26" Type="http://schemas.openxmlformats.org/officeDocument/2006/relationships/image" Target="../media/image20.png"/><Relationship Id="rId3" Type="http://schemas.openxmlformats.org/officeDocument/2006/relationships/image" Target="../media/image5.jpg"/><Relationship Id="rId21" Type="http://schemas.openxmlformats.org/officeDocument/2006/relationships/customXml" Target="../ink/ink10.xml"/><Relationship Id="rId7" Type="http://schemas.openxmlformats.org/officeDocument/2006/relationships/customXml" Target="../ink/ink2.xml"/><Relationship Id="rId12" Type="http://schemas.openxmlformats.org/officeDocument/2006/relationships/customXml" Target="../ink/ink5.xml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24" Type="http://schemas.openxmlformats.org/officeDocument/2006/relationships/image" Target="../media/image19.png"/><Relationship Id="rId5" Type="http://schemas.openxmlformats.org/officeDocument/2006/relationships/customXml" Target="../ink/ink1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1.png"/><Relationship Id="rId10" Type="http://schemas.openxmlformats.org/officeDocument/2006/relationships/customXml" Target="../ink/ink4.xml"/><Relationship Id="rId19" Type="http://schemas.openxmlformats.org/officeDocument/2006/relationships/customXml" Target="../ink/ink9.xml"/><Relationship Id="rId4" Type="http://schemas.openxmlformats.org/officeDocument/2006/relationships/hyperlink" Target="https://hoc10.vn/doc-sach/toan-3-tap-1/1/132/44/" TargetMode="External"/><Relationship Id="rId9" Type="http://schemas.openxmlformats.org/officeDocument/2006/relationships/customXml" Target="../ink/ink3.xml"/><Relationship Id="rId14" Type="http://schemas.openxmlformats.org/officeDocument/2006/relationships/customXml" Target="../ink/ink6.xml"/><Relationship Id="rId22" Type="http://schemas.openxmlformats.org/officeDocument/2006/relationships/image" Target="../media/image18.png"/><Relationship Id="rId27" Type="http://schemas.openxmlformats.org/officeDocument/2006/relationships/customXml" Target="../ink/ink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hyperlink" Target="https://hoc10.vn/doc-sach/toan-3-tap-1/1/132/44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png"/><Relationship Id="rId4" Type="http://schemas.openxmlformats.org/officeDocument/2006/relationships/hyperlink" Target="https://hoc10.vn/doc-sach/toan-3-tap-1/1/132/44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hyperlink" Target="https://hoc10.vn/doc-sach/toan-3-tap-1/1/132/44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png"/><Relationship Id="rId4" Type="http://schemas.openxmlformats.org/officeDocument/2006/relationships/hyperlink" Target="https://hoc10.vn/doc-sach/toan-3-tap-1/1/132/44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2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1/1/132/44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3.wav"/><Relationship Id="rId12" Type="http://schemas.openxmlformats.org/officeDocument/2006/relationships/audio" Target="../media/audio1.wav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11" Type="http://schemas.openxmlformats.org/officeDocument/2006/relationships/image" Target="../media/image28.png"/><Relationship Id="rId5" Type="http://schemas.openxmlformats.org/officeDocument/2006/relationships/audio" Target="../media/audio1.wav"/><Relationship Id="rId15" Type="http://schemas.openxmlformats.org/officeDocument/2006/relationships/audio" Target="../media/audio4.wav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29.gif"/><Relationship Id="rId1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audio" Target="../media/audio5.wav"/><Relationship Id="rId7" Type="http://schemas.openxmlformats.org/officeDocument/2006/relationships/image" Target="../media/image300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Relationship Id="rId6" Type="http://schemas.openxmlformats.org/officeDocument/2006/relationships/audio" Target="../media/audio4.wav"/><Relationship Id="rId11" Type="http://schemas.openxmlformats.org/officeDocument/2006/relationships/image" Target="../media/image34.wmf"/><Relationship Id="rId5" Type="http://schemas.openxmlformats.org/officeDocument/2006/relationships/audio" Target="../media/audio7.wav"/><Relationship Id="rId10" Type="http://schemas.openxmlformats.org/officeDocument/2006/relationships/image" Target="../media/image33.emf"/><Relationship Id="rId4" Type="http://schemas.openxmlformats.org/officeDocument/2006/relationships/audio" Target="../media/audio6.wav"/><Relationship Id="rId9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audio" Target="../media/audio5.wav"/><Relationship Id="rId7" Type="http://schemas.openxmlformats.org/officeDocument/2006/relationships/image" Target="../media/image3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Relationship Id="rId6" Type="http://schemas.openxmlformats.org/officeDocument/2006/relationships/audio" Target="../media/audio4.wav"/><Relationship Id="rId11" Type="http://schemas.openxmlformats.org/officeDocument/2006/relationships/image" Target="../media/image34.wmf"/><Relationship Id="rId5" Type="http://schemas.openxmlformats.org/officeDocument/2006/relationships/audio" Target="../media/audio7.wav"/><Relationship Id="rId10" Type="http://schemas.openxmlformats.org/officeDocument/2006/relationships/image" Target="../media/image33.emf"/><Relationship Id="rId4" Type="http://schemas.openxmlformats.org/officeDocument/2006/relationships/audio" Target="../media/audio6.wav"/><Relationship Id="rId9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audio" Target="../media/audio5.wav"/><Relationship Id="rId7" Type="http://schemas.openxmlformats.org/officeDocument/2006/relationships/image" Target="../media/image36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Relationship Id="rId6" Type="http://schemas.openxmlformats.org/officeDocument/2006/relationships/audio" Target="../media/audio4.wav"/><Relationship Id="rId11" Type="http://schemas.openxmlformats.org/officeDocument/2006/relationships/image" Target="../media/image34.wmf"/><Relationship Id="rId5" Type="http://schemas.openxmlformats.org/officeDocument/2006/relationships/audio" Target="../media/audio7.wav"/><Relationship Id="rId10" Type="http://schemas.openxmlformats.org/officeDocument/2006/relationships/image" Target="../media/image33.emf"/><Relationship Id="rId4" Type="http://schemas.openxmlformats.org/officeDocument/2006/relationships/audio" Target="../media/audio6.wav"/><Relationship Id="rId9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9.png"/><Relationship Id="rId5" Type="http://schemas.openxmlformats.org/officeDocument/2006/relationships/hyperlink" Target="https://www.facebook.com/groups/hoc10donghanhcunggiaovientieuhoc" TargetMode="Externa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1/1/132/44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BPKtJiayv4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480457" y="1860712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7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 20: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Giảm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một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một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lần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29">
                <a:extLst>
                  <a:ext uri="{FF2B5EF4-FFF2-40B4-BE49-F238E27FC236}">
                    <a16:creationId xmlns:a16="http://schemas.microsoft.com/office/drawing/2014/main" id="{2602BBDF-1D92-A51F-A255-9A6623909263}"/>
                  </a:ext>
                </a:extLst>
              </p:cNvPr>
              <p:cNvSpPr txBox="1"/>
              <p:nvPr/>
            </p:nvSpPr>
            <p:spPr>
              <a:xfrm>
                <a:off x="1238022" y="1716229"/>
                <a:ext cx="6714487" cy="32592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Giảm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effectLst/>
                    <a:latin typeface="UTM Avo" panose="020406030505060202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en-US" sz="3200" dirty="0">
                    <a:solidFill>
                      <a:schemeClr val="tx1"/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Giảm 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16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b="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16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effectLst/>
                    <a:latin typeface="UTM Avo" panose="020406030505060202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29">
                <a:extLst>
                  <a:ext uri="{FF2B5EF4-FFF2-40B4-BE49-F238E27FC236}">
                    <a16:creationId xmlns:a16="http://schemas.microsoft.com/office/drawing/2014/main" id="{2602BBDF-1D92-A51F-A255-9A6623909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022" y="1716229"/>
                <a:ext cx="6714487" cy="3259290"/>
              </a:xfrm>
              <a:prstGeom prst="rect">
                <a:avLst/>
              </a:prstGeom>
              <a:blipFill>
                <a:blip r:embed="rId4"/>
                <a:stretch>
                  <a:fillRect l="-1996" b="-5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Bong bóng Ý nghĩ: Hình đám mây 11">
            <a:extLst>
              <a:ext uri="{FF2B5EF4-FFF2-40B4-BE49-F238E27FC236}">
                <a16:creationId xmlns:a16="http://schemas.microsoft.com/office/drawing/2014/main" id="{C4AFF2B2-45B5-D958-4EBF-EC259B5A3EF9}"/>
              </a:ext>
            </a:extLst>
          </p:cNvPr>
          <p:cNvSpPr/>
          <p:nvPr/>
        </p:nvSpPr>
        <p:spPr>
          <a:xfrm>
            <a:off x="7278134" y="1025015"/>
            <a:ext cx="3275566" cy="1992028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Ví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dụ</a:t>
            </a:r>
            <a:endParaRPr lang="en-US" sz="3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1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hlinkClick r:id="rId4"/>
            <a:extLst>
              <a:ext uri="{FF2B5EF4-FFF2-40B4-BE49-F238E27FC236}">
                <a16:creationId xmlns:a16="http://schemas.microsoft.com/office/drawing/2014/main" id="{63C9C4CE-49DF-59C4-1441-8DE3261D5AB4}"/>
              </a:ext>
            </a:extLst>
          </p:cNvPr>
          <p:cNvSpPr/>
          <p:nvPr/>
        </p:nvSpPr>
        <p:spPr>
          <a:xfrm>
            <a:off x="2476500" y="1608859"/>
            <a:ext cx="7239000" cy="952500"/>
          </a:xfrm>
          <a:prstGeom prst="roundRect">
            <a:avLst>
              <a:gd name="adj" fmla="val 3635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45FFFC-DAF6-A7BF-E24A-D6F8DF8343CD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4" name="Picture 3">
              <a:hlinkClick r:id="rId4"/>
              <a:extLst>
                <a:ext uri="{FF2B5EF4-FFF2-40B4-BE49-F238E27FC236}">
                  <a16:creationId xmlns:a16="http://schemas.microsoft.com/office/drawing/2014/main" id="{5B854FFE-7D9B-AA78-1F10-15ECD1AE8B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4BAF9A-1359-AF62-9DF9-4043F2A85270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51090F6F-85A9-DD8C-965E-923A1897C132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033DFE99-A333-0BDB-6C7D-94E06D52FA69}"/>
              </a:ext>
            </a:extLst>
          </p:cNvPr>
          <p:cNvSpPr txBox="1"/>
          <p:nvPr/>
        </p:nvSpPr>
        <p:spPr>
          <a:xfrm>
            <a:off x="1726225" y="941658"/>
            <a:ext cx="1336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</a:rPr>
              <a:t>S</a:t>
            </a:r>
            <a:r>
              <a:rPr lang="en-US" sz="3600" b="1" dirty="0">
                <a:latin typeface="UTM Avo" panose="02040603050506020204" pitchFamily="18" charset="0"/>
                <a:ea typeface="Calibri" panose="020F0502020204030204" pitchFamily="34" charset="0"/>
              </a:rPr>
              <a:t>ố</a:t>
            </a: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</a:rPr>
              <a:t>?</a:t>
            </a:r>
          </a:p>
        </p:txBody>
      </p:sp>
      <p:sp>
        <p:nvSpPr>
          <p:cNvPr id="4" name="Bong bóng Ý nghĩ: Hình đám mây 4">
            <a:extLst>
              <a:ext uri="{FF2B5EF4-FFF2-40B4-BE49-F238E27FC236}">
                <a16:creationId xmlns:a16="http://schemas.microsoft.com/office/drawing/2014/main" id="{2A111AE8-CAEE-304B-CEF2-725D8EBE78EE}"/>
              </a:ext>
            </a:extLst>
          </p:cNvPr>
          <p:cNvSpPr/>
          <p:nvPr/>
        </p:nvSpPr>
        <p:spPr>
          <a:xfrm>
            <a:off x="829703" y="1853827"/>
            <a:ext cx="4466182" cy="1728788"/>
          </a:xfrm>
          <a:prstGeom prst="cloudCallout">
            <a:avLst/>
          </a:prstGeom>
          <a:solidFill>
            <a:srgbClr val="E8F1CF"/>
          </a:solidFill>
          <a:ln>
            <a:solidFill>
              <a:srgbClr val="29B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Quy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tắc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giảm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lần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3" name="Hộp Văn bản 60">
            <a:extLst>
              <a:ext uri="{FF2B5EF4-FFF2-40B4-BE49-F238E27FC236}">
                <a16:creationId xmlns:a16="http://schemas.microsoft.com/office/drawing/2014/main" id="{F4A87F8F-13B9-2F3A-2B36-A7A32419CAD0}"/>
              </a:ext>
            </a:extLst>
          </p:cNvPr>
          <p:cNvSpPr txBox="1"/>
          <p:nvPr/>
        </p:nvSpPr>
        <p:spPr>
          <a:xfrm>
            <a:off x="6549424" y="2157298"/>
            <a:ext cx="5003947" cy="1121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Muốn giảm một số đi một số lần, ta lấy số đó chia cho số lần.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Mũi tên: Phải 7">
            <a:extLst>
              <a:ext uri="{FF2B5EF4-FFF2-40B4-BE49-F238E27FC236}">
                <a16:creationId xmlns:a16="http://schemas.microsoft.com/office/drawing/2014/main" id="{60801B5B-AECF-526B-E544-8C603F02B20F}"/>
              </a:ext>
            </a:extLst>
          </p:cNvPr>
          <p:cNvSpPr/>
          <p:nvPr/>
        </p:nvSpPr>
        <p:spPr>
          <a:xfrm>
            <a:off x="5609123" y="2589684"/>
            <a:ext cx="728663" cy="542925"/>
          </a:xfrm>
          <a:prstGeom prst="rightArrow">
            <a:avLst/>
          </a:prstGeom>
          <a:solidFill>
            <a:srgbClr val="E8F1CF"/>
          </a:solidFill>
          <a:ln>
            <a:solidFill>
              <a:srgbClr val="29B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6C4EC68-2996-D870-551D-FB6FF16A40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121" t="39759" r="8810" b="19998"/>
          <a:stretch/>
        </p:blipFill>
        <p:spPr>
          <a:xfrm>
            <a:off x="1277578" y="4310381"/>
            <a:ext cx="9391752" cy="1605961"/>
          </a:xfrm>
          <a:prstGeom prst="rect">
            <a:avLst/>
          </a:prstGeom>
        </p:spPr>
      </p:pic>
      <p:sp>
        <p:nvSpPr>
          <p:cNvPr id="27" name="Hộp Văn bản 60">
            <a:extLst>
              <a:ext uri="{FF2B5EF4-FFF2-40B4-BE49-F238E27FC236}">
                <a16:creationId xmlns:a16="http://schemas.microsoft.com/office/drawing/2014/main" id="{E72ECAF9-327B-1251-C2E5-5C545035EFFE}"/>
              </a:ext>
            </a:extLst>
          </p:cNvPr>
          <p:cNvSpPr txBox="1"/>
          <p:nvPr/>
        </p:nvSpPr>
        <p:spPr>
          <a:xfrm>
            <a:off x="6993925" y="5113361"/>
            <a:ext cx="499076" cy="647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4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Hộp Văn bản 60">
            <a:extLst>
              <a:ext uri="{FF2B5EF4-FFF2-40B4-BE49-F238E27FC236}">
                <a16:creationId xmlns:a16="http://schemas.microsoft.com/office/drawing/2014/main" id="{FBD764FD-E65C-325B-8A14-DB34B467EE9D}"/>
              </a:ext>
            </a:extLst>
          </p:cNvPr>
          <p:cNvSpPr txBox="1"/>
          <p:nvPr/>
        </p:nvSpPr>
        <p:spPr>
          <a:xfrm>
            <a:off x="7981350" y="5113361"/>
            <a:ext cx="499076" cy="647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dirty="0">
                <a:solidFill>
                  <a:schemeClr val="tx1"/>
                </a:solidFill>
                <a:latin typeface="UTM Avo" panose="02040603050506020204" pitchFamily="18" charset="0"/>
              </a:rPr>
              <a:t>5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Hộp Văn bản 60">
            <a:extLst>
              <a:ext uri="{FF2B5EF4-FFF2-40B4-BE49-F238E27FC236}">
                <a16:creationId xmlns:a16="http://schemas.microsoft.com/office/drawing/2014/main" id="{B480F4CE-2A4E-52F8-99A2-53BE509348FF}"/>
              </a:ext>
            </a:extLst>
          </p:cNvPr>
          <p:cNvSpPr txBox="1"/>
          <p:nvPr/>
        </p:nvSpPr>
        <p:spPr>
          <a:xfrm>
            <a:off x="8968775" y="5113361"/>
            <a:ext cx="499076" cy="647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dirty="0">
                <a:solidFill>
                  <a:schemeClr val="tx1"/>
                </a:solidFill>
                <a:latin typeface="UTM Avo" panose="02040603050506020204" pitchFamily="18" charset="0"/>
              </a:rPr>
              <a:t>8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Hộp Văn bản 60">
            <a:extLst>
              <a:ext uri="{FF2B5EF4-FFF2-40B4-BE49-F238E27FC236}">
                <a16:creationId xmlns:a16="http://schemas.microsoft.com/office/drawing/2014/main" id="{089EB23A-3FAF-756B-9A17-5301CD6D8B97}"/>
              </a:ext>
            </a:extLst>
          </p:cNvPr>
          <p:cNvSpPr txBox="1"/>
          <p:nvPr/>
        </p:nvSpPr>
        <p:spPr>
          <a:xfrm>
            <a:off x="9933353" y="5113361"/>
            <a:ext cx="499076" cy="647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dirty="0">
                <a:solidFill>
                  <a:schemeClr val="tx1"/>
                </a:solidFill>
                <a:latin typeface="UTM Avo" panose="02040603050506020204" pitchFamily="18" charset="0"/>
              </a:rPr>
              <a:t>9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7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23" grpId="0"/>
      <p:bldP spid="24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51090F6F-85A9-DD8C-965E-923A1897C132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2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033DFE99-A333-0BDB-6C7D-94E06D52FA69}"/>
              </a:ext>
            </a:extLst>
          </p:cNvPr>
          <p:cNvSpPr txBox="1"/>
          <p:nvPr/>
        </p:nvSpPr>
        <p:spPr>
          <a:xfrm>
            <a:off x="1697576" y="885105"/>
            <a:ext cx="9262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Cho đoạn thẳng AB có độ dài 10 cm. Hãy vẽ đoạn thẳng CD có độ dài bằng độ dài đoạn thẳng AB giảm đi 5 lần.</a:t>
            </a:r>
          </a:p>
        </p:txBody>
      </p:sp>
      <p:sp>
        <p:nvSpPr>
          <p:cNvPr id="5" name="Bong bóng Ý nghĩ: Hình đám mây 22">
            <a:extLst>
              <a:ext uri="{FF2B5EF4-FFF2-40B4-BE49-F238E27FC236}">
                <a16:creationId xmlns:a16="http://schemas.microsoft.com/office/drawing/2014/main" id="{A6A775A3-8305-2188-D365-CE3D3C25C456}"/>
              </a:ext>
            </a:extLst>
          </p:cNvPr>
          <p:cNvSpPr/>
          <p:nvPr/>
        </p:nvSpPr>
        <p:spPr>
          <a:xfrm>
            <a:off x="2385118" y="3202218"/>
            <a:ext cx="4393406" cy="1913227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xác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định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độ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dài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CD ta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sẽ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dùng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phép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tính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Hộp Văn bản 23">
            <a:extLst>
              <a:ext uri="{FF2B5EF4-FFF2-40B4-BE49-F238E27FC236}">
                <a16:creationId xmlns:a16="http://schemas.microsoft.com/office/drawing/2014/main" id="{02E6F5DB-85BD-A0BD-812C-319A997DBDA3}"/>
              </a:ext>
            </a:extLst>
          </p:cNvPr>
          <p:cNvSpPr txBox="1"/>
          <p:nvPr/>
        </p:nvSpPr>
        <p:spPr>
          <a:xfrm>
            <a:off x="7762197" y="3841538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UTM Avo" panose="02040603050506020204" pitchFamily="18" charset="0"/>
              </a:rPr>
              <a:t>Phép</a:t>
            </a:r>
            <a:r>
              <a:rPr lang="en-US" sz="2400" dirty="0">
                <a:latin typeface="UTM Avo" panose="02040603050506020204" pitchFamily="18" charset="0"/>
              </a:rPr>
              <a:t> chia</a:t>
            </a:r>
          </a:p>
        </p:txBody>
      </p:sp>
      <p:sp>
        <p:nvSpPr>
          <p:cNvPr id="7" name="Mũi tên: Phải 24">
            <a:extLst>
              <a:ext uri="{FF2B5EF4-FFF2-40B4-BE49-F238E27FC236}">
                <a16:creationId xmlns:a16="http://schemas.microsoft.com/office/drawing/2014/main" id="{232F0B91-B4DA-5937-7180-AACCFB09DDC0}"/>
              </a:ext>
            </a:extLst>
          </p:cNvPr>
          <p:cNvSpPr/>
          <p:nvPr/>
        </p:nvSpPr>
        <p:spPr>
          <a:xfrm>
            <a:off x="7190425" y="3940055"/>
            <a:ext cx="508244" cy="36314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3D859C-60E0-875B-AB23-3BAB1D855462}"/>
              </a:ext>
            </a:extLst>
          </p:cNvPr>
          <p:cNvGrpSpPr/>
          <p:nvPr/>
        </p:nvGrpSpPr>
        <p:grpSpPr>
          <a:xfrm>
            <a:off x="1927942" y="1982075"/>
            <a:ext cx="8368300" cy="572723"/>
            <a:chOff x="1494814" y="2254297"/>
            <a:chExt cx="8368300" cy="57272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D92605C-BF8C-35C8-AFC5-101EBB53487D}"/>
                </a:ext>
              </a:extLst>
            </p:cNvPr>
            <p:cNvSpPr/>
            <p:nvPr/>
          </p:nvSpPr>
          <p:spPr>
            <a:xfrm>
              <a:off x="1988820" y="2689860"/>
              <a:ext cx="137160" cy="13716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0826BCD-594F-C976-EADE-DBB29A11B038}"/>
                </a:ext>
              </a:extLst>
            </p:cNvPr>
            <p:cNvCxnSpPr>
              <a:stCxn id="8" idx="6"/>
            </p:cNvCxnSpPr>
            <p:nvPr/>
          </p:nvCxnSpPr>
          <p:spPr>
            <a:xfrm flipV="1">
              <a:off x="2125980" y="2742914"/>
              <a:ext cx="7277100" cy="15526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1ACA05-DB6A-D4E6-0EE1-01C312D1C895}"/>
                </a:ext>
              </a:extLst>
            </p:cNvPr>
            <p:cNvSpPr/>
            <p:nvPr/>
          </p:nvSpPr>
          <p:spPr>
            <a:xfrm>
              <a:off x="9334500" y="2674334"/>
              <a:ext cx="137160" cy="13716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ộp Văn bản 23">
              <a:extLst>
                <a:ext uri="{FF2B5EF4-FFF2-40B4-BE49-F238E27FC236}">
                  <a16:creationId xmlns:a16="http://schemas.microsoft.com/office/drawing/2014/main" id="{182057E4-F569-BE95-70A9-2776227051F4}"/>
                </a:ext>
              </a:extLst>
            </p:cNvPr>
            <p:cNvSpPr txBox="1"/>
            <p:nvPr/>
          </p:nvSpPr>
          <p:spPr>
            <a:xfrm>
              <a:off x="1494814" y="2254297"/>
              <a:ext cx="4571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</a:rPr>
                <a:t>A</a:t>
              </a:r>
            </a:p>
          </p:txBody>
        </p:sp>
        <p:sp>
          <p:nvSpPr>
            <p:cNvPr id="13" name="Hộp Văn bản 23">
              <a:extLst>
                <a:ext uri="{FF2B5EF4-FFF2-40B4-BE49-F238E27FC236}">
                  <a16:creationId xmlns:a16="http://schemas.microsoft.com/office/drawing/2014/main" id="{4ED5A560-61E0-76E5-5CF0-389C5068A8E4}"/>
                </a:ext>
              </a:extLst>
            </p:cNvPr>
            <p:cNvSpPr txBox="1"/>
            <p:nvPr/>
          </p:nvSpPr>
          <p:spPr>
            <a:xfrm>
              <a:off x="9471660" y="2254297"/>
              <a:ext cx="3914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169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51090F6F-85A9-DD8C-965E-923A1897C132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2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033DFE99-A333-0BDB-6C7D-94E06D52FA69}"/>
              </a:ext>
            </a:extLst>
          </p:cNvPr>
          <p:cNvSpPr txBox="1"/>
          <p:nvPr/>
        </p:nvSpPr>
        <p:spPr>
          <a:xfrm>
            <a:off x="1653919" y="906836"/>
            <a:ext cx="9262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Cho đoạn thẳng AB có độ dài 10 cm. Hãy vẽ đoạn thẳng CD có độ dài bằng độ dài đoạn thẳng AB giảm đi 5 lần.</a:t>
            </a:r>
          </a:p>
        </p:txBody>
      </p:sp>
      <p:sp>
        <p:nvSpPr>
          <p:cNvPr id="15" name="Bong bóng Lời nói: Hình bầu dục 4">
            <a:extLst>
              <a:ext uri="{FF2B5EF4-FFF2-40B4-BE49-F238E27FC236}">
                <a16:creationId xmlns:a16="http://schemas.microsoft.com/office/drawing/2014/main" id="{50FC5F86-38EE-A534-EB58-A73067570C42}"/>
              </a:ext>
            </a:extLst>
          </p:cNvPr>
          <p:cNvSpPr/>
          <p:nvPr/>
        </p:nvSpPr>
        <p:spPr>
          <a:xfrm>
            <a:off x="490107" y="2207614"/>
            <a:ext cx="4196194" cy="1721645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0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 vẽ được đoạn thẳng CD em thực hiện như thế nào?</a:t>
            </a:r>
            <a:endParaRPr lang="en-US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200" dirty="0">
              <a:latin typeface="UTM Avo" panose="02040603050506020204" pitchFamily="18" charset="0"/>
            </a:endParaRPr>
          </a:p>
        </p:txBody>
      </p:sp>
      <p:sp>
        <p:nvSpPr>
          <p:cNvPr id="16" name="Hộp Văn bản 22">
            <a:extLst>
              <a:ext uri="{FF2B5EF4-FFF2-40B4-BE49-F238E27FC236}">
                <a16:creationId xmlns:a16="http://schemas.microsoft.com/office/drawing/2014/main" id="{A8F1B648-4C84-E0CB-4B81-84430D64EED8}"/>
              </a:ext>
            </a:extLst>
          </p:cNvPr>
          <p:cNvSpPr txBox="1"/>
          <p:nvPr/>
        </p:nvSpPr>
        <p:spPr>
          <a:xfrm>
            <a:off x="5804296" y="2403260"/>
            <a:ext cx="5641200" cy="141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Để vẽ được đoạn CD, ta cần chia đoạn AB thành 5 phần bằng nhau, và đoạn CD chiếm 1 phần.</a:t>
            </a:r>
            <a:endParaRPr lang="en-US" sz="2000" dirty="0">
              <a:latin typeface="UTM Avo" panose="02040603050506020204" pitchFamily="18" charset="0"/>
            </a:endParaRPr>
          </a:p>
        </p:txBody>
      </p:sp>
      <p:sp>
        <p:nvSpPr>
          <p:cNvPr id="17" name="Mũi tên: Phải 8">
            <a:extLst>
              <a:ext uri="{FF2B5EF4-FFF2-40B4-BE49-F238E27FC236}">
                <a16:creationId xmlns:a16="http://schemas.microsoft.com/office/drawing/2014/main" id="{B77C17EB-EBA4-D95C-7B0B-BD4887EBF575}"/>
              </a:ext>
            </a:extLst>
          </p:cNvPr>
          <p:cNvSpPr/>
          <p:nvPr/>
        </p:nvSpPr>
        <p:spPr>
          <a:xfrm>
            <a:off x="4983480" y="2878423"/>
            <a:ext cx="523636" cy="2964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3" name="Hộp Văn bản 11">
            <a:extLst>
              <a:ext uri="{FF2B5EF4-FFF2-40B4-BE49-F238E27FC236}">
                <a16:creationId xmlns:a16="http://schemas.microsoft.com/office/drawing/2014/main" id="{703DA767-D384-27F9-71C0-3CD54715450B}"/>
              </a:ext>
            </a:extLst>
          </p:cNvPr>
          <p:cNvSpPr txBox="1"/>
          <p:nvPr/>
        </p:nvSpPr>
        <p:spPr>
          <a:xfrm>
            <a:off x="1022863" y="4594686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54" name="Hộp Văn bản 29">
            <a:extLst>
              <a:ext uri="{FF2B5EF4-FFF2-40B4-BE49-F238E27FC236}">
                <a16:creationId xmlns:a16="http://schemas.microsoft.com/office/drawing/2014/main" id="{4FAFF286-0FD8-5F7D-54FD-CFAF40F97009}"/>
              </a:ext>
            </a:extLst>
          </p:cNvPr>
          <p:cNvSpPr txBox="1"/>
          <p:nvPr/>
        </p:nvSpPr>
        <p:spPr>
          <a:xfrm>
            <a:off x="7226163" y="4576568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UTM Avo" panose="02040603050506020204" pitchFamily="18" charset="0"/>
              </a:rPr>
              <a:t>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5" name="Viết tay 16">
                <a:extLst>
                  <a:ext uri="{FF2B5EF4-FFF2-40B4-BE49-F238E27FC236}">
                    <a16:creationId xmlns:a16="http://schemas.microsoft.com/office/drawing/2014/main" id="{31C8EA3E-5D71-1165-B118-F73B086F3168}"/>
                  </a:ext>
                </a:extLst>
              </p14:cNvPr>
              <p14:cNvContentPartPr/>
              <p14:nvPr/>
            </p14:nvContentPartPr>
            <p14:xfrm>
              <a:off x="1462387" y="4817303"/>
              <a:ext cx="360" cy="360"/>
            </p14:xfrm>
          </p:contentPart>
        </mc:Choice>
        <mc:Fallback xmlns="">
          <p:pic>
            <p:nvPicPr>
              <p:cNvPr id="55" name="Viết tay 16">
                <a:extLst>
                  <a:ext uri="{FF2B5EF4-FFF2-40B4-BE49-F238E27FC236}">
                    <a16:creationId xmlns:a16="http://schemas.microsoft.com/office/drawing/2014/main" id="{31C8EA3E-5D71-1165-B118-F73B086F316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53387" y="480830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6" name="Viết tay 31">
                <a:extLst>
                  <a:ext uri="{FF2B5EF4-FFF2-40B4-BE49-F238E27FC236}">
                    <a16:creationId xmlns:a16="http://schemas.microsoft.com/office/drawing/2014/main" id="{97182FD6-2DBC-55AE-E98D-019190F6C1EA}"/>
                  </a:ext>
                </a:extLst>
              </p14:cNvPr>
              <p14:cNvContentPartPr/>
              <p14:nvPr/>
            </p14:nvContentPartPr>
            <p14:xfrm>
              <a:off x="2627347" y="4821623"/>
              <a:ext cx="360" cy="360"/>
            </p14:xfrm>
          </p:contentPart>
        </mc:Choice>
        <mc:Fallback xmlns="">
          <p:pic>
            <p:nvPicPr>
              <p:cNvPr id="56" name="Viết tay 31">
                <a:extLst>
                  <a:ext uri="{FF2B5EF4-FFF2-40B4-BE49-F238E27FC236}">
                    <a16:creationId xmlns:a16="http://schemas.microsoft.com/office/drawing/2014/main" id="{97182FD6-2DBC-55AE-E98D-019190F6C1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23027" y="481730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7" name="Viết tay 32">
                <a:extLst>
                  <a:ext uri="{FF2B5EF4-FFF2-40B4-BE49-F238E27FC236}">
                    <a16:creationId xmlns:a16="http://schemas.microsoft.com/office/drawing/2014/main" id="{A4F0D8DC-6BB1-CCDF-CD3B-69C525F2F1A2}"/>
                  </a:ext>
                </a:extLst>
              </p14:cNvPr>
              <p14:cNvContentPartPr/>
              <p14:nvPr/>
            </p14:nvContentPartPr>
            <p14:xfrm>
              <a:off x="2605387" y="4821623"/>
              <a:ext cx="360" cy="360"/>
            </p14:xfrm>
          </p:contentPart>
        </mc:Choice>
        <mc:Fallback xmlns="">
          <p:pic>
            <p:nvPicPr>
              <p:cNvPr id="57" name="Viết tay 32">
                <a:extLst>
                  <a:ext uri="{FF2B5EF4-FFF2-40B4-BE49-F238E27FC236}">
                    <a16:creationId xmlns:a16="http://schemas.microsoft.com/office/drawing/2014/main" id="{A4F0D8DC-6BB1-CCDF-CD3B-69C525F2F1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01067" y="481730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8" name="Viết tay 61">
                <a:extLst>
                  <a:ext uri="{FF2B5EF4-FFF2-40B4-BE49-F238E27FC236}">
                    <a16:creationId xmlns:a16="http://schemas.microsoft.com/office/drawing/2014/main" id="{35589ABE-7ED7-4329-AD52-075E4F05447D}"/>
                  </a:ext>
                </a:extLst>
              </p14:cNvPr>
              <p14:cNvContentPartPr/>
              <p14:nvPr/>
            </p14:nvContentPartPr>
            <p14:xfrm>
              <a:off x="2585587" y="4769063"/>
              <a:ext cx="360" cy="100080"/>
            </p14:xfrm>
          </p:contentPart>
        </mc:Choice>
        <mc:Fallback xmlns="">
          <p:pic>
            <p:nvPicPr>
              <p:cNvPr id="58" name="Viết tay 61">
                <a:extLst>
                  <a:ext uri="{FF2B5EF4-FFF2-40B4-BE49-F238E27FC236}">
                    <a16:creationId xmlns:a16="http://schemas.microsoft.com/office/drawing/2014/main" id="{35589ABE-7ED7-4329-AD52-075E4F05447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76587" y="4760063"/>
                <a:ext cx="180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9" name="Viết tay 63">
                <a:extLst>
                  <a:ext uri="{FF2B5EF4-FFF2-40B4-BE49-F238E27FC236}">
                    <a16:creationId xmlns:a16="http://schemas.microsoft.com/office/drawing/2014/main" id="{7E2B41B8-F9FE-7066-7CC4-D4535AC46522}"/>
                  </a:ext>
                </a:extLst>
              </p14:cNvPr>
              <p14:cNvContentPartPr/>
              <p14:nvPr/>
            </p14:nvContentPartPr>
            <p14:xfrm>
              <a:off x="3721027" y="4765823"/>
              <a:ext cx="360" cy="103320"/>
            </p14:xfrm>
          </p:contentPart>
        </mc:Choice>
        <mc:Fallback xmlns="">
          <p:pic>
            <p:nvPicPr>
              <p:cNvPr id="59" name="Viết tay 63">
                <a:extLst>
                  <a:ext uri="{FF2B5EF4-FFF2-40B4-BE49-F238E27FC236}">
                    <a16:creationId xmlns:a16="http://schemas.microsoft.com/office/drawing/2014/main" id="{7E2B41B8-F9FE-7066-7CC4-D4535AC465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12027" y="4756823"/>
                <a:ext cx="180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0" name="Viết tay 64">
                <a:extLst>
                  <a:ext uri="{FF2B5EF4-FFF2-40B4-BE49-F238E27FC236}">
                    <a16:creationId xmlns:a16="http://schemas.microsoft.com/office/drawing/2014/main" id="{0D11A12D-E4EF-01F8-26C7-F9F7CB5F84DA}"/>
                  </a:ext>
                </a:extLst>
              </p14:cNvPr>
              <p14:cNvContentPartPr/>
              <p14:nvPr/>
            </p14:nvContentPartPr>
            <p14:xfrm>
              <a:off x="4849267" y="4765823"/>
              <a:ext cx="360" cy="98640"/>
            </p14:xfrm>
          </p:contentPart>
        </mc:Choice>
        <mc:Fallback xmlns="">
          <p:pic>
            <p:nvPicPr>
              <p:cNvPr id="60" name="Viết tay 64">
                <a:extLst>
                  <a:ext uri="{FF2B5EF4-FFF2-40B4-BE49-F238E27FC236}">
                    <a16:creationId xmlns:a16="http://schemas.microsoft.com/office/drawing/2014/main" id="{0D11A12D-E4EF-01F8-26C7-F9F7CB5F84D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40267" y="4756856"/>
                <a:ext cx="18000" cy="116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" name="Viết tay 65">
                <a:extLst>
                  <a:ext uri="{FF2B5EF4-FFF2-40B4-BE49-F238E27FC236}">
                    <a16:creationId xmlns:a16="http://schemas.microsoft.com/office/drawing/2014/main" id="{DA38F907-41ED-1D51-BF5B-28917AD0C0AD}"/>
                  </a:ext>
                </a:extLst>
              </p14:cNvPr>
              <p14:cNvContentPartPr/>
              <p14:nvPr/>
            </p14:nvContentPartPr>
            <p14:xfrm>
              <a:off x="5977507" y="4761503"/>
              <a:ext cx="360" cy="107640"/>
            </p14:xfrm>
          </p:contentPart>
        </mc:Choice>
        <mc:Fallback xmlns="">
          <p:pic>
            <p:nvPicPr>
              <p:cNvPr id="61" name="Viết tay 65">
                <a:extLst>
                  <a:ext uri="{FF2B5EF4-FFF2-40B4-BE49-F238E27FC236}">
                    <a16:creationId xmlns:a16="http://schemas.microsoft.com/office/drawing/2014/main" id="{DA38F907-41ED-1D51-BF5B-28917AD0C0A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68507" y="4752503"/>
                <a:ext cx="180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2" name="Viết tay 66">
                <a:extLst>
                  <a:ext uri="{FF2B5EF4-FFF2-40B4-BE49-F238E27FC236}">
                    <a16:creationId xmlns:a16="http://schemas.microsoft.com/office/drawing/2014/main" id="{8CCF49DF-5E32-E3B9-2ADC-FA3B562FC26C}"/>
                  </a:ext>
                </a:extLst>
              </p14:cNvPr>
              <p14:cNvContentPartPr/>
              <p14:nvPr/>
            </p14:nvContentPartPr>
            <p14:xfrm>
              <a:off x="7105747" y="4783823"/>
              <a:ext cx="360" cy="7560"/>
            </p14:xfrm>
          </p:contentPart>
        </mc:Choice>
        <mc:Fallback xmlns="">
          <p:pic>
            <p:nvPicPr>
              <p:cNvPr id="62" name="Viết tay 66">
                <a:extLst>
                  <a:ext uri="{FF2B5EF4-FFF2-40B4-BE49-F238E27FC236}">
                    <a16:creationId xmlns:a16="http://schemas.microsoft.com/office/drawing/2014/main" id="{8CCF49DF-5E32-E3B9-2ADC-FA3B562FC26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96747" y="4775232"/>
                <a:ext cx="18000" cy="24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3" name="Viết tay 67">
                <a:extLst>
                  <a:ext uri="{FF2B5EF4-FFF2-40B4-BE49-F238E27FC236}">
                    <a16:creationId xmlns:a16="http://schemas.microsoft.com/office/drawing/2014/main" id="{446AFAB4-C718-2442-89D8-40E4BFD5FF34}"/>
                  </a:ext>
                </a:extLst>
              </p14:cNvPr>
              <p14:cNvContentPartPr/>
              <p14:nvPr/>
            </p14:nvContentPartPr>
            <p14:xfrm>
              <a:off x="7105747" y="4746743"/>
              <a:ext cx="360" cy="116280"/>
            </p14:xfrm>
          </p:contentPart>
        </mc:Choice>
        <mc:Fallback xmlns="">
          <p:pic>
            <p:nvPicPr>
              <p:cNvPr id="63" name="Viết tay 67">
                <a:extLst>
                  <a:ext uri="{FF2B5EF4-FFF2-40B4-BE49-F238E27FC236}">
                    <a16:creationId xmlns:a16="http://schemas.microsoft.com/office/drawing/2014/main" id="{446AFAB4-C718-2442-89D8-40E4BFD5FF3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96747" y="4737743"/>
                <a:ext cx="180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4" name="Viết tay 68">
                <a:extLst>
                  <a:ext uri="{FF2B5EF4-FFF2-40B4-BE49-F238E27FC236}">
                    <a16:creationId xmlns:a16="http://schemas.microsoft.com/office/drawing/2014/main" id="{F5AFCCBC-F0BC-FE7A-1CCE-2403A9CBB99C}"/>
                  </a:ext>
                </a:extLst>
              </p14:cNvPr>
              <p14:cNvContentPartPr/>
              <p14:nvPr/>
            </p14:nvContentPartPr>
            <p14:xfrm>
              <a:off x="1468507" y="4776623"/>
              <a:ext cx="360" cy="82440"/>
            </p14:xfrm>
          </p:contentPart>
        </mc:Choice>
        <mc:Fallback xmlns="">
          <p:pic>
            <p:nvPicPr>
              <p:cNvPr id="64" name="Viết tay 68">
                <a:extLst>
                  <a:ext uri="{FF2B5EF4-FFF2-40B4-BE49-F238E27FC236}">
                    <a16:creationId xmlns:a16="http://schemas.microsoft.com/office/drawing/2014/main" id="{F5AFCCBC-F0BC-FE7A-1CCE-2403A9CBB99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59507" y="4767623"/>
                <a:ext cx="180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5" name="Viết tay 69">
                <a:extLst>
                  <a:ext uri="{FF2B5EF4-FFF2-40B4-BE49-F238E27FC236}">
                    <a16:creationId xmlns:a16="http://schemas.microsoft.com/office/drawing/2014/main" id="{FE1C99EA-AF7B-53A1-192A-1E0E51776F0C}"/>
                  </a:ext>
                </a:extLst>
              </p14:cNvPr>
              <p14:cNvContentPartPr/>
              <p14:nvPr/>
            </p14:nvContentPartPr>
            <p14:xfrm>
              <a:off x="1462387" y="4818743"/>
              <a:ext cx="5641200" cy="360"/>
            </p14:xfrm>
          </p:contentPart>
        </mc:Choice>
        <mc:Fallback xmlns="">
          <p:pic>
            <p:nvPicPr>
              <p:cNvPr id="65" name="Viết tay 69">
                <a:extLst>
                  <a:ext uri="{FF2B5EF4-FFF2-40B4-BE49-F238E27FC236}">
                    <a16:creationId xmlns:a16="http://schemas.microsoft.com/office/drawing/2014/main" id="{FE1C99EA-AF7B-53A1-192A-1E0E51776F0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53388" y="4809743"/>
                <a:ext cx="5658839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6" name="Viết tay 70">
                <a:extLst>
                  <a:ext uri="{FF2B5EF4-FFF2-40B4-BE49-F238E27FC236}">
                    <a16:creationId xmlns:a16="http://schemas.microsoft.com/office/drawing/2014/main" id="{9DED55B9-D164-E4A4-80A6-7487529D217C}"/>
                  </a:ext>
                </a:extLst>
              </p14:cNvPr>
              <p14:cNvContentPartPr/>
              <p14:nvPr/>
            </p14:nvContentPartPr>
            <p14:xfrm>
              <a:off x="1484707" y="5529364"/>
              <a:ext cx="1100160" cy="360"/>
            </p14:xfrm>
          </p:contentPart>
        </mc:Choice>
        <mc:Fallback xmlns="">
          <p:pic>
            <p:nvPicPr>
              <p:cNvPr id="66" name="Viết tay 70">
                <a:extLst>
                  <a:ext uri="{FF2B5EF4-FFF2-40B4-BE49-F238E27FC236}">
                    <a16:creationId xmlns:a16="http://schemas.microsoft.com/office/drawing/2014/main" id="{9DED55B9-D164-E4A4-80A6-7487529D217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75707" y="5520364"/>
                <a:ext cx="1117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7" name="Viết tay 71">
                <a:extLst>
                  <a:ext uri="{FF2B5EF4-FFF2-40B4-BE49-F238E27FC236}">
                    <a16:creationId xmlns:a16="http://schemas.microsoft.com/office/drawing/2014/main" id="{73406232-35A0-77DF-67EA-AC45D72642C6}"/>
                  </a:ext>
                </a:extLst>
              </p14:cNvPr>
              <p14:cNvContentPartPr/>
              <p14:nvPr/>
            </p14:nvContentPartPr>
            <p14:xfrm>
              <a:off x="2585227" y="5487424"/>
              <a:ext cx="360" cy="83880"/>
            </p14:xfrm>
          </p:contentPart>
        </mc:Choice>
        <mc:Fallback xmlns="">
          <p:pic>
            <p:nvPicPr>
              <p:cNvPr id="67" name="Viết tay 71">
                <a:extLst>
                  <a:ext uri="{FF2B5EF4-FFF2-40B4-BE49-F238E27FC236}">
                    <a16:creationId xmlns:a16="http://schemas.microsoft.com/office/drawing/2014/main" id="{73406232-35A0-77DF-67EA-AC45D72642C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76227" y="5478424"/>
                <a:ext cx="180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8" name="Viết tay 72">
                <a:extLst>
                  <a:ext uri="{FF2B5EF4-FFF2-40B4-BE49-F238E27FC236}">
                    <a16:creationId xmlns:a16="http://schemas.microsoft.com/office/drawing/2014/main" id="{4526F3F7-A13A-65DD-8912-A07D7846D2F2}"/>
                  </a:ext>
                </a:extLst>
              </p14:cNvPr>
              <p14:cNvContentPartPr/>
              <p14:nvPr/>
            </p14:nvContentPartPr>
            <p14:xfrm>
              <a:off x="1484707" y="5461088"/>
              <a:ext cx="360" cy="103680"/>
            </p14:xfrm>
          </p:contentPart>
        </mc:Choice>
        <mc:Fallback xmlns="">
          <p:pic>
            <p:nvPicPr>
              <p:cNvPr id="68" name="Viết tay 72">
                <a:extLst>
                  <a:ext uri="{FF2B5EF4-FFF2-40B4-BE49-F238E27FC236}">
                    <a16:creationId xmlns:a16="http://schemas.microsoft.com/office/drawing/2014/main" id="{4526F3F7-A13A-65DD-8912-A07D7846D2F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75707" y="5452088"/>
                <a:ext cx="18000" cy="121320"/>
              </a:xfrm>
              <a:prstGeom prst="rect">
                <a:avLst/>
              </a:prstGeom>
            </p:spPr>
          </p:pic>
        </mc:Fallback>
      </mc:AlternateContent>
      <p:sp>
        <p:nvSpPr>
          <p:cNvPr id="69" name="Hộp Văn bản 73">
            <a:extLst>
              <a:ext uri="{FF2B5EF4-FFF2-40B4-BE49-F238E27FC236}">
                <a16:creationId xmlns:a16="http://schemas.microsoft.com/office/drawing/2014/main" id="{EC9D3D71-C88F-C474-4500-13947AC95770}"/>
              </a:ext>
            </a:extLst>
          </p:cNvPr>
          <p:cNvSpPr txBox="1"/>
          <p:nvPr/>
        </p:nvSpPr>
        <p:spPr>
          <a:xfrm>
            <a:off x="1007490" y="5329309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70" name="Hộp Văn bản 74">
            <a:extLst>
              <a:ext uri="{FF2B5EF4-FFF2-40B4-BE49-F238E27FC236}">
                <a16:creationId xmlns:a16="http://schemas.microsoft.com/office/drawing/2014/main" id="{9E501985-6724-1C24-FA22-DC93CD9D307B}"/>
              </a:ext>
            </a:extLst>
          </p:cNvPr>
          <p:cNvSpPr txBox="1"/>
          <p:nvPr/>
        </p:nvSpPr>
        <p:spPr>
          <a:xfrm>
            <a:off x="2633582" y="5312873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UTM Avo" panose="020406030505060202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6492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53" grpId="0"/>
      <p:bldP spid="54" grpId="0"/>
      <p:bldP spid="69" grpId="0"/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51090F6F-85A9-DD8C-965E-923A1897C132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3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033DFE99-A333-0BDB-6C7D-94E06D52FA69}"/>
              </a:ext>
            </a:extLst>
          </p:cNvPr>
          <p:cNvSpPr txBox="1"/>
          <p:nvPr/>
        </p:nvSpPr>
        <p:spPr>
          <a:xfrm>
            <a:off x="1737046" y="906836"/>
            <a:ext cx="9262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Ngày hôm trước, một cửa hàng bán được 18 bộ bàn học thông minh. Ngày hôm sau, số bộ bàn học bán được giảm đi 2 lần so với ngày hôm trước. Hỏi ngày hôm sau cửa hàng đó bán được bao nhiêu bộ bàn học thông minh?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A499F6-4B6A-AE32-B86C-046DFACD59B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17" r="3417"/>
          <a:stretch/>
        </p:blipFill>
        <p:spPr>
          <a:xfrm>
            <a:off x="4468091" y="2745010"/>
            <a:ext cx="3255818" cy="349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5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51090F6F-85A9-DD8C-965E-923A1897C132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3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033DFE99-A333-0BDB-6C7D-94E06D52FA69}"/>
              </a:ext>
            </a:extLst>
          </p:cNvPr>
          <p:cNvSpPr txBox="1"/>
          <p:nvPr/>
        </p:nvSpPr>
        <p:spPr>
          <a:xfrm>
            <a:off x="1737046" y="906836"/>
            <a:ext cx="9262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Ngày hôm trước, một cửa hàng bán được 18 bộ bàn học thông minh. Ngày hôm sau, số bộ bàn học bán được giảm đi 2 lần so với ngày hôm trước. Hỏi ngày hôm sau cửa hàng đó bán được bao nhiêu bộ bàn học thông minh?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11">
                <a:extLst>
                  <a:ext uri="{FF2B5EF4-FFF2-40B4-BE49-F238E27FC236}">
                    <a16:creationId xmlns:a16="http://schemas.microsoft.com/office/drawing/2014/main" id="{80D7FA1B-6084-B066-CADB-097915463E03}"/>
                  </a:ext>
                </a:extLst>
              </p:cNvPr>
              <p:cNvSpPr txBox="1"/>
              <p:nvPr/>
            </p:nvSpPr>
            <p:spPr>
              <a:xfrm>
                <a:off x="3071395" y="2673927"/>
                <a:ext cx="5827536" cy="2783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  <a:defRPr/>
                </a:pPr>
                <a:r>
                  <a:rPr lang="en-US" sz="2400" b="1" u="sng" dirty="0">
                    <a:latin typeface="UTM Avo" panose="02040603050506020204" pitchFamily="18" charset="0"/>
                    <a:ea typeface="Calibri" panose="020F0502020204030204" pitchFamily="34" charset="0"/>
                  </a:rPr>
                  <a:t>Bài </a:t>
                </a:r>
                <a:r>
                  <a:rPr lang="en-US" sz="2400" b="1" u="sng" dirty="0" err="1">
                    <a:latin typeface="UTM Avo" panose="02040603050506020204" pitchFamily="18" charset="0"/>
                    <a:ea typeface="Calibri" panose="020F0502020204030204" pitchFamily="34" charset="0"/>
                  </a:rPr>
                  <a:t>giải</a:t>
                </a:r>
                <a:endParaRPr lang="en-US" sz="2400" b="1" u="sng" dirty="0">
                  <a:latin typeface="UTM Avo" panose="02040603050506020204" pitchFamily="18" charset="0"/>
                  <a:ea typeface="Calibri" panose="020F0502020204030204" pitchFamily="34" charset="0"/>
                </a:endParaRPr>
              </a:p>
              <a:p>
                <a:pPr lvl="0" algn="ctr">
                  <a:lnSpc>
                    <a:spcPct val="150000"/>
                  </a:lnSpc>
                  <a:defRPr/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</a:rPr>
                  <a:t>Ngày hôm sau cửa hàng đó bán được số bộ bàn học thông minh là:</a:t>
                </a:r>
              </a:p>
              <a:p>
                <a:pPr lvl="0" algn="ctr">
                  <a:lnSpc>
                    <a:spcPct val="150000"/>
                  </a:lnSpc>
                  <a:defRPr/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</a:rPr>
                  <a:t>18 </a:t>
                </a:r>
                <a14:m>
                  <m:oMath xmlns:m="http://schemas.openxmlformats.org/officeDocument/2006/math">
                    <m:r>
                      <a:rPr lang="vi-VN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vi-VN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</a:rPr>
                  <a:t> 9 (bộ)</a:t>
                </a:r>
              </a:p>
              <a:p>
                <a:pPr lvl="0" algn="ctr">
                  <a:lnSpc>
                    <a:spcPct val="150000"/>
                  </a:lnSpc>
                  <a:defRPr/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</a:rPr>
                  <a:t>Đáp số: 9 bộ bàn học thông minh.</a:t>
                </a:r>
              </a:p>
            </p:txBody>
          </p:sp>
        </mc:Choice>
        <mc:Fallback xmlns="">
          <p:sp>
            <p:nvSpPr>
              <p:cNvPr id="4" name="Hộp Văn bản 11">
                <a:extLst>
                  <a:ext uri="{FF2B5EF4-FFF2-40B4-BE49-F238E27FC236}">
                    <a16:creationId xmlns:a16="http://schemas.microsoft.com/office/drawing/2014/main" id="{80D7FA1B-6084-B066-CADB-097915463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395" y="2673927"/>
                <a:ext cx="5827536" cy="2783839"/>
              </a:xfrm>
              <a:prstGeom prst="rect">
                <a:avLst/>
              </a:prstGeom>
              <a:blipFill>
                <a:blip r:embed="rId5"/>
                <a:stretch>
                  <a:fillRect b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92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51090F6F-85A9-DD8C-965E-923A1897C132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4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033DFE99-A333-0BDB-6C7D-94E06D52FA69}"/>
              </a:ext>
            </a:extLst>
          </p:cNvPr>
          <p:cNvSpPr txBox="1"/>
          <p:nvPr/>
        </p:nvSpPr>
        <p:spPr>
          <a:xfrm>
            <a:off x="1737046" y="906836"/>
            <a:ext cx="9262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Trong một hội chợ sách, buổi sáng một quầy hàng bán được 30 giỏ quà sách, buổi chiều số giỏ quà sách bán được giảm 3 lần so với buổi sáng. Hỏi buổi chiều quầy hàng đó bán được bao nhiêu giỏ quà sách?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B44968-FC74-3FB5-B06E-5A5325735A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440" b="7440"/>
          <a:stretch/>
        </p:blipFill>
        <p:spPr>
          <a:xfrm>
            <a:off x="3972155" y="2668023"/>
            <a:ext cx="4026018" cy="342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4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51090F6F-85A9-DD8C-965E-923A1897C132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4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033DFE99-A333-0BDB-6C7D-94E06D52FA69}"/>
              </a:ext>
            </a:extLst>
          </p:cNvPr>
          <p:cNvSpPr txBox="1"/>
          <p:nvPr/>
        </p:nvSpPr>
        <p:spPr>
          <a:xfrm>
            <a:off x="1737046" y="906836"/>
            <a:ext cx="9262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Trong một hội chợ sách, buổi sáng một quầy hàng bán được 30 giỏ quà sách, buổi chiều số giỏ quà sách bán được giảm 3 lần so với buổi sáng. Hỏi buổi chiều quầy hàng đó bán được bao nhiêu giỏ quà sách?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11">
                <a:extLst>
                  <a:ext uri="{FF2B5EF4-FFF2-40B4-BE49-F238E27FC236}">
                    <a16:creationId xmlns:a16="http://schemas.microsoft.com/office/drawing/2014/main" id="{53D5C533-C054-BA40-475B-1D07DA6E4436}"/>
                  </a:ext>
                </a:extLst>
              </p:cNvPr>
              <p:cNvSpPr txBox="1"/>
              <p:nvPr/>
            </p:nvSpPr>
            <p:spPr>
              <a:xfrm>
                <a:off x="3071395" y="2613327"/>
                <a:ext cx="5827536" cy="2783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  <a:defRPr/>
                </a:pPr>
                <a:r>
                  <a:rPr lang="en-US" sz="2400" b="1" u="sng" dirty="0">
                    <a:latin typeface="UTM Avo" panose="02040603050506020204" pitchFamily="18" charset="0"/>
                    <a:ea typeface="Calibri" panose="020F0502020204030204" pitchFamily="34" charset="0"/>
                  </a:rPr>
                  <a:t>Bài </a:t>
                </a:r>
                <a:r>
                  <a:rPr lang="en-US" sz="2400" b="1" u="sng" dirty="0" err="1">
                    <a:latin typeface="UTM Avo" panose="02040603050506020204" pitchFamily="18" charset="0"/>
                    <a:ea typeface="Calibri" panose="020F0502020204030204" pitchFamily="34" charset="0"/>
                  </a:rPr>
                  <a:t>giải</a:t>
                </a:r>
                <a:endParaRPr lang="en-US" sz="2400" b="1" u="sng" dirty="0">
                  <a:latin typeface="UTM Avo" panose="02040603050506020204" pitchFamily="18" charset="0"/>
                  <a:ea typeface="Calibri" panose="020F0502020204030204" pitchFamily="34" charset="0"/>
                </a:endParaRPr>
              </a:p>
              <a:p>
                <a:pPr lvl="0" algn="ctr">
                  <a:lnSpc>
                    <a:spcPct val="150000"/>
                  </a:lnSpc>
                  <a:defRPr/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</a:rPr>
                  <a:t>Buổi chiều quầy hàng bán được số giỏ quà sách là:</a:t>
                </a:r>
              </a:p>
              <a:p>
                <a:pPr lvl="0" algn="ctr">
                  <a:lnSpc>
                    <a:spcPct val="150000"/>
                  </a:lnSpc>
                  <a:defRPr/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</a:rPr>
                  <a:t>30 </a:t>
                </a:r>
                <a14:m>
                  <m:oMath xmlns:m="http://schemas.openxmlformats.org/officeDocument/2006/math">
                    <m:r>
                      <a:rPr lang="vi-VN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vi-VN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</a:rPr>
                  <a:t> 10 (giỏ)</a:t>
                </a:r>
              </a:p>
              <a:p>
                <a:pPr lvl="0" algn="ctr">
                  <a:lnSpc>
                    <a:spcPct val="150000"/>
                  </a:lnSpc>
                  <a:defRPr/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</a:rPr>
                  <a:t>Đáp số: 10 giỏ quà sách.</a:t>
                </a:r>
              </a:p>
            </p:txBody>
          </p:sp>
        </mc:Choice>
        <mc:Fallback xmlns="">
          <p:sp>
            <p:nvSpPr>
              <p:cNvPr id="4" name="Hộp Văn bản 11">
                <a:extLst>
                  <a:ext uri="{FF2B5EF4-FFF2-40B4-BE49-F238E27FC236}">
                    <a16:creationId xmlns:a16="http://schemas.microsoft.com/office/drawing/2014/main" id="{53D5C533-C054-BA40-475B-1D07DA6E4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395" y="2613327"/>
                <a:ext cx="5827536" cy="2783839"/>
              </a:xfrm>
              <a:prstGeom prst="rect">
                <a:avLst/>
              </a:prstGeom>
              <a:blipFill>
                <a:blip r:embed="rId5"/>
                <a:stretch>
                  <a:fillRect b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57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22509" y="3019628"/>
            <a:ext cx="843211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1219140">
              <a:buClrTx/>
            </a:pPr>
            <a:r>
              <a:rPr lang="en-US" sz="7200" b="1" kern="1200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ĐƯỜNG LÊN ĐỈNH</a:t>
            </a:r>
          </a:p>
          <a:p>
            <a:pPr algn="ctr" defTabSz="1219140">
              <a:buClrTx/>
            </a:pPr>
            <a:r>
              <a:rPr lang="en-US" sz="7200" b="1" kern="1200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21" y="400123"/>
            <a:ext cx="3182119" cy="2390755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7729" y="4921552"/>
            <a:ext cx="812800" cy="812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C56569-65B0-250F-CBC4-61E533330F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9999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0C683457-C16B-022D-F962-A470FF1CA1EB}"/>
              </a:ext>
            </a:extLst>
          </p:cNvPr>
          <p:cNvSpPr/>
          <p:nvPr/>
        </p:nvSpPr>
        <p:spPr>
          <a:xfrm>
            <a:off x="2476500" y="1608859"/>
            <a:ext cx="7239000" cy="952500"/>
          </a:xfrm>
          <a:prstGeom prst="roundRect">
            <a:avLst>
              <a:gd name="adj" fmla="val 3635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18B52E-D1EF-12A0-661A-57852D559884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4" name="Picture 3">
              <a:hlinkClick r:id="rId4"/>
              <a:extLst>
                <a:ext uri="{FF2B5EF4-FFF2-40B4-BE49-F238E27FC236}">
                  <a16:creationId xmlns:a16="http://schemas.microsoft.com/office/drawing/2014/main" id="{CC4C2194-5598-A523-53AA-D9CB187B81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139E19B-7DAF-01E0-DDD7-698B42598DEF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7" y="7088"/>
            <a:ext cx="9143999" cy="6858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7" y="357368"/>
            <a:ext cx="1142381" cy="307872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6" y="3436094"/>
            <a:ext cx="1128219" cy="30956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09900" y="1878094"/>
            <a:ext cx="6172200" cy="309335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lnSpc>
                <a:spcPct val="150000"/>
              </a:lnSpc>
            </a:pPr>
            <a:endParaRPr lang="en-US" sz="2667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10" y="3436090"/>
            <a:ext cx="1141399" cy="3089764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6" y="356710"/>
            <a:ext cx="1128219" cy="30793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999609" y="1815648"/>
            <a:ext cx="196649" cy="3240883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4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9003939" y="1815648"/>
            <a:ext cx="190156" cy="3240883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40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49873" y="3175901"/>
            <a:ext cx="509283" cy="509283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28352" y="3174497"/>
            <a:ext cx="509283" cy="509283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7" y="305589"/>
            <a:ext cx="8475388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7" y="6503253"/>
            <a:ext cx="8475388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638237" y="6337477"/>
            <a:ext cx="509283" cy="509283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37693" y="6337477"/>
            <a:ext cx="509283" cy="509283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38237" y="117057"/>
            <a:ext cx="509283" cy="509283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037693" y="117057"/>
            <a:ext cx="509283" cy="509283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232711" y="5951839"/>
            <a:ext cx="457200" cy="457200"/>
          </a:xfrm>
          <a:prstGeom prst="rect">
            <a:avLst/>
          </a:prstGeom>
        </p:spPr>
      </p:pic>
      <p:sp>
        <p:nvSpPr>
          <p:cNvPr id="32" name="Hộp Văn bản 11">
            <a:extLst>
              <a:ext uri="{FF2B5EF4-FFF2-40B4-BE49-F238E27FC236}">
                <a16:creationId xmlns:a16="http://schemas.microsoft.com/office/drawing/2014/main" id="{8D8029D4-5056-25A2-495C-9EF0036C0FCD}"/>
              </a:ext>
            </a:extLst>
          </p:cNvPr>
          <p:cNvSpPr txBox="1"/>
          <p:nvPr/>
        </p:nvSpPr>
        <p:spPr>
          <a:xfrm>
            <a:off x="3355590" y="2040604"/>
            <a:ext cx="5313214" cy="278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2400">
                <a:solidFill>
                  <a:schemeClr val="bg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Có tất cả 3 câu hỏi. Với 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mỗi câu hỏi, trong vòng 10s đội nào bấm chuông trước được giành quyền trả lời trước. Trả lời sai sẽ nhường quyền trả lời cho các đội còn lại.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822AC2-A6A9-3119-DE77-A4A2A4AFB8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1242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32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09415" y="760955"/>
            <a:ext cx="8278840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lnSpc>
                <a:spcPct val="150000"/>
              </a:lnSpc>
            </a:pPr>
            <a:r>
              <a:rPr lang="en-US" sz="4267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Gấp</a:t>
            </a:r>
            <a:r>
              <a:rPr lang="en-US" sz="4267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4267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lên</a:t>
            </a:r>
            <a:r>
              <a:rPr lang="en-US" sz="4267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4267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lần</a:t>
            </a:r>
            <a:r>
              <a:rPr lang="en-US" sz="4267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endParaRPr lang="en-US" sz="4267" dirty="0">
              <a:solidFill>
                <a:srgbClr val="00FF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79" y="631468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dirty="0">
                  <a:solidFill>
                    <a:prstClr val="white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40"/>
              <a:endParaRPr lang="en-US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074085" y="710249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40"/>
            <a:endParaRPr lang="en-US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5" y="1374976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dirty="0">
                  <a:solidFill>
                    <a:prstClr val="white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UTM Avo" panose="02040603050506020204" pitchFamily="18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5" y="3920596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40"/>
                <a:endParaRPr lang="en-US" sz="2000" dirty="0">
                  <a:solidFill>
                    <a:prstClr val="white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r>
                  <a:rPr lang="en-US" sz="20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UTM Avo" panose="02040603050506020204" pitchFamily="18" charset="0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Parallelogram 29"/>
                <p:cNvSpPr/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solidFill>
                  <a:srgbClr val="008CF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267" i="0">
                            <a:solidFill>
                              <a:prstClr val="white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4267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4267" i="0">
                            <a:solidFill>
                              <a:prstClr val="white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4267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4267" i="0">
                            <a:solidFill>
                              <a:prstClr val="white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oMath>
                    </m:oMathPara>
                  </a14:m>
                  <a:endParaRPr lang="en-US" sz="4267" dirty="0">
                    <a:solidFill>
                      <a:prstClr val="white"/>
                    </a:solidFill>
                    <a:latin typeface="UTM Avo" panose="020406030505060202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Parallelogram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6000" b="1" dirty="0">
                <a:solidFill>
                  <a:srgbClr val="008CF5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34517" y="277250"/>
              <a:ext cx="58060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40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56871" y="6517909"/>
            <a:ext cx="1150012" cy="34009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r>
              <a:rPr lang="en-US" sz="1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40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0339B5-27F8-8670-DEA2-151189C284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306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30" y="751039"/>
            <a:ext cx="8155551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lnSpc>
                <a:spcPct val="150000"/>
              </a:lnSpc>
            </a:pPr>
            <a:r>
              <a:rPr lang="en-US" sz="4267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Giảm 20 </a:t>
            </a:r>
            <a:r>
              <a:rPr lang="en-US" sz="4267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</a:t>
            </a:r>
            <a:r>
              <a:rPr lang="en-US" sz="4267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4267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lần</a:t>
            </a:r>
            <a:r>
              <a:rPr lang="en-US" sz="4267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9" y="631468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dirty="0">
                  <a:solidFill>
                    <a:prstClr val="white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40"/>
              <a:endParaRPr lang="en-US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018909" y="658570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40"/>
            <a:endParaRPr lang="en-US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5" y="1374976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dirty="0">
                  <a:solidFill>
                    <a:prstClr val="white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UTM Avo" panose="02040603050506020204" pitchFamily="18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5" y="3920596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40"/>
                <a:endParaRPr lang="en-US" sz="2000" dirty="0">
                  <a:solidFill>
                    <a:prstClr val="white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r>
                  <a:rPr lang="en-US" sz="20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UTM Avo" panose="02040603050506020204" pitchFamily="18" charset="0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Parallelogram 29"/>
                <p:cNvSpPr/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solidFill>
                  <a:srgbClr val="008CF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267" i="0" dirty="0" smtClean="0">
                            <a:solidFill>
                              <a:prstClr val="white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20</m:t>
                        </m:r>
                        <m:r>
                          <a:rPr lang="en-US" sz="4267" b="0" i="0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267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sz="4267" i="0" dirty="0">
                            <a:solidFill>
                              <a:prstClr val="white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4267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4267" i="0" dirty="0">
                            <a:solidFill>
                              <a:prstClr val="white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4267" dirty="0">
                    <a:solidFill>
                      <a:prstClr val="white"/>
                    </a:solidFill>
                    <a:latin typeface="UTM Avo" panose="020406030505060202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Parallelogram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6000" b="1" dirty="0">
                <a:solidFill>
                  <a:srgbClr val="008CF5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34517" y="277250"/>
              <a:ext cx="58060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40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42803" y="6573416"/>
            <a:ext cx="1071884" cy="28458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r>
              <a:rPr lang="en-US" sz="1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40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09EBE2-3099-CEED-12B8-D2FEBFA54B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1336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8032261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lnSpc>
                <a:spcPct val="150000"/>
              </a:lnSpc>
            </a:pPr>
            <a:r>
              <a:rPr lang="en-US" sz="4267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Giảm 32 </a:t>
            </a:r>
            <a:r>
              <a:rPr lang="en-US" sz="4267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</a:t>
            </a:r>
            <a:r>
              <a:rPr lang="en-US" sz="4267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 </a:t>
            </a:r>
            <a:r>
              <a:rPr lang="en-US" sz="4267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lần</a:t>
            </a:r>
            <a:r>
              <a:rPr lang="en-US" sz="4267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9" y="631468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dirty="0">
                  <a:solidFill>
                    <a:prstClr val="white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40"/>
              <a:endParaRPr lang="en-US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895620" y="658570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40"/>
            <a:endParaRPr lang="en-US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5" y="1374976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dirty="0">
                  <a:solidFill>
                    <a:prstClr val="white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UTM Avo" panose="02040603050506020204" pitchFamily="18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5" y="3920596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40"/>
                <a:endParaRPr lang="en-US" sz="2000" dirty="0">
                  <a:solidFill>
                    <a:prstClr val="white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r>
                  <a:rPr lang="en-US" sz="20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UTM Avo" panose="02040603050506020204" pitchFamily="18" charset="0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Parallelogram 29"/>
                <p:cNvSpPr/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solidFill>
                  <a:srgbClr val="008CF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267" i="0" dirty="0">
                            <a:solidFill>
                              <a:prstClr val="white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32</m:t>
                        </m:r>
                        <m:r>
                          <a:rPr lang="en-US" sz="4267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:</m:t>
                        </m:r>
                        <m:r>
                          <m:rPr>
                            <m:nor/>
                          </m:rPr>
                          <a:rPr lang="en-US" sz="4267" i="0" dirty="0">
                            <a:solidFill>
                              <a:prstClr val="white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4267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4267" i="0" dirty="0">
                            <a:solidFill>
                              <a:prstClr val="white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4267" dirty="0">
                    <a:solidFill>
                      <a:prstClr val="white"/>
                    </a:solidFill>
                    <a:latin typeface="UTM Avo" panose="020406030505060202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Parallelogram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6000" b="1" dirty="0">
                <a:solidFill>
                  <a:srgbClr val="008CF5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34517" y="277250"/>
              <a:ext cx="58060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40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40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UTM Avo" panose="02040603050506020204" pitchFamily="18" charset="0"/>
              </a:rPr>
              <a:t>0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B5BB0C9A-65F0-33F4-FD76-AD8F15DE4E1B}"/>
              </a:ext>
            </a:extLst>
          </p:cNvPr>
          <p:cNvSpPr/>
          <p:nvPr/>
        </p:nvSpPr>
        <p:spPr>
          <a:xfrm flipH="1">
            <a:off x="9742803" y="6573416"/>
            <a:ext cx="1071884" cy="28458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r>
              <a:rPr lang="en-US" sz="1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C1E995-39B5-D922-7046-C3B730CC76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4446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197741-746C-42B8-A510-FEA0520DB8CF}"/>
              </a:ext>
            </a:extLst>
          </p:cNvPr>
          <p:cNvSpPr/>
          <p:nvPr/>
        </p:nvSpPr>
        <p:spPr>
          <a:xfrm>
            <a:off x="1338760" y="1793896"/>
            <a:ext cx="9576288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Qua bài học hôm nay, em biết thêm được điều gì?</a:t>
            </a:r>
          </a:p>
        </p:txBody>
      </p:sp>
    </p:spTree>
    <p:extLst>
      <p:ext uri="{BB962C8B-B14F-4D97-AF65-F5344CB8AC3E}">
        <p14:creationId xmlns:p14="http://schemas.microsoft.com/office/powerpoint/2010/main" val="15092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7596;p55">
            <a:extLst>
              <a:ext uri="{FF2B5EF4-FFF2-40B4-BE49-F238E27FC236}">
                <a16:creationId xmlns:a16="http://schemas.microsoft.com/office/drawing/2014/main" id="{96948CBD-F61C-411E-A754-23274D63BB4E}"/>
              </a:ext>
            </a:extLst>
          </p:cNvPr>
          <p:cNvSpPr txBox="1">
            <a:spLocks/>
          </p:cNvSpPr>
          <p:nvPr/>
        </p:nvSpPr>
        <p:spPr>
          <a:xfrm>
            <a:off x="2450578" y="1497008"/>
            <a:ext cx="704109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HƯỚNG DẪN VỀ NHÀ</a:t>
            </a:r>
          </a:p>
        </p:txBody>
      </p:sp>
      <p:sp>
        <p:nvSpPr>
          <p:cNvPr id="4" name="Google Shape;4503;p54">
            <a:extLst>
              <a:ext uri="{FF2B5EF4-FFF2-40B4-BE49-F238E27FC236}">
                <a16:creationId xmlns:a16="http://schemas.microsoft.com/office/drawing/2014/main" id="{CF483CE6-B9CF-5618-A913-5B1BAD67DF55}"/>
              </a:ext>
            </a:extLst>
          </p:cNvPr>
          <p:cNvSpPr/>
          <p:nvPr/>
        </p:nvSpPr>
        <p:spPr>
          <a:xfrm rot="10800000">
            <a:off x="2498043" y="2504883"/>
            <a:ext cx="1030628" cy="962424"/>
          </a:xfrm>
          <a:custGeom>
            <a:avLst/>
            <a:gdLst/>
            <a:ahLst/>
            <a:cxnLst/>
            <a:rect l="l" t="t" r="r" b="b"/>
            <a:pathLst>
              <a:path w="167174" h="156111" extrusionOk="0">
                <a:moveTo>
                  <a:pt x="80188" y="0"/>
                </a:moveTo>
                <a:lnTo>
                  <a:pt x="78702" y="55"/>
                </a:lnTo>
                <a:lnTo>
                  <a:pt x="77244" y="138"/>
                </a:lnTo>
                <a:lnTo>
                  <a:pt x="75785" y="248"/>
                </a:lnTo>
                <a:lnTo>
                  <a:pt x="74299" y="413"/>
                </a:lnTo>
                <a:lnTo>
                  <a:pt x="72841" y="605"/>
                </a:lnTo>
                <a:lnTo>
                  <a:pt x="71410" y="853"/>
                </a:lnTo>
                <a:lnTo>
                  <a:pt x="69952" y="1128"/>
                </a:lnTo>
                <a:lnTo>
                  <a:pt x="68521" y="1431"/>
                </a:lnTo>
                <a:lnTo>
                  <a:pt x="67090" y="1761"/>
                </a:lnTo>
                <a:lnTo>
                  <a:pt x="65686" y="2146"/>
                </a:lnTo>
                <a:lnTo>
                  <a:pt x="64283" y="2559"/>
                </a:lnTo>
                <a:lnTo>
                  <a:pt x="62879" y="2999"/>
                </a:lnTo>
                <a:lnTo>
                  <a:pt x="61476" y="3495"/>
                </a:lnTo>
                <a:lnTo>
                  <a:pt x="60100" y="3990"/>
                </a:lnTo>
                <a:lnTo>
                  <a:pt x="58724" y="4540"/>
                </a:lnTo>
                <a:lnTo>
                  <a:pt x="57348" y="5118"/>
                </a:lnTo>
                <a:lnTo>
                  <a:pt x="56000" y="5724"/>
                </a:lnTo>
                <a:lnTo>
                  <a:pt x="54651" y="6357"/>
                </a:lnTo>
                <a:lnTo>
                  <a:pt x="53330" y="7017"/>
                </a:lnTo>
                <a:lnTo>
                  <a:pt x="51982" y="7705"/>
                </a:lnTo>
                <a:lnTo>
                  <a:pt x="50689" y="8421"/>
                </a:lnTo>
                <a:lnTo>
                  <a:pt x="49395" y="9164"/>
                </a:lnTo>
                <a:lnTo>
                  <a:pt x="48102" y="9907"/>
                </a:lnTo>
                <a:lnTo>
                  <a:pt x="46809" y="10705"/>
                </a:lnTo>
                <a:lnTo>
                  <a:pt x="45543" y="11530"/>
                </a:lnTo>
                <a:lnTo>
                  <a:pt x="44304" y="12356"/>
                </a:lnTo>
                <a:lnTo>
                  <a:pt x="43066" y="13236"/>
                </a:lnTo>
                <a:lnTo>
                  <a:pt x="41828" y="14117"/>
                </a:lnTo>
                <a:lnTo>
                  <a:pt x="40617" y="15025"/>
                </a:lnTo>
                <a:lnTo>
                  <a:pt x="39434" y="15933"/>
                </a:lnTo>
                <a:lnTo>
                  <a:pt x="38223" y="16896"/>
                </a:lnTo>
                <a:lnTo>
                  <a:pt x="37067" y="17859"/>
                </a:lnTo>
                <a:lnTo>
                  <a:pt x="35911" y="18850"/>
                </a:lnTo>
                <a:lnTo>
                  <a:pt x="34756" y="19841"/>
                </a:lnTo>
                <a:lnTo>
                  <a:pt x="33655" y="20859"/>
                </a:lnTo>
                <a:lnTo>
                  <a:pt x="32527" y="21904"/>
                </a:lnTo>
                <a:lnTo>
                  <a:pt x="31426" y="22950"/>
                </a:lnTo>
                <a:lnTo>
                  <a:pt x="30353" y="23996"/>
                </a:lnTo>
                <a:lnTo>
                  <a:pt x="29307" y="25097"/>
                </a:lnTo>
                <a:lnTo>
                  <a:pt x="28261" y="26170"/>
                </a:lnTo>
                <a:lnTo>
                  <a:pt x="27216" y="27298"/>
                </a:lnTo>
                <a:lnTo>
                  <a:pt x="26197" y="28399"/>
                </a:lnTo>
                <a:lnTo>
                  <a:pt x="25207" y="29527"/>
                </a:lnTo>
                <a:lnTo>
                  <a:pt x="24244" y="30683"/>
                </a:lnTo>
                <a:lnTo>
                  <a:pt x="23280" y="31839"/>
                </a:lnTo>
                <a:lnTo>
                  <a:pt x="22345" y="32994"/>
                </a:lnTo>
                <a:lnTo>
                  <a:pt x="21437" y="34150"/>
                </a:lnTo>
                <a:lnTo>
                  <a:pt x="20529" y="35333"/>
                </a:lnTo>
                <a:lnTo>
                  <a:pt x="19648" y="36517"/>
                </a:lnTo>
                <a:lnTo>
                  <a:pt x="18767" y="37700"/>
                </a:lnTo>
                <a:lnTo>
                  <a:pt x="17942" y="38911"/>
                </a:lnTo>
                <a:lnTo>
                  <a:pt x="16181" y="41497"/>
                </a:lnTo>
                <a:lnTo>
                  <a:pt x="14447" y="44112"/>
                </a:lnTo>
                <a:lnTo>
                  <a:pt x="13622" y="45432"/>
                </a:lnTo>
                <a:lnTo>
                  <a:pt x="12796" y="46781"/>
                </a:lnTo>
                <a:lnTo>
                  <a:pt x="11998" y="48129"/>
                </a:lnTo>
                <a:lnTo>
                  <a:pt x="11200" y="49478"/>
                </a:lnTo>
                <a:lnTo>
                  <a:pt x="10402" y="50854"/>
                </a:lnTo>
                <a:lnTo>
                  <a:pt x="9659" y="52229"/>
                </a:lnTo>
                <a:lnTo>
                  <a:pt x="8916" y="53605"/>
                </a:lnTo>
                <a:lnTo>
                  <a:pt x="8200" y="55009"/>
                </a:lnTo>
                <a:lnTo>
                  <a:pt x="7512" y="56412"/>
                </a:lnTo>
                <a:lnTo>
                  <a:pt x="6825" y="57816"/>
                </a:lnTo>
                <a:lnTo>
                  <a:pt x="6192" y="59247"/>
                </a:lnTo>
                <a:lnTo>
                  <a:pt x="5559" y="60678"/>
                </a:lnTo>
                <a:lnTo>
                  <a:pt x="4981" y="62108"/>
                </a:lnTo>
                <a:lnTo>
                  <a:pt x="4403" y="63567"/>
                </a:lnTo>
                <a:lnTo>
                  <a:pt x="3853" y="65025"/>
                </a:lnTo>
                <a:lnTo>
                  <a:pt x="3357" y="66484"/>
                </a:lnTo>
                <a:lnTo>
                  <a:pt x="2862" y="67942"/>
                </a:lnTo>
                <a:lnTo>
                  <a:pt x="2422" y="69428"/>
                </a:lnTo>
                <a:lnTo>
                  <a:pt x="2009" y="70914"/>
                </a:lnTo>
                <a:lnTo>
                  <a:pt x="1651" y="72428"/>
                </a:lnTo>
                <a:lnTo>
                  <a:pt x="1293" y="73941"/>
                </a:lnTo>
                <a:lnTo>
                  <a:pt x="991" y="75427"/>
                </a:lnTo>
                <a:lnTo>
                  <a:pt x="715" y="76968"/>
                </a:lnTo>
                <a:lnTo>
                  <a:pt x="495" y="78482"/>
                </a:lnTo>
                <a:lnTo>
                  <a:pt x="303" y="80023"/>
                </a:lnTo>
                <a:lnTo>
                  <a:pt x="165" y="81564"/>
                </a:lnTo>
                <a:lnTo>
                  <a:pt x="55" y="83105"/>
                </a:lnTo>
                <a:lnTo>
                  <a:pt x="0" y="84673"/>
                </a:lnTo>
                <a:lnTo>
                  <a:pt x="0" y="85664"/>
                </a:lnTo>
                <a:lnTo>
                  <a:pt x="0" y="86655"/>
                </a:lnTo>
                <a:lnTo>
                  <a:pt x="28" y="87645"/>
                </a:lnTo>
                <a:lnTo>
                  <a:pt x="55" y="88636"/>
                </a:lnTo>
                <a:lnTo>
                  <a:pt x="110" y="89627"/>
                </a:lnTo>
                <a:lnTo>
                  <a:pt x="193" y="90617"/>
                </a:lnTo>
                <a:lnTo>
                  <a:pt x="303" y="91608"/>
                </a:lnTo>
                <a:lnTo>
                  <a:pt x="413" y="92571"/>
                </a:lnTo>
                <a:lnTo>
                  <a:pt x="550" y="93562"/>
                </a:lnTo>
                <a:lnTo>
                  <a:pt x="688" y="94525"/>
                </a:lnTo>
                <a:lnTo>
                  <a:pt x="853" y="95516"/>
                </a:lnTo>
                <a:lnTo>
                  <a:pt x="1046" y="96479"/>
                </a:lnTo>
                <a:lnTo>
                  <a:pt x="1238" y="97442"/>
                </a:lnTo>
                <a:lnTo>
                  <a:pt x="1458" y="98405"/>
                </a:lnTo>
                <a:lnTo>
                  <a:pt x="1706" y="99368"/>
                </a:lnTo>
                <a:lnTo>
                  <a:pt x="1954" y="100304"/>
                </a:lnTo>
                <a:lnTo>
                  <a:pt x="2229" y="101267"/>
                </a:lnTo>
                <a:lnTo>
                  <a:pt x="2504" y="102202"/>
                </a:lnTo>
                <a:lnTo>
                  <a:pt x="3110" y="104074"/>
                </a:lnTo>
                <a:lnTo>
                  <a:pt x="3798" y="105945"/>
                </a:lnTo>
                <a:lnTo>
                  <a:pt x="4541" y="107789"/>
                </a:lnTo>
                <a:lnTo>
                  <a:pt x="5339" y="109605"/>
                </a:lnTo>
                <a:lnTo>
                  <a:pt x="6192" y="111393"/>
                </a:lnTo>
                <a:lnTo>
                  <a:pt x="7100" y="113155"/>
                </a:lnTo>
                <a:lnTo>
                  <a:pt x="8063" y="114916"/>
                </a:lnTo>
                <a:lnTo>
                  <a:pt x="9081" y="116622"/>
                </a:lnTo>
                <a:lnTo>
                  <a:pt x="10127" y="118328"/>
                </a:lnTo>
                <a:lnTo>
                  <a:pt x="11255" y="119979"/>
                </a:lnTo>
                <a:lnTo>
                  <a:pt x="12411" y="121603"/>
                </a:lnTo>
                <a:lnTo>
                  <a:pt x="13622" y="123199"/>
                </a:lnTo>
                <a:lnTo>
                  <a:pt x="14887" y="124767"/>
                </a:lnTo>
                <a:lnTo>
                  <a:pt x="16181" y="126308"/>
                </a:lnTo>
                <a:lnTo>
                  <a:pt x="17529" y="127794"/>
                </a:lnTo>
                <a:lnTo>
                  <a:pt x="18905" y="129253"/>
                </a:lnTo>
                <a:lnTo>
                  <a:pt x="20336" y="130684"/>
                </a:lnTo>
                <a:lnTo>
                  <a:pt x="21794" y="132060"/>
                </a:lnTo>
                <a:lnTo>
                  <a:pt x="23280" y="133408"/>
                </a:lnTo>
                <a:lnTo>
                  <a:pt x="24794" y="134701"/>
                </a:lnTo>
                <a:lnTo>
                  <a:pt x="26363" y="135967"/>
                </a:lnTo>
                <a:lnTo>
                  <a:pt x="27959" y="137178"/>
                </a:lnTo>
                <a:lnTo>
                  <a:pt x="29582" y="138334"/>
                </a:lnTo>
                <a:lnTo>
                  <a:pt x="31233" y="139462"/>
                </a:lnTo>
                <a:lnTo>
                  <a:pt x="32912" y="140535"/>
                </a:lnTo>
                <a:lnTo>
                  <a:pt x="34591" y="141553"/>
                </a:lnTo>
                <a:lnTo>
                  <a:pt x="36324" y="142572"/>
                </a:lnTo>
                <a:lnTo>
                  <a:pt x="38058" y="143507"/>
                </a:lnTo>
                <a:lnTo>
                  <a:pt x="39819" y="144415"/>
                </a:lnTo>
                <a:lnTo>
                  <a:pt x="41608" y="145296"/>
                </a:lnTo>
                <a:lnTo>
                  <a:pt x="43396" y="146149"/>
                </a:lnTo>
                <a:lnTo>
                  <a:pt x="45213" y="146947"/>
                </a:lnTo>
                <a:lnTo>
                  <a:pt x="47029" y="147690"/>
                </a:lnTo>
                <a:lnTo>
                  <a:pt x="48900" y="148433"/>
                </a:lnTo>
                <a:lnTo>
                  <a:pt x="50744" y="149121"/>
                </a:lnTo>
                <a:lnTo>
                  <a:pt x="52643" y="149754"/>
                </a:lnTo>
                <a:lnTo>
                  <a:pt x="54541" y="150387"/>
                </a:lnTo>
                <a:lnTo>
                  <a:pt x="56440" y="150965"/>
                </a:lnTo>
                <a:lnTo>
                  <a:pt x="58339" y="151515"/>
                </a:lnTo>
                <a:lnTo>
                  <a:pt x="60293" y="152038"/>
                </a:lnTo>
                <a:lnTo>
                  <a:pt x="62219" y="152506"/>
                </a:lnTo>
                <a:lnTo>
                  <a:pt x="64173" y="152946"/>
                </a:lnTo>
                <a:lnTo>
                  <a:pt x="66126" y="153359"/>
                </a:lnTo>
                <a:lnTo>
                  <a:pt x="68080" y="153744"/>
                </a:lnTo>
                <a:lnTo>
                  <a:pt x="70062" y="154102"/>
                </a:lnTo>
                <a:lnTo>
                  <a:pt x="72043" y="154432"/>
                </a:lnTo>
                <a:lnTo>
                  <a:pt x="74024" y="154735"/>
                </a:lnTo>
                <a:lnTo>
                  <a:pt x="76006" y="154982"/>
                </a:lnTo>
                <a:lnTo>
                  <a:pt x="78014" y="155230"/>
                </a:lnTo>
                <a:lnTo>
                  <a:pt x="79996" y="155423"/>
                </a:lnTo>
                <a:lnTo>
                  <a:pt x="82005" y="155615"/>
                </a:lnTo>
                <a:lnTo>
                  <a:pt x="83986" y="155753"/>
                </a:lnTo>
                <a:lnTo>
                  <a:pt x="85995" y="155890"/>
                </a:lnTo>
                <a:lnTo>
                  <a:pt x="87976" y="155973"/>
                </a:lnTo>
                <a:lnTo>
                  <a:pt x="89985" y="156055"/>
                </a:lnTo>
                <a:lnTo>
                  <a:pt x="91856" y="156110"/>
                </a:lnTo>
                <a:lnTo>
                  <a:pt x="95599" y="156110"/>
                </a:lnTo>
                <a:lnTo>
                  <a:pt x="97470" y="156083"/>
                </a:lnTo>
                <a:lnTo>
                  <a:pt x="99341" y="156028"/>
                </a:lnTo>
                <a:lnTo>
                  <a:pt x="101240" y="155945"/>
                </a:lnTo>
                <a:lnTo>
                  <a:pt x="103111" y="155835"/>
                </a:lnTo>
                <a:lnTo>
                  <a:pt x="104982" y="155698"/>
                </a:lnTo>
                <a:lnTo>
                  <a:pt x="106854" y="155505"/>
                </a:lnTo>
                <a:lnTo>
                  <a:pt x="108725" y="155312"/>
                </a:lnTo>
                <a:lnTo>
                  <a:pt x="110596" y="155065"/>
                </a:lnTo>
                <a:lnTo>
                  <a:pt x="112467" y="154790"/>
                </a:lnTo>
                <a:lnTo>
                  <a:pt x="114311" y="154487"/>
                </a:lnTo>
                <a:lnTo>
                  <a:pt x="116155" y="154129"/>
                </a:lnTo>
                <a:lnTo>
                  <a:pt x="117971" y="153744"/>
                </a:lnTo>
                <a:lnTo>
                  <a:pt x="119787" y="153331"/>
                </a:lnTo>
                <a:lnTo>
                  <a:pt x="121603" y="152863"/>
                </a:lnTo>
                <a:lnTo>
                  <a:pt x="123392" y="152368"/>
                </a:lnTo>
                <a:lnTo>
                  <a:pt x="125153" y="151845"/>
                </a:lnTo>
                <a:lnTo>
                  <a:pt x="126914" y="151267"/>
                </a:lnTo>
                <a:lnTo>
                  <a:pt x="128648" y="150634"/>
                </a:lnTo>
                <a:lnTo>
                  <a:pt x="130382" y="149974"/>
                </a:lnTo>
                <a:lnTo>
                  <a:pt x="132088" y="149258"/>
                </a:lnTo>
                <a:lnTo>
                  <a:pt x="133766" y="148488"/>
                </a:lnTo>
                <a:lnTo>
                  <a:pt x="135418" y="147690"/>
                </a:lnTo>
                <a:lnTo>
                  <a:pt x="137041" y="146837"/>
                </a:lnTo>
                <a:lnTo>
                  <a:pt x="138637" y="145929"/>
                </a:lnTo>
                <a:lnTo>
                  <a:pt x="140206" y="144993"/>
                </a:lnTo>
                <a:lnTo>
                  <a:pt x="141747" y="143975"/>
                </a:lnTo>
                <a:lnTo>
                  <a:pt x="143260" y="142929"/>
                </a:lnTo>
                <a:lnTo>
                  <a:pt x="144746" y="141829"/>
                </a:lnTo>
                <a:lnTo>
                  <a:pt x="146205" y="140673"/>
                </a:lnTo>
                <a:lnTo>
                  <a:pt x="147168" y="139847"/>
                </a:lnTo>
                <a:lnTo>
                  <a:pt x="148103" y="139022"/>
                </a:lnTo>
                <a:lnTo>
                  <a:pt x="149012" y="138169"/>
                </a:lnTo>
                <a:lnTo>
                  <a:pt x="149892" y="137288"/>
                </a:lnTo>
                <a:lnTo>
                  <a:pt x="150773" y="136407"/>
                </a:lnTo>
                <a:lnTo>
                  <a:pt x="151626" y="135499"/>
                </a:lnTo>
                <a:lnTo>
                  <a:pt x="152451" y="134564"/>
                </a:lnTo>
                <a:lnTo>
                  <a:pt x="153249" y="133628"/>
                </a:lnTo>
                <a:lnTo>
                  <a:pt x="154020" y="132665"/>
                </a:lnTo>
                <a:lnTo>
                  <a:pt x="154763" y="131702"/>
                </a:lnTo>
                <a:lnTo>
                  <a:pt x="155506" y="130684"/>
                </a:lnTo>
                <a:lnTo>
                  <a:pt x="156221" y="129693"/>
                </a:lnTo>
                <a:lnTo>
                  <a:pt x="156909" y="128647"/>
                </a:lnTo>
                <a:lnTo>
                  <a:pt x="157570" y="127629"/>
                </a:lnTo>
                <a:lnTo>
                  <a:pt x="158203" y="126556"/>
                </a:lnTo>
                <a:lnTo>
                  <a:pt x="158836" y="125483"/>
                </a:lnTo>
                <a:lnTo>
                  <a:pt x="159414" y="124410"/>
                </a:lnTo>
                <a:lnTo>
                  <a:pt x="159991" y="123309"/>
                </a:lnTo>
                <a:lnTo>
                  <a:pt x="160542" y="122208"/>
                </a:lnTo>
                <a:lnTo>
                  <a:pt x="161092" y="121080"/>
                </a:lnTo>
                <a:lnTo>
                  <a:pt x="161587" y="119952"/>
                </a:lnTo>
                <a:lnTo>
                  <a:pt x="162083" y="118823"/>
                </a:lnTo>
                <a:lnTo>
                  <a:pt x="162551" y="117668"/>
                </a:lnTo>
                <a:lnTo>
                  <a:pt x="162991" y="116512"/>
                </a:lnTo>
                <a:lnTo>
                  <a:pt x="163404" y="115329"/>
                </a:lnTo>
                <a:lnTo>
                  <a:pt x="163789" y="114145"/>
                </a:lnTo>
                <a:lnTo>
                  <a:pt x="164174" y="112962"/>
                </a:lnTo>
                <a:lnTo>
                  <a:pt x="164532" y="111751"/>
                </a:lnTo>
                <a:lnTo>
                  <a:pt x="164862" y="110540"/>
                </a:lnTo>
                <a:lnTo>
                  <a:pt x="165165" y="109330"/>
                </a:lnTo>
                <a:lnTo>
                  <a:pt x="165468" y="108119"/>
                </a:lnTo>
                <a:lnTo>
                  <a:pt x="165715" y="106881"/>
                </a:lnTo>
                <a:lnTo>
                  <a:pt x="165963" y="105670"/>
                </a:lnTo>
                <a:lnTo>
                  <a:pt x="166183" y="104431"/>
                </a:lnTo>
                <a:lnTo>
                  <a:pt x="166376" y="103166"/>
                </a:lnTo>
                <a:lnTo>
                  <a:pt x="166541" y="101927"/>
                </a:lnTo>
                <a:lnTo>
                  <a:pt x="166706" y="100689"/>
                </a:lnTo>
                <a:lnTo>
                  <a:pt x="166843" y="99423"/>
                </a:lnTo>
                <a:lnTo>
                  <a:pt x="166954" y="98157"/>
                </a:lnTo>
                <a:lnTo>
                  <a:pt x="167036" y="96919"/>
                </a:lnTo>
                <a:lnTo>
                  <a:pt x="167091" y="95653"/>
                </a:lnTo>
                <a:lnTo>
                  <a:pt x="167146" y="94387"/>
                </a:lnTo>
                <a:lnTo>
                  <a:pt x="167174" y="93121"/>
                </a:lnTo>
                <a:lnTo>
                  <a:pt x="167174" y="91856"/>
                </a:lnTo>
                <a:lnTo>
                  <a:pt x="167146" y="90590"/>
                </a:lnTo>
                <a:lnTo>
                  <a:pt x="167091" y="89324"/>
                </a:lnTo>
                <a:lnTo>
                  <a:pt x="167036" y="88058"/>
                </a:lnTo>
                <a:lnTo>
                  <a:pt x="166954" y="86792"/>
                </a:lnTo>
                <a:lnTo>
                  <a:pt x="166843" y="85526"/>
                </a:lnTo>
                <a:lnTo>
                  <a:pt x="166706" y="84261"/>
                </a:lnTo>
                <a:lnTo>
                  <a:pt x="166568" y="83022"/>
                </a:lnTo>
                <a:lnTo>
                  <a:pt x="166376" y="81756"/>
                </a:lnTo>
                <a:lnTo>
                  <a:pt x="166183" y="80518"/>
                </a:lnTo>
                <a:lnTo>
                  <a:pt x="165963" y="79252"/>
                </a:lnTo>
                <a:lnTo>
                  <a:pt x="165715" y="78014"/>
                </a:lnTo>
                <a:lnTo>
                  <a:pt x="165468" y="76776"/>
                </a:lnTo>
                <a:lnTo>
                  <a:pt x="165192" y="75537"/>
                </a:lnTo>
                <a:lnTo>
                  <a:pt x="164890" y="74327"/>
                </a:lnTo>
                <a:lnTo>
                  <a:pt x="164559" y="73116"/>
                </a:lnTo>
                <a:lnTo>
                  <a:pt x="164202" y="71905"/>
                </a:lnTo>
                <a:lnTo>
                  <a:pt x="163844" y="70694"/>
                </a:lnTo>
                <a:lnTo>
                  <a:pt x="163431" y="69483"/>
                </a:lnTo>
                <a:lnTo>
                  <a:pt x="163018" y="68300"/>
                </a:lnTo>
                <a:lnTo>
                  <a:pt x="162578" y="67117"/>
                </a:lnTo>
                <a:lnTo>
                  <a:pt x="162138" y="65989"/>
                </a:lnTo>
                <a:lnTo>
                  <a:pt x="161670" y="64833"/>
                </a:lnTo>
                <a:lnTo>
                  <a:pt x="161175" y="63677"/>
                </a:lnTo>
                <a:lnTo>
                  <a:pt x="160652" y="62494"/>
                </a:lnTo>
                <a:lnTo>
                  <a:pt x="160074" y="61338"/>
                </a:lnTo>
                <a:lnTo>
                  <a:pt x="159496" y="60155"/>
                </a:lnTo>
                <a:lnTo>
                  <a:pt x="158891" y="58971"/>
                </a:lnTo>
                <a:lnTo>
                  <a:pt x="158285" y="57788"/>
                </a:lnTo>
                <a:lnTo>
                  <a:pt x="157625" y="56605"/>
                </a:lnTo>
                <a:lnTo>
                  <a:pt x="156937" y="55422"/>
                </a:lnTo>
                <a:lnTo>
                  <a:pt x="156249" y="54211"/>
                </a:lnTo>
                <a:lnTo>
                  <a:pt x="155506" y="53027"/>
                </a:lnTo>
                <a:lnTo>
                  <a:pt x="154763" y="51817"/>
                </a:lnTo>
                <a:lnTo>
                  <a:pt x="154020" y="50633"/>
                </a:lnTo>
                <a:lnTo>
                  <a:pt x="153222" y="49450"/>
                </a:lnTo>
                <a:lnTo>
                  <a:pt x="152424" y="48239"/>
                </a:lnTo>
                <a:lnTo>
                  <a:pt x="151598" y="47056"/>
                </a:lnTo>
                <a:lnTo>
                  <a:pt x="150745" y="45845"/>
                </a:lnTo>
                <a:lnTo>
                  <a:pt x="149865" y="44662"/>
                </a:lnTo>
                <a:lnTo>
                  <a:pt x="148984" y="43479"/>
                </a:lnTo>
                <a:lnTo>
                  <a:pt x="147168" y="41112"/>
                </a:lnTo>
                <a:lnTo>
                  <a:pt x="145269" y="38773"/>
                </a:lnTo>
                <a:lnTo>
                  <a:pt x="143315" y="36462"/>
                </a:lnTo>
                <a:lnTo>
                  <a:pt x="141306" y="34178"/>
                </a:lnTo>
                <a:lnTo>
                  <a:pt x="139243" y="31921"/>
                </a:lnTo>
                <a:lnTo>
                  <a:pt x="137124" y="29692"/>
                </a:lnTo>
                <a:lnTo>
                  <a:pt x="134977" y="27518"/>
                </a:lnTo>
                <a:lnTo>
                  <a:pt x="132776" y="25399"/>
                </a:lnTo>
                <a:lnTo>
                  <a:pt x="130519" y="23335"/>
                </a:lnTo>
                <a:lnTo>
                  <a:pt x="129391" y="22317"/>
                </a:lnTo>
                <a:lnTo>
                  <a:pt x="128263" y="21327"/>
                </a:lnTo>
                <a:lnTo>
                  <a:pt x="127107" y="20336"/>
                </a:lnTo>
                <a:lnTo>
                  <a:pt x="125951" y="19373"/>
                </a:lnTo>
                <a:lnTo>
                  <a:pt x="124795" y="18437"/>
                </a:lnTo>
                <a:lnTo>
                  <a:pt x="123612" y="17502"/>
                </a:lnTo>
                <a:lnTo>
                  <a:pt x="122429" y="16593"/>
                </a:lnTo>
                <a:lnTo>
                  <a:pt x="121273" y="15685"/>
                </a:lnTo>
                <a:lnTo>
                  <a:pt x="120090" y="14805"/>
                </a:lnTo>
                <a:lnTo>
                  <a:pt x="118879" y="13952"/>
                </a:lnTo>
                <a:lnTo>
                  <a:pt x="117696" y="13126"/>
                </a:lnTo>
                <a:lnTo>
                  <a:pt x="116512" y="12301"/>
                </a:lnTo>
                <a:lnTo>
                  <a:pt x="115302" y="11503"/>
                </a:lnTo>
                <a:lnTo>
                  <a:pt x="114118" y="10732"/>
                </a:lnTo>
                <a:lnTo>
                  <a:pt x="112908" y="9989"/>
                </a:lnTo>
                <a:lnTo>
                  <a:pt x="111724" y="9274"/>
                </a:lnTo>
                <a:lnTo>
                  <a:pt x="110513" y="8586"/>
                </a:lnTo>
                <a:lnTo>
                  <a:pt x="109330" y="7898"/>
                </a:lnTo>
                <a:lnTo>
                  <a:pt x="108119" y="7237"/>
                </a:lnTo>
                <a:lnTo>
                  <a:pt x="106936" y="6632"/>
                </a:lnTo>
                <a:lnTo>
                  <a:pt x="105725" y="6026"/>
                </a:lnTo>
                <a:lnTo>
                  <a:pt x="104542" y="5449"/>
                </a:lnTo>
                <a:lnTo>
                  <a:pt x="103359" y="4926"/>
                </a:lnTo>
                <a:lnTo>
                  <a:pt x="102148" y="4403"/>
                </a:lnTo>
                <a:lnTo>
                  <a:pt x="100992" y="3908"/>
                </a:lnTo>
                <a:lnTo>
                  <a:pt x="99809" y="3467"/>
                </a:lnTo>
                <a:lnTo>
                  <a:pt x="98268" y="2917"/>
                </a:lnTo>
                <a:lnTo>
                  <a:pt x="96754" y="2422"/>
                </a:lnTo>
                <a:lnTo>
                  <a:pt x="95241" y="1954"/>
                </a:lnTo>
                <a:lnTo>
                  <a:pt x="93700" y="1569"/>
                </a:lnTo>
                <a:lnTo>
                  <a:pt x="92186" y="1211"/>
                </a:lnTo>
                <a:lnTo>
                  <a:pt x="90673" y="908"/>
                </a:lnTo>
                <a:lnTo>
                  <a:pt x="89159" y="633"/>
                </a:lnTo>
                <a:lnTo>
                  <a:pt x="87673" y="440"/>
                </a:lnTo>
                <a:lnTo>
                  <a:pt x="86160" y="248"/>
                </a:lnTo>
                <a:lnTo>
                  <a:pt x="84674" y="138"/>
                </a:lnTo>
                <a:lnTo>
                  <a:pt x="83160" y="55"/>
                </a:lnTo>
                <a:lnTo>
                  <a:pt x="816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2640000" algn="bl" rotWithShape="0">
              <a:schemeClr val="accent3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Google Shape;4504;p54">
            <a:extLst>
              <a:ext uri="{FF2B5EF4-FFF2-40B4-BE49-F238E27FC236}">
                <a16:creationId xmlns:a16="http://schemas.microsoft.com/office/drawing/2014/main" id="{83D28E26-91DB-3C17-E631-8FF531367F5D}"/>
              </a:ext>
            </a:extLst>
          </p:cNvPr>
          <p:cNvSpPr/>
          <p:nvPr/>
        </p:nvSpPr>
        <p:spPr>
          <a:xfrm rot="10800000">
            <a:off x="4983819" y="2504883"/>
            <a:ext cx="1030628" cy="962424"/>
          </a:xfrm>
          <a:custGeom>
            <a:avLst/>
            <a:gdLst/>
            <a:ahLst/>
            <a:cxnLst/>
            <a:rect l="l" t="t" r="r" b="b"/>
            <a:pathLst>
              <a:path w="167174" h="156111" extrusionOk="0">
                <a:moveTo>
                  <a:pt x="80188" y="0"/>
                </a:moveTo>
                <a:lnTo>
                  <a:pt x="78702" y="55"/>
                </a:lnTo>
                <a:lnTo>
                  <a:pt x="77244" y="138"/>
                </a:lnTo>
                <a:lnTo>
                  <a:pt x="75785" y="248"/>
                </a:lnTo>
                <a:lnTo>
                  <a:pt x="74299" y="413"/>
                </a:lnTo>
                <a:lnTo>
                  <a:pt x="72841" y="605"/>
                </a:lnTo>
                <a:lnTo>
                  <a:pt x="71410" y="853"/>
                </a:lnTo>
                <a:lnTo>
                  <a:pt x="69952" y="1128"/>
                </a:lnTo>
                <a:lnTo>
                  <a:pt x="68521" y="1431"/>
                </a:lnTo>
                <a:lnTo>
                  <a:pt x="67090" y="1761"/>
                </a:lnTo>
                <a:lnTo>
                  <a:pt x="65686" y="2146"/>
                </a:lnTo>
                <a:lnTo>
                  <a:pt x="64283" y="2559"/>
                </a:lnTo>
                <a:lnTo>
                  <a:pt x="62879" y="2999"/>
                </a:lnTo>
                <a:lnTo>
                  <a:pt x="61476" y="3495"/>
                </a:lnTo>
                <a:lnTo>
                  <a:pt x="60100" y="3990"/>
                </a:lnTo>
                <a:lnTo>
                  <a:pt x="58724" y="4540"/>
                </a:lnTo>
                <a:lnTo>
                  <a:pt x="57348" y="5118"/>
                </a:lnTo>
                <a:lnTo>
                  <a:pt x="56000" y="5724"/>
                </a:lnTo>
                <a:lnTo>
                  <a:pt x="54651" y="6357"/>
                </a:lnTo>
                <a:lnTo>
                  <a:pt x="53330" y="7017"/>
                </a:lnTo>
                <a:lnTo>
                  <a:pt x="51982" y="7705"/>
                </a:lnTo>
                <a:lnTo>
                  <a:pt x="50689" y="8421"/>
                </a:lnTo>
                <a:lnTo>
                  <a:pt x="49395" y="9164"/>
                </a:lnTo>
                <a:lnTo>
                  <a:pt x="48102" y="9907"/>
                </a:lnTo>
                <a:lnTo>
                  <a:pt x="46809" y="10705"/>
                </a:lnTo>
                <a:lnTo>
                  <a:pt x="45543" y="11530"/>
                </a:lnTo>
                <a:lnTo>
                  <a:pt x="44304" y="12356"/>
                </a:lnTo>
                <a:lnTo>
                  <a:pt x="43066" y="13236"/>
                </a:lnTo>
                <a:lnTo>
                  <a:pt x="41828" y="14117"/>
                </a:lnTo>
                <a:lnTo>
                  <a:pt x="40617" y="15025"/>
                </a:lnTo>
                <a:lnTo>
                  <a:pt x="39434" y="15933"/>
                </a:lnTo>
                <a:lnTo>
                  <a:pt x="38223" y="16896"/>
                </a:lnTo>
                <a:lnTo>
                  <a:pt x="37067" y="17859"/>
                </a:lnTo>
                <a:lnTo>
                  <a:pt x="35911" y="18850"/>
                </a:lnTo>
                <a:lnTo>
                  <a:pt x="34756" y="19841"/>
                </a:lnTo>
                <a:lnTo>
                  <a:pt x="33655" y="20859"/>
                </a:lnTo>
                <a:lnTo>
                  <a:pt x="32527" y="21904"/>
                </a:lnTo>
                <a:lnTo>
                  <a:pt x="31426" y="22950"/>
                </a:lnTo>
                <a:lnTo>
                  <a:pt x="30353" y="23996"/>
                </a:lnTo>
                <a:lnTo>
                  <a:pt x="29307" y="25097"/>
                </a:lnTo>
                <a:lnTo>
                  <a:pt x="28261" y="26170"/>
                </a:lnTo>
                <a:lnTo>
                  <a:pt x="27216" y="27298"/>
                </a:lnTo>
                <a:lnTo>
                  <a:pt x="26197" y="28399"/>
                </a:lnTo>
                <a:lnTo>
                  <a:pt x="25207" y="29527"/>
                </a:lnTo>
                <a:lnTo>
                  <a:pt x="24244" y="30683"/>
                </a:lnTo>
                <a:lnTo>
                  <a:pt x="23280" y="31839"/>
                </a:lnTo>
                <a:lnTo>
                  <a:pt x="22345" y="32994"/>
                </a:lnTo>
                <a:lnTo>
                  <a:pt x="21437" y="34150"/>
                </a:lnTo>
                <a:lnTo>
                  <a:pt x="20529" y="35333"/>
                </a:lnTo>
                <a:lnTo>
                  <a:pt x="19648" y="36517"/>
                </a:lnTo>
                <a:lnTo>
                  <a:pt x="18767" y="37700"/>
                </a:lnTo>
                <a:lnTo>
                  <a:pt x="17942" y="38911"/>
                </a:lnTo>
                <a:lnTo>
                  <a:pt x="16181" y="41497"/>
                </a:lnTo>
                <a:lnTo>
                  <a:pt x="14447" y="44112"/>
                </a:lnTo>
                <a:lnTo>
                  <a:pt x="13622" y="45432"/>
                </a:lnTo>
                <a:lnTo>
                  <a:pt x="12796" y="46781"/>
                </a:lnTo>
                <a:lnTo>
                  <a:pt x="11998" y="48129"/>
                </a:lnTo>
                <a:lnTo>
                  <a:pt x="11200" y="49478"/>
                </a:lnTo>
                <a:lnTo>
                  <a:pt x="10402" y="50854"/>
                </a:lnTo>
                <a:lnTo>
                  <a:pt x="9659" y="52229"/>
                </a:lnTo>
                <a:lnTo>
                  <a:pt x="8916" y="53605"/>
                </a:lnTo>
                <a:lnTo>
                  <a:pt x="8200" y="55009"/>
                </a:lnTo>
                <a:lnTo>
                  <a:pt x="7512" y="56412"/>
                </a:lnTo>
                <a:lnTo>
                  <a:pt x="6825" y="57816"/>
                </a:lnTo>
                <a:lnTo>
                  <a:pt x="6192" y="59247"/>
                </a:lnTo>
                <a:lnTo>
                  <a:pt x="5559" y="60678"/>
                </a:lnTo>
                <a:lnTo>
                  <a:pt x="4981" y="62108"/>
                </a:lnTo>
                <a:lnTo>
                  <a:pt x="4403" y="63567"/>
                </a:lnTo>
                <a:lnTo>
                  <a:pt x="3853" y="65025"/>
                </a:lnTo>
                <a:lnTo>
                  <a:pt x="3357" y="66484"/>
                </a:lnTo>
                <a:lnTo>
                  <a:pt x="2862" y="67942"/>
                </a:lnTo>
                <a:lnTo>
                  <a:pt x="2422" y="69428"/>
                </a:lnTo>
                <a:lnTo>
                  <a:pt x="2009" y="70914"/>
                </a:lnTo>
                <a:lnTo>
                  <a:pt x="1651" y="72428"/>
                </a:lnTo>
                <a:lnTo>
                  <a:pt x="1293" y="73941"/>
                </a:lnTo>
                <a:lnTo>
                  <a:pt x="991" y="75427"/>
                </a:lnTo>
                <a:lnTo>
                  <a:pt x="715" y="76968"/>
                </a:lnTo>
                <a:lnTo>
                  <a:pt x="495" y="78482"/>
                </a:lnTo>
                <a:lnTo>
                  <a:pt x="303" y="80023"/>
                </a:lnTo>
                <a:lnTo>
                  <a:pt x="165" y="81564"/>
                </a:lnTo>
                <a:lnTo>
                  <a:pt x="55" y="83105"/>
                </a:lnTo>
                <a:lnTo>
                  <a:pt x="0" y="84673"/>
                </a:lnTo>
                <a:lnTo>
                  <a:pt x="0" y="85664"/>
                </a:lnTo>
                <a:lnTo>
                  <a:pt x="0" y="86655"/>
                </a:lnTo>
                <a:lnTo>
                  <a:pt x="28" y="87645"/>
                </a:lnTo>
                <a:lnTo>
                  <a:pt x="55" y="88636"/>
                </a:lnTo>
                <a:lnTo>
                  <a:pt x="110" y="89627"/>
                </a:lnTo>
                <a:lnTo>
                  <a:pt x="193" y="90617"/>
                </a:lnTo>
                <a:lnTo>
                  <a:pt x="303" y="91608"/>
                </a:lnTo>
                <a:lnTo>
                  <a:pt x="413" y="92571"/>
                </a:lnTo>
                <a:lnTo>
                  <a:pt x="550" y="93562"/>
                </a:lnTo>
                <a:lnTo>
                  <a:pt x="688" y="94525"/>
                </a:lnTo>
                <a:lnTo>
                  <a:pt x="853" y="95516"/>
                </a:lnTo>
                <a:lnTo>
                  <a:pt x="1046" y="96479"/>
                </a:lnTo>
                <a:lnTo>
                  <a:pt x="1238" y="97442"/>
                </a:lnTo>
                <a:lnTo>
                  <a:pt x="1458" y="98405"/>
                </a:lnTo>
                <a:lnTo>
                  <a:pt x="1706" y="99368"/>
                </a:lnTo>
                <a:lnTo>
                  <a:pt x="1954" y="100304"/>
                </a:lnTo>
                <a:lnTo>
                  <a:pt x="2229" y="101267"/>
                </a:lnTo>
                <a:lnTo>
                  <a:pt x="2504" y="102202"/>
                </a:lnTo>
                <a:lnTo>
                  <a:pt x="3110" y="104074"/>
                </a:lnTo>
                <a:lnTo>
                  <a:pt x="3798" y="105945"/>
                </a:lnTo>
                <a:lnTo>
                  <a:pt x="4541" y="107789"/>
                </a:lnTo>
                <a:lnTo>
                  <a:pt x="5339" y="109605"/>
                </a:lnTo>
                <a:lnTo>
                  <a:pt x="6192" y="111393"/>
                </a:lnTo>
                <a:lnTo>
                  <a:pt x="7100" y="113155"/>
                </a:lnTo>
                <a:lnTo>
                  <a:pt x="8063" y="114916"/>
                </a:lnTo>
                <a:lnTo>
                  <a:pt x="9081" y="116622"/>
                </a:lnTo>
                <a:lnTo>
                  <a:pt x="10127" y="118328"/>
                </a:lnTo>
                <a:lnTo>
                  <a:pt x="11255" y="119979"/>
                </a:lnTo>
                <a:lnTo>
                  <a:pt x="12411" y="121603"/>
                </a:lnTo>
                <a:lnTo>
                  <a:pt x="13622" y="123199"/>
                </a:lnTo>
                <a:lnTo>
                  <a:pt x="14887" y="124767"/>
                </a:lnTo>
                <a:lnTo>
                  <a:pt x="16181" y="126308"/>
                </a:lnTo>
                <a:lnTo>
                  <a:pt x="17529" y="127794"/>
                </a:lnTo>
                <a:lnTo>
                  <a:pt x="18905" y="129253"/>
                </a:lnTo>
                <a:lnTo>
                  <a:pt x="20336" y="130684"/>
                </a:lnTo>
                <a:lnTo>
                  <a:pt x="21794" y="132060"/>
                </a:lnTo>
                <a:lnTo>
                  <a:pt x="23280" y="133408"/>
                </a:lnTo>
                <a:lnTo>
                  <a:pt x="24794" y="134701"/>
                </a:lnTo>
                <a:lnTo>
                  <a:pt x="26363" y="135967"/>
                </a:lnTo>
                <a:lnTo>
                  <a:pt x="27959" y="137178"/>
                </a:lnTo>
                <a:lnTo>
                  <a:pt x="29582" y="138334"/>
                </a:lnTo>
                <a:lnTo>
                  <a:pt x="31233" y="139462"/>
                </a:lnTo>
                <a:lnTo>
                  <a:pt x="32912" y="140535"/>
                </a:lnTo>
                <a:lnTo>
                  <a:pt x="34591" y="141553"/>
                </a:lnTo>
                <a:lnTo>
                  <a:pt x="36324" y="142572"/>
                </a:lnTo>
                <a:lnTo>
                  <a:pt x="38058" y="143507"/>
                </a:lnTo>
                <a:lnTo>
                  <a:pt x="39819" y="144415"/>
                </a:lnTo>
                <a:lnTo>
                  <a:pt x="41608" y="145296"/>
                </a:lnTo>
                <a:lnTo>
                  <a:pt x="43396" y="146149"/>
                </a:lnTo>
                <a:lnTo>
                  <a:pt x="45213" y="146947"/>
                </a:lnTo>
                <a:lnTo>
                  <a:pt x="47029" y="147690"/>
                </a:lnTo>
                <a:lnTo>
                  <a:pt x="48900" y="148433"/>
                </a:lnTo>
                <a:lnTo>
                  <a:pt x="50744" y="149121"/>
                </a:lnTo>
                <a:lnTo>
                  <a:pt x="52643" y="149754"/>
                </a:lnTo>
                <a:lnTo>
                  <a:pt x="54541" y="150387"/>
                </a:lnTo>
                <a:lnTo>
                  <a:pt x="56440" y="150965"/>
                </a:lnTo>
                <a:lnTo>
                  <a:pt x="58339" y="151515"/>
                </a:lnTo>
                <a:lnTo>
                  <a:pt x="60293" y="152038"/>
                </a:lnTo>
                <a:lnTo>
                  <a:pt x="62219" y="152506"/>
                </a:lnTo>
                <a:lnTo>
                  <a:pt x="64173" y="152946"/>
                </a:lnTo>
                <a:lnTo>
                  <a:pt x="66126" y="153359"/>
                </a:lnTo>
                <a:lnTo>
                  <a:pt x="68080" y="153744"/>
                </a:lnTo>
                <a:lnTo>
                  <a:pt x="70062" y="154102"/>
                </a:lnTo>
                <a:lnTo>
                  <a:pt x="72043" y="154432"/>
                </a:lnTo>
                <a:lnTo>
                  <a:pt x="74024" y="154735"/>
                </a:lnTo>
                <a:lnTo>
                  <a:pt x="76006" y="154982"/>
                </a:lnTo>
                <a:lnTo>
                  <a:pt x="78014" y="155230"/>
                </a:lnTo>
                <a:lnTo>
                  <a:pt x="79996" y="155423"/>
                </a:lnTo>
                <a:lnTo>
                  <a:pt x="82005" y="155615"/>
                </a:lnTo>
                <a:lnTo>
                  <a:pt x="83986" y="155753"/>
                </a:lnTo>
                <a:lnTo>
                  <a:pt x="85995" y="155890"/>
                </a:lnTo>
                <a:lnTo>
                  <a:pt x="87976" y="155973"/>
                </a:lnTo>
                <a:lnTo>
                  <a:pt x="89985" y="156055"/>
                </a:lnTo>
                <a:lnTo>
                  <a:pt x="91856" y="156110"/>
                </a:lnTo>
                <a:lnTo>
                  <a:pt x="95599" y="156110"/>
                </a:lnTo>
                <a:lnTo>
                  <a:pt x="97470" y="156083"/>
                </a:lnTo>
                <a:lnTo>
                  <a:pt x="99341" y="156028"/>
                </a:lnTo>
                <a:lnTo>
                  <a:pt x="101240" y="155945"/>
                </a:lnTo>
                <a:lnTo>
                  <a:pt x="103111" y="155835"/>
                </a:lnTo>
                <a:lnTo>
                  <a:pt x="104982" y="155698"/>
                </a:lnTo>
                <a:lnTo>
                  <a:pt x="106854" y="155505"/>
                </a:lnTo>
                <a:lnTo>
                  <a:pt x="108725" y="155312"/>
                </a:lnTo>
                <a:lnTo>
                  <a:pt x="110596" y="155065"/>
                </a:lnTo>
                <a:lnTo>
                  <a:pt x="112467" y="154790"/>
                </a:lnTo>
                <a:lnTo>
                  <a:pt x="114311" y="154487"/>
                </a:lnTo>
                <a:lnTo>
                  <a:pt x="116155" y="154129"/>
                </a:lnTo>
                <a:lnTo>
                  <a:pt x="117971" y="153744"/>
                </a:lnTo>
                <a:lnTo>
                  <a:pt x="119787" y="153331"/>
                </a:lnTo>
                <a:lnTo>
                  <a:pt x="121603" y="152863"/>
                </a:lnTo>
                <a:lnTo>
                  <a:pt x="123392" y="152368"/>
                </a:lnTo>
                <a:lnTo>
                  <a:pt x="125153" y="151845"/>
                </a:lnTo>
                <a:lnTo>
                  <a:pt x="126914" y="151267"/>
                </a:lnTo>
                <a:lnTo>
                  <a:pt x="128648" y="150634"/>
                </a:lnTo>
                <a:lnTo>
                  <a:pt x="130382" y="149974"/>
                </a:lnTo>
                <a:lnTo>
                  <a:pt x="132088" y="149258"/>
                </a:lnTo>
                <a:lnTo>
                  <a:pt x="133766" y="148488"/>
                </a:lnTo>
                <a:lnTo>
                  <a:pt x="135418" y="147690"/>
                </a:lnTo>
                <a:lnTo>
                  <a:pt x="137041" y="146837"/>
                </a:lnTo>
                <a:lnTo>
                  <a:pt x="138637" y="145929"/>
                </a:lnTo>
                <a:lnTo>
                  <a:pt x="140206" y="144993"/>
                </a:lnTo>
                <a:lnTo>
                  <a:pt x="141747" y="143975"/>
                </a:lnTo>
                <a:lnTo>
                  <a:pt x="143260" y="142929"/>
                </a:lnTo>
                <a:lnTo>
                  <a:pt x="144746" y="141829"/>
                </a:lnTo>
                <a:lnTo>
                  <a:pt x="146205" y="140673"/>
                </a:lnTo>
                <a:lnTo>
                  <a:pt x="147168" y="139847"/>
                </a:lnTo>
                <a:lnTo>
                  <a:pt x="148103" y="139022"/>
                </a:lnTo>
                <a:lnTo>
                  <a:pt x="149012" y="138169"/>
                </a:lnTo>
                <a:lnTo>
                  <a:pt x="149892" y="137288"/>
                </a:lnTo>
                <a:lnTo>
                  <a:pt x="150773" y="136407"/>
                </a:lnTo>
                <a:lnTo>
                  <a:pt x="151626" y="135499"/>
                </a:lnTo>
                <a:lnTo>
                  <a:pt x="152451" y="134564"/>
                </a:lnTo>
                <a:lnTo>
                  <a:pt x="153249" y="133628"/>
                </a:lnTo>
                <a:lnTo>
                  <a:pt x="154020" y="132665"/>
                </a:lnTo>
                <a:lnTo>
                  <a:pt x="154763" y="131702"/>
                </a:lnTo>
                <a:lnTo>
                  <a:pt x="155506" y="130684"/>
                </a:lnTo>
                <a:lnTo>
                  <a:pt x="156221" y="129693"/>
                </a:lnTo>
                <a:lnTo>
                  <a:pt x="156909" y="128647"/>
                </a:lnTo>
                <a:lnTo>
                  <a:pt x="157570" y="127629"/>
                </a:lnTo>
                <a:lnTo>
                  <a:pt x="158203" y="126556"/>
                </a:lnTo>
                <a:lnTo>
                  <a:pt x="158836" y="125483"/>
                </a:lnTo>
                <a:lnTo>
                  <a:pt x="159414" y="124410"/>
                </a:lnTo>
                <a:lnTo>
                  <a:pt x="159991" y="123309"/>
                </a:lnTo>
                <a:lnTo>
                  <a:pt x="160542" y="122208"/>
                </a:lnTo>
                <a:lnTo>
                  <a:pt x="161092" y="121080"/>
                </a:lnTo>
                <a:lnTo>
                  <a:pt x="161587" y="119952"/>
                </a:lnTo>
                <a:lnTo>
                  <a:pt x="162083" y="118823"/>
                </a:lnTo>
                <a:lnTo>
                  <a:pt x="162551" y="117668"/>
                </a:lnTo>
                <a:lnTo>
                  <a:pt x="162991" y="116512"/>
                </a:lnTo>
                <a:lnTo>
                  <a:pt x="163404" y="115329"/>
                </a:lnTo>
                <a:lnTo>
                  <a:pt x="163789" y="114145"/>
                </a:lnTo>
                <a:lnTo>
                  <a:pt x="164174" y="112962"/>
                </a:lnTo>
                <a:lnTo>
                  <a:pt x="164532" y="111751"/>
                </a:lnTo>
                <a:lnTo>
                  <a:pt x="164862" y="110540"/>
                </a:lnTo>
                <a:lnTo>
                  <a:pt x="165165" y="109330"/>
                </a:lnTo>
                <a:lnTo>
                  <a:pt x="165468" y="108119"/>
                </a:lnTo>
                <a:lnTo>
                  <a:pt x="165715" y="106881"/>
                </a:lnTo>
                <a:lnTo>
                  <a:pt x="165963" y="105670"/>
                </a:lnTo>
                <a:lnTo>
                  <a:pt x="166183" y="104431"/>
                </a:lnTo>
                <a:lnTo>
                  <a:pt x="166376" y="103166"/>
                </a:lnTo>
                <a:lnTo>
                  <a:pt x="166541" y="101927"/>
                </a:lnTo>
                <a:lnTo>
                  <a:pt x="166706" y="100689"/>
                </a:lnTo>
                <a:lnTo>
                  <a:pt x="166843" y="99423"/>
                </a:lnTo>
                <a:lnTo>
                  <a:pt x="166954" y="98157"/>
                </a:lnTo>
                <a:lnTo>
                  <a:pt x="167036" y="96919"/>
                </a:lnTo>
                <a:lnTo>
                  <a:pt x="167091" y="95653"/>
                </a:lnTo>
                <a:lnTo>
                  <a:pt x="167146" y="94387"/>
                </a:lnTo>
                <a:lnTo>
                  <a:pt x="167174" y="93121"/>
                </a:lnTo>
                <a:lnTo>
                  <a:pt x="167174" y="91856"/>
                </a:lnTo>
                <a:lnTo>
                  <a:pt x="167146" y="90590"/>
                </a:lnTo>
                <a:lnTo>
                  <a:pt x="167091" y="89324"/>
                </a:lnTo>
                <a:lnTo>
                  <a:pt x="167036" y="88058"/>
                </a:lnTo>
                <a:lnTo>
                  <a:pt x="166954" y="86792"/>
                </a:lnTo>
                <a:lnTo>
                  <a:pt x="166843" y="85526"/>
                </a:lnTo>
                <a:lnTo>
                  <a:pt x="166706" y="84261"/>
                </a:lnTo>
                <a:lnTo>
                  <a:pt x="166568" y="83022"/>
                </a:lnTo>
                <a:lnTo>
                  <a:pt x="166376" y="81756"/>
                </a:lnTo>
                <a:lnTo>
                  <a:pt x="166183" y="80518"/>
                </a:lnTo>
                <a:lnTo>
                  <a:pt x="165963" y="79252"/>
                </a:lnTo>
                <a:lnTo>
                  <a:pt x="165715" y="78014"/>
                </a:lnTo>
                <a:lnTo>
                  <a:pt x="165468" y="76776"/>
                </a:lnTo>
                <a:lnTo>
                  <a:pt x="165192" y="75537"/>
                </a:lnTo>
                <a:lnTo>
                  <a:pt x="164890" y="74327"/>
                </a:lnTo>
                <a:lnTo>
                  <a:pt x="164559" y="73116"/>
                </a:lnTo>
                <a:lnTo>
                  <a:pt x="164202" y="71905"/>
                </a:lnTo>
                <a:lnTo>
                  <a:pt x="163844" y="70694"/>
                </a:lnTo>
                <a:lnTo>
                  <a:pt x="163431" y="69483"/>
                </a:lnTo>
                <a:lnTo>
                  <a:pt x="163018" y="68300"/>
                </a:lnTo>
                <a:lnTo>
                  <a:pt x="162578" y="67117"/>
                </a:lnTo>
                <a:lnTo>
                  <a:pt x="162138" y="65989"/>
                </a:lnTo>
                <a:lnTo>
                  <a:pt x="161670" y="64833"/>
                </a:lnTo>
                <a:lnTo>
                  <a:pt x="161175" y="63677"/>
                </a:lnTo>
                <a:lnTo>
                  <a:pt x="160652" y="62494"/>
                </a:lnTo>
                <a:lnTo>
                  <a:pt x="160074" y="61338"/>
                </a:lnTo>
                <a:lnTo>
                  <a:pt x="159496" y="60155"/>
                </a:lnTo>
                <a:lnTo>
                  <a:pt x="158891" y="58971"/>
                </a:lnTo>
                <a:lnTo>
                  <a:pt x="158285" y="57788"/>
                </a:lnTo>
                <a:lnTo>
                  <a:pt x="157625" y="56605"/>
                </a:lnTo>
                <a:lnTo>
                  <a:pt x="156937" y="55422"/>
                </a:lnTo>
                <a:lnTo>
                  <a:pt x="156249" y="54211"/>
                </a:lnTo>
                <a:lnTo>
                  <a:pt x="155506" y="53027"/>
                </a:lnTo>
                <a:lnTo>
                  <a:pt x="154763" y="51817"/>
                </a:lnTo>
                <a:lnTo>
                  <a:pt x="154020" y="50633"/>
                </a:lnTo>
                <a:lnTo>
                  <a:pt x="153222" y="49450"/>
                </a:lnTo>
                <a:lnTo>
                  <a:pt x="152424" y="48239"/>
                </a:lnTo>
                <a:lnTo>
                  <a:pt x="151598" y="47056"/>
                </a:lnTo>
                <a:lnTo>
                  <a:pt x="150745" y="45845"/>
                </a:lnTo>
                <a:lnTo>
                  <a:pt x="149865" y="44662"/>
                </a:lnTo>
                <a:lnTo>
                  <a:pt x="148984" y="43479"/>
                </a:lnTo>
                <a:lnTo>
                  <a:pt x="147168" y="41112"/>
                </a:lnTo>
                <a:lnTo>
                  <a:pt x="145269" y="38773"/>
                </a:lnTo>
                <a:lnTo>
                  <a:pt x="143315" y="36462"/>
                </a:lnTo>
                <a:lnTo>
                  <a:pt x="141306" y="34178"/>
                </a:lnTo>
                <a:lnTo>
                  <a:pt x="139243" y="31921"/>
                </a:lnTo>
                <a:lnTo>
                  <a:pt x="137124" y="29692"/>
                </a:lnTo>
                <a:lnTo>
                  <a:pt x="134977" y="27518"/>
                </a:lnTo>
                <a:lnTo>
                  <a:pt x="132776" y="25399"/>
                </a:lnTo>
                <a:lnTo>
                  <a:pt x="130519" y="23335"/>
                </a:lnTo>
                <a:lnTo>
                  <a:pt x="129391" y="22317"/>
                </a:lnTo>
                <a:lnTo>
                  <a:pt x="128263" y="21327"/>
                </a:lnTo>
                <a:lnTo>
                  <a:pt x="127107" y="20336"/>
                </a:lnTo>
                <a:lnTo>
                  <a:pt x="125951" y="19373"/>
                </a:lnTo>
                <a:lnTo>
                  <a:pt x="124795" y="18437"/>
                </a:lnTo>
                <a:lnTo>
                  <a:pt x="123612" y="17502"/>
                </a:lnTo>
                <a:lnTo>
                  <a:pt x="122429" y="16593"/>
                </a:lnTo>
                <a:lnTo>
                  <a:pt x="121273" y="15685"/>
                </a:lnTo>
                <a:lnTo>
                  <a:pt x="120090" y="14805"/>
                </a:lnTo>
                <a:lnTo>
                  <a:pt x="118879" y="13952"/>
                </a:lnTo>
                <a:lnTo>
                  <a:pt x="117696" y="13126"/>
                </a:lnTo>
                <a:lnTo>
                  <a:pt x="116512" y="12301"/>
                </a:lnTo>
                <a:lnTo>
                  <a:pt x="115302" y="11503"/>
                </a:lnTo>
                <a:lnTo>
                  <a:pt x="114118" y="10732"/>
                </a:lnTo>
                <a:lnTo>
                  <a:pt x="112908" y="9989"/>
                </a:lnTo>
                <a:lnTo>
                  <a:pt x="111724" y="9274"/>
                </a:lnTo>
                <a:lnTo>
                  <a:pt x="110513" y="8586"/>
                </a:lnTo>
                <a:lnTo>
                  <a:pt x="109330" y="7898"/>
                </a:lnTo>
                <a:lnTo>
                  <a:pt x="108119" y="7237"/>
                </a:lnTo>
                <a:lnTo>
                  <a:pt x="106936" y="6632"/>
                </a:lnTo>
                <a:lnTo>
                  <a:pt x="105725" y="6026"/>
                </a:lnTo>
                <a:lnTo>
                  <a:pt x="104542" y="5449"/>
                </a:lnTo>
                <a:lnTo>
                  <a:pt x="103359" y="4926"/>
                </a:lnTo>
                <a:lnTo>
                  <a:pt x="102148" y="4403"/>
                </a:lnTo>
                <a:lnTo>
                  <a:pt x="100992" y="3908"/>
                </a:lnTo>
                <a:lnTo>
                  <a:pt x="99809" y="3467"/>
                </a:lnTo>
                <a:lnTo>
                  <a:pt x="98268" y="2917"/>
                </a:lnTo>
                <a:lnTo>
                  <a:pt x="96754" y="2422"/>
                </a:lnTo>
                <a:lnTo>
                  <a:pt x="95241" y="1954"/>
                </a:lnTo>
                <a:lnTo>
                  <a:pt x="93700" y="1569"/>
                </a:lnTo>
                <a:lnTo>
                  <a:pt x="92186" y="1211"/>
                </a:lnTo>
                <a:lnTo>
                  <a:pt x="90673" y="908"/>
                </a:lnTo>
                <a:lnTo>
                  <a:pt x="89159" y="633"/>
                </a:lnTo>
                <a:lnTo>
                  <a:pt x="87673" y="440"/>
                </a:lnTo>
                <a:lnTo>
                  <a:pt x="86160" y="248"/>
                </a:lnTo>
                <a:lnTo>
                  <a:pt x="84674" y="138"/>
                </a:lnTo>
                <a:lnTo>
                  <a:pt x="83160" y="55"/>
                </a:lnTo>
                <a:lnTo>
                  <a:pt x="816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2640000" algn="bl" rotWithShape="0">
              <a:schemeClr val="accent3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6" name="Google Shape;4505;p54">
            <a:extLst>
              <a:ext uri="{FF2B5EF4-FFF2-40B4-BE49-F238E27FC236}">
                <a16:creationId xmlns:a16="http://schemas.microsoft.com/office/drawing/2014/main" id="{5BE31422-EBCC-240F-4572-A924D1A76DEE}"/>
              </a:ext>
            </a:extLst>
          </p:cNvPr>
          <p:cNvSpPr/>
          <p:nvPr/>
        </p:nvSpPr>
        <p:spPr>
          <a:xfrm rot="10800000">
            <a:off x="8175035" y="2504883"/>
            <a:ext cx="1030628" cy="962424"/>
          </a:xfrm>
          <a:custGeom>
            <a:avLst/>
            <a:gdLst/>
            <a:ahLst/>
            <a:cxnLst/>
            <a:rect l="l" t="t" r="r" b="b"/>
            <a:pathLst>
              <a:path w="167174" h="156111" extrusionOk="0">
                <a:moveTo>
                  <a:pt x="80188" y="0"/>
                </a:moveTo>
                <a:lnTo>
                  <a:pt x="78702" y="55"/>
                </a:lnTo>
                <a:lnTo>
                  <a:pt x="77244" y="138"/>
                </a:lnTo>
                <a:lnTo>
                  <a:pt x="75785" y="248"/>
                </a:lnTo>
                <a:lnTo>
                  <a:pt x="74299" y="413"/>
                </a:lnTo>
                <a:lnTo>
                  <a:pt x="72841" y="605"/>
                </a:lnTo>
                <a:lnTo>
                  <a:pt x="71410" y="853"/>
                </a:lnTo>
                <a:lnTo>
                  <a:pt x="69952" y="1128"/>
                </a:lnTo>
                <a:lnTo>
                  <a:pt x="68521" y="1431"/>
                </a:lnTo>
                <a:lnTo>
                  <a:pt x="67090" y="1761"/>
                </a:lnTo>
                <a:lnTo>
                  <a:pt x="65686" y="2146"/>
                </a:lnTo>
                <a:lnTo>
                  <a:pt x="64283" y="2559"/>
                </a:lnTo>
                <a:lnTo>
                  <a:pt x="62879" y="2999"/>
                </a:lnTo>
                <a:lnTo>
                  <a:pt x="61476" y="3495"/>
                </a:lnTo>
                <a:lnTo>
                  <a:pt x="60100" y="3990"/>
                </a:lnTo>
                <a:lnTo>
                  <a:pt x="58724" y="4540"/>
                </a:lnTo>
                <a:lnTo>
                  <a:pt x="57348" y="5118"/>
                </a:lnTo>
                <a:lnTo>
                  <a:pt x="56000" y="5724"/>
                </a:lnTo>
                <a:lnTo>
                  <a:pt x="54651" y="6357"/>
                </a:lnTo>
                <a:lnTo>
                  <a:pt x="53330" y="7017"/>
                </a:lnTo>
                <a:lnTo>
                  <a:pt x="51982" y="7705"/>
                </a:lnTo>
                <a:lnTo>
                  <a:pt x="50689" y="8421"/>
                </a:lnTo>
                <a:lnTo>
                  <a:pt x="49395" y="9164"/>
                </a:lnTo>
                <a:lnTo>
                  <a:pt x="48102" y="9907"/>
                </a:lnTo>
                <a:lnTo>
                  <a:pt x="46809" y="10705"/>
                </a:lnTo>
                <a:lnTo>
                  <a:pt x="45543" y="11530"/>
                </a:lnTo>
                <a:lnTo>
                  <a:pt x="44304" y="12356"/>
                </a:lnTo>
                <a:lnTo>
                  <a:pt x="43066" y="13236"/>
                </a:lnTo>
                <a:lnTo>
                  <a:pt x="41828" y="14117"/>
                </a:lnTo>
                <a:lnTo>
                  <a:pt x="40617" y="15025"/>
                </a:lnTo>
                <a:lnTo>
                  <a:pt x="39434" y="15933"/>
                </a:lnTo>
                <a:lnTo>
                  <a:pt x="38223" y="16896"/>
                </a:lnTo>
                <a:lnTo>
                  <a:pt x="37067" y="17859"/>
                </a:lnTo>
                <a:lnTo>
                  <a:pt x="35911" y="18850"/>
                </a:lnTo>
                <a:lnTo>
                  <a:pt x="34756" y="19841"/>
                </a:lnTo>
                <a:lnTo>
                  <a:pt x="33655" y="20859"/>
                </a:lnTo>
                <a:lnTo>
                  <a:pt x="32527" y="21904"/>
                </a:lnTo>
                <a:lnTo>
                  <a:pt x="31426" y="22950"/>
                </a:lnTo>
                <a:lnTo>
                  <a:pt x="30353" y="23996"/>
                </a:lnTo>
                <a:lnTo>
                  <a:pt x="29307" y="25097"/>
                </a:lnTo>
                <a:lnTo>
                  <a:pt x="28261" y="26170"/>
                </a:lnTo>
                <a:lnTo>
                  <a:pt x="27216" y="27298"/>
                </a:lnTo>
                <a:lnTo>
                  <a:pt x="26197" y="28399"/>
                </a:lnTo>
                <a:lnTo>
                  <a:pt x="25207" y="29527"/>
                </a:lnTo>
                <a:lnTo>
                  <a:pt x="24244" y="30683"/>
                </a:lnTo>
                <a:lnTo>
                  <a:pt x="23280" y="31839"/>
                </a:lnTo>
                <a:lnTo>
                  <a:pt x="22345" y="32994"/>
                </a:lnTo>
                <a:lnTo>
                  <a:pt x="21437" y="34150"/>
                </a:lnTo>
                <a:lnTo>
                  <a:pt x="20529" y="35333"/>
                </a:lnTo>
                <a:lnTo>
                  <a:pt x="19648" y="36517"/>
                </a:lnTo>
                <a:lnTo>
                  <a:pt x="18767" y="37700"/>
                </a:lnTo>
                <a:lnTo>
                  <a:pt x="17942" y="38911"/>
                </a:lnTo>
                <a:lnTo>
                  <a:pt x="16181" y="41497"/>
                </a:lnTo>
                <a:lnTo>
                  <a:pt x="14447" y="44112"/>
                </a:lnTo>
                <a:lnTo>
                  <a:pt x="13622" y="45432"/>
                </a:lnTo>
                <a:lnTo>
                  <a:pt x="12796" y="46781"/>
                </a:lnTo>
                <a:lnTo>
                  <a:pt x="11998" y="48129"/>
                </a:lnTo>
                <a:lnTo>
                  <a:pt x="11200" y="49478"/>
                </a:lnTo>
                <a:lnTo>
                  <a:pt x="10402" y="50854"/>
                </a:lnTo>
                <a:lnTo>
                  <a:pt x="9659" y="52229"/>
                </a:lnTo>
                <a:lnTo>
                  <a:pt x="8916" y="53605"/>
                </a:lnTo>
                <a:lnTo>
                  <a:pt x="8200" y="55009"/>
                </a:lnTo>
                <a:lnTo>
                  <a:pt x="7512" y="56412"/>
                </a:lnTo>
                <a:lnTo>
                  <a:pt x="6825" y="57816"/>
                </a:lnTo>
                <a:lnTo>
                  <a:pt x="6192" y="59247"/>
                </a:lnTo>
                <a:lnTo>
                  <a:pt x="5559" y="60678"/>
                </a:lnTo>
                <a:lnTo>
                  <a:pt x="4981" y="62108"/>
                </a:lnTo>
                <a:lnTo>
                  <a:pt x="4403" y="63567"/>
                </a:lnTo>
                <a:lnTo>
                  <a:pt x="3853" y="65025"/>
                </a:lnTo>
                <a:lnTo>
                  <a:pt x="3357" y="66484"/>
                </a:lnTo>
                <a:lnTo>
                  <a:pt x="2862" y="67942"/>
                </a:lnTo>
                <a:lnTo>
                  <a:pt x="2422" y="69428"/>
                </a:lnTo>
                <a:lnTo>
                  <a:pt x="2009" y="70914"/>
                </a:lnTo>
                <a:lnTo>
                  <a:pt x="1651" y="72428"/>
                </a:lnTo>
                <a:lnTo>
                  <a:pt x="1293" y="73941"/>
                </a:lnTo>
                <a:lnTo>
                  <a:pt x="991" y="75427"/>
                </a:lnTo>
                <a:lnTo>
                  <a:pt x="715" y="76968"/>
                </a:lnTo>
                <a:lnTo>
                  <a:pt x="495" y="78482"/>
                </a:lnTo>
                <a:lnTo>
                  <a:pt x="303" y="80023"/>
                </a:lnTo>
                <a:lnTo>
                  <a:pt x="165" y="81564"/>
                </a:lnTo>
                <a:lnTo>
                  <a:pt x="55" y="83105"/>
                </a:lnTo>
                <a:lnTo>
                  <a:pt x="0" y="84673"/>
                </a:lnTo>
                <a:lnTo>
                  <a:pt x="0" y="85664"/>
                </a:lnTo>
                <a:lnTo>
                  <a:pt x="0" y="86655"/>
                </a:lnTo>
                <a:lnTo>
                  <a:pt x="28" y="87645"/>
                </a:lnTo>
                <a:lnTo>
                  <a:pt x="55" y="88636"/>
                </a:lnTo>
                <a:lnTo>
                  <a:pt x="110" y="89627"/>
                </a:lnTo>
                <a:lnTo>
                  <a:pt x="193" y="90617"/>
                </a:lnTo>
                <a:lnTo>
                  <a:pt x="303" y="91608"/>
                </a:lnTo>
                <a:lnTo>
                  <a:pt x="413" y="92571"/>
                </a:lnTo>
                <a:lnTo>
                  <a:pt x="550" y="93562"/>
                </a:lnTo>
                <a:lnTo>
                  <a:pt x="688" y="94525"/>
                </a:lnTo>
                <a:lnTo>
                  <a:pt x="853" y="95516"/>
                </a:lnTo>
                <a:lnTo>
                  <a:pt x="1046" y="96479"/>
                </a:lnTo>
                <a:lnTo>
                  <a:pt x="1238" y="97442"/>
                </a:lnTo>
                <a:lnTo>
                  <a:pt x="1458" y="98405"/>
                </a:lnTo>
                <a:lnTo>
                  <a:pt x="1706" y="99368"/>
                </a:lnTo>
                <a:lnTo>
                  <a:pt x="1954" y="100304"/>
                </a:lnTo>
                <a:lnTo>
                  <a:pt x="2229" y="101267"/>
                </a:lnTo>
                <a:lnTo>
                  <a:pt x="2504" y="102202"/>
                </a:lnTo>
                <a:lnTo>
                  <a:pt x="3110" y="104074"/>
                </a:lnTo>
                <a:lnTo>
                  <a:pt x="3798" y="105945"/>
                </a:lnTo>
                <a:lnTo>
                  <a:pt x="4541" y="107789"/>
                </a:lnTo>
                <a:lnTo>
                  <a:pt x="5339" y="109605"/>
                </a:lnTo>
                <a:lnTo>
                  <a:pt x="6192" y="111393"/>
                </a:lnTo>
                <a:lnTo>
                  <a:pt x="7100" y="113155"/>
                </a:lnTo>
                <a:lnTo>
                  <a:pt x="8063" y="114916"/>
                </a:lnTo>
                <a:lnTo>
                  <a:pt x="9081" y="116622"/>
                </a:lnTo>
                <a:lnTo>
                  <a:pt x="10127" y="118328"/>
                </a:lnTo>
                <a:lnTo>
                  <a:pt x="11255" y="119979"/>
                </a:lnTo>
                <a:lnTo>
                  <a:pt x="12411" y="121603"/>
                </a:lnTo>
                <a:lnTo>
                  <a:pt x="13622" y="123199"/>
                </a:lnTo>
                <a:lnTo>
                  <a:pt x="14887" y="124767"/>
                </a:lnTo>
                <a:lnTo>
                  <a:pt x="16181" y="126308"/>
                </a:lnTo>
                <a:lnTo>
                  <a:pt x="17529" y="127794"/>
                </a:lnTo>
                <a:lnTo>
                  <a:pt x="18905" y="129253"/>
                </a:lnTo>
                <a:lnTo>
                  <a:pt x="20336" y="130684"/>
                </a:lnTo>
                <a:lnTo>
                  <a:pt x="21794" y="132060"/>
                </a:lnTo>
                <a:lnTo>
                  <a:pt x="23280" y="133408"/>
                </a:lnTo>
                <a:lnTo>
                  <a:pt x="24794" y="134701"/>
                </a:lnTo>
                <a:lnTo>
                  <a:pt x="26363" y="135967"/>
                </a:lnTo>
                <a:lnTo>
                  <a:pt x="27959" y="137178"/>
                </a:lnTo>
                <a:lnTo>
                  <a:pt x="29582" y="138334"/>
                </a:lnTo>
                <a:lnTo>
                  <a:pt x="31233" y="139462"/>
                </a:lnTo>
                <a:lnTo>
                  <a:pt x="32912" y="140535"/>
                </a:lnTo>
                <a:lnTo>
                  <a:pt x="34591" y="141553"/>
                </a:lnTo>
                <a:lnTo>
                  <a:pt x="36324" y="142572"/>
                </a:lnTo>
                <a:lnTo>
                  <a:pt x="38058" y="143507"/>
                </a:lnTo>
                <a:lnTo>
                  <a:pt x="39819" y="144415"/>
                </a:lnTo>
                <a:lnTo>
                  <a:pt x="41608" y="145296"/>
                </a:lnTo>
                <a:lnTo>
                  <a:pt x="43396" y="146149"/>
                </a:lnTo>
                <a:lnTo>
                  <a:pt x="45213" y="146947"/>
                </a:lnTo>
                <a:lnTo>
                  <a:pt x="47029" y="147690"/>
                </a:lnTo>
                <a:lnTo>
                  <a:pt x="48900" y="148433"/>
                </a:lnTo>
                <a:lnTo>
                  <a:pt x="50744" y="149121"/>
                </a:lnTo>
                <a:lnTo>
                  <a:pt x="52643" y="149754"/>
                </a:lnTo>
                <a:lnTo>
                  <a:pt x="54541" y="150387"/>
                </a:lnTo>
                <a:lnTo>
                  <a:pt x="56440" y="150965"/>
                </a:lnTo>
                <a:lnTo>
                  <a:pt x="58339" y="151515"/>
                </a:lnTo>
                <a:lnTo>
                  <a:pt x="60293" y="152038"/>
                </a:lnTo>
                <a:lnTo>
                  <a:pt x="62219" y="152506"/>
                </a:lnTo>
                <a:lnTo>
                  <a:pt x="64173" y="152946"/>
                </a:lnTo>
                <a:lnTo>
                  <a:pt x="66126" y="153359"/>
                </a:lnTo>
                <a:lnTo>
                  <a:pt x="68080" y="153744"/>
                </a:lnTo>
                <a:lnTo>
                  <a:pt x="70062" y="154102"/>
                </a:lnTo>
                <a:lnTo>
                  <a:pt x="72043" y="154432"/>
                </a:lnTo>
                <a:lnTo>
                  <a:pt x="74024" y="154735"/>
                </a:lnTo>
                <a:lnTo>
                  <a:pt x="76006" y="154982"/>
                </a:lnTo>
                <a:lnTo>
                  <a:pt x="78014" y="155230"/>
                </a:lnTo>
                <a:lnTo>
                  <a:pt x="79996" y="155423"/>
                </a:lnTo>
                <a:lnTo>
                  <a:pt x="82005" y="155615"/>
                </a:lnTo>
                <a:lnTo>
                  <a:pt x="83986" y="155753"/>
                </a:lnTo>
                <a:lnTo>
                  <a:pt x="85995" y="155890"/>
                </a:lnTo>
                <a:lnTo>
                  <a:pt x="87976" y="155973"/>
                </a:lnTo>
                <a:lnTo>
                  <a:pt x="89985" y="156055"/>
                </a:lnTo>
                <a:lnTo>
                  <a:pt x="91856" y="156110"/>
                </a:lnTo>
                <a:lnTo>
                  <a:pt x="95599" y="156110"/>
                </a:lnTo>
                <a:lnTo>
                  <a:pt x="97470" y="156083"/>
                </a:lnTo>
                <a:lnTo>
                  <a:pt x="99341" y="156028"/>
                </a:lnTo>
                <a:lnTo>
                  <a:pt x="101240" y="155945"/>
                </a:lnTo>
                <a:lnTo>
                  <a:pt x="103111" y="155835"/>
                </a:lnTo>
                <a:lnTo>
                  <a:pt x="104982" y="155698"/>
                </a:lnTo>
                <a:lnTo>
                  <a:pt x="106854" y="155505"/>
                </a:lnTo>
                <a:lnTo>
                  <a:pt x="108725" y="155312"/>
                </a:lnTo>
                <a:lnTo>
                  <a:pt x="110596" y="155065"/>
                </a:lnTo>
                <a:lnTo>
                  <a:pt x="112467" y="154790"/>
                </a:lnTo>
                <a:lnTo>
                  <a:pt x="114311" y="154487"/>
                </a:lnTo>
                <a:lnTo>
                  <a:pt x="116155" y="154129"/>
                </a:lnTo>
                <a:lnTo>
                  <a:pt x="117971" y="153744"/>
                </a:lnTo>
                <a:lnTo>
                  <a:pt x="119787" y="153331"/>
                </a:lnTo>
                <a:lnTo>
                  <a:pt x="121603" y="152863"/>
                </a:lnTo>
                <a:lnTo>
                  <a:pt x="123392" y="152368"/>
                </a:lnTo>
                <a:lnTo>
                  <a:pt x="125153" y="151845"/>
                </a:lnTo>
                <a:lnTo>
                  <a:pt x="126914" y="151267"/>
                </a:lnTo>
                <a:lnTo>
                  <a:pt x="128648" y="150634"/>
                </a:lnTo>
                <a:lnTo>
                  <a:pt x="130382" y="149974"/>
                </a:lnTo>
                <a:lnTo>
                  <a:pt x="132088" y="149258"/>
                </a:lnTo>
                <a:lnTo>
                  <a:pt x="133766" y="148488"/>
                </a:lnTo>
                <a:lnTo>
                  <a:pt x="135418" y="147690"/>
                </a:lnTo>
                <a:lnTo>
                  <a:pt x="137041" y="146837"/>
                </a:lnTo>
                <a:lnTo>
                  <a:pt x="138637" y="145929"/>
                </a:lnTo>
                <a:lnTo>
                  <a:pt x="140206" y="144993"/>
                </a:lnTo>
                <a:lnTo>
                  <a:pt x="141747" y="143975"/>
                </a:lnTo>
                <a:lnTo>
                  <a:pt x="143260" y="142929"/>
                </a:lnTo>
                <a:lnTo>
                  <a:pt x="144746" y="141829"/>
                </a:lnTo>
                <a:lnTo>
                  <a:pt x="146205" y="140673"/>
                </a:lnTo>
                <a:lnTo>
                  <a:pt x="147168" y="139847"/>
                </a:lnTo>
                <a:lnTo>
                  <a:pt x="148103" y="139022"/>
                </a:lnTo>
                <a:lnTo>
                  <a:pt x="149012" y="138169"/>
                </a:lnTo>
                <a:lnTo>
                  <a:pt x="149892" y="137288"/>
                </a:lnTo>
                <a:lnTo>
                  <a:pt x="150773" y="136407"/>
                </a:lnTo>
                <a:lnTo>
                  <a:pt x="151626" y="135499"/>
                </a:lnTo>
                <a:lnTo>
                  <a:pt x="152451" y="134564"/>
                </a:lnTo>
                <a:lnTo>
                  <a:pt x="153249" y="133628"/>
                </a:lnTo>
                <a:lnTo>
                  <a:pt x="154020" y="132665"/>
                </a:lnTo>
                <a:lnTo>
                  <a:pt x="154763" y="131702"/>
                </a:lnTo>
                <a:lnTo>
                  <a:pt x="155506" y="130684"/>
                </a:lnTo>
                <a:lnTo>
                  <a:pt x="156221" y="129693"/>
                </a:lnTo>
                <a:lnTo>
                  <a:pt x="156909" y="128647"/>
                </a:lnTo>
                <a:lnTo>
                  <a:pt x="157570" y="127629"/>
                </a:lnTo>
                <a:lnTo>
                  <a:pt x="158203" y="126556"/>
                </a:lnTo>
                <a:lnTo>
                  <a:pt x="158836" y="125483"/>
                </a:lnTo>
                <a:lnTo>
                  <a:pt x="159414" y="124410"/>
                </a:lnTo>
                <a:lnTo>
                  <a:pt x="159991" y="123309"/>
                </a:lnTo>
                <a:lnTo>
                  <a:pt x="160542" y="122208"/>
                </a:lnTo>
                <a:lnTo>
                  <a:pt x="161092" y="121080"/>
                </a:lnTo>
                <a:lnTo>
                  <a:pt x="161587" y="119952"/>
                </a:lnTo>
                <a:lnTo>
                  <a:pt x="162083" y="118823"/>
                </a:lnTo>
                <a:lnTo>
                  <a:pt x="162551" y="117668"/>
                </a:lnTo>
                <a:lnTo>
                  <a:pt x="162991" y="116512"/>
                </a:lnTo>
                <a:lnTo>
                  <a:pt x="163404" y="115329"/>
                </a:lnTo>
                <a:lnTo>
                  <a:pt x="163789" y="114145"/>
                </a:lnTo>
                <a:lnTo>
                  <a:pt x="164174" y="112962"/>
                </a:lnTo>
                <a:lnTo>
                  <a:pt x="164532" y="111751"/>
                </a:lnTo>
                <a:lnTo>
                  <a:pt x="164862" y="110540"/>
                </a:lnTo>
                <a:lnTo>
                  <a:pt x="165165" y="109330"/>
                </a:lnTo>
                <a:lnTo>
                  <a:pt x="165468" y="108119"/>
                </a:lnTo>
                <a:lnTo>
                  <a:pt x="165715" y="106881"/>
                </a:lnTo>
                <a:lnTo>
                  <a:pt x="165963" y="105670"/>
                </a:lnTo>
                <a:lnTo>
                  <a:pt x="166183" y="104431"/>
                </a:lnTo>
                <a:lnTo>
                  <a:pt x="166376" y="103166"/>
                </a:lnTo>
                <a:lnTo>
                  <a:pt x="166541" y="101927"/>
                </a:lnTo>
                <a:lnTo>
                  <a:pt x="166706" y="100689"/>
                </a:lnTo>
                <a:lnTo>
                  <a:pt x="166843" y="99423"/>
                </a:lnTo>
                <a:lnTo>
                  <a:pt x="166954" y="98157"/>
                </a:lnTo>
                <a:lnTo>
                  <a:pt x="167036" y="96919"/>
                </a:lnTo>
                <a:lnTo>
                  <a:pt x="167091" y="95653"/>
                </a:lnTo>
                <a:lnTo>
                  <a:pt x="167146" y="94387"/>
                </a:lnTo>
                <a:lnTo>
                  <a:pt x="167174" y="93121"/>
                </a:lnTo>
                <a:lnTo>
                  <a:pt x="167174" y="91856"/>
                </a:lnTo>
                <a:lnTo>
                  <a:pt x="167146" y="90590"/>
                </a:lnTo>
                <a:lnTo>
                  <a:pt x="167091" y="89324"/>
                </a:lnTo>
                <a:lnTo>
                  <a:pt x="167036" y="88058"/>
                </a:lnTo>
                <a:lnTo>
                  <a:pt x="166954" y="86792"/>
                </a:lnTo>
                <a:lnTo>
                  <a:pt x="166843" y="85526"/>
                </a:lnTo>
                <a:lnTo>
                  <a:pt x="166706" y="84261"/>
                </a:lnTo>
                <a:lnTo>
                  <a:pt x="166568" y="83022"/>
                </a:lnTo>
                <a:lnTo>
                  <a:pt x="166376" y="81756"/>
                </a:lnTo>
                <a:lnTo>
                  <a:pt x="166183" y="80518"/>
                </a:lnTo>
                <a:lnTo>
                  <a:pt x="165963" y="79252"/>
                </a:lnTo>
                <a:lnTo>
                  <a:pt x="165715" y="78014"/>
                </a:lnTo>
                <a:lnTo>
                  <a:pt x="165468" y="76776"/>
                </a:lnTo>
                <a:lnTo>
                  <a:pt x="165192" y="75537"/>
                </a:lnTo>
                <a:lnTo>
                  <a:pt x="164890" y="74327"/>
                </a:lnTo>
                <a:lnTo>
                  <a:pt x="164559" y="73116"/>
                </a:lnTo>
                <a:lnTo>
                  <a:pt x="164202" y="71905"/>
                </a:lnTo>
                <a:lnTo>
                  <a:pt x="163844" y="70694"/>
                </a:lnTo>
                <a:lnTo>
                  <a:pt x="163431" y="69483"/>
                </a:lnTo>
                <a:lnTo>
                  <a:pt x="163018" y="68300"/>
                </a:lnTo>
                <a:lnTo>
                  <a:pt x="162578" y="67117"/>
                </a:lnTo>
                <a:lnTo>
                  <a:pt x="162138" y="65989"/>
                </a:lnTo>
                <a:lnTo>
                  <a:pt x="161670" y="64833"/>
                </a:lnTo>
                <a:lnTo>
                  <a:pt x="161175" y="63677"/>
                </a:lnTo>
                <a:lnTo>
                  <a:pt x="160652" y="62494"/>
                </a:lnTo>
                <a:lnTo>
                  <a:pt x="160074" y="61338"/>
                </a:lnTo>
                <a:lnTo>
                  <a:pt x="159496" y="60155"/>
                </a:lnTo>
                <a:lnTo>
                  <a:pt x="158891" y="58971"/>
                </a:lnTo>
                <a:lnTo>
                  <a:pt x="158285" y="57788"/>
                </a:lnTo>
                <a:lnTo>
                  <a:pt x="157625" y="56605"/>
                </a:lnTo>
                <a:lnTo>
                  <a:pt x="156937" y="55422"/>
                </a:lnTo>
                <a:lnTo>
                  <a:pt x="156249" y="54211"/>
                </a:lnTo>
                <a:lnTo>
                  <a:pt x="155506" y="53027"/>
                </a:lnTo>
                <a:lnTo>
                  <a:pt x="154763" y="51817"/>
                </a:lnTo>
                <a:lnTo>
                  <a:pt x="154020" y="50633"/>
                </a:lnTo>
                <a:lnTo>
                  <a:pt x="153222" y="49450"/>
                </a:lnTo>
                <a:lnTo>
                  <a:pt x="152424" y="48239"/>
                </a:lnTo>
                <a:lnTo>
                  <a:pt x="151598" y="47056"/>
                </a:lnTo>
                <a:lnTo>
                  <a:pt x="150745" y="45845"/>
                </a:lnTo>
                <a:lnTo>
                  <a:pt x="149865" y="44662"/>
                </a:lnTo>
                <a:lnTo>
                  <a:pt x="148984" y="43479"/>
                </a:lnTo>
                <a:lnTo>
                  <a:pt x="147168" y="41112"/>
                </a:lnTo>
                <a:lnTo>
                  <a:pt x="145269" y="38773"/>
                </a:lnTo>
                <a:lnTo>
                  <a:pt x="143315" y="36462"/>
                </a:lnTo>
                <a:lnTo>
                  <a:pt x="141306" y="34178"/>
                </a:lnTo>
                <a:lnTo>
                  <a:pt x="139243" y="31921"/>
                </a:lnTo>
                <a:lnTo>
                  <a:pt x="137124" y="29692"/>
                </a:lnTo>
                <a:lnTo>
                  <a:pt x="134977" y="27518"/>
                </a:lnTo>
                <a:lnTo>
                  <a:pt x="132776" y="25399"/>
                </a:lnTo>
                <a:lnTo>
                  <a:pt x="130519" y="23335"/>
                </a:lnTo>
                <a:lnTo>
                  <a:pt x="129391" y="22317"/>
                </a:lnTo>
                <a:lnTo>
                  <a:pt x="128263" y="21327"/>
                </a:lnTo>
                <a:lnTo>
                  <a:pt x="127107" y="20336"/>
                </a:lnTo>
                <a:lnTo>
                  <a:pt x="125951" y="19373"/>
                </a:lnTo>
                <a:lnTo>
                  <a:pt x="124795" y="18437"/>
                </a:lnTo>
                <a:lnTo>
                  <a:pt x="123612" y="17502"/>
                </a:lnTo>
                <a:lnTo>
                  <a:pt x="122429" y="16593"/>
                </a:lnTo>
                <a:lnTo>
                  <a:pt x="121273" y="15685"/>
                </a:lnTo>
                <a:lnTo>
                  <a:pt x="120090" y="14805"/>
                </a:lnTo>
                <a:lnTo>
                  <a:pt x="118879" y="13952"/>
                </a:lnTo>
                <a:lnTo>
                  <a:pt x="117696" y="13126"/>
                </a:lnTo>
                <a:lnTo>
                  <a:pt x="116512" y="12301"/>
                </a:lnTo>
                <a:lnTo>
                  <a:pt x="115302" y="11503"/>
                </a:lnTo>
                <a:lnTo>
                  <a:pt x="114118" y="10732"/>
                </a:lnTo>
                <a:lnTo>
                  <a:pt x="112908" y="9989"/>
                </a:lnTo>
                <a:lnTo>
                  <a:pt x="111724" y="9274"/>
                </a:lnTo>
                <a:lnTo>
                  <a:pt x="110513" y="8586"/>
                </a:lnTo>
                <a:lnTo>
                  <a:pt x="109330" y="7898"/>
                </a:lnTo>
                <a:lnTo>
                  <a:pt x="108119" y="7237"/>
                </a:lnTo>
                <a:lnTo>
                  <a:pt x="106936" y="6632"/>
                </a:lnTo>
                <a:lnTo>
                  <a:pt x="105725" y="6026"/>
                </a:lnTo>
                <a:lnTo>
                  <a:pt x="104542" y="5449"/>
                </a:lnTo>
                <a:lnTo>
                  <a:pt x="103359" y="4926"/>
                </a:lnTo>
                <a:lnTo>
                  <a:pt x="102148" y="4403"/>
                </a:lnTo>
                <a:lnTo>
                  <a:pt x="100992" y="3908"/>
                </a:lnTo>
                <a:lnTo>
                  <a:pt x="99809" y="3467"/>
                </a:lnTo>
                <a:lnTo>
                  <a:pt x="98268" y="2917"/>
                </a:lnTo>
                <a:lnTo>
                  <a:pt x="96754" y="2422"/>
                </a:lnTo>
                <a:lnTo>
                  <a:pt x="95241" y="1954"/>
                </a:lnTo>
                <a:lnTo>
                  <a:pt x="93700" y="1569"/>
                </a:lnTo>
                <a:lnTo>
                  <a:pt x="92186" y="1211"/>
                </a:lnTo>
                <a:lnTo>
                  <a:pt x="90673" y="908"/>
                </a:lnTo>
                <a:lnTo>
                  <a:pt x="89159" y="633"/>
                </a:lnTo>
                <a:lnTo>
                  <a:pt x="87673" y="440"/>
                </a:lnTo>
                <a:lnTo>
                  <a:pt x="86160" y="248"/>
                </a:lnTo>
                <a:lnTo>
                  <a:pt x="84674" y="138"/>
                </a:lnTo>
                <a:lnTo>
                  <a:pt x="83160" y="55"/>
                </a:lnTo>
                <a:lnTo>
                  <a:pt x="816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2640000" algn="bl" rotWithShape="0">
              <a:schemeClr val="accent3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7" name="Google Shape;4506;p54">
            <a:extLst>
              <a:ext uri="{FF2B5EF4-FFF2-40B4-BE49-F238E27FC236}">
                <a16:creationId xmlns:a16="http://schemas.microsoft.com/office/drawing/2014/main" id="{1A8E43A9-3DCA-0658-54CE-558EE8E03589}"/>
              </a:ext>
            </a:extLst>
          </p:cNvPr>
          <p:cNvGrpSpPr/>
          <p:nvPr/>
        </p:nvGrpSpPr>
        <p:grpSpPr>
          <a:xfrm>
            <a:off x="2790820" y="2711783"/>
            <a:ext cx="445075" cy="548624"/>
            <a:chOff x="1023550" y="1277100"/>
            <a:chExt cx="362350" cy="444050"/>
          </a:xfrm>
        </p:grpSpPr>
        <p:sp>
          <p:nvSpPr>
            <p:cNvPr id="8" name="Google Shape;4507;p54">
              <a:extLst>
                <a:ext uri="{FF2B5EF4-FFF2-40B4-BE49-F238E27FC236}">
                  <a16:creationId xmlns:a16="http://schemas.microsoft.com/office/drawing/2014/main" id="{38EDC47A-7A29-10E7-BCC4-FEA1D177DC3C}"/>
                </a:ext>
              </a:extLst>
            </p:cNvPr>
            <p:cNvSpPr/>
            <p:nvPr/>
          </p:nvSpPr>
          <p:spPr>
            <a:xfrm>
              <a:off x="1054600" y="1618500"/>
              <a:ext cx="312925" cy="71600"/>
            </a:xfrm>
            <a:custGeom>
              <a:avLst/>
              <a:gdLst/>
              <a:ahLst/>
              <a:cxnLst/>
              <a:rect l="l" t="t" r="r" b="b"/>
              <a:pathLst>
                <a:path w="12517" h="2864" extrusionOk="0">
                  <a:moveTo>
                    <a:pt x="1445" y="1"/>
                  </a:moveTo>
                  <a:lnTo>
                    <a:pt x="1140" y="26"/>
                  </a:lnTo>
                  <a:lnTo>
                    <a:pt x="887" y="102"/>
                  </a:lnTo>
                  <a:lnTo>
                    <a:pt x="634" y="229"/>
                  </a:lnTo>
                  <a:lnTo>
                    <a:pt x="431" y="406"/>
                  </a:lnTo>
                  <a:lnTo>
                    <a:pt x="254" y="634"/>
                  </a:lnTo>
                  <a:lnTo>
                    <a:pt x="127" y="862"/>
                  </a:lnTo>
                  <a:lnTo>
                    <a:pt x="26" y="1141"/>
                  </a:lnTo>
                  <a:lnTo>
                    <a:pt x="0" y="1419"/>
                  </a:lnTo>
                  <a:lnTo>
                    <a:pt x="26" y="1723"/>
                  </a:lnTo>
                  <a:lnTo>
                    <a:pt x="127" y="2002"/>
                  </a:lnTo>
                  <a:lnTo>
                    <a:pt x="254" y="2230"/>
                  </a:lnTo>
                  <a:lnTo>
                    <a:pt x="431" y="2458"/>
                  </a:lnTo>
                  <a:lnTo>
                    <a:pt x="634" y="2636"/>
                  </a:lnTo>
                  <a:lnTo>
                    <a:pt x="887" y="2762"/>
                  </a:lnTo>
                  <a:lnTo>
                    <a:pt x="1140" y="2838"/>
                  </a:lnTo>
                  <a:lnTo>
                    <a:pt x="1445" y="2864"/>
                  </a:lnTo>
                  <a:lnTo>
                    <a:pt x="12517" y="2864"/>
                  </a:lnTo>
                  <a:lnTo>
                    <a:pt x="12517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4508;p54">
              <a:extLst>
                <a:ext uri="{FF2B5EF4-FFF2-40B4-BE49-F238E27FC236}">
                  <a16:creationId xmlns:a16="http://schemas.microsoft.com/office/drawing/2014/main" id="{B087920E-D2A7-EFF5-C73B-1CDB8246D334}"/>
                </a:ext>
              </a:extLst>
            </p:cNvPr>
            <p:cNvSpPr/>
            <p:nvPr/>
          </p:nvSpPr>
          <p:spPr>
            <a:xfrm>
              <a:off x="1054600" y="1618500"/>
              <a:ext cx="64000" cy="71600"/>
            </a:xfrm>
            <a:custGeom>
              <a:avLst/>
              <a:gdLst/>
              <a:ahLst/>
              <a:cxnLst/>
              <a:rect l="l" t="t" r="r" b="b"/>
              <a:pathLst>
                <a:path w="2560" h="2864" extrusionOk="0">
                  <a:moveTo>
                    <a:pt x="1445" y="1"/>
                  </a:moveTo>
                  <a:lnTo>
                    <a:pt x="1140" y="26"/>
                  </a:lnTo>
                  <a:lnTo>
                    <a:pt x="887" y="102"/>
                  </a:lnTo>
                  <a:lnTo>
                    <a:pt x="634" y="229"/>
                  </a:lnTo>
                  <a:lnTo>
                    <a:pt x="431" y="406"/>
                  </a:lnTo>
                  <a:lnTo>
                    <a:pt x="254" y="634"/>
                  </a:lnTo>
                  <a:lnTo>
                    <a:pt x="127" y="862"/>
                  </a:lnTo>
                  <a:lnTo>
                    <a:pt x="26" y="1141"/>
                  </a:lnTo>
                  <a:lnTo>
                    <a:pt x="0" y="1419"/>
                  </a:lnTo>
                  <a:lnTo>
                    <a:pt x="26" y="1723"/>
                  </a:lnTo>
                  <a:lnTo>
                    <a:pt x="127" y="2002"/>
                  </a:lnTo>
                  <a:lnTo>
                    <a:pt x="254" y="2230"/>
                  </a:lnTo>
                  <a:lnTo>
                    <a:pt x="431" y="2458"/>
                  </a:lnTo>
                  <a:lnTo>
                    <a:pt x="634" y="2636"/>
                  </a:lnTo>
                  <a:lnTo>
                    <a:pt x="887" y="2762"/>
                  </a:lnTo>
                  <a:lnTo>
                    <a:pt x="1140" y="2838"/>
                  </a:lnTo>
                  <a:lnTo>
                    <a:pt x="1445" y="2864"/>
                  </a:lnTo>
                  <a:lnTo>
                    <a:pt x="2559" y="2864"/>
                  </a:lnTo>
                  <a:lnTo>
                    <a:pt x="2255" y="2838"/>
                  </a:lnTo>
                  <a:lnTo>
                    <a:pt x="2002" y="2762"/>
                  </a:lnTo>
                  <a:lnTo>
                    <a:pt x="1749" y="2636"/>
                  </a:lnTo>
                  <a:lnTo>
                    <a:pt x="1546" y="2458"/>
                  </a:lnTo>
                  <a:lnTo>
                    <a:pt x="1369" y="2230"/>
                  </a:lnTo>
                  <a:lnTo>
                    <a:pt x="1216" y="2002"/>
                  </a:lnTo>
                  <a:lnTo>
                    <a:pt x="1140" y="1723"/>
                  </a:lnTo>
                  <a:lnTo>
                    <a:pt x="1115" y="1419"/>
                  </a:lnTo>
                  <a:lnTo>
                    <a:pt x="1140" y="1141"/>
                  </a:lnTo>
                  <a:lnTo>
                    <a:pt x="1216" y="862"/>
                  </a:lnTo>
                  <a:lnTo>
                    <a:pt x="1369" y="634"/>
                  </a:lnTo>
                  <a:lnTo>
                    <a:pt x="1546" y="406"/>
                  </a:lnTo>
                  <a:lnTo>
                    <a:pt x="1749" y="229"/>
                  </a:lnTo>
                  <a:lnTo>
                    <a:pt x="2002" y="102"/>
                  </a:lnTo>
                  <a:lnTo>
                    <a:pt x="2255" y="26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EAD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4509;p54">
              <a:extLst>
                <a:ext uri="{FF2B5EF4-FFF2-40B4-BE49-F238E27FC236}">
                  <a16:creationId xmlns:a16="http://schemas.microsoft.com/office/drawing/2014/main" id="{B8D4C70A-BEB3-3EE8-4BA4-11295E4ED89F}"/>
                </a:ext>
              </a:extLst>
            </p:cNvPr>
            <p:cNvSpPr/>
            <p:nvPr/>
          </p:nvSpPr>
          <p:spPr>
            <a:xfrm>
              <a:off x="1023550" y="1277100"/>
              <a:ext cx="362350" cy="444050"/>
            </a:xfrm>
            <a:custGeom>
              <a:avLst/>
              <a:gdLst/>
              <a:ahLst/>
              <a:cxnLst/>
              <a:rect l="l" t="t" r="r" b="b"/>
              <a:pathLst>
                <a:path w="14494" h="17762" extrusionOk="0">
                  <a:moveTo>
                    <a:pt x="2484" y="0"/>
                  </a:moveTo>
                  <a:lnTo>
                    <a:pt x="2230" y="25"/>
                  </a:lnTo>
                  <a:lnTo>
                    <a:pt x="2002" y="51"/>
                  </a:lnTo>
                  <a:lnTo>
                    <a:pt x="1749" y="101"/>
                  </a:lnTo>
                  <a:lnTo>
                    <a:pt x="1521" y="203"/>
                  </a:lnTo>
                  <a:lnTo>
                    <a:pt x="1293" y="304"/>
                  </a:lnTo>
                  <a:lnTo>
                    <a:pt x="1090" y="431"/>
                  </a:lnTo>
                  <a:lnTo>
                    <a:pt x="913" y="583"/>
                  </a:lnTo>
                  <a:lnTo>
                    <a:pt x="736" y="735"/>
                  </a:lnTo>
                  <a:lnTo>
                    <a:pt x="558" y="912"/>
                  </a:lnTo>
                  <a:lnTo>
                    <a:pt x="432" y="1089"/>
                  </a:lnTo>
                  <a:lnTo>
                    <a:pt x="305" y="1318"/>
                  </a:lnTo>
                  <a:lnTo>
                    <a:pt x="204" y="1520"/>
                  </a:lnTo>
                  <a:lnTo>
                    <a:pt x="102" y="1748"/>
                  </a:lnTo>
                  <a:lnTo>
                    <a:pt x="51" y="2002"/>
                  </a:lnTo>
                  <a:lnTo>
                    <a:pt x="1" y="2230"/>
                  </a:lnTo>
                  <a:lnTo>
                    <a:pt x="1" y="2508"/>
                  </a:lnTo>
                  <a:lnTo>
                    <a:pt x="1" y="15278"/>
                  </a:lnTo>
                  <a:lnTo>
                    <a:pt x="1" y="15532"/>
                  </a:lnTo>
                  <a:lnTo>
                    <a:pt x="51" y="15785"/>
                  </a:lnTo>
                  <a:lnTo>
                    <a:pt x="102" y="16013"/>
                  </a:lnTo>
                  <a:lnTo>
                    <a:pt x="204" y="16241"/>
                  </a:lnTo>
                  <a:lnTo>
                    <a:pt x="305" y="16469"/>
                  </a:lnTo>
                  <a:lnTo>
                    <a:pt x="432" y="16672"/>
                  </a:lnTo>
                  <a:lnTo>
                    <a:pt x="558" y="16874"/>
                  </a:lnTo>
                  <a:lnTo>
                    <a:pt x="736" y="17052"/>
                  </a:lnTo>
                  <a:lnTo>
                    <a:pt x="913" y="17204"/>
                  </a:lnTo>
                  <a:lnTo>
                    <a:pt x="1090" y="17356"/>
                  </a:lnTo>
                  <a:lnTo>
                    <a:pt x="1293" y="17457"/>
                  </a:lnTo>
                  <a:lnTo>
                    <a:pt x="1521" y="17584"/>
                  </a:lnTo>
                  <a:lnTo>
                    <a:pt x="1749" y="17660"/>
                  </a:lnTo>
                  <a:lnTo>
                    <a:pt x="2002" y="17710"/>
                  </a:lnTo>
                  <a:lnTo>
                    <a:pt x="2230" y="17761"/>
                  </a:lnTo>
                  <a:lnTo>
                    <a:pt x="13987" y="17761"/>
                  </a:lnTo>
                  <a:lnTo>
                    <a:pt x="14113" y="17710"/>
                  </a:lnTo>
                  <a:lnTo>
                    <a:pt x="14215" y="17660"/>
                  </a:lnTo>
                  <a:lnTo>
                    <a:pt x="14316" y="17584"/>
                  </a:lnTo>
                  <a:lnTo>
                    <a:pt x="14392" y="17508"/>
                  </a:lnTo>
                  <a:lnTo>
                    <a:pt x="14443" y="17381"/>
                  </a:lnTo>
                  <a:lnTo>
                    <a:pt x="14468" y="17280"/>
                  </a:lnTo>
                  <a:lnTo>
                    <a:pt x="14494" y="17153"/>
                  </a:lnTo>
                  <a:lnTo>
                    <a:pt x="14468" y="17026"/>
                  </a:lnTo>
                  <a:lnTo>
                    <a:pt x="14443" y="16900"/>
                  </a:lnTo>
                  <a:lnTo>
                    <a:pt x="14392" y="16798"/>
                  </a:lnTo>
                  <a:lnTo>
                    <a:pt x="14316" y="16697"/>
                  </a:lnTo>
                  <a:lnTo>
                    <a:pt x="14215" y="16621"/>
                  </a:lnTo>
                  <a:lnTo>
                    <a:pt x="14113" y="16570"/>
                  </a:lnTo>
                  <a:lnTo>
                    <a:pt x="13987" y="16545"/>
                  </a:lnTo>
                  <a:lnTo>
                    <a:pt x="13860" y="16520"/>
                  </a:lnTo>
                  <a:lnTo>
                    <a:pt x="2687" y="16520"/>
                  </a:lnTo>
                  <a:lnTo>
                    <a:pt x="2382" y="16494"/>
                  </a:lnTo>
                  <a:lnTo>
                    <a:pt x="2129" y="16418"/>
                  </a:lnTo>
                  <a:lnTo>
                    <a:pt x="1876" y="16292"/>
                  </a:lnTo>
                  <a:lnTo>
                    <a:pt x="1673" y="16114"/>
                  </a:lnTo>
                  <a:lnTo>
                    <a:pt x="1496" y="15886"/>
                  </a:lnTo>
                  <a:lnTo>
                    <a:pt x="1369" y="15658"/>
                  </a:lnTo>
                  <a:lnTo>
                    <a:pt x="1268" y="15379"/>
                  </a:lnTo>
                  <a:lnTo>
                    <a:pt x="1242" y="15075"/>
                  </a:lnTo>
                  <a:lnTo>
                    <a:pt x="1268" y="14797"/>
                  </a:lnTo>
                  <a:lnTo>
                    <a:pt x="1369" y="14518"/>
                  </a:lnTo>
                  <a:lnTo>
                    <a:pt x="1496" y="14290"/>
                  </a:lnTo>
                  <a:lnTo>
                    <a:pt x="1673" y="14062"/>
                  </a:lnTo>
                  <a:lnTo>
                    <a:pt x="1876" y="13885"/>
                  </a:lnTo>
                  <a:lnTo>
                    <a:pt x="2129" y="13758"/>
                  </a:lnTo>
                  <a:lnTo>
                    <a:pt x="2382" y="13682"/>
                  </a:lnTo>
                  <a:lnTo>
                    <a:pt x="2687" y="13657"/>
                  </a:lnTo>
                  <a:lnTo>
                    <a:pt x="13860" y="13657"/>
                  </a:lnTo>
                  <a:lnTo>
                    <a:pt x="13987" y="13631"/>
                  </a:lnTo>
                  <a:lnTo>
                    <a:pt x="14113" y="13606"/>
                  </a:lnTo>
                  <a:lnTo>
                    <a:pt x="14215" y="13530"/>
                  </a:lnTo>
                  <a:lnTo>
                    <a:pt x="14316" y="13454"/>
                  </a:lnTo>
                  <a:lnTo>
                    <a:pt x="14392" y="13378"/>
                  </a:lnTo>
                  <a:lnTo>
                    <a:pt x="14443" y="13277"/>
                  </a:lnTo>
                  <a:lnTo>
                    <a:pt x="14468" y="13150"/>
                  </a:lnTo>
                  <a:lnTo>
                    <a:pt x="14494" y="13023"/>
                  </a:lnTo>
                  <a:lnTo>
                    <a:pt x="14494" y="633"/>
                  </a:lnTo>
                  <a:lnTo>
                    <a:pt x="14468" y="507"/>
                  </a:lnTo>
                  <a:lnTo>
                    <a:pt x="14443" y="380"/>
                  </a:lnTo>
                  <a:lnTo>
                    <a:pt x="14392" y="279"/>
                  </a:lnTo>
                  <a:lnTo>
                    <a:pt x="14316" y="177"/>
                  </a:lnTo>
                  <a:lnTo>
                    <a:pt x="14215" y="101"/>
                  </a:lnTo>
                  <a:lnTo>
                    <a:pt x="14113" y="51"/>
                  </a:lnTo>
                  <a:lnTo>
                    <a:pt x="13987" y="25"/>
                  </a:lnTo>
                  <a:lnTo>
                    <a:pt x="1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1" name="Google Shape;4510;p54">
              <a:extLst>
                <a:ext uri="{FF2B5EF4-FFF2-40B4-BE49-F238E27FC236}">
                  <a16:creationId xmlns:a16="http://schemas.microsoft.com/office/drawing/2014/main" id="{2B71AD2A-BF4F-FBD5-64C8-DB946F9E20D9}"/>
                </a:ext>
              </a:extLst>
            </p:cNvPr>
            <p:cNvSpPr/>
            <p:nvPr/>
          </p:nvSpPr>
          <p:spPr>
            <a:xfrm>
              <a:off x="1023550" y="1277100"/>
              <a:ext cx="362350" cy="444050"/>
            </a:xfrm>
            <a:custGeom>
              <a:avLst/>
              <a:gdLst/>
              <a:ahLst/>
              <a:cxnLst/>
              <a:rect l="l" t="t" r="r" b="b"/>
              <a:pathLst>
                <a:path w="14494" h="17762" extrusionOk="0">
                  <a:moveTo>
                    <a:pt x="2484" y="0"/>
                  </a:moveTo>
                  <a:lnTo>
                    <a:pt x="2230" y="25"/>
                  </a:lnTo>
                  <a:lnTo>
                    <a:pt x="2002" y="51"/>
                  </a:lnTo>
                  <a:lnTo>
                    <a:pt x="1749" y="101"/>
                  </a:lnTo>
                  <a:lnTo>
                    <a:pt x="1521" y="203"/>
                  </a:lnTo>
                  <a:lnTo>
                    <a:pt x="1293" y="304"/>
                  </a:lnTo>
                  <a:lnTo>
                    <a:pt x="1090" y="431"/>
                  </a:lnTo>
                  <a:lnTo>
                    <a:pt x="913" y="583"/>
                  </a:lnTo>
                  <a:lnTo>
                    <a:pt x="736" y="735"/>
                  </a:lnTo>
                  <a:lnTo>
                    <a:pt x="558" y="912"/>
                  </a:lnTo>
                  <a:lnTo>
                    <a:pt x="432" y="1089"/>
                  </a:lnTo>
                  <a:lnTo>
                    <a:pt x="305" y="1318"/>
                  </a:lnTo>
                  <a:lnTo>
                    <a:pt x="204" y="1520"/>
                  </a:lnTo>
                  <a:lnTo>
                    <a:pt x="102" y="1748"/>
                  </a:lnTo>
                  <a:lnTo>
                    <a:pt x="51" y="2002"/>
                  </a:lnTo>
                  <a:lnTo>
                    <a:pt x="1" y="2230"/>
                  </a:lnTo>
                  <a:lnTo>
                    <a:pt x="1" y="2508"/>
                  </a:lnTo>
                  <a:lnTo>
                    <a:pt x="1" y="15278"/>
                  </a:lnTo>
                  <a:lnTo>
                    <a:pt x="1" y="15532"/>
                  </a:lnTo>
                  <a:lnTo>
                    <a:pt x="51" y="15785"/>
                  </a:lnTo>
                  <a:lnTo>
                    <a:pt x="102" y="16013"/>
                  </a:lnTo>
                  <a:lnTo>
                    <a:pt x="204" y="16241"/>
                  </a:lnTo>
                  <a:lnTo>
                    <a:pt x="305" y="16469"/>
                  </a:lnTo>
                  <a:lnTo>
                    <a:pt x="432" y="16672"/>
                  </a:lnTo>
                  <a:lnTo>
                    <a:pt x="558" y="16874"/>
                  </a:lnTo>
                  <a:lnTo>
                    <a:pt x="736" y="17052"/>
                  </a:lnTo>
                  <a:lnTo>
                    <a:pt x="913" y="17204"/>
                  </a:lnTo>
                  <a:lnTo>
                    <a:pt x="1090" y="17356"/>
                  </a:lnTo>
                  <a:lnTo>
                    <a:pt x="1293" y="17457"/>
                  </a:lnTo>
                  <a:lnTo>
                    <a:pt x="1521" y="17584"/>
                  </a:lnTo>
                  <a:lnTo>
                    <a:pt x="1749" y="17660"/>
                  </a:lnTo>
                  <a:lnTo>
                    <a:pt x="2002" y="17710"/>
                  </a:lnTo>
                  <a:lnTo>
                    <a:pt x="2230" y="17761"/>
                  </a:lnTo>
                  <a:lnTo>
                    <a:pt x="13987" y="17761"/>
                  </a:lnTo>
                  <a:lnTo>
                    <a:pt x="14113" y="17710"/>
                  </a:lnTo>
                  <a:lnTo>
                    <a:pt x="14215" y="17660"/>
                  </a:lnTo>
                  <a:lnTo>
                    <a:pt x="14316" y="17584"/>
                  </a:lnTo>
                  <a:lnTo>
                    <a:pt x="14392" y="17508"/>
                  </a:lnTo>
                  <a:lnTo>
                    <a:pt x="14443" y="17381"/>
                  </a:lnTo>
                  <a:lnTo>
                    <a:pt x="14468" y="17280"/>
                  </a:lnTo>
                  <a:lnTo>
                    <a:pt x="14494" y="17153"/>
                  </a:lnTo>
                  <a:lnTo>
                    <a:pt x="14468" y="17026"/>
                  </a:lnTo>
                  <a:lnTo>
                    <a:pt x="14443" y="16900"/>
                  </a:lnTo>
                  <a:lnTo>
                    <a:pt x="14392" y="16798"/>
                  </a:lnTo>
                  <a:lnTo>
                    <a:pt x="14316" y="16697"/>
                  </a:lnTo>
                  <a:lnTo>
                    <a:pt x="14215" y="16621"/>
                  </a:lnTo>
                  <a:lnTo>
                    <a:pt x="14113" y="16570"/>
                  </a:lnTo>
                  <a:lnTo>
                    <a:pt x="13987" y="16545"/>
                  </a:lnTo>
                  <a:lnTo>
                    <a:pt x="13860" y="16520"/>
                  </a:lnTo>
                  <a:lnTo>
                    <a:pt x="2687" y="16520"/>
                  </a:lnTo>
                  <a:lnTo>
                    <a:pt x="2382" y="16494"/>
                  </a:lnTo>
                  <a:lnTo>
                    <a:pt x="2129" y="16418"/>
                  </a:lnTo>
                  <a:lnTo>
                    <a:pt x="1876" y="16292"/>
                  </a:lnTo>
                  <a:lnTo>
                    <a:pt x="1673" y="16114"/>
                  </a:lnTo>
                  <a:lnTo>
                    <a:pt x="1496" y="15886"/>
                  </a:lnTo>
                  <a:lnTo>
                    <a:pt x="1369" y="15658"/>
                  </a:lnTo>
                  <a:lnTo>
                    <a:pt x="1268" y="15379"/>
                  </a:lnTo>
                  <a:lnTo>
                    <a:pt x="1242" y="15075"/>
                  </a:lnTo>
                  <a:lnTo>
                    <a:pt x="1268" y="14797"/>
                  </a:lnTo>
                  <a:lnTo>
                    <a:pt x="1369" y="14518"/>
                  </a:lnTo>
                  <a:lnTo>
                    <a:pt x="1496" y="14290"/>
                  </a:lnTo>
                  <a:lnTo>
                    <a:pt x="1673" y="14062"/>
                  </a:lnTo>
                  <a:lnTo>
                    <a:pt x="1876" y="13885"/>
                  </a:lnTo>
                  <a:lnTo>
                    <a:pt x="2129" y="13758"/>
                  </a:lnTo>
                  <a:lnTo>
                    <a:pt x="2382" y="13682"/>
                  </a:lnTo>
                  <a:lnTo>
                    <a:pt x="2687" y="13657"/>
                  </a:lnTo>
                  <a:lnTo>
                    <a:pt x="3421" y="13657"/>
                  </a:lnTo>
                  <a:lnTo>
                    <a:pt x="342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" name="Google Shape;4511;p54">
            <a:extLst>
              <a:ext uri="{FF2B5EF4-FFF2-40B4-BE49-F238E27FC236}">
                <a16:creationId xmlns:a16="http://schemas.microsoft.com/office/drawing/2014/main" id="{919FD8AC-D931-F22D-1C70-0237A083C5A5}"/>
              </a:ext>
            </a:extLst>
          </p:cNvPr>
          <p:cNvGrpSpPr/>
          <p:nvPr/>
        </p:nvGrpSpPr>
        <p:grpSpPr>
          <a:xfrm>
            <a:off x="5275045" y="2711783"/>
            <a:ext cx="448176" cy="548624"/>
            <a:chOff x="1766575" y="1277100"/>
            <a:chExt cx="364875" cy="444050"/>
          </a:xfrm>
        </p:grpSpPr>
        <p:sp>
          <p:nvSpPr>
            <p:cNvPr id="13" name="Google Shape;4512;p54">
              <a:extLst>
                <a:ext uri="{FF2B5EF4-FFF2-40B4-BE49-F238E27FC236}">
                  <a16:creationId xmlns:a16="http://schemas.microsoft.com/office/drawing/2014/main" id="{CB8A1E43-B42D-CCDE-A6CF-F2D5294B26BE}"/>
                </a:ext>
              </a:extLst>
            </p:cNvPr>
            <p:cNvSpPr/>
            <p:nvPr/>
          </p:nvSpPr>
          <p:spPr>
            <a:xfrm>
              <a:off x="1909075" y="1277100"/>
              <a:ext cx="79850" cy="91850"/>
            </a:xfrm>
            <a:custGeom>
              <a:avLst/>
              <a:gdLst/>
              <a:ahLst/>
              <a:cxnLst/>
              <a:rect l="l" t="t" r="r" b="b"/>
              <a:pathLst>
                <a:path w="3194" h="3674" extrusionOk="0">
                  <a:moveTo>
                    <a:pt x="1445" y="0"/>
                  </a:moveTo>
                  <a:lnTo>
                    <a:pt x="1268" y="25"/>
                  </a:lnTo>
                  <a:lnTo>
                    <a:pt x="1116" y="76"/>
                  </a:lnTo>
                  <a:lnTo>
                    <a:pt x="989" y="127"/>
                  </a:lnTo>
                  <a:lnTo>
                    <a:pt x="710" y="279"/>
                  </a:lnTo>
                  <a:lnTo>
                    <a:pt x="482" y="481"/>
                  </a:lnTo>
                  <a:lnTo>
                    <a:pt x="280" y="709"/>
                  </a:lnTo>
                  <a:lnTo>
                    <a:pt x="128" y="988"/>
                  </a:lnTo>
                  <a:lnTo>
                    <a:pt x="77" y="1115"/>
                  </a:lnTo>
                  <a:lnTo>
                    <a:pt x="26" y="1267"/>
                  </a:lnTo>
                  <a:lnTo>
                    <a:pt x="1" y="1444"/>
                  </a:lnTo>
                  <a:lnTo>
                    <a:pt x="1" y="1596"/>
                  </a:lnTo>
                  <a:lnTo>
                    <a:pt x="1" y="3420"/>
                  </a:lnTo>
                  <a:lnTo>
                    <a:pt x="26" y="3522"/>
                  </a:lnTo>
                  <a:lnTo>
                    <a:pt x="77" y="3598"/>
                  </a:lnTo>
                  <a:lnTo>
                    <a:pt x="153" y="3649"/>
                  </a:lnTo>
                  <a:lnTo>
                    <a:pt x="254" y="3674"/>
                  </a:lnTo>
                  <a:lnTo>
                    <a:pt x="356" y="3649"/>
                  </a:lnTo>
                  <a:lnTo>
                    <a:pt x="457" y="3598"/>
                  </a:lnTo>
                  <a:lnTo>
                    <a:pt x="508" y="3522"/>
                  </a:lnTo>
                  <a:lnTo>
                    <a:pt x="533" y="3420"/>
                  </a:lnTo>
                  <a:lnTo>
                    <a:pt x="533" y="1596"/>
                  </a:lnTo>
                  <a:lnTo>
                    <a:pt x="558" y="1394"/>
                  </a:lnTo>
                  <a:lnTo>
                    <a:pt x="609" y="1191"/>
                  </a:lnTo>
                  <a:lnTo>
                    <a:pt x="710" y="988"/>
                  </a:lnTo>
                  <a:lnTo>
                    <a:pt x="837" y="836"/>
                  </a:lnTo>
                  <a:lnTo>
                    <a:pt x="989" y="709"/>
                  </a:lnTo>
                  <a:lnTo>
                    <a:pt x="1192" y="608"/>
                  </a:lnTo>
                  <a:lnTo>
                    <a:pt x="1394" y="532"/>
                  </a:lnTo>
                  <a:lnTo>
                    <a:pt x="1825" y="532"/>
                  </a:lnTo>
                  <a:lnTo>
                    <a:pt x="2028" y="608"/>
                  </a:lnTo>
                  <a:lnTo>
                    <a:pt x="2205" y="709"/>
                  </a:lnTo>
                  <a:lnTo>
                    <a:pt x="2357" y="836"/>
                  </a:lnTo>
                  <a:lnTo>
                    <a:pt x="2484" y="988"/>
                  </a:lnTo>
                  <a:lnTo>
                    <a:pt x="2585" y="1191"/>
                  </a:lnTo>
                  <a:lnTo>
                    <a:pt x="2661" y="1394"/>
                  </a:lnTo>
                  <a:lnTo>
                    <a:pt x="2687" y="1596"/>
                  </a:lnTo>
                  <a:lnTo>
                    <a:pt x="2687" y="3420"/>
                  </a:lnTo>
                  <a:lnTo>
                    <a:pt x="2687" y="3522"/>
                  </a:lnTo>
                  <a:lnTo>
                    <a:pt x="2763" y="3598"/>
                  </a:lnTo>
                  <a:lnTo>
                    <a:pt x="2839" y="3649"/>
                  </a:lnTo>
                  <a:lnTo>
                    <a:pt x="2940" y="3674"/>
                  </a:lnTo>
                  <a:lnTo>
                    <a:pt x="3041" y="3649"/>
                  </a:lnTo>
                  <a:lnTo>
                    <a:pt x="3117" y="3598"/>
                  </a:lnTo>
                  <a:lnTo>
                    <a:pt x="3168" y="3522"/>
                  </a:lnTo>
                  <a:lnTo>
                    <a:pt x="3193" y="3420"/>
                  </a:lnTo>
                  <a:lnTo>
                    <a:pt x="3193" y="1596"/>
                  </a:lnTo>
                  <a:lnTo>
                    <a:pt x="3193" y="1444"/>
                  </a:lnTo>
                  <a:lnTo>
                    <a:pt x="3168" y="1267"/>
                  </a:lnTo>
                  <a:lnTo>
                    <a:pt x="3117" y="1115"/>
                  </a:lnTo>
                  <a:lnTo>
                    <a:pt x="3067" y="988"/>
                  </a:lnTo>
                  <a:lnTo>
                    <a:pt x="2915" y="709"/>
                  </a:lnTo>
                  <a:lnTo>
                    <a:pt x="2737" y="481"/>
                  </a:lnTo>
                  <a:lnTo>
                    <a:pt x="2484" y="279"/>
                  </a:lnTo>
                  <a:lnTo>
                    <a:pt x="2231" y="127"/>
                  </a:lnTo>
                  <a:lnTo>
                    <a:pt x="2078" y="76"/>
                  </a:lnTo>
                  <a:lnTo>
                    <a:pt x="1926" y="25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" name="Google Shape;4513;p54">
              <a:extLst>
                <a:ext uri="{FF2B5EF4-FFF2-40B4-BE49-F238E27FC236}">
                  <a16:creationId xmlns:a16="http://schemas.microsoft.com/office/drawing/2014/main" id="{5C00836A-6953-1BB5-53EE-E4A1E1D1EB86}"/>
                </a:ext>
              </a:extLst>
            </p:cNvPr>
            <p:cNvSpPr/>
            <p:nvPr/>
          </p:nvSpPr>
          <p:spPr>
            <a:xfrm>
              <a:off x="1785575" y="1372100"/>
              <a:ext cx="327500" cy="259725"/>
            </a:xfrm>
            <a:custGeom>
              <a:avLst/>
              <a:gdLst/>
              <a:ahLst/>
              <a:cxnLst/>
              <a:rect l="l" t="t" r="r" b="b"/>
              <a:pathLst>
                <a:path w="13100" h="10389" extrusionOk="0">
                  <a:moveTo>
                    <a:pt x="1571" y="1"/>
                  </a:moveTo>
                  <a:lnTo>
                    <a:pt x="1394" y="26"/>
                  </a:lnTo>
                  <a:lnTo>
                    <a:pt x="1242" y="77"/>
                  </a:lnTo>
                  <a:lnTo>
                    <a:pt x="1115" y="153"/>
                  </a:lnTo>
                  <a:lnTo>
                    <a:pt x="988" y="229"/>
                  </a:lnTo>
                  <a:lnTo>
                    <a:pt x="862" y="355"/>
                  </a:lnTo>
                  <a:lnTo>
                    <a:pt x="786" y="482"/>
                  </a:lnTo>
                  <a:lnTo>
                    <a:pt x="735" y="634"/>
                  </a:lnTo>
                  <a:lnTo>
                    <a:pt x="710" y="786"/>
                  </a:lnTo>
                  <a:lnTo>
                    <a:pt x="0" y="9477"/>
                  </a:lnTo>
                  <a:lnTo>
                    <a:pt x="0" y="9654"/>
                  </a:lnTo>
                  <a:lnTo>
                    <a:pt x="51" y="9831"/>
                  </a:lnTo>
                  <a:lnTo>
                    <a:pt x="127" y="9983"/>
                  </a:lnTo>
                  <a:lnTo>
                    <a:pt x="228" y="10110"/>
                  </a:lnTo>
                  <a:lnTo>
                    <a:pt x="355" y="10237"/>
                  </a:lnTo>
                  <a:lnTo>
                    <a:pt x="507" y="10313"/>
                  </a:lnTo>
                  <a:lnTo>
                    <a:pt x="659" y="10363"/>
                  </a:lnTo>
                  <a:lnTo>
                    <a:pt x="862" y="10389"/>
                  </a:lnTo>
                  <a:lnTo>
                    <a:pt x="12238" y="10389"/>
                  </a:lnTo>
                  <a:lnTo>
                    <a:pt x="12415" y="10363"/>
                  </a:lnTo>
                  <a:lnTo>
                    <a:pt x="12593" y="10313"/>
                  </a:lnTo>
                  <a:lnTo>
                    <a:pt x="12745" y="10237"/>
                  </a:lnTo>
                  <a:lnTo>
                    <a:pt x="12871" y="10110"/>
                  </a:lnTo>
                  <a:lnTo>
                    <a:pt x="12973" y="9983"/>
                  </a:lnTo>
                  <a:lnTo>
                    <a:pt x="13049" y="9831"/>
                  </a:lnTo>
                  <a:lnTo>
                    <a:pt x="13074" y="9654"/>
                  </a:lnTo>
                  <a:lnTo>
                    <a:pt x="13099" y="9477"/>
                  </a:lnTo>
                  <a:lnTo>
                    <a:pt x="12390" y="786"/>
                  </a:lnTo>
                  <a:lnTo>
                    <a:pt x="12339" y="634"/>
                  </a:lnTo>
                  <a:lnTo>
                    <a:pt x="12289" y="482"/>
                  </a:lnTo>
                  <a:lnTo>
                    <a:pt x="12213" y="355"/>
                  </a:lnTo>
                  <a:lnTo>
                    <a:pt x="12111" y="229"/>
                  </a:lnTo>
                  <a:lnTo>
                    <a:pt x="11985" y="153"/>
                  </a:lnTo>
                  <a:lnTo>
                    <a:pt x="11832" y="77"/>
                  </a:lnTo>
                  <a:lnTo>
                    <a:pt x="11680" y="26"/>
                  </a:lnTo>
                  <a:lnTo>
                    <a:pt x="115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5" name="Google Shape;4514;p54">
              <a:extLst>
                <a:ext uri="{FF2B5EF4-FFF2-40B4-BE49-F238E27FC236}">
                  <a16:creationId xmlns:a16="http://schemas.microsoft.com/office/drawing/2014/main" id="{24DC035F-3D57-4CEC-E18B-DF92C86F9DEA}"/>
                </a:ext>
              </a:extLst>
            </p:cNvPr>
            <p:cNvSpPr/>
            <p:nvPr/>
          </p:nvSpPr>
          <p:spPr>
            <a:xfrm>
              <a:off x="1766575" y="1581775"/>
              <a:ext cx="364875" cy="139375"/>
            </a:xfrm>
            <a:custGeom>
              <a:avLst/>
              <a:gdLst/>
              <a:ahLst/>
              <a:cxnLst/>
              <a:rect l="l" t="t" r="r" b="b"/>
              <a:pathLst>
                <a:path w="14595" h="5575" extrusionOk="0">
                  <a:moveTo>
                    <a:pt x="329" y="0"/>
                  </a:moveTo>
                  <a:lnTo>
                    <a:pt x="203" y="25"/>
                  </a:lnTo>
                  <a:lnTo>
                    <a:pt x="101" y="101"/>
                  </a:lnTo>
                  <a:lnTo>
                    <a:pt x="25" y="203"/>
                  </a:lnTo>
                  <a:lnTo>
                    <a:pt x="0" y="329"/>
                  </a:lnTo>
                  <a:lnTo>
                    <a:pt x="0" y="4054"/>
                  </a:lnTo>
                  <a:lnTo>
                    <a:pt x="25" y="4206"/>
                  </a:lnTo>
                  <a:lnTo>
                    <a:pt x="51" y="4358"/>
                  </a:lnTo>
                  <a:lnTo>
                    <a:pt x="127" y="4662"/>
                  </a:lnTo>
                  <a:lnTo>
                    <a:pt x="279" y="4915"/>
                  </a:lnTo>
                  <a:lnTo>
                    <a:pt x="456" y="5143"/>
                  </a:lnTo>
                  <a:lnTo>
                    <a:pt x="684" y="5321"/>
                  </a:lnTo>
                  <a:lnTo>
                    <a:pt x="938" y="5473"/>
                  </a:lnTo>
                  <a:lnTo>
                    <a:pt x="1216" y="5549"/>
                  </a:lnTo>
                  <a:lnTo>
                    <a:pt x="1368" y="5574"/>
                  </a:lnTo>
                  <a:lnTo>
                    <a:pt x="13226" y="5574"/>
                  </a:lnTo>
                  <a:lnTo>
                    <a:pt x="13378" y="5549"/>
                  </a:lnTo>
                  <a:lnTo>
                    <a:pt x="13657" y="5473"/>
                  </a:lnTo>
                  <a:lnTo>
                    <a:pt x="13910" y="5321"/>
                  </a:lnTo>
                  <a:lnTo>
                    <a:pt x="14138" y="5143"/>
                  </a:lnTo>
                  <a:lnTo>
                    <a:pt x="14341" y="4915"/>
                  </a:lnTo>
                  <a:lnTo>
                    <a:pt x="14467" y="4662"/>
                  </a:lnTo>
                  <a:lnTo>
                    <a:pt x="14569" y="4358"/>
                  </a:lnTo>
                  <a:lnTo>
                    <a:pt x="14594" y="4206"/>
                  </a:lnTo>
                  <a:lnTo>
                    <a:pt x="14594" y="4054"/>
                  </a:lnTo>
                  <a:lnTo>
                    <a:pt x="14594" y="329"/>
                  </a:lnTo>
                  <a:lnTo>
                    <a:pt x="14569" y="203"/>
                  </a:lnTo>
                  <a:lnTo>
                    <a:pt x="14493" y="101"/>
                  </a:lnTo>
                  <a:lnTo>
                    <a:pt x="14391" y="25"/>
                  </a:lnTo>
                  <a:lnTo>
                    <a:pt x="142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6" name="Google Shape;4515;p54">
              <a:extLst>
                <a:ext uri="{FF2B5EF4-FFF2-40B4-BE49-F238E27FC236}">
                  <a16:creationId xmlns:a16="http://schemas.microsoft.com/office/drawing/2014/main" id="{6DF9A0FA-7A82-9081-8270-8E686394F2FD}"/>
                </a:ext>
              </a:extLst>
            </p:cNvPr>
            <p:cNvSpPr/>
            <p:nvPr/>
          </p:nvSpPr>
          <p:spPr>
            <a:xfrm>
              <a:off x="1807725" y="1341075"/>
              <a:ext cx="282550" cy="380075"/>
            </a:xfrm>
            <a:custGeom>
              <a:avLst/>
              <a:gdLst/>
              <a:ahLst/>
              <a:cxnLst/>
              <a:rect l="l" t="t" r="r" b="b"/>
              <a:pathLst>
                <a:path w="11302" h="15203" extrusionOk="0">
                  <a:moveTo>
                    <a:pt x="5651" y="0"/>
                  </a:moveTo>
                  <a:lnTo>
                    <a:pt x="5170" y="25"/>
                  </a:lnTo>
                  <a:lnTo>
                    <a:pt x="4714" y="101"/>
                  </a:lnTo>
                  <a:lnTo>
                    <a:pt x="4258" y="203"/>
                  </a:lnTo>
                  <a:lnTo>
                    <a:pt x="3827" y="355"/>
                  </a:lnTo>
                  <a:lnTo>
                    <a:pt x="3396" y="557"/>
                  </a:lnTo>
                  <a:lnTo>
                    <a:pt x="2991" y="785"/>
                  </a:lnTo>
                  <a:lnTo>
                    <a:pt x="2636" y="1039"/>
                  </a:lnTo>
                  <a:lnTo>
                    <a:pt x="2281" y="1318"/>
                  </a:lnTo>
                  <a:lnTo>
                    <a:pt x="1952" y="1647"/>
                  </a:lnTo>
                  <a:lnTo>
                    <a:pt x="1673" y="2002"/>
                  </a:lnTo>
                  <a:lnTo>
                    <a:pt x="1420" y="2382"/>
                  </a:lnTo>
                  <a:lnTo>
                    <a:pt x="1192" y="2787"/>
                  </a:lnTo>
                  <a:lnTo>
                    <a:pt x="1014" y="3192"/>
                  </a:lnTo>
                  <a:lnTo>
                    <a:pt x="862" y="3649"/>
                  </a:lnTo>
                  <a:lnTo>
                    <a:pt x="761" y="4105"/>
                  </a:lnTo>
                  <a:lnTo>
                    <a:pt x="685" y="4586"/>
                  </a:lnTo>
                  <a:lnTo>
                    <a:pt x="26" y="12871"/>
                  </a:lnTo>
                  <a:lnTo>
                    <a:pt x="1" y="13099"/>
                  </a:lnTo>
                  <a:lnTo>
                    <a:pt x="26" y="13327"/>
                  </a:lnTo>
                  <a:lnTo>
                    <a:pt x="77" y="13555"/>
                  </a:lnTo>
                  <a:lnTo>
                    <a:pt x="128" y="13783"/>
                  </a:lnTo>
                  <a:lnTo>
                    <a:pt x="229" y="13986"/>
                  </a:lnTo>
                  <a:lnTo>
                    <a:pt x="330" y="14163"/>
                  </a:lnTo>
                  <a:lnTo>
                    <a:pt x="432" y="14341"/>
                  </a:lnTo>
                  <a:lnTo>
                    <a:pt x="584" y="14518"/>
                  </a:lnTo>
                  <a:lnTo>
                    <a:pt x="736" y="14670"/>
                  </a:lnTo>
                  <a:lnTo>
                    <a:pt x="913" y="14797"/>
                  </a:lnTo>
                  <a:lnTo>
                    <a:pt x="1090" y="14923"/>
                  </a:lnTo>
                  <a:lnTo>
                    <a:pt x="1293" y="15025"/>
                  </a:lnTo>
                  <a:lnTo>
                    <a:pt x="1496" y="15101"/>
                  </a:lnTo>
                  <a:lnTo>
                    <a:pt x="1724" y="15151"/>
                  </a:lnTo>
                  <a:lnTo>
                    <a:pt x="1927" y="15202"/>
                  </a:lnTo>
                  <a:lnTo>
                    <a:pt x="9376" y="15202"/>
                  </a:lnTo>
                  <a:lnTo>
                    <a:pt x="9604" y="15151"/>
                  </a:lnTo>
                  <a:lnTo>
                    <a:pt x="9806" y="15101"/>
                  </a:lnTo>
                  <a:lnTo>
                    <a:pt x="10034" y="15025"/>
                  </a:lnTo>
                  <a:lnTo>
                    <a:pt x="10212" y="14923"/>
                  </a:lnTo>
                  <a:lnTo>
                    <a:pt x="10414" y="14797"/>
                  </a:lnTo>
                  <a:lnTo>
                    <a:pt x="10566" y="14670"/>
                  </a:lnTo>
                  <a:lnTo>
                    <a:pt x="10718" y="14518"/>
                  </a:lnTo>
                  <a:lnTo>
                    <a:pt x="10870" y="14341"/>
                  </a:lnTo>
                  <a:lnTo>
                    <a:pt x="10997" y="14163"/>
                  </a:lnTo>
                  <a:lnTo>
                    <a:pt x="11099" y="13986"/>
                  </a:lnTo>
                  <a:lnTo>
                    <a:pt x="11175" y="13783"/>
                  </a:lnTo>
                  <a:lnTo>
                    <a:pt x="11251" y="13555"/>
                  </a:lnTo>
                  <a:lnTo>
                    <a:pt x="11276" y="13327"/>
                  </a:lnTo>
                  <a:lnTo>
                    <a:pt x="11301" y="13099"/>
                  </a:lnTo>
                  <a:lnTo>
                    <a:pt x="11301" y="12871"/>
                  </a:lnTo>
                  <a:lnTo>
                    <a:pt x="10617" y="4586"/>
                  </a:lnTo>
                  <a:lnTo>
                    <a:pt x="10566" y="4105"/>
                  </a:lnTo>
                  <a:lnTo>
                    <a:pt x="10440" y="3649"/>
                  </a:lnTo>
                  <a:lnTo>
                    <a:pt x="10313" y="3192"/>
                  </a:lnTo>
                  <a:lnTo>
                    <a:pt x="10110" y="2787"/>
                  </a:lnTo>
                  <a:lnTo>
                    <a:pt x="9882" y="2382"/>
                  </a:lnTo>
                  <a:lnTo>
                    <a:pt x="9629" y="2002"/>
                  </a:lnTo>
                  <a:lnTo>
                    <a:pt x="9350" y="1647"/>
                  </a:lnTo>
                  <a:lnTo>
                    <a:pt x="9021" y="1318"/>
                  </a:lnTo>
                  <a:lnTo>
                    <a:pt x="8692" y="1039"/>
                  </a:lnTo>
                  <a:lnTo>
                    <a:pt x="8311" y="785"/>
                  </a:lnTo>
                  <a:lnTo>
                    <a:pt x="7906" y="557"/>
                  </a:lnTo>
                  <a:lnTo>
                    <a:pt x="7501" y="355"/>
                  </a:lnTo>
                  <a:lnTo>
                    <a:pt x="7070" y="203"/>
                  </a:lnTo>
                  <a:lnTo>
                    <a:pt x="6614" y="101"/>
                  </a:lnTo>
                  <a:lnTo>
                    <a:pt x="6132" y="25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7" name="Google Shape;4516;p54">
              <a:extLst>
                <a:ext uri="{FF2B5EF4-FFF2-40B4-BE49-F238E27FC236}">
                  <a16:creationId xmlns:a16="http://schemas.microsoft.com/office/drawing/2014/main" id="{BBD3C03F-FFEF-74DD-6688-16E3CE5D93BD}"/>
                </a:ext>
              </a:extLst>
            </p:cNvPr>
            <p:cNvSpPr/>
            <p:nvPr/>
          </p:nvSpPr>
          <p:spPr>
            <a:xfrm>
              <a:off x="1807725" y="1341075"/>
              <a:ext cx="154600" cy="380075"/>
            </a:xfrm>
            <a:custGeom>
              <a:avLst/>
              <a:gdLst/>
              <a:ahLst/>
              <a:cxnLst/>
              <a:rect l="l" t="t" r="r" b="b"/>
              <a:pathLst>
                <a:path w="6184" h="15203" extrusionOk="0">
                  <a:moveTo>
                    <a:pt x="5651" y="0"/>
                  </a:moveTo>
                  <a:lnTo>
                    <a:pt x="5170" y="25"/>
                  </a:lnTo>
                  <a:lnTo>
                    <a:pt x="4714" y="101"/>
                  </a:lnTo>
                  <a:lnTo>
                    <a:pt x="4258" y="203"/>
                  </a:lnTo>
                  <a:lnTo>
                    <a:pt x="3827" y="355"/>
                  </a:lnTo>
                  <a:lnTo>
                    <a:pt x="3396" y="557"/>
                  </a:lnTo>
                  <a:lnTo>
                    <a:pt x="2991" y="785"/>
                  </a:lnTo>
                  <a:lnTo>
                    <a:pt x="2636" y="1039"/>
                  </a:lnTo>
                  <a:lnTo>
                    <a:pt x="2281" y="1318"/>
                  </a:lnTo>
                  <a:lnTo>
                    <a:pt x="1952" y="1647"/>
                  </a:lnTo>
                  <a:lnTo>
                    <a:pt x="1673" y="2002"/>
                  </a:lnTo>
                  <a:lnTo>
                    <a:pt x="1420" y="2382"/>
                  </a:lnTo>
                  <a:lnTo>
                    <a:pt x="1192" y="2787"/>
                  </a:lnTo>
                  <a:lnTo>
                    <a:pt x="1014" y="3192"/>
                  </a:lnTo>
                  <a:lnTo>
                    <a:pt x="862" y="3649"/>
                  </a:lnTo>
                  <a:lnTo>
                    <a:pt x="761" y="4105"/>
                  </a:lnTo>
                  <a:lnTo>
                    <a:pt x="685" y="4586"/>
                  </a:lnTo>
                  <a:lnTo>
                    <a:pt x="26" y="12871"/>
                  </a:lnTo>
                  <a:lnTo>
                    <a:pt x="1" y="13099"/>
                  </a:lnTo>
                  <a:lnTo>
                    <a:pt x="26" y="13327"/>
                  </a:lnTo>
                  <a:lnTo>
                    <a:pt x="77" y="13555"/>
                  </a:lnTo>
                  <a:lnTo>
                    <a:pt x="128" y="13783"/>
                  </a:lnTo>
                  <a:lnTo>
                    <a:pt x="229" y="13986"/>
                  </a:lnTo>
                  <a:lnTo>
                    <a:pt x="330" y="14163"/>
                  </a:lnTo>
                  <a:lnTo>
                    <a:pt x="432" y="14341"/>
                  </a:lnTo>
                  <a:lnTo>
                    <a:pt x="584" y="14518"/>
                  </a:lnTo>
                  <a:lnTo>
                    <a:pt x="736" y="14670"/>
                  </a:lnTo>
                  <a:lnTo>
                    <a:pt x="913" y="14797"/>
                  </a:lnTo>
                  <a:lnTo>
                    <a:pt x="1090" y="14923"/>
                  </a:lnTo>
                  <a:lnTo>
                    <a:pt x="1293" y="15025"/>
                  </a:lnTo>
                  <a:lnTo>
                    <a:pt x="1496" y="15101"/>
                  </a:lnTo>
                  <a:lnTo>
                    <a:pt x="1724" y="15151"/>
                  </a:lnTo>
                  <a:lnTo>
                    <a:pt x="1927" y="15202"/>
                  </a:lnTo>
                  <a:lnTo>
                    <a:pt x="2991" y="15202"/>
                  </a:lnTo>
                  <a:lnTo>
                    <a:pt x="2763" y="15151"/>
                  </a:lnTo>
                  <a:lnTo>
                    <a:pt x="2560" y="15101"/>
                  </a:lnTo>
                  <a:lnTo>
                    <a:pt x="2357" y="15025"/>
                  </a:lnTo>
                  <a:lnTo>
                    <a:pt x="2155" y="14923"/>
                  </a:lnTo>
                  <a:lnTo>
                    <a:pt x="1977" y="14797"/>
                  </a:lnTo>
                  <a:lnTo>
                    <a:pt x="1800" y="14670"/>
                  </a:lnTo>
                  <a:lnTo>
                    <a:pt x="1648" y="14518"/>
                  </a:lnTo>
                  <a:lnTo>
                    <a:pt x="1496" y="14341"/>
                  </a:lnTo>
                  <a:lnTo>
                    <a:pt x="1369" y="14163"/>
                  </a:lnTo>
                  <a:lnTo>
                    <a:pt x="1268" y="13986"/>
                  </a:lnTo>
                  <a:lnTo>
                    <a:pt x="1192" y="13783"/>
                  </a:lnTo>
                  <a:lnTo>
                    <a:pt x="1116" y="13555"/>
                  </a:lnTo>
                  <a:lnTo>
                    <a:pt x="1090" y="13327"/>
                  </a:lnTo>
                  <a:lnTo>
                    <a:pt x="1065" y="13099"/>
                  </a:lnTo>
                  <a:lnTo>
                    <a:pt x="1065" y="12871"/>
                  </a:lnTo>
                  <a:lnTo>
                    <a:pt x="1749" y="4586"/>
                  </a:lnTo>
                  <a:lnTo>
                    <a:pt x="1800" y="4130"/>
                  </a:lnTo>
                  <a:lnTo>
                    <a:pt x="1901" y="3699"/>
                  </a:lnTo>
                  <a:lnTo>
                    <a:pt x="2028" y="3294"/>
                  </a:lnTo>
                  <a:lnTo>
                    <a:pt x="2205" y="2888"/>
                  </a:lnTo>
                  <a:lnTo>
                    <a:pt x="2383" y="2508"/>
                  </a:lnTo>
                  <a:lnTo>
                    <a:pt x="2611" y="2154"/>
                  </a:lnTo>
                  <a:lnTo>
                    <a:pt x="2889" y="1824"/>
                  </a:lnTo>
                  <a:lnTo>
                    <a:pt x="3168" y="1495"/>
                  </a:lnTo>
                  <a:lnTo>
                    <a:pt x="3472" y="1216"/>
                  </a:lnTo>
                  <a:lnTo>
                    <a:pt x="3801" y="963"/>
                  </a:lnTo>
                  <a:lnTo>
                    <a:pt x="4156" y="709"/>
                  </a:lnTo>
                  <a:lnTo>
                    <a:pt x="4536" y="507"/>
                  </a:lnTo>
                  <a:lnTo>
                    <a:pt x="4916" y="355"/>
                  </a:lnTo>
                  <a:lnTo>
                    <a:pt x="5322" y="203"/>
                  </a:lnTo>
                  <a:lnTo>
                    <a:pt x="5752" y="101"/>
                  </a:lnTo>
                  <a:lnTo>
                    <a:pt x="6183" y="51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8" name="Google Shape;4517;p54">
              <a:extLst>
                <a:ext uri="{FF2B5EF4-FFF2-40B4-BE49-F238E27FC236}">
                  <a16:creationId xmlns:a16="http://schemas.microsoft.com/office/drawing/2014/main" id="{7D0E4920-5656-511D-9E21-FE0132438E59}"/>
                </a:ext>
              </a:extLst>
            </p:cNvPr>
            <p:cNvSpPr/>
            <p:nvPr/>
          </p:nvSpPr>
          <p:spPr>
            <a:xfrm>
              <a:off x="1850175" y="1565300"/>
              <a:ext cx="197650" cy="113400"/>
            </a:xfrm>
            <a:custGeom>
              <a:avLst/>
              <a:gdLst/>
              <a:ahLst/>
              <a:cxnLst/>
              <a:rect l="l" t="t" r="r" b="b"/>
              <a:pathLst>
                <a:path w="7906" h="4536" extrusionOk="0">
                  <a:moveTo>
                    <a:pt x="837" y="0"/>
                  </a:moveTo>
                  <a:lnTo>
                    <a:pt x="735" y="26"/>
                  </a:lnTo>
                  <a:lnTo>
                    <a:pt x="609" y="51"/>
                  </a:lnTo>
                  <a:lnTo>
                    <a:pt x="507" y="102"/>
                  </a:lnTo>
                  <a:lnTo>
                    <a:pt x="431" y="178"/>
                  </a:lnTo>
                  <a:lnTo>
                    <a:pt x="355" y="254"/>
                  </a:lnTo>
                  <a:lnTo>
                    <a:pt x="279" y="355"/>
                  </a:lnTo>
                  <a:lnTo>
                    <a:pt x="254" y="456"/>
                  </a:lnTo>
                  <a:lnTo>
                    <a:pt x="229" y="583"/>
                  </a:lnTo>
                  <a:lnTo>
                    <a:pt x="1" y="3877"/>
                  </a:lnTo>
                  <a:lnTo>
                    <a:pt x="1" y="4004"/>
                  </a:lnTo>
                  <a:lnTo>
                    <a:pt x="51" y="4130"/>
                  </a:lnTo>
                  <a:lnTo>
                    <a:pt x="102" y="4232"/>
                  </a:lnTo>
                  <a:lnTo>
                    <a:pt x="178" y="4333"/>
                  </a:lnTo>
                  <a:lnTo>
                    <a:pt x="254" y="4409"/>
                  </a:lnTo>
                  <a:lnTo>
                    <a:pt x="381" y="4485"/>
                  </a:lnTo>
                  <a:lnTo>
                    <a:pt x="482" y="4510"/>
                  </a:lnTo>
                  <a:lnTo>
                    <a:pt x="609" y="4536"/>
                  </a:lnTo>
                  <a:lnTo>
                    <a:pt x="7298" y="4536"/>
                  </a:lnTo>
                  <a:lnTo>
                    <a:pt x="7424" y="4510"/>
                  </a:lnTo>
                  <a:lnTo>
                    <a:pt x="7551" y="4485"/>
                  </a:lnTo>
                  <a:lnTo>
                    <a:pt x="7652" y="4409"/>
                  </a:lnTo>
                  <a:lnTo>
                    <a:pt x="7754" y="4333"/>
                  </a:lnTo>
                  <a:lnTo>
                    <a:pt x="7830" y="4232"/>
                  </a:lnTo>
                  <a:lnTo>
                    <a:pt x="7880" y="4130"/>
                  </a:lnTo>
                  <a:lnTo>
                    <a:pt x="7906" y="4004"/>
                  </a:lnTo>
                  <a:lnTo>
                    <a:pt x="7906" y="3877"/>
                  </a:lnTo>
                  <a:lnTo>
                    <a:pt x="7678" y="583"/>
                  </a:lnTo>
                  <a:lnTo>
                    <a:pt x="7652" y="456"/>
                  </a:lnTo>
                  <a:lnTo>
                    <a:pt x="7627" y="355"/>
                  </a:lnTo>
                  <a:lnTo>
                    <a:pt x="7576" y="254"/>
                  </a:lnTo>
                  <a:lnTo>
                    <a:pt x="7500" y="178"/>
                  </a:lnTo>
                  <a:lnTo>
                    <a:pt x="7399" y="102"/>
                  </a:lnTo>
                  <a:lnTo>
                    <a:pt x="7298" y="51"/>
                  </a:lnTo>
                  <a:lnTo>
                    <a:pt x="7196" y="26"/>
                  </a:lnTo>
                  <a:lnTo>
                    <a:pt x="7070" y="0"/>
                  </a:lnTo>
                  <a:close/>
                </a:path>
              </a:pathLst>
            </a:custGeom>
            <a:solidFill>
              <a:srgbClr val="E2A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9" name="Google Shape;4518;p54">
              <a:extLst>
                <a:ext uri="{FF2B5EF4-FFF2-40B4-BE49-F238E27FC236}">
                  <a16:creationId xmlns:a16="http://schemas.microsoft.com/office/drawing/2014/main" id="{00676C0B-4177-4105-C1AF-9EEF5B0FEEED}"/>
                </a:ext>
              </a:extLst>
            </p:cNvPr>
            <p:cNvSpPr/>
            <p:nvPr/>
          </p:nvSpPr>
          <p:spPr>
            <a:xfrm>
              <a:off x="1850175" y="1565300"/>
              <a:ext cx="47525" cy="113400"/>
            </a:xfrm>
            <a:custGeom>
              <a:avLst/>
              <a:gdLst/>
              <a:ahLst/>
              <a:cxnLst/>
              <a:rect l="l" t="t" r="r" b="b"/>
              <a:pathLst>
                <a:path w="1901" h="4536" extrusionOk="0">
                  <a:moveTo>
                    <a:pt x="837" y="0"/>
                  </a:moveTo>
                  <a:lnTo>
                    <a:pt x="735" y="26"/>
                  </a:lnTo>
                  <a:lnTo>
                    <a:pt x="609" y="51"/>
                  </a:lnTo>
                  <a:lnTo>
                    <a:pt x="507" y="102"/>
                  </a:lnTo>
                  <a:lnTo>
                    <a:pt x="431" y="178"/>
                  </a:lnTo>
                  <a:lnTo>
                    <a:pt x="355" y="254"/>
                  </a:lnTo>
                  <a:lnTo>
                    <a:pt x="279" y="355"/>
                  </a:lnTo>
                  <a:lnTo>
                    <a:pt x="254" y="456"/>
                  </a:lnTo>
                  <a:lnTo>
                    <a:pt x="229" y="583"/>
                  </a:lnTo>
                  <a:lnTo>
                    <a:pt x="1" y="3877"/>
                  </a:lnTo>
                  <a:lnTo>
                    <a:pt x="1" y="4004"/>
                  </a:lnTo>
                  <a:lnTo>
                    <a:pt x="51" y="4130"/>
                  </a:lnTo>
                  <a:lnTo>
                    <a:pt x="102" y="4232"/>
                  </a:lnTo>
                  <a:lnTo>
                    <a:pt x="178" y="4333"/>
                  </a:lnTo>
                  <a:lnTo>
                    <a:pt x="254" y="4409"/>
                  </a:lnTo>
                  <a:lnTo>
                    <a:pt x="381" y="4485"/>
                  </a:lnTo>
                  <a:lnTo>
                    <a:pt x="482" y="4510"/>
                  </a:lnTo>
                  <a:lnTo>
                    <a:pt x="609" y="4536"/>
                  </a:lnTo>
                  <a:lnTo>
                    <a:pt x="1673" y="4536"/>
                  </a:lnTo>
                  <a:lnTo>
                    <a:pt x="1546" y="4510"/>
                  </a:lnTo>
                  <a:lnTo>
                    <a:pt x="1419" y="4485"/>
                  </a:lnTo>
                  <a:lnTo>
                    <a:pt x="1318" y="4409"/>
                  </a:lnTo>
                  <a:lnTo>
                    <a:pt x="1217" y="4333"/>
                  </a:lnTo>
                  <a:lnTo>
                    <a:pt x="1141" y="4232"/>
                  </a:lnTo>
                  <a:lnTo>
                    <a:pt x="1090" y="4130"/>
                  </a:lnTo>
                  <a:lnTo>
                    <a:pt x="1065" y="4004"/>
                  </a:lnTo>
                  <a:lnTo>
                    <a:pt x="1065" y="3877"/>
                  </a:lnTo>
                  <a:lnTo>
                    <a:pt x="1293" y="583"/>
                  </a:lnTo>
                  <a:lnTo>
                    <a:pt x="1318" y="456"/>
                  </a:lnTo>
                  <a:lnTo>
                    <a:pt x="1343" y="355"/>
                  </a:lnTo>
                  <a:lnTo>
                    <a:pt x="1419" y="254"/>
                  </a:lnTo>
                  <a:lnTo>
                    <a:pt x="1470" y="178"/>
                  </a:lnTo>
                  <a:lnTo>
                    <a:pt x="1571" y="102"/>
                  </a:lnTo>
                  <a:lnTo>
                    <a:pt x="1673" y="51"/>
                  </a:lnTo>
                  <a:lnTo>
                    <a:pt x="1774" y="26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rgbClr val="E2A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4519;p54">
              <a:extLst>
                <a:ext uri="{FF2B5EF4-FFF2-40B4-BE49-F238E27FC236}">
                  <a16:creationId xmlns:a16="http://schemas.microsoft.com/office/drawing/2014/main" id="{73F9FFEE-A2FE-512E-79EC-39B16B726A9A}"/>
                </a:ext>
              </a:extLst>
            </p:cNvPr>
            <p:cNvSpPr/>
            <p:nvPr/>
          </p:nvSpPr>
          <p:spPr>
            <a:xfrm>
              <a:off x="1840675" y="1538700"/>
              <a:ext cx="216650" cy="86800"/>
            </a:xfrm>
            <a:custGeom>
              <a:avLst/>
              <a:gdLst/>
              <a:ahLst/>
              <a:cxnLst/>
              <a:rect l="l" t="t" r="r" b="b"/>
              <a:pathLst>
                <a:path w="8666" h="3472" extrusionOk="0">
                  <a:moveTo>
                    <a:pt x="558" y="0"/>
                  </a:moveTo>
                  <a:lnTo>
                    <a:pt x="457" y="25"/>
                  </a:lnTo>
                  <a:lnTo>
                    <a:pt x="381" y="76"/>
                  </a:lnTo>
                  <a:lnTo>
                    <a:pt x="305" y="127"/>
                  </a:lnTo>
                  <a:lnTo>
                    <a:pt x="254" y="177"/>
                  </a:lnTo>
                  <a:lnTo>
                    <a:pt x="203" y="253"/>
                  </a:lnTo>
                  <a:lnTo>
                    <a:pt x="178" y="355"/>
                  </a:lnTo>
                  <a:lnTo>
                    <a:pt x="152" y="431"/>
                  </a:lnTo>
                  <a:lnTo>
                    <a:pt x="0" y="2204"/>
                  </a:lnTo>
                  <a:lnTo>
                    <a:pt x="0" y="2280"/>
                  </a:lnTo>
                  <a:lnTo>
                    <a:pt x="26" y="2382"/>
                  </a:lnTo>
                  <a:lnTo>
                    <a:pt x="51" y="2458"/>
                  </a:lnTo>
                  <a:lnTo>
                    <a:pt x="102" y="2534"/>
                  </a:lnTo>
                  <a:lnTo>
                    <a:pt x="152" y="2584"/>
                  </a:lnTo>
                  <a:lnTo>
                    <a:pt x="228" y="2661"/>
                  </a:lnTo>
                  <a:lnTo>
                    <a:pt x="305" y="2686"/>
                  </a:lnTo>
                  <a:lnTo>
                    <a:pt x="381" y="2711"/>
                  </a:lnTo>
                  <a:lnTo>
                    <a:pt x="3624" y="3395"/>
                  </a:lnTo>
                  <a:lnTo>
                    <a:pt x="3978" y="3446"/>
                  </a:lnTo>
                  <a:lnTo>
                    <a:pt x="4333" y="3471"/>
                  </a:lnTo>
                  <a:lnTo>
                    <a:pt x="4688" y="3446"/>
                  </a:lnTo>
                  <a:lnTo>
                    <a:pt x="5068" y="3395"/>
                  </a:lnTo>
                  <a:lnTo>
                    <a:pt x="8286" y="2711"/>
                  </a:lnTo>
                  <a:lnTo>
                    <a:pt x="8387" y="2686"/>
                  </a:lnTo>
                  <a:lnTo>
                    <a:pt x="8463" y="2661"/>
                  </a:lnTo>
                  <a:lnTo>
                    <a:pt x="8514" y="2584"/>
                  </a:lnTo>
                  <a:lnTo>
                    <a:pt x="8590" y="2534"/>
                  </a:lnTo>
                  <a:lnTo>
                    <a:pt x="8615" y="2458"/>
                  </a:lnTo>
                  <a:lnTo>
                    <a:pt x="8666" y="2382"/>
                  </a:lnTo>
                  <a:lnTo>
                    <a:pt x="8666" y="2280"/>
                  </a:lnTo>
                  <a:lnTo>
                    <a:pt x="8666" y="2204"/>
                  </a:lnTo>
                  <a:lnTo>
                    <a:pt x="8514" y="431"/>
                  </a:lnTo>
                  <a:lnTo>
                    <a:pt x="8488" y="355"/>
                  </a:lnTo>
                  <a:lnTo>
                    <a:pt x="8463" y="253"/>
                  </a:lnTo>
                  <a:lnTo>
                    <a:pt x="8412" y="177"/>
                  </a:lnTo>
                  <a:lnTo>
                    <a:pt x="8362" y="127"/>
                  </a:lnTo>
                  <a:lnTo>
                    <a:pt x="8286" y="76"/>
                  </a:lnTo>
                  <a:lnTo>
                    <a:pt x="8210" y="25"/>
                  </a:lnTo>
                  <a:lnTo>
                    <a:pt x="8134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4520;p54">
              <a:extLst>
                <a:ext uri="{FF2B5EF4-FFF2-40B4-BE49-F238E27FC236}">
                  <a16:creationId xmlns:a16="http://schemas.microsoft.com/office/drawing/2014/main" id="{8CD4EDFA-33B1-AC91-0054-B8ADB1A32E1B}"/>
                </a:ext>
              </a:extLst>
            </p:cNvPr>
            <p:cNvSpPr/>
            <p:nvPr/>
          </p:nvSpPr>
          <p:spPr>
            <a:xfrm>
              <a:off x="1840675" y="1538700"/>
              <a:ext cx="40575" cy="70950"/>
            </a:xfrm>
            <a:custGeom>
              <a:avLst/>
              <a:gdLst/>
              <a:ahLst/>
              <a:cxnLst/>
              <a:rect l="l" t="t" r="r" b="b"/>
              <a:pathLst>
                <a:path w="1623" h="2838" extrusionOk="0">
                  <a:moveTo>
                    <a:pt x="558" y="0"/>
                  </a:moveTo>
                  <a:lnTo>
                    <a:pt x="457" y="25"/>
                  </a:lnTo>
                  <a:lnTo>
                    <a:pt x="381" y="76"/>
                  </a:lnTo>
                  <a:lnTo>
                    <a:pt x="305" y="127"/>
                  </a:lnTo>
                  <a:lnTo>
                    <a:pt x="254" y="177"/>
                  </a:lnTo>
                  <a:lnTo>
                    <a:pt x="203" y="253"/>
                  </a:lnTo>
                  <a:lnTo>
                    <a:pt x="178" y="355"/>
                  </a:lnTo>
                  <a:lnTo>
                    <a:pt x="152" y="431"/>
                  </a:lnTo>
                  <a:lnTo>
                    <a:pt x="0" y="2204"/>
                  </a:lnTo>
                  <a:lnTo>
                    <a:pt x="0" y="2280"/>
                  </a:lnTo>
                  <a:lnTo>
                    <a:pt x="26" y="2382"/>
                  </a:lnTo>
                  <a:lnTo>
                    <a:pt x="51" y="2458"/>
                  </a:lnTo>
                  <a:lnTo>
                    <a:pt x="102" y="2534"/>
                  </a:lnTo>
                  <a:lnTo>
                    <a:pt x="152" y="2584"/>
                  </a:lnTo>
                  <a:lnTo>
                    <a:pt x="228" y="2661"/>
                  </a:lnTo>
                  <a:lnTo>
                    <a:pt x="305" y="2686"/>
                  </a:lnTo>
                  <a:lnTo>
                    <a:pt x="381" y="2711"/>
                  </a:lnTo>
                  <a:lnTo>
                    <a:pt x="989" y="2838"/>
                  </a:lnTo>
                  <a:lnTo>
                    <a:pt x="1217" y="431"/>
                  </a:lnTo>
                  <a:lnTo>
                    <a:pt x="1242" y="355"/>
                  </a:lnTo>
                  <a:lnTo>
                    <a:pt x="1267" y="253"/>
                  </a:lnTo>
                  <a:lnTo>
                    <a:pt x="1318" y="177"/>
                  </a:lnTo>
                  <a:lnTo>
                    <a:pt x="1369" y="127"/>
                  </a:lnTo>
                  <a:lnTo>
                    <a:pt x="1445" y="76"/>
                  </a:lnTo>
                  <a:lnTo>
                    <a:pt x="1521" y="25"/>
                  </a:lnTo>
                  <a:lnTo>
                    <a:pt x="1622" y="0"/>
                  </a:lnTo>
                  <a:close/>
                </a:path>
              </a:pathLst>
            </a:custGeom>
            <a:solidFill>
              <a:srgbClr val="E2A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4521;p54">
              <a:extLst>
                <a:ext uri="{FF2B5EF4-FFF2-40B4-BE49-F238E27FC236}">
                  <a16:creationId xmlns:a16="http://schemas.microsoft.com/office/drawing/2014/main" id="{6791F2D8-E901-6A9F-0156-BF8889D96587}"/>
                </a:ext>
              </a:extLst>
            </p:cNvPr>
            <p:cNvSpPr/>
            <p:nvPr/>
          </p:nvSpPr>
          <p:spPr>
            <a:xfrm>
              <a:off x="1849550" y="1365775"/>
              <a:ext cx="199550" cy="101375"/>
            </a:xfrm>
            <a:custGeom>
              <a:avLst/>
              <a:gdLst/>
              <a:ahLst/>
              <a:cxnLst/>
              <a:rect l="l" t="t" r="r" b="b"/>
              <a:pathLst>
                <a:path w="7982" h="4055" extrusionOk="0">
                  <a:moveTo>
                    <a:pt x="3978" y="0"/>
                  </a:moveTo>
                  <a:lnTo>
                    <a:pt x="3598" y="26"/>
                  </a:lnTo>
                  <a:lnTo>
                    <a:pt x="3243" y="76"/>
                  </a:lnTo>
                  <a:lnTo>
                    <a:pt x="2889" y="152"/>
                  </a:lnTo>
                  <a:lnTo>
                    <a:pt x="2534" y="279"/>
                  </a:lnTo>
                  <a:lnTo>
                    <a:pt x="2179" y="431"/>
                  </a:lnTo>
                  <a:lnTo>
                    <a:pt x="1875" y="608"/>
                  </a:lnTo>
                  <a:lnTo>
                    <a:pt x="1571" y="811"/>
                  </a:lnTo>
                  <a:lnTo>
                    <a:pt x="1267" y="1064"/>
                  </a:lnTo>
                  <a:lnTo>
                    <a:pt x="1014" y="1318"/>
                  </a:lnTo>
                  <a:lnTo>
                    <a:pt x="786" y="1622"/>
                  </a:lnTo>
                  <a:lnTo>
                    <a:pt x="558" y="1926"/>
                  </a:lnTo>
                  <a:lnTo>
                    <a:pt x="380" y="2255"/>
                  </a:lnTo>
                  <a:lnTo>
                    <a:pt x="254" y="2585"/>
                  </a:lnTo>
                  <a:lnTo>
                    <a:pt x="127" y="2939"/>
                  </a:lnTo>
                  <a:lnTo>
                    <a:pt x="51" y="3294"/>
                  </a:lnTo>
                  <a:lnTo>
                    <a:pt x="0" y="3674"/>
                  </a:lnTo>
                  <a:lnTo>
                    <a:pt x="0" y="3775"/>
                  </a:lnTo>
                  <a:lnTo>
                    <a:pt x="51" y="3851"/>
                  </a:lnTo>
                  <a:lnTo>
                    <a:pt x="127" y="3927"/>
                  </a:lnTo>
                  <a:lnTo>
                    <a:pt x="228" y="3953"/>
                  </a:lnTo>
                  <a:lnTo>
                    <a:pt x="330" y="3953"/>
                  </a:lnTo>
                  <a:lnTo>
                    <a:pt x="431" y="3902"/>
                  </a:lnTo>
                  <a:lnTo>
                    <a:pt x="482" y="3826"/>
                  </a:lnTo>
                  <a:lnTo>
                    <a:pt x="507" y="3725"/>
                  </a:lnTo>
                  <a:lnTo>
                    <a:pt x="558" y="3395"/>
                  </a:lnTo>
                  <a:lnTo>
                    <a:pt x="634" y="3066"/>
                  </a:lnTo>
                  <a:lnTo>
                    <a:pt x="735" y="2762"/>
                  </a:lnTo>
                  <a:lnTo>
                    <a:pt x="862" y="2483"/>
                  </a:lnTo>
                  <a:lnTo>
                    <a:pt x="1014" y="2204"/>
                  </a:lnTo>
                  <a:lnTo>
                    <a:pt x="1191" y="1926"/>
                  </a:lnTo>
                  <a:lnTo>
                    <a:pt x="1394" y="1672"/>
                  </a:lnTo>
                  <a:lnTo>
                    <a:pt x="1622" y="1444"/>
                  </a:lnTo>
                  <a:lnTo>
                    <a:pt x="1875" y="1242"/>
                  </a:lnTo>
                  <a:lnTo>
                    <a:pt x="2154" y="1039"/>
                  </a:lnTo>
                  <a:lnTo>
                    <a:pt x="2433" y="887"/>
                  </a:lnTo>
                  <a:lnTo>
                    <a:pt x="2711" y="760"/>
                  </a:lnTo>
                  <a:lnTo>
                    <a:pt x="3015" y="659"/>
                  </a:lnTo>
                  <a:lnTo>
                    <a:pt x="3345" y="583"/>
                  </a:lnTo>
                  <a:lnTo>
                    <a:pt x="3649" y="532"/>
                  </a:lnTo>
                  <a:lnTo>
                    <a:pt x="4307" y="532"/>
                  </a:lnTo>
                  <a:lnTo>
                    <a:pt x="4637" y="583"/>
                  </a:lnTo>
                  <a:lnTo>
                    <a:pt x="4941" y="659"/>
                  </a:lnTo>
                  <a:lnTo>
                    <a:pt x="5245" y="760"/>
                  </a:lnTo>
                  <a:lnTo>
                    <a:pt x="5549" y="887"/>
                  </a:lnTo>
                  <a:lnTo>
                    <a:pt x="5828" y="1039"/>
                  </a:lnTo>
                  <a:lnTo>
                    <a:pt x="6081" y="1242"/>
                  </a:lnTo>
                  <a:lnTo>
                    <a:pt x="6334" y="1444"/>
                  </a:lnTo>
                  <a:lnTo>
                    <a:pt x="6562" y="1672"/>
                  </a:lnTo>
                  <a:lnTo>
                    <a:pt x="6765" y="1926"/>
                  </a:lnTo>
                  <a:lnTo>
                    <a:pt x="6942" y="2204"/>
                  </a:lnTo>
                  <a:lnTo>
                    <a:pt x="7120" y="2483"/>
                  </a:lnTo>
                  <a:lnTo>
                    <a:pt x="7247" y="2762"/>
                  </a:lnTo>
                  <a:lnTo>
                    <a:pt x="7323" y="3066"/>
                  </a:lnTo>
                  <a:lnTo>
                    <a:pt x="7399" y="3395"/>
                  </a:lnTo>
                  <a:lnTo>
                    <a:pt x="7449" y="3725"/>
                  </a:lnTo>
                  <a:lnTo>
                    <a:pt x="7449" y="3826"/>
                  </a:lnTo>
                  <a:lnTo>
                    <a:pt x="7475" y="3927"/>
                  </a:lnTo>
                  <a:lnTo>
                    <a:pt x="7551" y="4003"/>
                  </a:lnTo>
                  <a:lnTo>
                    <a:pt x="7627" y="4054"/>
                  </a:lnTo>
                  <a:lnTo>
                    <a:pt x="7728" y="4054"/>
                  </a:lnTo>
                  <a:lnTo>
                    <a:pt x="7829" y="4029"/>
                  </a:lnTo>
                  <a:lnTo>
                    <a:pt x="7905" y="3978"/>
                  </a:lnTo>
                  <a:lnTo>
                    <a:pt x="7956" y="3877"/>
                  </a:lnTo>
                  <a:lnTo>
                    <a:pt x="7981" y="3775"/>
                  </a:lnTo>
                  <a:lnTo>
                    <a:pt x="7956" y="3674"/>
                  </a:lnTo>
                  <a:lnTo>
                    <a:pt x="7931" y="3294"/>
                  </a:lnTo>
                  <a:lnTo>
                    <a:pt x="7829" y="2939"/>
                  </a:lnTo>
                  <a:lnTo>
                    <a:pt x="7728" y="2585"/>
                  </a:lnTo>
                  <a:lnTo>
                    <a:pt x="7576" y="2255"/>
                  </a:lnTo>
                  <a:lnTo>
                    <a:pt x="7399" y="1926"/>
                  </a:lnTo>
                  <a:lnTo>
                    <a:pt x="7196" y="1622"/>
                  </a:lnTo>
                  <a:lnTo>
                    <a:pt x="6968" y="1318"/>
                  </a:lnTo>
                  <a:lnTo>
                    <a:pt x="6689" y="1064"/>
                  </a:lnTo>
                  <a:lnTo>
                    <a:pt x="6410" y="811"/>
                  </a:lnTo>
                  <a:lnTo>
                    <a:pt x="6106" y="608"/>
                  </a:lnTo>
                  <a:lnTo>
                    <a:pt x="5777" y="431"/>
                  </a:lnTo>
                  <a:lnTo>
                    <a:pt x="5448" y="279"/>
                  </a:lnTo>
                  <a:lnTo>
                    <a:pt x="5093" y="152"/>
                  </a:lnTo>
                  <a:lnTo>
                    <a:pt x="4738" y="76"/>
                  </a:lnTo>
                  <a:lnTo>
                    <a:pt x="4358" y="26"/>
                  </a:lnTo>
                  <a:lnTo>
                    <a:pt x="3978" y="0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3" name="Google Shape;4522;p54">
            <a:extLst>
              <a:ext uri="{FF2B5EF4-FFF2-40B4-BE49-F238E27FC236}">
                <a16:creationId xmlns:a16="http://schemas.microsoft.com/office/drawing/2014/main" id="{19E27926-1248-DFED-AB6E-52FB936D505B}"/>
              </a:ext>
            </a:extLst>
          </p:cNvPr>
          <p:cNvGrpSpPr/>
          <p:nvPr/>
        </p:nvGrpSpPr>
        <p:grpSpPr>
          <a:xfrm>
            <a:off x="8463528" y="2711783"/>
            <a:ext cx="453642" cy="548624"/>
            <a:chOff x="2508925" y="1277100"/>
            <a:chExt cx="369325" cy="444050"/>
          </a:xfrm>
        </p:grpSpPr>
        <p:sp>
          <p:nvSpPr>
            <p:cNvPr id="24" name="Google Shape;4523;p54">
              <a:extLst>
                <a:ext uri="{FF2B5EF4-FFF2-40B4-BE49-F238E27FC236}">
                  <a16:creationId xmlns:a16="http://schemas.microsoft.com/office/drawing/2014/main" id="{4806A6A6-62AE-A303-808E-8AF29FCD6329}"/>
                </a:ext>
              </a:extLst>
            </p:cNvPr>
            <p:cNvSpPr/>
            <p:nvPr/>
          </p:nvSpPr>
          <p:spPr>
            <a:xfrm>
              <a:off x="2550750" y="1660300"/>
              <a:ext cx="288225" cy="34225"/>
            </a:xfrm>
            <a:custGeom>
              <a:avLst/>
              <a:gdLst/>
              <a:ahLst/>
              <a:cxnLst/>
              <a:rect l="l" t="t" r="r" b="b"/>
              <a:pathLst>
                <a:path w="11529" h="1369" extrusionOk="0">
                  <a:moveTo>
                    <a:pt x="684" y="1"/>
                  </a:moveTo>
                  <a:lnTo>
                    <a:pt x="532" y="26"/>
                  </a:lnTo>
                  <a:lnTo>
                    <a:pt x="406" y="51"/>
                  </a:lnTo>
                  <a:lnTo>
                    <a:pt x="304" y="127"/>
                  </a:lnTo>
                  <a:lnTo>
                    <a:pt x="203" y="204"/>
                  </a:lnTo>
                  <a:lnTo>
                    <a:pt x="102" y="305"/>
                  </a:lnTo>
                  <a:lnTo>
                    <a:pt x="51" y="432"/>
                  </a:lnTo>
                  <a:lnTo>
                    <a:pt x="0" y="558"/>
                  </a:lnTo>
                  <a:lnTo>
                    <a:pt x="0" y="685"/>
                  </a:lnTo>
                  <a:lnTo>
                    <a:pt x="0" y="837"/>
                  </a:lnTo>
                  <a:lnTo>
                    <a:pt x="51" y="964"/>
                  </a:lnTo>
                  <a:lnTo>
                    <a:pt x="102" y="1065"/>
                  </a:lnTo>
                  <a:lnTo>
                    <a:pt x="203" y="1166"/>
                  </a:lnTo>
                  <a:lnTo>
                    <a:pt x="304" y="1268"/>
                  </a:lnTo>
                  <a:lnTo>
                    <a:pt x="406" y="1318"/>
                  </a:lnTo>
                  <a:lnTo>
                    <a:pt x="532" y="1369"/>
                  </a:lnTo>
                  <a:lnTo>
                    <a:pt x="11528" y="1369"/>
                  </a:lnTo>
                  <a:lnTo>
                    <a:pt x="11528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4524;p54">
              <a:extLst>
                <a:ext uri="{FF2B5EF4-FFF2-40B4-BE49-F238E27FC236}">
                  <a16:creationId xmlns:a16="http://schemas.microsoft.com/office/drawing/2014/main" id="{D1205A87-61CE-BC8B-3401-6825D79FB433}"/>
                </a:ext>
              </a:extLst>
            </p:cNvPr>
            <p:cNvSpPr/>
            <p:nvPr/>
          </p:nvSpPr>
          <p:spPr>
            <a:xfrm>
              <a:off x="2550750" y="1660300"/>
              <a:ext cx="43725" cy="34225"/>
            </a:xfrm>
            <a:custGeom>
              <a:avLst/>
              <a:gdLst/>
              <a:ahLst/>
              <a:cxnLst/>
              <a:rect l="l" t="t" r="r" b="b"/>
              <a:pathLst>
                <a:path w="1749" h="1369" extrusionOk="0">
                  <a:moveTo>
                    <a:pt x="684" y="1"/>
                  </a:moveTo>
                  <a:lnTo>
                    <a:pt x="532" y="26"/>
                  </a:lnTo>
                  <a:lnTo>
                    <a:pt x="406" y="51"/>
                  </a:lnTo>
                  <a:lnTo>
                    <a:pt x="304" y="127"/>
                  </a:lnTo>
                  <a:lnTo>
                    <a:pt x="203" y="204"/>
                  </a:lnTo>
                  <a:lnTo>
                    <a:pt x="102" y="305"/>
                  </a:lnTo>
                  <a:lnTo>
                    <a:pt x="51" y="432"/>
                  </a:lnTo>
                  <a:lnTo>
                    <a:pt x="0" y="558"/>
                  </a:lnTo>
                  <a:lnTo>
                    <a:pt x="0" y="685"/>
                  </a:lnTo>
                  <a:lnTo>
                    <a:pt x="0" y="837"/>
                  </a:lnTo>
                  <a:lnTo>
                    <a:pt x="51" y="964"/>
                  </a:lnTo>
                  <a:lnTo>
                    <a:pt x="102" y="1065"/>
                  </a:lnTo>
                  <a:lnTo>
                    <a:pt x="203" y="1166"/>
                  </a:lnTo>
                  <a:lnTo>
                    <a:pt x="304" y="1268"/>
                  </a:lnTo>
                  <a:lnTo>
                    <a:pt x="406" y="1318"/>
                  </a:lnTo>
                  <a:lnTo>
                    <a:pt x="532" y="1369"/>
                  </a:lnTo>
                  <a:lnTo>
                    <a:pt x="1622" y="1369"/>
                  </a:lnTo>
                  <a:lnTo>
                    <a:pt x="1495" y="1318"/>
                  </a:lnTo>
                  <a:lnTo>
                    <a:pt x="1368" y="1268"/>
                  </a:lnTo>
                  <a:lnTo>
                    <a:pt x="1267" y="1166"/>
                  </a:lnTo>
                  <a:lnTo>
                    <a:pt x="1191" y="1065"/>
                  </a:lnTo>
                  <a:lnTo>
                    <a:pt x="1115" y="964"/>
                  </a:lnTo>
                  <a:lnTo>
                    <a:pt x="1090" y="837"/>
                  </a:lnTo>
                  <a:lnTo>
                    <a:pt x="1064" y="685"/>
                  </a:lnTo>
                  <a:lnTo>
                    <a:pt x="1090" y="558"/>
                  </a:lnTo>
                  <a:lnTo>
                    <a:pt x="1115" y="432"/>
                  </a:lnTo>
                  <a:lnTo>
                    <a:pt x="1191" y="305"/>
                  </a:lnTo>
                  <a:lnTo>
                    <a:pt x="1267" y="204"/>
                  </a:lnTo>
                  <a:lnTo>
                    <a:pt x="1368" y="127"/>
                  </a:lnTo>
                  <a:lnTo>
                    <a:pt x="1495" y="51"/>
                  </a:lnTo>
                  <a:lnTo>
                    <a:pt x="1622" y="26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EAD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4525;p54">
              <a:extLst>
                <a:ext uri="{FF2B5EF4-FFF2-40B4-BE49-F238E27FC236}">
                  <a16:creationId xmlns:a16="http://schemas.microsoft.com/office/drawing/2014/main" id="{BC7C2618-9042-4290-ABEC-02487FE21E07}"/>
                </a:ext>
              </a:extLst>
            </p:cNvPr>
            <p:cNvSpPr/>
            <p:nvPr/>
          </p:nvSpPr>
          <p:spPr>
            <a:xfrm>
              <a:off x="2799050" y="1311925"/>
              <a:ext cx="79200" cy="88700"/>
            </a:xfrm>
            <a:custGeom>
              <a:avLst/>
              <a:gdLst/>
              <a:ahLst/>
              <a:cxnLst/>
              <a:rect l="l" t="t" r="r" b="b"/>
              <a:pathLst>
                <a:path w="3168" h="3548" extrusionOk="0">
                  <a:moveTo>
                    <a:pt x="482" y="1"/>
                  </a:moveTo>
                  <a:lnTo>
                    <a:pt x="380" y="26"/>
                  </a:lnTo>
                  <a:lnTo>
                    <a:pt x="304" y="51"/>
                  </a:lnTo>
                  <a:lnTo>
                    <a:pt x="228" y="102"/>
                  </a:lnTo>
                  <a:lnTo>
                    <a:pt x="152" y="153"/>
                  </a:lnTo>
                  <a:lnTo>
                    <a:pt x="102" y="229"/>
                  </a:lnTo>
                  <a:lnTo>
                    <a:pt x="51" y="305"/>
                  </a:lnTo>
                  <a:lnTo>
                    <a:pt x="26" y="381"/>
                  </a:lnTo>
                  <a:lnTo>
                    <a:pt x="0" y="482"/>
                  </a:lnTo>
                  <a:lnTo>
                    <a:pt x="0" y="3092"/>
                  </a:lnTo>
                  <a:lnTo>
                    <a:pt x="26" y="3193"/>
                  </a:lnTo>
                  <a:lnTo>
                    <a:pt x="51" y="3269"/>
                  </a:lnTo>
                  <a:lnTo>
                    <a:pt x="102" y="3345"/>
                  </a:lnTo>
                  <a:lnTo>
                    <a:pt x="152" y="3421"/>
                  </a:lnTo>
                  <a:lnTo>
                    <a:pt x="228" y="3472"/>
                  </a:lnTo>
                  <a:lnTo>
                    <a:pt x="304" y="3522"/>
                  </a:lnTo>
                  <a:lnTo>
                    <a:pt x="380" y="3548"/>
                  </a:lnTo>
                  <a:lnTo>
                    <a:pt x="2787" y="3548"/>
                  </a:lnTo>
                  <a:lnTo>
                    <a:pt x="2889" y="3522"/>
                  </a:lnTo>
                  <a:lnTo>
                    <a:pt x="2965" y="3472"/>
                  </a:lnTo>
                  <a:lnTo>
                    <a:pt x="3041" y="3421"/>
                  </a:lnTo>
                  <a:lnTo>
                    <a:pt x="3091" y="3345"/>
                  </a:lnTo>
                  <a:lnTo>
                    <a:pt x="3142" y="3269"/>
                  </a:lnTo>
                  <a:lnTo>
                    <a:pt x="3167" y="3193"/>
                  </a:lnTo>
                  <a:lnTo>
                    <a:pt x="3167" y="3092"/>
                  </a:lnTo>
                  <a:lnTo>
                    <a:pt x="3167" y="482"/>
                  </a:lnTo>
                  <a:lnTo>
                    <a:pt x="3167" y="381"/>
                  </a:lnTo>
                  <a:lnTo>
                    <a:pt x="3142" y="305"/>
                  </a:lnTo>
                  <a:lnTo>
                    <a:pt x="3091" y="229"/>
                  </a:lnTo>
                  <a:lnTo>
                    <a:pt x="3041" y="153"/>
                  </a:lnTo>
                  <a:lnTo>
                    <a:pt x="2965" y="102"/>
                  </a:lnTo>
                  <a:lnTo>
                    <a:pt x="2889" y="51"/>
                  </a:lnTo>
                  <a:lnTo>
                    <a:pt x="2787" y="26"/>
                  </a:lnTo>
                  <a:lnTo>
                    <a:pt x="2711" y="1"/>
                  </a:lnTo>
                  <a:close/>
                </a:path>
              </a:pathLst>
            </a:custGeom>
            <a:solidFill>
              <a:srgbClr val="6AB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4526;p54">
              <a:extLst>
                <a:ext uri="{FF2B5EF4-FFF2-40B4-BE49-F238E27FC236}">
                  <a16:creationId xmlns:a16="http://schemas.microsoft.com/office/drawing/2014/main" id="{CEED9F39-B4D8-D951-8345-074EF65D99B2}"/>
                </a:ext>
              </a:extLst>
            </p:cNvPr>
            <p:cNvSpPr/>
            <p:nvPr/>
          </p:nvSpPr>
          <p:spPr>
            <a:xfrm>
              <a:off x="2799050" y="1424675"/>
              <a:ext cx="79200" cy="88700"/>
            </a:xfrm>
            <a:custGeom>
              <a:avLst/>
              <a:gdLst/>
              <a:ahLst/>
              <a:cxnLst/>
              <a:rect l="l" t="t" r="r" b="b"/>
              <a:pathLst>
                <a:path w="3168" h="3548" extrusionOk="0">
                  <a:moveTo>
                    <a:pt x="482" y="0"/>
                  </a:moveTo>
                  <a:lnTo>
                    <a:pt x="380" y="26"/>
                  </a:lnTo>
                  <a:lnTo>
                    <a:pt x="304" y="51"/>
                  </a:lnTo>
                  <a:lnTo>
                    <a:pt x="228" y="102"/>
                  </a:lnTo>
                  <a:lnTo>
                    <a:pt x="152" y="153"/>
                  </a:lnTo>
                  <a:lnTo>
                    <a:pt x="102" y="229"/>
                  </a:lnTo>
                  <a:lnTo>
                    <a:pt x="51" y="305"/>
                  </a:lnTo>
                  <a:lnTo>
                    <a:pt x="26" y="381"/>
                  </a:lnTo>
                  <a:lnTo>
                    <a:pt x="0" y="482"/>
                  </a:lnTo>
                  <a:lnTo>
                    <a:pt x="0" y="3092"/>
                  </a:lnTo>
                  <a:lnTo>
                    <a:pt x="26" y="3168"/>
                  </a:lnTo>
                  <a:lnTo>
                    <a:pt x="51" y="3269"/>
                  </a:lnTo>
                  <a:lnTo>
                    <a:pt x="102" y="3345"/>
                  </a:lnTo>
                  <a:lnTo>
                    <a:pt x="152" y="3421"/>
                  </a:lnTo>
                  <a:lnTo>
                    <a:pt x="228" y="3472"/>
                  </a:lnTo>
                  <a:lnTo>
                    <a:pt x="304" y="3522"/>
                  </a:lnTo>
                  <a:lnTo>
                    <a:pt x="380" y="3548"/>
                  </a:lnTo>
                  <a:lnTo>
                    <a:pt x="2787" y="3548"/>
                  </a:lnTo>
                  <a:lnTo>
                    <a:pt x="2889" y="3522"/>
                  </a:lnTo>
                  <a:lnTo>
                    <a:pt x="2965" y="3472"/>
                  </a:lnTo>
                  <a:lnTo>
                    <a:pt x="3041" y="3421"/>
                  </a:lnTo>
                  <a:lnTo>
                    <a:pt x="3091" y="3345"/>
                  </a:lnTo>
                  <a:lnTo>
                    <a:pt x="3142" y="3269"/>
                  </a:lnTo>
                  <a:lnTo>
                    <a:pt x="3167" y="3168"/>
                  </a:lnTo>
                  <a:lnTo>
                    <a:pt x="3167" y="3092"/>
                  </a:lnTo>
                  <a:lnTo>
                    <a:pt x="3167" y="482"/>
                  </a:lnTo>
                  <a:lnTo>
                    <a:pt x="3167" y="381"/>
                  </a:lnTo>
                  <a:lnTo>
                    <a:pt x="3142" y="305"/>
                  </a:lnTo>
                  <a:lnTo>
                    <a:pt x="3091" y="229"/>
                  </a:lnTo>
                  <a:lnTo>
                    <a:pt x="3041" y="153"/>
                  </a:lnTo>
                  <a:lnTo>
                    <a:pt x="2965" y="102"/>
                  </a:lnTo>
                  <a:lnTo>
                    <a:pt x="2889" y="51"/>
                  </a:lnTo>
                  <a:lnTo>
                    <a:pt x="2787" y="26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rgbClr val="FF8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4527;p54">
              <a:extLst>
                <a:ext uri="{FF2B5EF4-FFF2-40B4-BE49-F238E27FC236}">
                  <a16:creationId xmlns:a16="http://schemas.microsoft.com/office/drawing/2014/main" id="{58548EBE-561C-1113-B629-6218DF7601B7}"/>
                </a:ext>
              </a:extLst>
            </p:cNvPr>
            <p:cNvSpPr/>
            <p:nvPr/>
          </p:nvSpPr>
          <p:spPr>
            <a:xfrm>
              <a:off x="2524150" y="1277100"/>
              <a:ext cx="323700" cy="444050"/>
            </a:xfrm>
            <a:custGeom>
              <a:avLst/>
              <a:gdLst/>
              <a:ahLst/>
              <a:cxnLst/>
              <a:rect l="l" t="t" r="r" b="b"/>
              <a:pathLst>
                <a:path w="12948" h="17762" extrusionOk="0">
                  <a:moveTo>
                    <a:pt x="1444" y="0"/>
                  </a:moveTo>
                  <a:lnTo>
                    <a:pt x="1292" y="25"/>
                  </a:lnTo>
                  <a:lnTo>
                    <a:pt x="1140" y="76"/>
                  </a:lnTo>
                  <a:lnTo>
                    <a:pt x="988" y="127"/>
                  </a:lnTo>
                  <a:lnTo>
                    <a:pt x="836" y="203"/>
                  </a:lnTo>
                  <a:lnTo>
                    <a:pt x="709" y="279"/>
                  </a:lnTo>
                  <a:lnTo>
                    <a:pt x="481" y="481"/>
                  </a:lnTo>
                  <a:lnTo>
                    <a:pt x="279" y="709"/>
                  </a:lnTo>
                  <a:lnTo>
                    <a:pt x="177" y="861"/>
                  </a:lnTo>
                  <a:lnTo>
                    <a:pt x="127" y="988"/>
                  </a:lnTo>
                  <a:lnTo>
                    <a:pt x="76" y="1140"/>
                  </a:lnTo>
                  <a:lnTo>
                    <a:pt x="25" y="1292"/>
                  </a:lnTo>
                  <a:lnTo>
                    <a:pt x="0" y="1470"/>
                  </a:lnTo>
                  <a:lnTo>
                    <a:pt x="0" y="1622"/>
                  </a:lnTo>
                  <a:lnTo>
                    <a:pt x="0" y="16140"/>
                  </a:lnTo>
                  <a:lnTo>
                    <a:pt x="0" y="16317"/>
                  </a:lnTo>
                  <a:lnTo>
                    <a:pt x="25" y="16469"/>
                  </a:lnTo>
                  <a:lnTo>
                    <a:pt x="76" y="16621"/>
                  </a:lnTo>
                  <a:lnTo>
                    <a:pt x="127" y="16773"/>
                  </a:lnTo>
                  <a:lnTo>
                    <a:pt x="177" y="16925"/>
                  </a:lnTo>
                  <a:lnTo>
                    <a:pt x="279" y="17052"/>
                  </a:lnTo>
                  <a:lnTo>
                    <a:pt x="481" y="17305"/>
                  </a:lnTo>
                  <a:lnTo>
                    <a:pt x="709" y="17482"/>
                  </a:lnTo>
                  <a:lnTo>
                    <a:pt x="836" y="17584"/>
                  </a:lnTo>
                  <a:lnTo>
                    <a:pt x="988" y="17634"/>
                  </a:lnTo>
                  <a:lnTo>
                    <a:pt x="1140" y="17685"/>
                  </a:lnTo>
                  <a:lnTo>
                    <a:pt x="1292" y="17736"/>
                  </a:lnTo>
                  <a:lnTo>
                    <a:pt x="1444" y="17761"/>
                  </a:lnTo>
                  <a:lnTo>
                    <a:pt x="12516" y="17761"/>
                  </a:lnTo>
                  <a:lnTo>
                    <a:pt x="12618" y="17736"/>
                  </a:lnTo>
                  <a:lnTo>
                    <a:pt x="12719" y="17685"/>
                  </a:lnTo>
                  <a:lnTo>
                    <a:pt x="12795" y="17609"/>
                  </a:lnTo>
                  <a:lnTo>
                    <a:pt x="12846" y="17533"/>
                  </a:lnTo>
                  <a:lnTo>
                    <a:pt x="12897" y="17457"/>
                  </a:lnTo>
                  <a:lnTo>
                    <a:pt x="12922" y="17356"/>
                  </a:lnTo>
                  <a:lnTo>
                    <a:pt x="12947" y="17229"/>
                  </a:lnTo>
                  <a:lnTo>
                    <a:pt x="12922" y="17128"/>
                  </a:lnTo>
                  <a:lnTo>
                    <a:pt x="12897" y="17026"/>
                  </a:lnTo>
                  <a:lnTo>
                    <a:pt x="12846" y="16950"/>
                  </a:lnTo>
                  <a:lnTo>
                    <a:pt x="12795" y="16874"/>
                  </a:lnTo>
                  <a:lnTo>
                    <a:pt x="12719" y="16798"/>
                  </a:lnTo>
                  <a:lnTo>
                    <a:pt x="12618" y="16748"/>
                  </a:lnTo>
                  <a:lnTo>
                    <a:pt x="12516" y="16722"/>
                  </a:lnTo>
                  <a:lnTo>
                    <a:pt x="12415" y="16697"/>
                  </a:lnTo>
                  <a:lnTo>
                    <a:pt x="1596" y="16697"/>
                  </a:lnTo>
                  <a:lnTo>
                    <a:pt x="1470" y="16646"/>
                  </a:lnTo>
                  <a:lnTo>
                    <a:pt x="1343" y="16596"/>
                  </a:lnTo>
                  <a:lnTo>
                    <a:pt x="1242" y="16494"/>
                  </a:lnTo>
                  <a:lnTo>
                    <a:pt x="1166" y="16393"/>
                  </a:lnTo>
                  <a:lnTo>
                    <a:pt x="1115" y="16266"/>
                  </a:lnTo>
                  <a:lnTo>
                    <a:pt x="1064" y="16140"/>
                  </a:lnTo>
                  <a:lnTo>
                    <a:pt x="1064" y="15988"/>
                  </a:lnTo>
                  <a:lnTo>
                    <a:pt x="1064" y="15861"/>
                  </a:lnTo>
                  <a:lnTo>
                    <a:pt x="1115" y="15734"/>
                  </a:lnTo>
                  <a:lnTo>
                    <a:pt x="1191" y="15633"/>
                  </a:lnTo>
                  <a:lnTo>
                    <a:pt x="1267" y="15532"/>
                  </a:lnTo>
                  <a:lnTo>
                    <a:pt x="1368" y="15455"/>
                  </a:lnTo>
                  <a:lnTo>
                    <a:pt x="1495" y="15379"/>
                  </a:lnTo>
                  <a:lnTo>
                    <a:pt x="1622" y="15354"/>
                  </a:lnTo>
                  <a:lnTo>
                    <a:pt x="1748" y="15329"/>
                  </a:lnTo>
                  <a:lnTo>
                    <a:pt x="12516" y="15329"/>
                  </a:lnTo>
                  <a:lnTo>
                    <a:pt x="12618" y="15303"/>
                  </a:lnTo>
                  <a:lnTo>
                    <a:pt x="12719" y="15253"/>
                  </a:lnTo>
                  <a:lnTo>
                    <a:pt x="12795" y="15177"/>
                  </a:lnTo>
                  <a:lnTo>
                    <a:pt x="12846" y="15101"/>
                  </a:lnTo>
                  <a:lnTo>
                    <a:pt x="12897" y="15025"/>
                  </a:lnTo>
                  <a:lnTo>
                    <a:pt x="12922" y="14923"/>
                  </a:lnTo>
                  <a:lnTo>
                    <a:pt x="12947" y="14797"/>
                  </a:lnTo>
                  <a:lnTo>
                    <a:pt x="12947" y="532"/>
                  </a:lnTo>
                  <a:lnTo>
                    <a:pt x="12922" y="431"/>
                  </a:lnTo>
                  <a:lnTo>
                    <a:pt x="12897" y="329"/>
                  </a:lnTo>
                  <a:lnTo>
                    <a:pt x="12846" y="228"/>
                  </a:lnTo>
                  <a:lnTo>
                    <a:pt x="12795" y="152"/>
                  </a:lnTo>
                  <a:lnTo>
                    <a:pt x="12719" y="101"/>
                  </a:lnTo>
                  <a:lnTo>
                    <a:pt x="12618" y="51"/>
                  </a:lnTo>
                  <a:lnTo>
                    <a:pt x="12516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4528;p54">
              <a:extLst>
                <a:ext uri="{FF2B5EF4-FFF2-40B4-BE49-F238E27FC236}">
                  <a16:creationId xmlns:a16="http://schemas.microsoft.com/office/drawing/2014/main" id="{57063DF7-9FEC-BB27-B8DB-3E88F289DE35}"/>
                </a:ext>
              </a:extLst>
            </p:cNvPr>
            <p:cNvSpPr/>
            <p:nvPr/>
          </p:nvSpPr>
          <p:spPr>
            <a:xfrm>
              <a:off x="2524150" y="1277100"/>
              <a:ext cx="323700" cy="444050"/>
            </a:xfrm>
            <a:custGeom>
              <a:avLst/>
              <a:gdLst/>
              <a:ahLst/>
              <a:cxnLst/>
              <a:rect l="l" t="t" r="r" b="b"/>
              <a:pathLst>
                <a:path w="12948" h="17762" extrusionOk="0">
                  <a:moveTo>
                    <a:pt x="1444" y="0"/>
                  </a:moveTo>
                  <a:lnTo>
                    <a:pt x="1292" y="25"/>
                  </a:lnTo>
                  <a:lnTo>
                    <a:pt x="1140" y="76"/>
                  </a:lnTo>
                  <a:lnTo>
                    <a:pt x="988" y="127"/>
                  </a:lnTo>
                  <a:lnTo>
                    <a:pt x="836" y="203"/>
                  </a:lnTo>
                  <a:lnTo>
                    <a:pt x="709" y="279"/>
                  </a:lnTo>
                  <a:lnTo>
                    <a:pt x="481" y="481"/>
                  </a:lnTo>
                  <a:lnTo>
                    <a:pt x="279" y="709"/>
                  </a:lnTo>
                  <a:lnTo>
                    <a:pt x="177" y="861"/>
                  </a:lnTo>
                  <a:lnTo>
                    <a:pt x="127" y="988"/>
                  </a:lnTo>
                  <a:lnTo>
                    <a:pt x="76" y="1140"/>
                  </a:lnTo>
                  <a:lnTo>
                    <a:pt x="25" y="1292"/>
                  </a:lnTo>
                  <a:lnTo>
                    <a:pt x="0" y="1470"/>
                  </a:lnTo>
                  <a:lnTo>
                    <a:pt x="0" y="1622"/>
                  </a:lnTo>
                  <a:lnTo>
                    <a:pt x="0" y="16140"/>
                  </a:lnTo>
                  <a:lnTo>
                    <a:pt x="0" y="16317"/>
                  </a:lnTo>
                  <a:lnTo>
                    <a:pt x="25" y="16469"/>
                  </a:lnTo>
                  <a:lnTo>
                    <a:pt x="76" y="16621"/>
                  </a:lnTo>
                  <a:lnTo>
                    <a:pt x="127" y="16773"/>
                  </a:lnTo>
                  <a:lnTo>
                    <a:pt x="177" y="16925"/>
                  </a:lnTo>
                  <a:lnTo>
                    <a:pt x="279" y="17052"/>
                  </a:lnTo>
                  <a:lnTo>
                    <a:pt x="481" y="17305"/>
                  </a:lnTo>
                  <a:lnTo>
                    <a:pt x="709" y="17482"/>
                  </a:lnTo>
                  <a:lnTo>
                    <a:pt x="836" y="17584"/>
                  </a:lnTo>
                  <a:lnTo>
                    <a:pt x="988" y="17634"/>
                  </a:lnTo>
                  <a:lnTo>
                    <a:pt x="1140" y="17685"/>
                  </a:lnTo>
                  <a:lnTo>
                    <a:pt x="1292" y="17736"/>
                  </a:lnTo>
                  <a:lnTo>
                    <a:pt x="1444" y="17761"/>
                  </a:lnTo>
                  <a:lnTo>
                    <a:pt x="12516" y="17761"/>
                  </a:lnTo>
                  <a:lnTo>
                    <a:pt x="12618" y="17736"/>
                  </a:lnTo>
                  <a:lnTo>
                    <a:pt x="12719" y="17685"/>
                  </a:lnTo>
                  <a:lnTo>
                    <a:pt x="12795" y="17609"/>
                  </a:lnTo>
                  <a:lnTo>
                    <a:pt x="12846" y="17533"/>
                  </a:lnTo>
                  <a:lnTo>
                    <a:pt x="12897" y="17457"/>
                  </a:lnTo>
                  <a:lnTo>
                    <a:pt x="12922" y="17356"/>
                  </a:lnTo>
                  <a:lnTo>
                    <a:pt x="12947" y="17229"/>
                  </a:lnTo>
                  <a:lnTo>
                    <a:pt x="12922" y="17128"/>
                  </a:lnTo>
                  <a:lnTo>
                    <a:pt x="12897" y="17026"/>
                  </a:lnTo>
                  <a:lnTo>
                    <a:pt x="12846" y="16950"/>
                  </a:lnTo>
                  <a:lnTo>
                    <a:pt x="12795" y="16874"/>
                  </a:lnTo>
                  <a:lnTo>
                    <a:pt x="12719" y="16798"/>
                  </a:lnTo>
                  <a:lnTo>
                    <a:pt x="12618" y="16748"/>
                  </a:lnTo>
                  <a:lnTo>
                    <a:pt x="12516" y="16722"/>
                  </a:lnTo>
                  <a:lnTo>
                    <a:pt x="12415" y="16697"/>
                  </a:lnTo>
                  <a:lnTo>
                    <a:pt x="1596" y="16697"/>
                  </a:lnTo>
                  <a:lnTo>
                    <a:pt x="1470" y="16646"/>
                  </a:lnTo>
                  <a:lnTo>
                    <a:pt x="1343" y="16596"/>
                  </a:lnTo>
                  <a:lnTo>
                    <a:pt x="1242" y="16494"/>
                  </a:lnTo>
                  <a:lnTo>
                    <a:pt x="1166" y="16393"/>
                  </a:lnTo>
                  <a:lnTo>
                    <a:pt x="1115" y="16266"/>
                  </a:lnTo>
                  <a:lnTo>
                    <a:pt x="1064" y="16140"/>
                  </a:lnTo>
                  <a:lnTo>
                    <a:pt x="1064" y="15988"/>
                  </a:lnTo>
                  <a:lnTo>
                    <a:pt x="1064" y="15861"/>
                  </a:lnTo>
                  <a:lnTo>
                    <a:pt x="1115" y="15734"/>
                  </a:lnTo>
                  <a:lnTo>
                    <a:pt x="1191" y="15633"/>
                  </a:lnTo>
                  <a:lnTo>
                    <a:pt x="1267" y="15532"/>
                  </a:lnTo>
                  <a:lnTo>
                    <a:pt x="1368" y="15455"/>
                  </a:lnTo>
                  <a:lnTo>
                    <a:pt x="1495" y="15379"/>
                  </a:lnTo>
                  <a:lnTo>
                    <a:pt x="1622" y="15354"/>
                  </a:lnTo>
                  <a:lnTo>
                    <a:pt x="1748" y="15329"/>
                  </a:lnTo>
                  <a:lnTo>
                    <a:pt x="2230" y="15329"/>
                  </a:lnTo>
                  <a:lnTo>
                    <a:pt x="2230" y="0"/>
                  </a:lnTo>
                  <a:close/>
                </a:path>
              </a:pathLst>
            </a:custGeom>
            <a:solidFill>
              <a:srgbClr val="A83F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4529;p54">
              <a:extLst>
                <a:ext uri="{FF2B5EF4-FFF2-40B4-BE49-F238E27FC236}">
                  <a16:creationId xmlns:a16="http://schemas.microsoft.com/office/drawing/2014/main" id="{FC8E8ED6-9BDA-CED2-5396-542E4534F72D}"/>
                </a:ext>
              </a:extLst>
            </p:cNvPr>
            <p:cNvSpPr/>
            <p:nvPr/>
          </p:nvSpPr>
          <p:spPr>
            <a:xfrm>
              <a:off x="2508925" y="1332200"/>
              <a:ext cx="86825" cy="48150"/>
            </a:xfrm>
            <a:custGeom>
              <a:avLst/>
              <a:gdLst/>
              <a:ahLst/>
              <a:cxnLst/>
              <a:rect l="l" t="t" r="r" b="b"/>
              <a:pathLst>
                <a:path w="3473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521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509" y="1926"/>
                  </a:lnTo>
                  <a:lnTo>
                    <a:pt x="2712" y="1901"/>
                  </a:lnTo>
                  <a:lnTo>
                    <a:pt x="2889" y="1850"/>
                  </a:lnTo>
                  <a:lnTo>
                    <a:pt x="3067" y="1774"/>
                  </a:lnTo>
                  <a:lnTo>
                    <a:pt x="3193" y="1647"/>
                  </a:lnTo>
                  <a:lnTo>
                    <a:pt x="3320" y="1521"/>
                  </a:lnTo>
                  <a:lnTo>
                    <a:pt x="3396" y="1343"/>
                  </a:lnTo>
                  <a:lnTo>
                    <a:pt x="3472" y="1166"/>
                  </a:lnTo>
                  <a:lnTo>
                    <a:pt x="3472" y="963"/>
                  </a:lnTo>
                  <a:lnTo>
                    <a:pt x="3472" y="786"/>
                  </a:lnTo>
                  <a:lnTo>
                    <a:pt x="3396" y="608"/>
                  </a:lnTo>
                  <a:lnTo>
                    <a:pt x="3320" y="431"/>
                  </a:lnTo>
                  <a:lnTo>
                    <a:pt x="3193" y="304"/>
                  </a:lnTo>
                  <a:lnTo>
                    <a:pt x="3067" y="178"/>
                  </a:lnTo>
                  <a:lnTo>
                    <a:pt x="2889" y="76"/>
                  </a:lnTo>
                  <a:lnTo>
                    <a:pt x="2712" y="26"/>
                  </a:lnTo>
                  <a:lnTo>
                    <a:pt x="2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4530;p54">
              <a:extLst>
                <a:ext uri="{FF2B5EF4-FFF2-40B4-BE49-F238E27FC236}">
                  <a16:creationId xmlns:a16="http://schemas.microsoft.com/office/drawing/2014/main" id="{AC4DFADB-C1F8-38E1-F32A-6BA2713B44CA}"/>
                </a:ext>
              </a:extLst>
            </p:cNvPr>
            <p:cNvSpPr/>
            <p:nvPr/>
          </p:nvSpPr>
          <p:spPr>
            <a:xfrm>
              <a:off x="2508925" y="1332200"/>
              <a:ext cx="50700" cy="48150"/>
            </a:xfrm>
            <a:custGeom>
              <a:avLst/>
              <a:gdLst/>
              <a:ahLst/>
              <a:cxnLst/>
              <a:rect l="l" t="t" r="r" b="b"/>
              <a:pathLst>
                <a:path w="2028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521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028" y="1926"/>
                  </a:lnTo>
                  <a:lnTo>
                    <a:pt x="1825" y="1901"/>
                  </a:lnTo>
                  <a:lnTo>
                    <a:pt x="1648" y="1850"/>
                  </a:lnTo>
                  <a:lnTo>
                    <a:pt x="1496" y="1774"/>
                  </a:lnTo>
                  <a:lnTo>
                    <a:pt x="1344" y="1647"/>
                  </a:lnTo>
                  <a:lnTo>
                    <a:pt x="1217" y="1521"/>
                  </a:lnTo>
                  <a:lnTo>
                    <a:pt x="1141" y="1343"/>
                  </a:lnTo>
                  <a:lnTo>
                    <a:pt x="1090" y="1166"/>
                  </a:lnTo>
                  <a:lnTo>
                    <a:pt x="1065" y="963"/>
                  </a:lnTo>
                  <a:lnTo>
                    <a:pt x="1090" y="786"/>
                  </a:lnTo>
                  <a:lnTo>
                    <a:pt x="1141" y="608"/>
                  </a:lnTo>
                  <a:lnTo>
                    <a:pt x="1217" y="431"/>
                  </a:lnTo>
                  <a:lnTo>
                    <a:pt x="1344" y="304"/>
                  </a:lnTo>
                  <a:lnTo>
                    <a:pt x="1496" y="178"/>
                  </a:lnTo>
                  <a:lnTo>
                    <a:pt x="1648" y="76"/>
                  </a:lnTo>
                  <a:lnTo>
                    <a:pt x="1825" y="26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6" name="Google Shape;4531;p54">
              <a:extLst>
                <a:ext uri="{FF2B5EF4-FFF2-40B4-BE49-F238E27FC236}">
                  <a16:creationId xmlns:a16="http://schemas.microsoft.com/office/drawing/2014/main" id="{480CD2D0-ADE7-7898-5F7F-F866424C1E76}"/>
                </a:ext>
              </a:extLst>
            </p:cNvPr>
            <p:cNvSpPr/>
            <p:nvPr/>
          </p:nvSpPr>
          <p:spPr>
            <a:xfrm>
              <a:off x="2508925" y="1557700"/>
              <a:ext cx="86825" cy="48150"/>
            </a:xfrm>
            <a:custGeom>
              <a:avLst/>
              <a:gdLst/>
              <a:ahLst/>
              <a:cxnLst/>
              <a:rect l="l" t="t" r="r" b="b"/>
              <a:pathLst>
                <a:path w="3473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495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509" y="1926"/>
                  </a:lnTo>
                  <a:lnTo>
                    <a:pt x="2712" y="1901"/>
                  </a:lnTo>
                  <a:lnTo>
                    <a:pt x="2889" y="1850"/>
                  </a:lnTo>
                  <a:lnTo>
                    <a:pt x="3067" y="1774"/>
                  </a:lnTo>
                  <a:lnTo>
                    <a:pt x="3193" y="1647"/>
                  </a:lnTo>
                  <a:lnTo>
                    <a:pt x="3320" y="1495"/>
                  </a:lnTo>
                  <a:lnTo>
                    <a:pt x="3396" y="1343"/>
                  </a:lnTo>
                  <a:lnTo>
                    <a:pt x="3472" y="1166"/>
                  </a:lnTo>
                  <a:lnTo>
                    <a:pt x="3472" y="963"/>
                  </a:lnTo>
                  <a:lnTo>
                    <a:pt x="3472" y="786"/>
                  </a:lnTo>
                  <a:lnTo>
                    <a:pt x="3396" y="608"/>
                  </a:lnTo>
                  <a:lnTo>
                    <a:pt x="3320" y="431"/>
                  </a:lnTo>
                  <a:lnTo>
                    <a:pt x="3193" y="304"/>
                  </a:lnTo>
                  <a:lnTo>
                    <a:pt x="3067" y="178"/>
                  </a:lnTo>
                  <a:lnTo>
                    <a:pt x="2889" y="76"/>
                  </a:lnTo>
                  <a:lnTo>
                    <a:pt x="2712" y="26"/>
                  </a:lnTo>
                  <a:lnTo>
                    <a:pt x="2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7" name="Google Shape;4532;p54">
              <a:extLst>
                <a:ext uri="{FF2B5EF4-FFF2-40B4-BE49-F238E27FC236}">
                  <a16:creationId xmlns:a16="http://schemas.microsoft.com/office/drawing/2014/main" id="{82127124-9C55-4FB9-059B-6D6B0E98A0C7}"/>
                </a:ext>
              </a:extLst>
            </p:cNvPr>
            <p:cNvSpPr/>
            <p:nvPr/>
          </p:nvSpPr>
          <p:spPr>
            <a:xfrm>
              <a:off x="2508925" y="1557700"/>
              <a:ext cx="50700" cy="48150"/>
            </a:xfrm>
            <a:custGeom>
              <a:avLst/>
              <a:gdLst/>
              <a:ahLst/>
              <a:cxnLst/>
              <a:rect l="l" t="t" r="r" b="b"/>
              <a:pathLst>
                <a:path w="2028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279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495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028" y="1926"/>
                  </a:lnTo>
                  <a:lnTo>
                    <a:pt x="1825" y="1901"/>
                  </a:lnTo>
                  <a:lnTo>
                    <a:pt x="1648" y="1850"/>
                  </a:lnTo>
                  <a:lnTo>
                    <a:pt x="1496" y="1774"/>
                  </a:lnTo>
                  <a:lnTo>
                    <a:pt x="1344" y="1647"/>
                  </a:lnTo>
                  <a:lnTo>
                    <a:pt x="1217" y="1495"/>
                  </a:lnTo>
                  <a:lnTo>
                    <a:pt x="1141" y="1343"/>
                  </a:lnTo>
                  <a:lnTo>
                    <a:pt x="1090" y="1166"/>
                  </a:lnTo>
                  <a:lnTo>
                    <a:pt x="1065" y="963"/>
                  </a:lnTo>
                  <a:lnTo>
                    <a:pt x="1090" y="786"/>
                  </a:lnTo>
                  <a:lnTo>
                    <a:pt x="1141" y="608"/>
                  </a:lnTo>
                  <a:lnTo>
                    <a:pt x="1217" y="431"/>
                  </a:lnTo>
                  <a:lnTo>
                    <a:pt x="1344" y="279"/>
                  </a:lnTo>
                  <a:lnTo>
                    <a:pt x="1496" y="178"/>
                  </a:lnTo>
                  <a:lnTo>
                    <a:pt x="1648" y="76"/>
                  </a:lnTo>
                  <a:lnTo>
                    <a:pt x="1825" y="26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8" name="Google Shape;4533;p54">
              <a:extLst>
                <a:ext uri="{FF2B5EF4-FFF2-40B4-BE49-F238E27FC236}">
                  <a16:creationId xmlns:a16="http://schemas.microsoft.com/office/drawing/2014/main" id="{2BEAEB26-42B8-B33F-4E0C-2904AD25399B}"/>
                </a:ext>
              </a:extLst>
            </p:cNvPr>
            <p:cNvSpPr/>
            <p:nvPr/>
          </p:nvSpPr>
          <p:spPr>
            <a:xfrm>
              <a:off x="2508925" y="1444950"/>
              <a:ext cx="86825" cy="48150"/>
            </a:xfrm>
            <a:custGeom>
              <a:avLst/>
              <a:gdLst/>
              <a:ahLst/>
              <a:cxnLst/>
              <a:rect l="l" t="t" r="r" b="b"/>
              <a:pathLst>
                <a:path w="3473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495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509" y="1926"/>
                  </a:lnTo>
                  <a:lnTo>
                    <a:pt x="2712" y="1901"/>
                  </a:lnTo>
                  <a:lnTo>
                    <a:pt x="2889" y="1850"/>
                  </a:lnTo>
                  <a:lnTo>
                    <a:pt x="3067" y="1774"/>
                  </a:lnTo>
                  <a:lnTo>
                    <a:pt x="3193" y="1647"/>
                  </a:lnTo>
                  <a:lnTo>
                    <a:pt x="3320" y="1495"/>
                  </a:lnTo>
                  <a:lnTo>
                    <a:pt x="3396" y="1343"/>
                  </a:lnTo>
                  <a:lnTo>
                    <a:pt x="3472" y="1166"/>
                  </a:lnTo>
                  <a:lnTo>
                    <a:pt x="3472" y="963"/>
                  </a:lnTo>
                  <a:lnTo>
                    <a:pt x="3472" y="786"/>
                  </a:lnTo>
                  <a:lnTo>
                    <a:pt x="3396" y="608"/>
                  </a:lnTo>
                  <a:lnTo>
                    <a:pt x="3320" y="431"/>
                  </a:lnTo>
                  <a:lnTo>
                    <a:pt x="3193" y="304"/>
                  </a:lnTo>
                  <a:lnTo>
                    <a:pt x="3067" y="178"/>
                  </a:lnTo>
                  <a:lnTo>
                    <a:pt x="2889" y="76"/>
                  </a:lnTo>
                  <a:lnTo>
                    <a:pt x="2712" y="26"/>
                  </a:lnTo>
                  <a:lnTo>
                    <a:pt x="2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9" name="Google Shape;4534;p54">
              <a:extLst>
                <a:ext uri="{FF2B5EF4-FFF2-40B4-BE49-F238E27FC236}">
                  <a16:creationId xmlns:a16="http://schemas.microsoft.com/office/drawing/2014/main" id="{795DAB2B-F77B-AADA-6556-04F6AAFA62E7}"/>
                </a:ext>
              </a:extLst>
            </p:cNvPr>
            <p:cNvSpPr/>
            <p:nvPr/>
          </p:nvSpPr>
          <p:spPr>
            <a:xfrm>
              <a:off x="2508925" y="1444950"/>
              <a:ext cx="50700" cy="48150"/>
            </a:xfrm>
            <a:custGeom>
              <a:avLst/>
              <a:gdLst/>
              <a:ahLst/>
              <a:cxnLst/>
              <a:rect l="l" t="t" r="r" b="b"/>
              <a:pathLst>
                <a:path w="2028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495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028" y="1926"/>
                  </a:lnTo>
                  <a:lnTo>
                    <a:pt x="1825" y="1901"/>
                  </a:lnTo>
                  <a:lnTo>
                    <a:pt x="1648" y="1850"/>
                  </a:lnTo>
                  <a:lnTo>
                    <a:pt x="1496" y="1774"/>
                  </a:lnTo>
                  <a:lnTo>
                    <a:pt x="1344" y="1647"/>
                  </a:lnTo>
                  <a:lnTo>
                    <a:pt x="1217" y="1495"/>
                  </a:lnTo>
                  <a:lnTo>
                    <a:pt x="1141" y="1343"/>
                  </a:lnTo>
                  <a:lnTo>
                    <a:pt x="1090" y="1166"/>
                  </a:lnTo>
                  <a:lnTo>
                    <a:pt x="1065" y="963"/>
                  </a:lnTo>
                  <a:lnTo>
                    <a:pt x="1090" y="786"/>
                  </a:lnTo>
                  <a:lnTo>
                    <a:pt x="1141" y="608"/>
                  </a:lnTo>
                  <a:lnTo>
                    <a:pt x="1217" y="431"/>
                  </a:lnTo>
                  <a:lnTo>
                    <a:pt x="1344" y="304"/>
                  </a:lnTo>
                  <a:lnTo>
                    <a:pt x="1496" y="178"/>
                  </a:lnTo>
                  <a:lnTo>
                    <a:pt x="1648" y="76"/>
                  </a:lnTo>
                  <a:lnTo>
                    <a:pt x="1825" y="26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60" name="Hộp Văn bản 230">
            <a:extLst>
              <a:ext uri="{FF2B5EF4-FFF2-40B4-BE49-F238E27FC236}">
                <a16:creationId xmlns:a16="http://schemas.microsoft.com/office/drawing/2014/main" id="{B485445E-90A5-0557-0781-B8B87FE8DDB7}"/>
              </a:ext>
            </a:extLst>
          </p:cNvPr>
          <p:cNvSpPr txBox="1"/>
          <p:nvPr/>
        </p:nvSpPr>
        <p:spPr>
          <a:xfrm>
            <a:off x="1927369" y="3643616"/>
            <a:ext cx="2148236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Ôn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kiến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thức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học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2" name="Hộp Văn bản 231">
            <a:extLst>
              <a:ext uri="{FF2B5EF4-FFF2-40B4-BE49-F238E27FC236}">
                <a16:creationId xmlns:a16="http://schemas.microsoft.com/office/drawing/2014/main" id="{DDB0BC45-B39E-6CFB-15F3-01757FB88AE6}"/>
              </a:ext>
            </a:extLst>
          </p:cNvPr>
          <p:cNvSpPr txBox="1"/>
          <p:nvPr/>
        </p:nvSpPr>
        <p:spPr>
          <a:xfrm>
            <a:off x="4405157" y="3643616"/>
            <a:ext cx="2502361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Hoàn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thành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SBT</a:t>
            </a:r>
          </a:p>
        </p:txBody>
      </p:sp>
      <p:sp>
        <p:nvSpPr>
          <p:cNvPr id="263" name="Hộp Văn bản 232">
            <a:extLst>
              <a:ext uri="{FF2B5EF4-FFF2-40B4-BE49-F238E27FC236}">
                <a16:creationId xmlns:a16="http://schemas.microsoft.com/office/drawing/2014/main" id="{8BC58298-F8C6-A0B6-D6BB-0C1A69C58CB3}"/>
              </a:ext>
            </a:extLst>
          </p:cNvPr>
          <p:cNvSpPr txBox="1"/>
          <p:nvPr/>
        </p:nvSpPr>
        <p:spPr>
          <a:xfrm>
            <a:off x="6931913" y="3669252"/>
            <a:ext cx="3498231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Đọc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trước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: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Bảng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chia 7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975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4" grpId="0" animBg="1"/>
      <p:bldP spid="5" grpId="0" animBg="1"/>
      <p:bldP spid="6" grpId="0" animBg="1"/>
      <p:bldP spid="260" grpId="0"/>
      <p:bldP spid="262" grpId="0"/>
      <p:bldP spid="2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540957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1956" y="3753145"/>
            <a:ext cx="2622541" cy="26225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"/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mời quý thầy cô tham gia Group Facebook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 đường link: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hlinkClick r:id="rId5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Hoc10 – Đồng hành cùng giáo viên tiểu học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truy cập qua QR code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0" name="Google Shape;90;p1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444625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0">
            <a:extLst>
              <a:ext uri="{FF2B5EF4-FFF2-40B4-BE49-F238E27FC236}">
                <a16:creationId xmlns:a16="http://schemas.microsoft.com/office/drawing/2014/main" id="{677A9B19-8C58-18A1-5937-9E8D5A4DBD77}"/>
              </a:ext>
            </a:extLst>
          </p:cNvPr>
          <p:cNvSpPr txBox="1"/>
          <p:nvPr/>
        </p:nvSpPr>
        <p:spPr>
          <a:xfrm>
            <a:off x="4637106" y="1066347"/>
            <a:ext cx="2723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UTM Avo" panose="02040603050506020204" pitchFamily="18" charset="0"/>
              </a:rPr>
              <a:t>ĐẶT VẤN ĐỀ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72F819-E1D5-ED38-FC1E-15F90D88D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147" y="1366886"/>
            <a:ext cx="9932744" cy="397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8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hlinkClick r:id="rId4"/>
            <a:extLst>
              <a:ext uri="{FF2B5EF4-FFF2-40B4-BE49-F238E27FC236}">
                <a16:creationId xmlns:a16="http://schemas.microsoft.com/office/drawing/2014/main" id="{793FF09C-25F8-5FA8-33EB-004A6752BE14}"/>
              </a:ext>
            </a:extLst>
          </p:cNvPr>
          <p:cNvSpPr/>
          <p:nvPr/>
        </p:nvSpPr>
        <p:spPr>
          <a:xfrm>
            <a:off x="2476500" y="1608859"/>
            <a:ext cx="7239000" cy="952500"/>
          </a:xfrm>
          <a:prstGeom prst="roundRect">
            <a:avLst>
              <a:gd name="adj" fmla="val 3635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A98D28-5097-30B2-32BA-841C3E9EA4CA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4" name="Picture 3">
              <a:hlinkClick r:id="rId4"/>
              <a:extLst>
                <a:ext uri="{FF2B5EF4-FFF2-40B4-BE49-F238E27FC236}">
                  <a16:creationId xmlns:a16="http://schemas.microsoft.com/office/drawing/2014/main" id="{E9492D33-F059-A399-3097-276DBBF2C0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92CAFB-68EA-C8E2-E929-741AB69D8A5F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68;p41">
            <a:extLst>
              <a:ext uri="{FF2B5EF4-FFF2-40B4-BE49-F238E27FC236}">
                <a16:creationId xmlns:a16="http://schemas.microsoft.com/office/drawing/2014/main" id="{5BA2C163-A9D3-49B5-AD83-2D3CBFD02347}"/>
              </a:ext>
            </a:extLst>
          </p:cNvPr>
          <p:cNvSpPr/>
          <p:nvPr/>
        </p:nvSpPr>
        <p:spPr>
          <a:xfrm>
            <a:off x="1458732" y="1844379"/>
            <a:ext cx="9274536" cy="2174637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 Bài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toán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thẳng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AB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dài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8 cm.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Độ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dài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thẳng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AB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giảm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4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lần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thì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độ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dài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thẳng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CD.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thẳng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CD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dài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mấy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xăng-ti-mét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?</a:t>
            </a:r>
            <a:endParaRPr sz="24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0AFCE7-DF9C-E6F7-8BD8-460C818BE7BC}"/>
              </a:ext>
            </a:extLst>
          </p:cNvPr>
          <p:cNvGrpSpPr/>
          <p:nvPr/>
        </p:nvGrpSpPr>
        <p:grpSpPr>
          <a:xfrm>
            <a:off x="10008460" y="828742"/>
            <a:ext cx="2065227" cy="1132725"/>
            <a:chOff x="9707377" y="3018862"/>
            <a:chExt cx="2065227" cy="1132725"/>
          </a:xfrm>
        </p:grpSpPr>
        <p:pic>
          <p:nvPicPr>
            <p:cNvPr id="4" name="Picture 3">
              <a:hlinkClick r:id="rId4"/>
              <a:extLst>
                <a:ext uri="{FF2B5EF4-FFF2-40B4-BE49-F238E27FC236}">
                  <a16:creationId xmlns:a16="http://schemas.microsoft.com/office/drawing/2014/main" id="{C0B482E3-393F-1C33-2026-44C152977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62938" y="3197481"/>
              <a:ext cx="954106" cy="95410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165F8CA-536D-EC16-8086-FD1F9EFBE196}"/>
                </a:ext>
              </a:extLst>
            </p:cNvPr>
            <p:cNvSpPr txBox="1"/>
            <p:nvPr/>
          </p:nvSpPr>
          <p:spPr>
            <a:xfrm>
              <a:off x="9707377" y="3018862"/>
              <a:ext cx="206522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400" kern="1200">
                  <a:solidFill>
                    <a:schemeClr val="tx1"/>
                  </a:solidFill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Nhấn để xem video</a:t>
              </a:r>
              <a:endParaRPr lang="vi-VN" altLang="en-US" sz="1400" kern="1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92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4D8EC7-9895-AB68-AA94-9727D25FFF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477" b="29651"/>
          <a:stretch/>
        </p:blipFill>
        <p:spPr>
          <a:xfrm>
            <a:off x="1236589" y="2521528"/>
            <a:ext cx="9330893" cy="1972743"/>
          </a:xfrm>
          <a:prstGeom prst="rect">
            <a:avLst/>
          </a:prstGeom>
        </p:spPr>
      </p:pic>
      <p:sp>
        <p:nvSpPr>
          <p:cNvPr id="6" name="Bong bóng Ý nghĩ: Hình đám mây 50">
            <a:extLst>
              <a:ext uri="{FF2B5EF4-FFF2-40B4-BE49-F238E27FC236}">
                <a16:creationId xmlns:a16="http://schemas.microsoft.com/office/drawing/2014/main" id="{61DC431C-91A0-9136-EBCC-0E66C939ECDE}"/>
              </a:ext>
            </a:extLst>
          </p:cNvPr>
          <p:cNvSpPr/>
          <p:nvPr/>
        </p:nvSpPr>
        <p:spPr>
          <a:xfrm>
            <a:off x="1942234" y="784962"/>
            <a:ext cx="4901911" cy="1578768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hãy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nêu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hiểu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nội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 dung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toán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Bong bóng Ý nghĩ: Hình đám mây 52">
            <a:extLst>
              <a:ext uri="{FF2B5EF4-FFF2-40B4-BE49-F238E27FC236}">
                <a16:creationId xmlns:a16="http://schemas.microsoft.com/office/drawing/2014/main" id="{2ADBFD46-945B-5802-53A4-76FF54057245}"/>
              </a:ext>
            </a:extLst>
          </p:cNvPr>
          <p:cNvSpPr/>
          <p:nvPr/>
        </p:nvSpPr>
        <p:spPr>
          <a:xfrm>
            <a:off x="1629303" y="4790610"/>
            <a:ext cx="6058293" cy="1578768"/>
          </a:xfrm>
          <a:prstGeom prst="cloudCallout">
            <a:avLst>
              <a:gd name="adj1" fmla="val -23120"/>
              <a:gd name="adj2" fmla="val -58603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Hai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 có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giải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quyết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toán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600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4D8EC7-9895-AB68-AA94-9727D25FFF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6464" b="16464"/>
          <a:stretch/>
        </p:blipFill>
        <p:spPr>
          <a:xfrm>
            <a:off x="1569099" y="1129822"/>
            <a:ext cx="8572429" cy="2299178"/>
          </a:xfrm>
          <a:prstGeom prst="rect">
            <a:avLst/>
          </a:prstGeom>
        </p:spPr>
      </p:pic>
      <p:sp>
        <p:nvSpPr>
          <p:cNvPr id="2" name="Hộp Văn bản 16">
            <a:extLst>
              <a:ext uri="{FF2B5EF4-FFF2-40B4-BE49-F238E27FC236}">
                <a16:creationId xmlns:a16="http://schemas.microsoft.com/office/drawing/2014/main" id="{1A09099B-5F40-65ED-5D03-716CAC98F4D1}"/>
              </a:ext>
            </a:extLst>
          </p:cNvPr>
          <p:cNvSpPr txBox="1"/>
          <p:nvPr/>
        </p:nvSpPr>
        <p:spPr>
          <a:xfrm>
            <a:off x="2198739" y="3775714"/>
            <a:ext cx="8354961" cy="95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Bạn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nam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bức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tranh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dựa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vào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sơ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đồ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gì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suy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nghĩ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lựa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chọn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phép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tính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thích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hợp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cho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phương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án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giải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bài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toán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chemeClr val="accent4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868162C-42DC-93AA-4949-DC64097CA86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8947" y="3768156"/>
            <a:ext cx="1078706" cy="965442"/>
          </a:xfrm>
          <a:prstGeom prst="rect">
            <a:avLst/>
          </a:prstGeom>
        </p:spPr>
      </p:pic>
      <p:sp>
        <p:nvSpPr>
          <p:cNvPr id="4" name="Mũi tên: Phải 18">
            <a:extLst>
              <a:ext uri="{FF2B5EF4-FFF2-40B4-BE49-F238E27FC236}">
                <a16:creationId xmlns:a16="http://schemas.microsoft.com/office/drawing/2014/main" id="{DE21D010-20B5-59BD-FB57-4F5FF7070C8A}"/>
              </a:ext>
            </a:extLst>
          </p:cNvPr>
          <p:cNvSpPr/>
          <p:nvPr/>
        </p:nvSpPr>
        <p:spPr>
          <a:xfrm>
            <a:off x="2341467" y="5016069"/>
            <a:ext cx="663678" cy="353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ộp Văn bản 19">
            <a:extLst>
              <a:ext uri="{FF2B5EF4-FFF2-40B4-BE49-F238E27FC236}">
                <a16:creationId xmlns:a16="http://schemas.microsoft.com/office/drawing/2014/main" id="{A3A459F0-7FE2-AAD6-AEC6-8E697076C32D}"/>
              </a:ext>
            </a:extLst>
          </p:cNvPr>
          <p:cNvSpPr txBox="1"/>
          <p:nvPr/>
        </p:nvSpPr>
        <p:spPr>
          <a:xfrm>
            <a:off x="3254024" y="4904125"/>
            <a:ext cx="3135876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 đồ đoạn thẳng.</a:t>
            </a:r>
            <a:endParaRPr lang="en-US" sz="24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22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39">
            <a:extLst>
              <a:ext uri="{FF2B5EF4-FFF2-40B4-BE49-F238E27FC236}">
                <a16:creationId xmlns:a16="http://schemas.microsoft.com/office/drawing/2014/main" id="{8F023D78-A5CC-F3E4-1C2D-5207EC640E21}"/>
              </a:ext>
            </a:extLst>
          </p:cNvPr>
          <p:cNvSpPr txBox="1"/>
          <p:nvPr/>
        </p:nvSpPr>
        <p:spPr>
          <a:xfrm>
            <a:off x="808355" y="912543"/>
            <a:ext cx="9295887" cy="1675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coi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thẳng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AB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dài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8 cm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bốn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dài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thẳng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AB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giảm</a:t>
            </a:r>
            <a:r>
              <a:rPr lang="en-US" sz="24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4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lần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CD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diễn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CD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nhiêu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7" name="Hình Bầu dục 42">
            <a:extLst>
              <a:ext uri="{FF2B5EF4-FFF2-40B4-BE49-F238E27FC236}">
                <a16:creationId xmlns:a16="http://schemas.microsoft.com/office/drawing/2014/main" id="{368D3A7D-2515-99AC-2E37-54F4D2B5EDC2}"/>
              </a:ext>
            </a:extLst>
          </p:cNvPr>
          <p:cNvSpPr/>
          <p:nvPr/>
        </p:nvSpPr>
        <p:spPr>
          <a:xfrm>
            <a:off x="4030968" y="4169834"/>
            <a:ext cx="3012358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1 phần như thế</a:t>
            </a:r>
            <a:endParaRPr lang="en-US" sz="2200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4A5346-7A28-4517-DBE8-367CB5F9F8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994" b="8024"/>
          <a:stretch/>
        </p:blipFill>
        <p:spPr>
          <a:xfrm>
            <a:off x="694394" y="2809966"/>
            <a:ext cx="4761905" cy="167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61;p40">
            <a:extLst>
              <a:ext uri="{FF2B5EF4-FFF2-40B4-BE49-F238E27FC236}">
                <a16:creationId xmlns:a16="http://schemas.microsoft.com/office/drawing/2014/main" id="{5F4501C2-42DA-3DE8-BDE5-5B5A51086528}"/>
              </a:ext>
            </a:extLst>
          </p:cNvPr>
          <p:cNvSpPr txBox="1">
            <a:spLocks/>
          </p:cNvSpPr>
          <p:nvPr/>
        </p:nvSpPr>
        <p:spPr>
          <a:xfrm>
            <a:off x="3165815" y="1331332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u="sng" dirty="0">
                <a:solidFill>
                  <a:schemeClr val="accent6">
                    <a:lumMod val="10000"/>
                  </a:schemeClr>
                </a:solidFill>
                <a:latin typeface="UTM Avo" panose="02040603050506020204" pitchFamily="18" charset="0"/>
              </a:rPr>
              <a:t>Bài </a:t>
            </a:r>
            <a:r>
              <a:rPr lang="en-US" sz="3200" b="1" u="sng" dirty="0" err="1">
                <a:solidFill>
                  <a:schemeClr val="accent6">
                    <a:lumMod val="10000"/>
                  </a:schemeClr>
                </a:solidFill>
                <a:latin typeface="UTM Avo" panose="02040603050506020204" pitchFamily="18" charset="0"/>
              </a:rPr>
              <a:t>giải</a:t>
            </a:r>
            <a:endParaRPr lang="en-US" sz="3200" b="1" u="sng" dirty="0">
              <a:solidFill>
                <a:schemeClr val="accent6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3562;p40">
                <a:extLst>
                  <a:ext uri="{FF2B5EF4-FFF2-40B4-BE49-F238E27FC236}">
                    <a16:creationId xmlns:a16="http://schemas.microsoft.com/office/drawing/2014/main" id="{060E95F3-D2F4-07D3-68F9-4B7307FC71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4938" y="1892332"/>
                <a:ext cx="5500154" cy="170216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latin typeface="UTM Avo" panose="02040603050506020204" pitchFamily="18" charset="0"/>
                  </a:rPr>
                  <a:t>Độ dài đoạn thẳng CD là: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UTM Avo" panose="02040603050506020204" pitchFamily="18" charset="0"/>
                      </a:rPr>
                      <m:t>8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nor/>
                      </m:rPr>
                      <a:rPr lang="en-US" sz="2800" b="0" i="0" smtClean="0">
                        <a:latin typeface="UTM Avo" panose="02040603050506020204" pitchFamily="18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UTM Avo" panose="020406030505060202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UTM Avo" panose="02040603050506020204" pitchFamily="18" charset="0"/>
                  </a:rPr>
                  <a:t> (cm)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 err="1">
                    <a:latin typeface="UTM Avo" panose="02040603050506020204" pitchFamily="18" charset="0"/>
                  </a:rPr>
                  <a:t>Đáp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số</a:t>
                </a:r>
                <a:r>
                  <a:rPr lang="en-US" sz="2800" dirty="0">
                    <a:latin typeface="UTM Avo" panose="02040603050506020204" pitchFamily="18" charset="0"/>
                  </a:rPr>
                  <a:t>: 2 cm.</a:t>
                </a:r>
              </a:p>
            </p:txBody>
          </p:sp>
        </mc:Choice>
        <mc:Fallback xmlns="">
          <p:sp>
            <p:nvSpPr>
              <p:cNvPr id="3" name="Google Shape;3562;p40">
                <a:extLst>
                  <a:ext uri="{FF2B5EF4-FFF2-40B4-BE49-F238E27FC236}">
                    <a16:creationId xmlns:a16="http://schemas.microsoft.com/office/drawing/2014/main" id="{060E95F3-D2F4-07D3-68F9-4B7307FC7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938" y="1892332"/>
                <a:ext cx="5500154" cy="1702168"/>
              </a:xfrm>
              <a:prstGeom prst="rect">
                <a:avLst/>
              </a:prstGeom>
              <a:blipFill>
                <a:blip r:embed="rId4"/>
                <a:stretch>
                  <a:fillRect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ũi tên: Phải 3">
            <a:extLst>
              <a:ext uri="{FF2B5EF4-FFF2-40B4-BE49-F238E27FC236}">
                <a16:creationId xmlns:a16="http://schemas.microsoft.com/office/drawing/2014/main" id="{011275AC-AA92-736F-6F42-4AE4CB05E881}"/>
              </a:ext>
            </a:extLst>
          </p:cNvPr>
          <p:cNvSpPr/>
          <p:nvPr/>
        </p:nvSpPr>
        <p:spPr>
          <a:xfrm>
            <a:off x="1066035" y="4507487"/>
            <a:ext cx="568903" cy="390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8" name="Hộp Văn bản 54">
            <a:extLst>
              <a:ext uri="{FF2B5EF4-FFF2-40B4-BE49-F238E27FC236}">
                <a16:creationId xmlns:a16="http://schemas.microsoft.com/office/drawing/2014/main" id="{691B42B0-E897-A829-7427-5E576DA401E0}"/>
              </a:ext>
            </a:extLst>
          </p:cNvPr>
          <p:cNvSpPr txBox="1"/>
          <p:nvPr/>
        </p:nvSpPr>
        <p:spPr>
          <a:xfrm>
            <a:off x="1634938" y="4138410"/>
            <a:ext cx="5781026" cy="11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                                ta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496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280</TotalTime>
  <Words>953</Words>
  <Application>Microsoft Office PowerPoint</Application>
  <PresentationFormat>Widescreen</PresentationFormat>
  <Paragraphs>135</Paragraphs>
  <Slides>27</Slides>
  <Notes>25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Times New Roman</vt:lpstr>
      <vt:lpstr>UTM Avo</vt:lpstr>
      <vt:lpstr>Wingdings</vt:lpstr>
      <vt:lpstr>Office Theme</vt:lpstr>
      <vt:lpstr>2_Office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subject>9Slide.vn</dc:subject>
  <dc:creator>ZZ</dc:creator>
  <dc:description>9Slide.vn</dc:description>
  <cp:lastModifiedBy>admin</cp:lastModifiedBy>
  <cp:revision>26</cp:revision>
  <dcterms:modified xsi:type="dcterms:W3CDTF">2023-08-30T01:26:27Z</dcterms:modified>
  <cp:category>9Slide.vn</cp:category>
</cp:coreProperties>
</file>