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73" r:id="rId9"/>
    <p:sldId id="274" r:id="rId10"/>
    <p:sldId id="275" r:id="rId11"/>
    <p:sldId id="276" r:id="rId12"/>
    <p:sldId id="261" r:id="rId13"/>
    <p:sldId id="278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70" r:id="rId22"/>
  </p:sldIdLst>
  <p:sldSz cx="9144000" cy="5143500" type="screen16x9"/>
  <p:notesSz cx="6858000" cy="9144000"/>
  <p:embeddedFontLst>
    <p:embeddedFont>
      <p:font typeface="Anton" pitchFamily="2" charset="0"/>
      <p:regular r:id="rId24"/>
    </p:embeddedFont>
    <p:embeddedFont>
      <p:font typeface="Bitter SemiBold" panose="020B0604020202020204" charset="0"/>
      <p:regular r:id="rId25"/>
      <p:bold r:id="rId26"/>
      <p:italic r:id="rId27"/>
      <p:boldItalic r:id="rId28"/>
    </p:embeddedFont>
    <p:embeddedFont>
      <p:font typeface="Hammersmith One" panose="020B0604020202020204" charset="0"/>
      <p:regular r:id="rId29"/>
    </p:embeddedFont>
    <p:embeddedFont>
      <p:font typeface="Hind Vadodara" panose="02000000000000000000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99" y="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8756f5c9c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88756f5c9c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8756f5c9c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88756f5c9c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8756f5c9c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288756f5c9c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8756f5c9c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88756f5c9c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8756f5c9c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88756f5c9c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8756f5c9c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88756f5c9c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8756f5c9c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288756f5c9c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8756f5c9c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88756f5c9c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8756f5c9c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88756f5c9c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8756f5c9c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88756f5c9c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88756f5c9c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88756f5c9c_0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8756f5c9c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88756f5c9c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8756f5c9c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288756f5c9c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00" y="1113638"/>
            <a:ext cx="6523918" cy="3150337"/>
            <a:chOff x="1938577" y="1329300"/>
            <a:chExt cx="549752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6791679" y="9050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 rot="-461876">
            <a:off x="7195563" y="-868811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 rot="2402074">
            <a:off x="7820517" y="2344057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5854">
            <a:off x="6788410" y="2739531"/>
            <a:ext cx="1642835" cy="16428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/>
          <p:nvPr/>
        </p:nvSpPr>
        <p:spPr>
          <a:xfrm>
            <a:off x="148601" y="0"/>
            <a:ext cx="8287476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Việc tái sử dụng, tái chế đồ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góp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môi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trường</a:t>
            </a:r>
            <a:r>
              <a:rPr lang="en-US" sz="40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: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40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209181" y="1686847"/>
            <a:ext cx="8743089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Giảm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thiểu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trạng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tải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rác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chế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thụ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lượng</a:t>
            </a:r>
            <a:endParaRPr lang="en-US" sz="3600" dirty="0">
              <a:solidFill>
                <a:srgbClr val="002060"/>
              </a:solidFill>
              <a:latin typeface="Bitter SemiBold"/>
              <a:ea typeface="Bitter SemiBold"/>
              <a:cs typeface="Bitter SemiBold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Giảm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thiểu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nhiễm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tai.</a:t>
            </a:r>
          </a:p>
          <a:p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kiệm</a:t>
            </a:r>
            <a:r>
              <a:rPr lang="en-US" sz="36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</a:rPr>
              <a:t>tiền</a:t>
            </a:r>
            <a:endParaRPr sz="36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874F58-39D6-43B2-823C-78F487139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056" y="1777262"/>
            <a:ext cx="6548359" cy="4698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50000"/>
              </a:lnSpc>
              <a:spcAft>
                <a:spcPts val="800"/>
              </a:spcAft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50000"/>
              </a:lnSpc>
              <a:spcAft>
                <a:spcPts val="800"/>
              </a:spcAft>
            </a:pP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Save.io-TRẢI NGHIỆM XANH - Chiến dịch tái chế - Nhảy Việt Nam tái chế">
            <a:hlinkClick r:id="" action="ppaction://media"/>
            <a:extLst>
              <a:ext uri="{FF2B5EF4-FFF2-40B4-BE49-F238E27FC236}">
                <a16:creationId xmlns:a16="http://schemas.microsoft.com/office/drawing/2014/main" id="{D5BF8364-905B-4ED2-A332-DCA07C56D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897" y="148277"/>
            <a:ext cx="8695037" cy="464614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2"/>
          <p:cNvPicPr preferRelativeResize="0"/>
          <p:nvPr/>
        </p:nvPicPr>
        <p:blipFill rotWithShape="1">
          <a:blip r:embed="rId3">
            <a:alphaModFix/>
          </a:blip>
          <a:srcRect t="4544" b="1752"/>
          <a:stretch/>
        </p:blipFill>
        <p:spPr>
          <a:xfrm>
            <a:off x="1216575" y="956300"/>
            <a:ext cx="6916299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1022850" y="631825"/>
            <a:ext cx="7505100" cy="4253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1700199" y="861360"/>
            <a:ext cx="56175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937850" y="1450850"/>
            <a:ext cx="759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miếng giấy màu để bọc bên ngoài lõi giấy vệ sinh, cố định miếng giấy màu bằng băng keo hai mặt.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Trang trí theo ý thích.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l="990" r="980"/>
          <a:stretch/>
        </p:blipFill>
        <p:spPr>
          <a:xfrm>
            <a:off x="2863050" y="2397325"/>
            <a:ext cx="3824700" cy="2487600"/>
          </a:xfrm>
          <a:prstGeom prst="roundRect">
            <a:avLst>
              <a:gd name="adj" fmla="val 7596"/>
            </a:avLst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/>
          <p:nvPr/>
        </p:nvSpPr>
        <p:spPr>
          <a:xfrm>
            <a:off x="776650" y="282925"/>
            <a:ext cx="76725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704675" y="1174875"/>
            <a:ext cx="735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và dán các chi tiết nhỏ xung quanh để trang trí thêm.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1469" r="1884"/>
          <a:stretch/>
        </p:blipFill>
        <p:spPr>
          <a:xfrm>
            <a:off x="1967800" y="1833050"/>
            <a:ext cx="5290200" cy="29055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/>
          <p:nvPr/>
        </p:nvSpPr>
        <p:spPr>
          <a:xfrm>
            <a:off x="703376" y="282925"/>
            <a:ext cx="76050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3: </a:t>
            </a:r>
            <a:r>
              <a:rPr lang="vi" sz="2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4" name="Google Shape;354;p35"/>
          <p:cNvSpPr txBox="1"/>
          <p:nvPr/>
        </p:nvSpPr>
        <p:spPr>
          <a:xfrm>
            <a:off x="586150" y="1110475"/>
            <a:ext cx="47187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Hoàn thiện bằng cách mẩu bìa vào đáy ống giấy để hoàn thiện hộp bút.</a:t>
            </a:r>
            <a:endParaRPr sz="2100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5" name="Google Shape;355;p35"/>
          <p:cNvPicPr preferRelativeResize="0"/>
          <p:nvPr/>
        </p:nvPicPr>
        <p:blipFill rotWithShape="1">
          <a:blip r:embed="rId3">
            <a:alphaModFix/>
          </a:blip>
          <a:srcRect t="1195" b="2428"/>
          <a:stretch/>
        </p:blipFill>
        <p:spPr>
          <a:xfrm>
            <a:off x="4572000" y="956300"/>
            <a:ext cx="3876900" cy="37818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 dirty="0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 dirty="0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420050" y="1076625"/>
            <a:ext cx="804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Đặt các cây bút vào hộp bút vừa chế tạo, kiểm tra và điều chỉnh.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140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7"/>
          <p:cNvPicPr preferRelativeResize="0"/>
          <p:nvPr/>
        </p:nvPicPr>
        <p:blipFill rotWithShape="1">
          <a:blip r:embed="rId3">
            <a:alphaModFix/>
          </a:blip>
          <a:srcRect l="631" r="631"/>
          <a:stretch/>
        </p:blipFill>
        <p:spPr>
          <a:xfrm>
            <a:off x="82378" y="383059"/>
            <a:ext cx="9074553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5C6894-D5CE-42D4-97A2-923C6442E65A}"/>
              </a:ext>
            </a:extLst>
          </p:cNvPr>
          <p:cNvSpPr/>
          <p:nvPr/>
        </p:nvSpPr>
        <p:spPr>
          <a:xfrm>
            <a:off x="2248930" y="1099751"/>
            <a:ext cx="4666735" cy="325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/>
        </p:nvSpPr>
        <p:spPr>
          <a:xfrm>
            <a:off x="7231125" y="4845275"/>
            <a:ext cx="502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vi" sz="800" b="0" i="0" u="none" strike="noStrike" cap="none">
                <a:solidFill>
                  <a:schemeClr val="accent6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nguồn video: BBC</a:t>
            </a:r>
            <a:endParaRPr sz="800" b="0" i="0" u="none" strike="noStrike" cap="none">
              <a:solidFill>
                <a:schemeClr val="accent6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6682150" y="4799075"/>
            <a:ext cx="23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nguồn video: VTV24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2" name="SnapSave.io-_Vua_ tái chế rác thải _ VTV24">
            <a:hlinkClick r:id="" action="ppaction://media"/>
            <a:extLst>
              <a:ext uri="{FF2B5EF4-FFF2-40B4-BE49-F238E27FC236}">
                <a16:creationId xmlns:a16="http://schemas.microsoft.com/office/drawing/2014/main" id="{2FA1050C-F05F-4B6B-B982-D012776BC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065" y="290051"/>
            <a:ext cx="8598309" cy="439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11" y="422787"/>
            <a:ext cx="8927690" cy="45044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B2735B-1C41-4FAD-8B1D-33432BA2C76F}"/>
              </a:ext>
            </a:extLst>
          </p:cNvPr>
          <p:cNvSpPr txBox="1"/>
          <p:nvPr/>
        </p:nvSpPr>
        <p:spPr>
          <a:xfrm>
            <a:off x="245076" y="243728"/>
            <a:ext cx="8653848" cy="461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1E256-3044-49D0-9951-EFB17234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" y="214184"/>
            <a:ext cx="8822724" cy="4851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B84E3-D1B8-49A6-AAAD-DA458CF78470}"/>
              </a:ext>
            </a:extLst>
          </p:cNvPr>
          <p:cNvSpPr txBox="1"/>
          <p:nvPr/>
        </p:nvSpPr>
        <p:spPr>
          <a:xfrm>
            <a:off x="1683774" y="4552482"/>
            <a:ext cx="3704303" cy="37683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LOẠI</a:t>
            </a:r>
            <a:endParaRPr lang="en-US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DA63-2AEB-4E63-AC49-86A1F1FFC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950FB-A350-4AD2-BC83-3E36B26DA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532649-1C48-4EDF-A031-9BE0B85C64DE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07D65-48F3-4AFB-BBCC-71E1041A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55" y="333632"/>
            <a:ext cx="8063042" cy="4440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16C9E4-0FC3-4DFC-B7B3-620947566025}"/>
              </a:ext>
            </a:extLst>
          </p:cNvPr>
          <p:cNvSpPr txBox="1"/>
          <p:nvPr/>
        </p:nvSpPr>
        <p:spPr>
          <a:xfrm>
            <a:off x="2018071" y="4697905"/>
            <a:ext cx="3704303" cy="37683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LOẠI</a:t>
            </a:r>
            <a:endParaRPr lang="en-US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A3667-A0C0-4715-9D9F-EB4006CE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89" y="83407"/>
            <a:ext cx="4613190" cy="4801631"/>
          </a:xfrm>
          <a:prstGeom prst="rect">
            <a:avLst/>
          </a:prstGeom>
        </p:spPr>
      </p:pic>
      <p:pic>
        <p:nvPicPr>
          <p:cNvPr id="1026" name="Picture 2" descr="Mở xưởng sản xuất vỏ chai cần biết những gì? MÁY THỔI CHAI VIỆT AN">
            <a:extLst>
              <a:ext uri="{FF2B5EF4-FFF2-40B4-BE49-F238E27FC236}">
                <a16:creationId xmlns:a16="http://schemas.microsoft.com/office/drawing/2014/main" id="{14EE098E-B2A5-485A-9B71-BA018FD4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" y="83407"/>
            <a:ext cx="4010797" cy="47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6EC31-F2DE-48C1-A2FB-EFC558D2FF14}"/>
              </a:ext>
            </a:extLst>
          </p:cNvPr>
          <p:cNvSpPr txBox="1"/>
          <p:nvPr/>
        </p:nvSpPr>
        <p:spPr>
          <a:xfrm>
            <a:off x="2349145" y="4573031"/>
            <a:ext cx="3704303" cy="41742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BB6ED8-A451-41BD-BF77-F97B00C6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8" y="212328"/>
            <a:ext cx="4288696" cy="478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83B0D1-5011-465D-A931-9592BD96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26" y="197579"/>
            <a:ext cx="4596585" cy="4786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7C355-2DBE-4C50-BEFD-9B37D3A152AF}"/>
              </a:ext>
            </a:extLst>
          </p:cNvPr>
          <p:cNvSpPr txBox="1"/>
          <p:nvPr/>
        </p:nvSpPr>
        <p:spPr>
          <a:xfrm>
            <a:off x="2027903" y="4443254"/>
            <a:ext cx="3704303" cy="57996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74E7E9-A3E0-452E-830F-A118A4A2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664" y="116230"/>
            <a:ext cx="4366956" cy="4793521"/>
          </a:xfrm>
          <a:prstGeom prst="rect">
            <a:avLst/>
          </a:prstGeom>
        </p:spPr>
      </p:pic>
      <p:pic>
        <p:nvPicPr>
          <p:cNvPr id="2050" name="Picture 2" descr="Bộ 6 ly thủy tinh tròn 150ml, cốc trà đá, uống nước, pha cà phê | Lazada.vn">
            <a:extLst>
              <a:ext uri="{FF2B5EF4-FFF2-40B4-BE49-F238E27FC236}">
                <a16:creationId xmlns:a16="http://schemas.microsoft.com/office/drawing/2014/main" id="{EF3A1F6A-B760-4AC6-8826-C09E8623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" y="116229"/>
            <a:ext cx="4476365" cy="47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75EF-EA12-49D6-9881-65A73E394C4F}"/>
              </a:ext>
            </a:extLst>
          </p:cNvPr>
          <p:cNvSpPr txBox="1"/>
          <p:nvPr/>
        </p:nvSpPr>
        <p:spPr>
          <a:xfrm>
            <a:off x="1683774" y="4552482"/>
            <a:ext cx="3704303" cy="37683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 TINH</a:t>
            </a:r>
            <a:endParaRPr lang="en-US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228</Words>
  <Application>Microsoft Office PowerPoint</Application>
  <PresentationFormat>On-screen Show (16:9)</PresentationFormat>
  <Paragraphs>30</Paragraphs>
  <Slides>19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Anton</vt:lpstr>
      <vt:lpstr>Arial</vt:lpstr>
      <vt:lpstr>Times New Roman</vt:lpstr>
      <vt:lpstr>Hind Vadodara</vt:lpstr>
      <vt:lpstr>Bitter SemiBold</vt:lpstr>
      <vt:lpstr>Hammersmith One</vt:lpstr>
      <vt:lpstr>Simple Light</vt:lpstr>
      <vt:lpstr>Hindi Language Academy by Slidesgo</vt:lpstr>
      <vt:lpstr>Hindi Language Academy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13 HỘP BÚT TỪ  VẬT LIỆU TÁI CHẾ</dc:title>
  <cp:lastModifiedBy>ADMIN</cp:lastModifiedBy>
  <cp:revision>25</cp:revision>
  <dcterms:modified xsi:type="dcterms:W3CDTF">2024-10-10T02:56:27Z</dcterms:modified>
</cp:coreProperties>
</file>