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8" r:id="rId2"/>
    <p:sldId id="276" r:id="rId3"/>
    <p:sldId id="283" r:id="rId4"/>
    <p:sldId id="270" r:id="rId5"/>
    <p:sldId id="269" r:id="rId6"/>
    <p:sldId id="284" r:id="rId7"/>
    <p:sldId id="285" r:id="rId8"/>
    <p:sldId id="279" r:id="rId9"/>
    <p:sldId id="281" r:id="rId10"/>
    <p:sldId id="282" r:id="rId11"/>
    <p:sldId id="271" r:id="rId12"/>
    <p:sldId id="275" r:id="rId13"/>
    <p:sldId id="277" r:id="rId14"/>
    <p:sldId id="278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BD7"/>
    <a:srgbClr val="FDE7C7"/>
    <a:srgbClr val="FCE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C1104-AAA9-4FB3-8889-269C2ACFD85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CF242-1938-4BD4-86BB-6958D79FA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85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73E5B-C154-45BE-8E19-7208376F20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44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CF242-1938-4BD4-86BB-6958D79FA1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47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CF242-1938-4BD4-86BB-6958D79FA1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72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4462E-5262-7FAA-FA6A-7CC123546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85EA61-7225-D2F6-9B32-84AC3E9C4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589A74-670C-F6C9-8FB5-BBF49F389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0FE58-B796-C7C7-BEFE-8E495BE86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CF242-1938-4BD4-86BB-6958D79FA1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0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CF242-1938-4BD4-86BB-6958D79FA1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57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CF242-1938-4BD4-86BB-6958D79FA1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D6CC8-324F-D90A-F8E3-213C08098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70590-9419-FD8E-5BD9-1C3DC206F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CEE49-6BC0-F345-5E80-DED9A797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080-DB73-43D8-BCA0-4471B16E4FE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8DF5E-8AE5-8F32-0602-2027C0FE2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0CCE9-4CD9-A159-BC18-D4818C32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8F49-3EE6-4DEB-B871-5779EA13A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81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69462-EFF5-CF9D-658F-80A49B5AE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BB5F8-34AE-24F4-8835-593FA6865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13F2B-3102-0225-E620-ACCE69EA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080-DB73-43D8-BCA0-4471B16E4FE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99DC1-D452-C227-2AFA-A497809FE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DF661-0F30-7D7A-7D83-34BE1634D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8F49-3EE6-4DEB-B871-5779EA13A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6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EEC06C-0168-6A74-A3AD-6639090BBB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579430-4E44-8E28-8E1F-7A3D789F6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9EF46-5870-C086-34F1-9B7FC30DB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080-DB73-43D8-BCA0-4471B16E4FE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A793D-31C2-FCB4-BEC2-9CEE5344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AF139-E7A3-9266-2D24-AE0D23B69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8F49-3EE6-4DEB-B871-5779EA13A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1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18ABC-0A37-D3C4-6E3A-FA22841F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755B3-91FA-4236-57A9-0E1755684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85A78-F22A-E25C-E37E-8047E5405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080-DB73-43D8-BCA0-4471B16E4FE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FCF6E-377A-4B89-5588-85F51D037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610E4-F82A-D922-3319-5C76435FE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8F49-3EE6-4DEB-B871-5779EA13A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9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55DB8-796B-E3CD-089B-FE922103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FD46-ED29-672F-9323-DD3B01988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F1560-B18A-4752-B7DA-60EDCB7E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080-DB73-43D8-BCA0-4471B16E4FE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AA3A0-2209-ACE5-26F5-EE07F705D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BE19-0DB5-433F-B2D0-4EAE5914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8F49-3EE6-4DEB-B871-5779EA13A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59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A9384-F95C-F20E-F89A-009A84D84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F31A9-A33B-13A5-7765-179BD3857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77B67-D37D-4B17-6FDA-C421D0237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6C86C-7C19-DF5E-5D84-10B382486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080-DB73-43D8-BCA0-4471B16E4FE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ED15B3-BDF0-13C9-DE6A-4AD858AD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A9A0C-226E-0487-A676-7BE76572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8F49-3EE6-4DEB-B871-5779EA13A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87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77242-FB92-3DD8-882B-F3A20462C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D8785-C07A-E608-C17D-2E451BFF5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17F9C9-03A9-45D0-17C9-CD5372ED2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D62966-3C51-DF27-5FAC-05E84EFCA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6816F2-4C8F-06E3-CFED-0299381547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1489DC-8CCA-3CE0-2448-1E93ED2EA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080-DB73-43D8-BCA0-4471B16E4FE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10088-97BC-DCE6-68F3-638104B4D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F578FA-3698-9DD6-5BF7-37A399402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8F49-3EE6-4DEB-B871-5779EA13A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7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3E45B-C1DA-6C31-E167-2BFFFD8EB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573648-5D8C-0D5C-689D-41BB1D061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080-DB73-43D8-BCA0-4471B16E4FE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9DCAC8-9DFB-F7DC-D242-9227F8FDD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8801A-9B3C-41BA-B35D-CFE20482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8F49-3EE6-4DEB-B871-5779EA13A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8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F219D6-AFB7-9BDB-AC58-4E787D021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080-DB73-43D8-BCA0-4471B16E4FE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E2EA0C-3F6D-F0F4-7AF0-44A35708F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21FED-DC4B-1AD7-12C1-A66147FEE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8F49-3EE6-4DEB-B871-5779EA13A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44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0410-6052-E2AD-449B-3FB28823E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A7863-AA8C-F65F-573F-C9B00E4F3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980B5-798D-9D56-7E1D-9D2C60B2F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E53D7-737D-76C9-4D63-C24705FC3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080-DB73-43D8-BCA0-4471B16E4FE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FA61D-D558-CD42-DD04-FA610076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DE832-CB84-CE9E-92F2-4A3AD5A01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8F49-3EE6-4DEB-B871-5779EA13A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2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EE88-768F-87C7-1ED5-B76D25BD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71FB67-B9BD-6156-DCBB-AE4F8FF15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B197F-A8D3-98A8-2FCC-BD0A13A4E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7950A-C922-DE9D-AF4D-7719C42B9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080-DB73-43D8-BCA0-4471B16E4FE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51754-776C-3AD2-D31C-BA30E7B32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28237-4BE5-0A5A-565A-3CD455FEB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F8F49-3EE6-4DEB-B871-5779EA13A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7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9B6452-4F9F-E7EF-D099-632AEFFCE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A24BA-7D5A-D358-E8A2-B20121FEE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B003B-9A73-2C1E-2D67-E62E576F4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592080-DB73-43D8-BCA0-4471B16E4FE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6EB17-873A-3E4D-CFA7-D1C052CD7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9040B-6DE7-3932-1212-E0D4516A3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5F8F49-3EE6-4DEB-B871-5779EA13A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5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5AA3BD-C7ED-9AFF-407B-6A6B8D346016}"/>
              </a:ext>
            </a:extLst>
          </p:cNvPr>
          <p:cNvCxnSpPr/>
          <p:nvPr/>
        </p:nvCxnSpPr>
        <p:spPr>
          <a:xfrm>
            <a:off x="5283200" y="127000"/>
            <a:ext cx="50800" cy="2590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Những trái tim VN (1)">
            <a:hlinkClick r:id="" action="ppaction://media"/>
            <a:extLst>
              <a:ext uri="{FF2B5EF4-FFF2-40B4-BE49-F238E27FC236}">
                <a16:creationId xmlns:a16="http://schemas.microsoft.com/office/drawing/2014/main" id="{39DADB4C-A078-ADEE-7A5C-B94C832779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8DA7F0-59A6-E427-704E-FFD93091F6A2}"/>
              </a:ext>
            </a:extLst>
          </p:cNvPr>
          <p:cNvSpPr txBox="1"/>
          <p:nvPr/>
        </p:nvSpPr>
        <p:spPr>
          <a:xfrm>
            <a:off x="9379974" y="0"/>
            <a:ext cx="2812026" cy="71404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Người người nghe tiếng quê hương vẫy gọi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Tổ quốc đang kêu tên mình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Tiếng núi sông đang giục giã trong tim ta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Sóng cũng đang dâng trào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Thấy trong ta tự hào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Đoàn kết cho ta sức mạnh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Băng qua bão giông.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Việt Nam ơi đứng lên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Việt Nam mãi vững bền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Bốn phương trời mình cùng dang tay gìn giữ núi sông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Việt Nam tôi đứng lên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Và thắp sáng niềm tin chiến thắng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Không thể nào ngăn tôi yêu quê hương Việt Nam.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7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2C022-0D2A-36CE-A11F-0DFF7DAC7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BB8C29-5CA7-470C-41EC-E88F51422BA7}"/>
              </a:ext>
            </a:extLst>
          </p:cNvPr>
          <p:cNvSpPr txBox="1"/>
          <p:nvPr/>
        </p:nvSpPr>
        <p:spPr>
          <a:xfrm>
            <a:off x="3602155" y="5909165"/>
            <a:ext cx="6633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Lễ hội Gầu tào - nét đặc trưng trong văn hóa người Mông">
            <a:extLst>
              <a:ext uri="{FF2B5EF4-FFF2-40B4-BE49-F238E27FC236}">
                <a16:creationId xmlns:a16="http://schemas.microsoft.com/office/drawing/2014/main" id="{5E095548-C554-1820-EA2A-E34A67D00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32" y="174091"/>
            <a:ext cx="8602611" cy="573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019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haking hands&#10;&#10;Description automatically generated">
            <a:extLst>
              <a:ext uri="{FF2B5EF4-FFF2-40B4-BE49-F238E27FC236}">
                <a16:creationId xmlns:a16="http://schemas.microsoft.com/office/drawing/2014/main" id="{86E1AFE3-BEBC-EEF2-1D3D-45DC8A7A8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blue square on a white surface&#10;&#10;Description automatically generated">
            <a:extLst>
              <a:ext uri="{FF2B5EF4-FFF2-40B4-BE49-F238E27FC236}">
                <a16:creationId xmlns:a16="http://schemas.microsoft.com/office/drawing/2014/main" id="{F6F4EA91-9E46-100F-2FD9-E8F5D2492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177" y="0"/>
            <a:ext cx="1028844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12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AE9639-782E-8C55-2AB1-32B11719B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rectangle with text&#10;&#10;Description automatically generated">
            <a:extLst>
              <a:ext uri="{FF2B5EF4-FFF2-40B4-BE49-F238E27FC236}">
                <a16:creationId xmlns:a16="http://schemas.microsoft.com/office/drawing/2014/main" id="{2A5716C2-F282-A5C5-513D-57DEE17CE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5" name="Picture 4" descr="A blue square on a white surface&#10;&#10;Description automatically generated">
            <a:extLst>
              <a:ext uri="{FF2B5EF4-FFF2-40B4-BE49-F238E27FC236}">
                <a16:creationId xmlns:a16="http://schemas.microsoft.com/office/drawing/2014/main" id="{E422F6F6-6A94-42A1-C8DA-02CEAA461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177" y="0"/>
            <a:ext cx="1028844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68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104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4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 hu muoi yeu thuong cua ba con dan toc thieu so Dak lak gui toi mien bac hinh anh 3">
            <a:extLst>
              <a:ext uri="{FF2B5EF4-FFF2-40B4-BE49-F238E27FC236}">
                <a16:creationId xmlns:a16="http://schemas.microsoft.com/office/drawing/2014/main" id="{A7879FE0-E65F-7246-F639-86D36E41B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5267" y="653029"/>
            <a:ext cx="3252903" cy="242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04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 hu muoi yeu thuong cua ba con dan toc thieu so Dak lak gui toi mien bac hinh anh 2">
            <a:extLst>
              <a:ext uri="{FF2B5EF4-FFF2-40B4-BE49-F238E27FC236}">
                <a16:creationId xmlns:a16="http://schemas.microsoft.com/office/drawing/2014/main" id="{29860DF0-68E3-1FA5-A552-B469025B4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938" y="700381"/>
            <a:ext cx="3104943" cy="232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Rectangle 1050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Rectangle 1052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 hu muoi yeu thuong cua ba con dan toc thieu so Dak lak gui toi mien bac hinh anh 9">
            <a:extLst>
              <a:ext uri="{FF2B5EF4-FFF2-40B4-BE49-F238E27FC236}">
                <a16:creationId xmlns:a16="http://schemas.microsoft.com/office/drawing/2014/main" id="{A2B60A6A-14E4-DAFE-2C9E-DD10C02BC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3884772"/>
            <a:ext cx="3217333" cy="221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 hu muoi yeu thuong cua ba con dan toc thieu so Dak lak gui toi mien bac hinh anh 7">
            <a:extLst>
              <a:ext uri="{FF2B5EF4-FFF2-40B4-BE49-F238E27FC236}">
                <a16:creationId xmlns:a16="http://schemas.microsoft.com/office/drawing/2014/main" id="{4CC2026E-583E-794A-2EEF-65E4252B4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3251" y="3819656"/>
            <a:ext cx="3252903" cy="22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 hu muoi yeu thuong cua ba con dan toc thieu so Dak lak gui toi mien bac hinh anh 5">
            <a:extLst>
              <a:ext uri="{FF2B5EF4-FFF2-40B4-BE49-F238E27FC236}">
                <a16:creationId xmlns:a16="http://schemas.microsoft.com/office/drawing/2014/main" id="{F6256B7B-38E8-6BEC-BD21-D5394D265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535" y="3819926"/>
            <a:ext cx="3122143" cy="234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 hu muoi yeu thuong cua ba con dan toc thieu so Dak lak gui toi mien bac hinh anh 4">
            <a:extLst>
              <a:ext uri="{FF2B5EF4-FFF2-40B4-BE49-F238E27FC236}">
                <a16:creationId xmlns:a16="http://schemas.microsoft.com/office/drawing/2014/main" id="{C52755FF-D339-6600-3F1C-CB954EA46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7948" y="658325"/>
            <a:ext cx="3252903" cy="24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882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à người VN">
            <a:hlinkClick r:id="" action="ppaction://media"/>
            <a:extLst>
              <a:ext uri="{FF2B5EF4-FFF2-40B4-BE49-F238E27FC236}">
                <a16:creationId xmlns:a16="http://schemas.microsoft.com/office/drawing/2014/main" id="{106A643F-0259-ED5E-1218-9DA1185B7F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644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2952" y="0"/>
            <a:ext cx="5057067" cy="6858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5C76B37-EBB5-491F-36F3-AB2D04F4B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743" y="788183"/>
            <a:ext cx="3394808" cy="59505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Red and white background with red spots&#10;&#10;Description automatically generated with medium confidence">
            <a:extLst>
              <a:ext uri="{FF2B5EF4-FFF2-40B4-BE49-F238E27FC236}">
                <a16:creationId xmlns:a16="http://schemas.microsoft.com/office/drawing/2014/main" id="{7C30B38F-917E-5634-C4C5-4996E16B1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884" y="4970831"/>
            <a:ext cx="1000265" cy="704948"/>
          </a:xfrm>
          <a:prstGeom prst="rect">
            <a:avLst/>
          </a:prstGeom>
        </p:spPr>
      </p:pic>
      <p:pic>
        <p:nvPicPr>
          <p:cNvPr id="14" name="Picture 13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C8542CBC-70D4-5684-7D03-490320C9D7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64" y="6069817"/>
            <a:ext cx="1028844" cy="5334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564DCF-ED38-639A-0AFC-15D3EFB67084}"/>
              </a:ext>
            </a:extLst>
          </p:cNvPr>
          <p:cNvSpPr txBox="1"/>
          <p:nvPr/>
        </p:nvSpPr>
        <p:spPr>
          <a:xfrm>
            <a:off x="6202" y="923268"/>
            <a:ext cx="3576244" cy="60324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 Medium" pitchFamily="2" charset="0"/>
                <a:ea typeface="Segoe UI Black" panose="020B0A02040204020203" pitchFamily="34" charset="0"/>
                <a:cs typeface="Times New Roman" panose="02020603050405020304" pitchFamily="18" charset="0"/>
              </a:rPr>
              <a:t>Tôi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ncing Script Medium" pitchFamily="2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ncing Script Medium" pitchFamily="2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 Medium" pitchFamily="2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Việt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 Medium" pitchFamily="2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 Medium" pitchFamily="2" charset="0"/>
                <a:ea typeface="Segoe UI Black" panose="020B0A02040204020203" pitchFamily="34" charset="0"/>
                <a:cs typeface="Times New Roman" panose="02020603050405020304" pitchFamily="18" charset="0"/>
              </a:rPr>
              <a:t>Nam</a:t>
            </a:r>
          </a:p>
          <a:p>
            <a:pPr algn="ctr"/>
            <a:endParaRPr lang="en-US" sz="6600" dirty="0">
              <a:solidFill>
                <a:srgbClr val="FF0000"/>
              </a:solidFill>
              <a:latin typeface="Dancing Script Medium" pitchFamily="2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1CAC45F-F353-3028-9249-0A42C70D7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80" y="2185297"/>
            <a:ext cx="1515855" cy="113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59EA2A62-0263-8387-C74C-6E7FF82880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146" y="-12029"/>
            <a:ext cx="1679853" cy="80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75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ADE73A-515D-B81C-193F-7BB0C17E1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sign with blue text&#10;&#10;Description automatically generated">
            <a:extLst>
              <a:ext uri="{FF2B5EF4-FFF2-40B4-BE49-F238E27FC236}">
                <a16:creationId xmlns:a16="http://schemas.microsoft.com/office/drawing/2014/main" id="{0E060C20-EF62-CD6C-4E3A-E68F41C53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4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white sign with text&#10;&#10;Description automatically generated">
            <a:extLst>
              <a:ext uri="{FF2B5EF4-FFF2-40B4-BE49-F238E27FC236}">
                <a16:creationId xmlns:a16="http://schemas.microsoft.com/office/drawing/2014/main" id="{89313D14-14F2-2E81-E5E5-D3149DB78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white sky with clouds&#10;&#10;Description automatically generated">
            <a:extLst>
              <a:ext uri="{FF2B5EF4-FFF2-40B4-BE49-F238E27FC236}">
                <a16:creationId xmlns:a16="http://schemas.microsoft.com/office/drawing/2014/main" id="{9A915EE5-256D-F7EB-1B1A-9FB4DAFD2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293705" cy="6788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D855FF-6668-6215-4B75-A00E26ED5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20" y="242440"/>
            <a:ext cx="3741280" cy="661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ed objects on a white surface&#10;&#10;Description automatically generated">
            <a:extLst>
              <a:ext uri="{FF2B5EF4-FFF2-40B4-BE49-F238E27FC236}">
                <a16:creationId xmlns:a16="http://schemas.microsoft.com/office/drawing/2014/main" id="{B94030D7-7B70-3C1E-4DE6-479EE5469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87" y="5027709"/>
            <a:ext cx="902117" cy="528266"/>
          </a:xfrm>
          <a:prstGeom prst="rect">
            <a:avLst/>
          </a:prstGeom>
        </p:spPr>
      </p:pic>
      <p:pic>
        <p:nvPicPr>
          <p:cNvPr id="13" name="Picture 12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EAF36D21-E604-2E0A-6CC6-C9A5E8C75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66" y="6055915"/>
            <a:ext cx="1076475" cy="5811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7E2F3D-7116-8913-71D9-D628C937B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688" y="51913"/>
            <a:ext cx="1057423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87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ext&#10;&#10;Description automatically generated">
            <a:extLst>
              <a:ext uri="{FF2B5EF4-FFF2-40B4-BE49-F238E27FC236}">
                <a16:creationId xmlns:a16="http://schemas.microsoft.com/office/drawing/2014/main" id="{B645C064-5496-0B0D-CD24-F26AD6374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2" y="1798511"/>
            <a:ext cx="11383964" cy="25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91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artoon child holding a flag&#10;&#10;Description automatically generated">
            <a:extLst>
              <a:ext uri="{FF2B5EF4-FFF2-40B4-BE49-F238E27FC236}">
                <a16:creationId xmlns:a16="http://schemas.microsoft.com/office/drawing/2014/main" id="{3666BF95-2522-B10D-1709-EF9F78DC1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12" descr="A blue square on a white surface&#10;&#10;Description automatically generated">
            <a:extLst>
              <a:ext uri="{FF2B5EF4-FFF2-40B4-BE49-F238E27FC236}">
                <a16:creationId xmlns:a16="http://schemas.microsoft.com/office/drawing/2014/main" id="{6A9E3234-F089-35F8-A312-387BC21D1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06" y="0"/>
            <a:ext cx="1028844" cy="50489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69E9744F-418B-CDEE-80EC-FABA18CA1687}"/>
              </a:ext>
            </a:extLst>
          </p:cNvPr>
          <p:cNvSpPr/>
          <p:nvPr/>
        </p:nvSpPr>
        <p:spPr>
          <a:xfrm>
            <a:off x="1528917" y="1524000"/>
            <a:ext cx="8981768" cy="3077497"/>
          </a:xfrm>
          <a:prstGeom prst="wedgeEllipseCallout">
            <a:avLst>
              <a:gd name="adj1" fmla="val 31286"/>
              <a:gd name="adj2" fmla="val 5448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endParaRPr lang="en-US" sz="4000" b="0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4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0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595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4BA98C71-D1DB-0F2E-146A-02AAAF768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" y="0"/>
            <a:ext cx="12158227" cy="6858000"/>
          </a:xfrm>
          <a:prstGeom prst="rect">
            <a:avLst/>
          </a:prstGeom>
        </p:spPr>
      </p:pic>
      <p:pic>
        <p:nvPicPr>
          <p:cNvPr id="7" name="Picture 6" descr="A blue square on a white surface&#10;&#10;Description automatically generated">
            <a:extLst>
              <a:ext uri="{FF2B5EF4-FFF2-40B4-BE49-F238E27FC236}">
                <a16:creationId xmlns:a16="http://schemas.microsoft.com/office/drawing/2014/main" id="{3DC0A437-64C7-6293-1BE0-AE1067835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2" t="24285"/>
          <a:stretch/>
        </p:blipFill>
        <p:spPr>
          <a:xfrm>
            <a:off x="11012129" y="68826"/>
            <a:ext cx="1162984" cy="41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55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different people&#10;&#10;Description automatically generated with medium confidence">
            <a:extLst>
              <a:ext uri="{FF2B5EF4-FFF2-40B4-BE49-F238E27FC236}">
                <a16:creationId xmlns:a16="http://schemas.microsoft.com/office/drawing/2014/main" id="{E20FBD87-3737-BFE1-9384-E92A20CBB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66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different colored text&#10;&#10;Description automatically generated with medium confidence">
            <a:extLst>
              <a:ext uri="{FF2B5EF4-FFF2-40B4-BE49-F238E27FC236}">
                <a16:creationId xmlns:a16="http://schemas.microsoft.com/office/drawing/2014/main" id="{C93D23AD-E51D-C361-695E-1CB9CA45A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" t="4157" r="2419" b="3083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73757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86E7E94-5156-D9D7-134D-032D8C8B9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3" r="1304" b="12810"/>
          <a:stretch/>
        </p:blipFill>
        <p:spPr bwMode="auto">
          <a:xfrm>
            <a:off x="321732" y="876044"/>
            <a:ext cx="5668684" cy="419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ollage of hands holding a fan&#10;&#10;Description automatically generated">
            <a:extLst>
              <a:ext uri="{FF2B5EF4-FFF2-40B4-BE49-F238E27FC236}">
                <a16:creationId xmlns:a16="http://schemas.microsoft.com/office/drawing/2014/main" id="{B7740BFF-43E8-A955-91E5-9A5A7998A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5551" r="54273" b="21354"/>
          <a:stretch/>
        </p:blipFill>
        <p:spPr>
          <a:xfrm>
            <a:off x="6195375" y="876044"/>
            <a:ext cx="5674893" cy="4198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41611-E3B0-EE60-4CEC-579732F3C626}"/>
              </a:ext>
            </a:extLst>
          </p:cNvPr>
          <p:cNvSpPr txBox="1"/>
          <p:nvPr/>
        </p:nvSpPr>
        <p:spPr>
          <a:xfrm>
            <a:off x="2920180" y="5496233"/>
            <a:ext cx="766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983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734234-E7EC-2265-E99A-CE6315100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giới thiệu về trang phục dân tộc mường">
            <a:extLst>
              <a:ext uri="{FF2B5EF4-FFF2-40B4-BE49-F238E27FC236}">
                <a16:creationId xmlns:a16="http://schemas.microsoft.com/office/drawing/2014/main" id="{00A58F0D-B213-2563-082C-6D0C79E74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7" r="970" b="-2"/>
          <a:stretch/>
        </p:blipFill>
        <p:spPr bwMode="auto">
          <a:xfrm>
            <a:off x="624270" y="353939"/>
            <a:ext cx="5133428" cy="520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ng phục dân tộc mường nam">
            <a:extLst>
              <a:ext uri="{FF2B5EF4-FFF2-40B4-BE49-F238E27FC236}">
                <a16:creationId xmlns:a16="http://schemas.microsoft.com/office/drawing/2014/main" id="{AC8F45EB-8B95-A3D8-6A91-380DB9F95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0" r="4576" b="-2"/>
          <a:stretch/>
        </p:blipFill>
        <p:spPr bwMode="auto">
          <a:xfrm>
            <a:off x="6165877" y="353939"/>
            <a:ext cx="5139051" cy="520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6D861-1C99-90A0-FD9D-3308FE2F5880}"/>
              </a:ext>
            </a:extLst>
          </p:cNvPr>
          <p:cNvSpPr txBox="1"/>
          <p:nvPr/>
        </p:nvSpPr>
        <p:spPr>
          <a:xfrm>
            <a:off x="3602155" y="5909165"/>
            <a:ext cx="5459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307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157</Words>
  <Application>Microsoft Office PowerPoint</Application>
  <PresentationFormat>Widescreen</PresentationFormat>
  <Paragraphs>17</Paragraphs>
  <Slides>15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Dancing Script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Lan Nhi Truong</dc:creator>
  <cp:lastModifiedBy>Lan Nhi Truong</cp:lastModifiedBy>
  <cp:revision>12</cp:revision>
  <dcterms:created xsi:type="dcterms:W3CDTF">2024-10-12T11:52:49Z</dcterms:created>
  <dcterms:modified xsi:type="dcterms:W3CDTF">2024-10-16T03:18:20Z</dcterms:modified>
</cp:coreProperties>
</file>