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media/audio1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9"/>
  </p:notesMasterIdLst>
  <p:sldIdLst>
    <p:sldId id="276" r:id="rId3"/>
    <p:sldId id="282" r:id="rId4"/>
    <p:sldId id="260" r:id="rId5"/>
    <p:sldId id="259" r:id="rId6"/>
    <p:sldId id="262" r:id="rId7"/>
    <p:sldId id="258" r:id="rId8"/>
    <p:sldId id="280" r:id="rId9"/>
    <p:sldId id="289" r:id="rId10"/>
    <p:sldId id="290" r:id="rId11"/>
    <p:sldId id="287" r:id="rId12"/>
    <p:sldId id="266" r:id="rId13"/>
    <p:sldId id="286" r:id="rId14"/>
    <p:sldId id="267" r:id="rId15"/>
    <p:sldId id="268" r:id="rId16"/>
    <p:sldId id="269" r:id="rId17"/>
    <p:sldId id="270" r:id="rId1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0" autoAdjust="0"/>
    <p:restoredTop sz="94680" autoAdjust="0"/>
  </p:normalViewPr>
  <p:slideViewPr>
    <p:cSldViewPr>
      <p:cViewPr>
        <p:scale>
          <a:sx n="66" d="100"/>
          <a:sy n="66" d="100"/>
        </p:scale>
        <p:origin x="1500" y="492"/>
      </p:cViewPr>
      <p:guideLst>
        <p:guide orient="horz" pos="2160"/>
        <p:guide pos="2880"/>
        <p:guide orient="horz" pos="16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499D1F-D4B5-4032-9DEC-01363F74FDE4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ED0236C-326D-444B-B2D0-FB7C96118C7E}">
      <dgm:prSet phldrT="[Text]"/>
      <dgm:spPr>
        <a:solidFill>
          <a:schemeClr val="accent5"/>
        </a:solidFill>
      </dgm:spPr>
      <dgm:t>
        <a:bodyPr/>
        <a:lstStyle/>
        <a:p>
          <a:r>
            <a:rPr lang="en-US" b="1" dirty="0" err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Anh</a:t>
          </a:r>
          <a:r>
            <a:rPr lang="en-US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hùng</a:t>
          </a:r>
          <a:r>
            <a:rPr lang="en-US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tuổi</a:t>
          </a:r>
          <a:r>
            <a:rPr lang="en-US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nhỏ</a:t>
          </a:r>
          <a:r>
            <a:rPr lang="en-US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chí</a:t>
          </a:r>
          <a:r>
            <a:rPr lang="en-US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lớn</a:t>
          </a:r>
          <a:endParaRPr lang="en-US" b="1" dirty="0">
            <a:solidFill>
              <a:srgbClr val="FFFF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3487376E-9147-4D9D-BED8-008F727A509F}" type="parTrans" cxnId="{F297F636-5213-4022-94B1-3415E6DA4D88}">
      <dgm:prSet/>
      <dgm:spPr/>
      <dgm:t>
        <a:bodyPr/>
        <a:lstStyle/>
        <a:p>
          <a:endParaRPr lang="en-US"/>
        </a:p>
      </dgm:t>
    </dgm:pt>
    <dgm:pt modelId="{B7A246BA-8F3D-4A91-A100-3EFF0EE0D25F}" type="sibTrans" cxnId="{F297F636-5213-4022-94B1-3415E6DA4D88}">
      <dgm:prSet/>
      <dgm:spPr/>
      <dgm:t>
        <a:bodyPr/>
        <a:lstStyle/>
        <a:p>
          <a:endParaRPr lang="en-US"/>
        </a:p>
      </dgm:t>
    </dgm:pt>
    <dgm:pt modelId="{42150422-182F-4A9A-BA5D-B6AD9F916037}">
      <dgm:prSet phldrT="[Text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en-US" sz="24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Kim </a:t>
          </a:r>
          <a:r>
            <a:rPr lang="en-US" sz="2400" b="1" dirty="0" err="1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Đồng</a:t>
          </a:r>
          <a:endParaRPr lang="en-US" sz="2400" b="1" dirty="0">
            <a:solidFill>
              <a:schemeClr val="tx1">
                <a:lumMod val="95000"/>
                <a:lumOff val="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FB159A82-C313-4EE9-83AA-1E6C65FA9B0C}" type="parTrans" cxnId="{C0DD9B1A-A928-4B13-8176-3139C4FE24A4}">
      <dgm:prSet/>
      <dgm:spPr/>
      <dgm:t>
        <a:bodyPr/>
        <a:lstStyle/>
        <a:p>
          <a:endParaRPr lang="en-US"/>
        </a:p>
      </dgm:t>
    </dgm:pt>
    <dgm:pt modelId="{B9C10E68-A816-4DBA-82B2-3AD32264B40F}" type="sibTrans" cxnId="{C0DD9B1A-A928-4B13-8176-3139C4FE24A4}">
      <dgm:prSet/>
      <dgm:spPr/>
      <dgm:t>
        <a:bodyPr/>
        <a:lstStyle/>
        <a:p>
          <a:endParaRPr lang="en-US"/>
        </a:p>
      </dgm:t>
    </dgm:pt>
    <dgm:pt modelId="{BCD31248-DAC8-4F73-B32C-36A800996C19}">
      <dgm:prSet phldrT="[Text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en-US" sz="2400" b="1" dirty="0" err="1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Lê</a:t>
          </a:r>
          <a:r>
            <a:rPr lang="en-US" sz="24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Văn</a:t>
          </a:r>
          <a:r>
            <a:rPr lang="en-US" sz="24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Tám</a:t>
          </a:r>
          <a:endParaRPr lang="en-US" sz="2400" b="1" dirty="0">
            <a:solidFill>
              <a:schemeClr val="tx1">
                <a:lumMod val="95000"/>
                <a:lumOff val="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954B1A44-BF02-4C9A-9D94-4BDCCD061A30}" type="parTrans" cxnId="{DFD59892-77A7-476B-AE2C-EE43A60241C2}">
      <dgm:prSet/>
      <dgm:spPr/>
      <dgm:t>
        <a:bodyPr/>
        <a:lstStyle/>
        <a:p>
          <a:endParaRPr lang="en-US"/>
        </a:p>
      </dgm:t>
    </dgm:pt>
    <dgm:pt modelId="{76997577-CB40-4852-92E5-A2AC0117A972}" type="sibTrans" cxnId="{DFD59892-77A7-476B-AE2C-EE43A60241C2}">
      <dgm:prSet/>
      <dgm:spPr/>
      <dgm:t>
        <a:bodyPr/>
        <a:lstStyle/>
        <a:p>
          <a:endParaRPr lang="en-US"/>
        </a:p>
      </dgm:t>
    </dgm:pt>
    <dgm:pt modelId="{B0447806-E168-467F-9795-74F6322489E6}">
      <dgm:prSet phldrT="[Text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en-US" sz="2400" b="1" dirty="0" err="1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Vừ</a:t>
          </a:r>
          <a:r>
            <a:rPr lang="en-US" sz="24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 A </a:t>
          </a:r>
          <a:r>
            <a:rPr lang="en-US" sz="2400" b="1" dirty="0" err="1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Dính</a:t>
          </a:r>
          <a:endParaRPr lang="en-US" sz="2400" b="1" dirty="0">
            <a:solidFill>
              <a:schemeClr val="tx1">
                <a:lumMod val="95000"/>
                <a:lumOff val="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E2C73AF3-FE87-435B-8388-522180DA32C0}" type="parTrans" cxnId="{FFB24A06-88BE-4755-B6B8-375B35AD42B7}">
      <dgm:prSet/>
      <dgm:spPr/>
      <dgm:t>
        <a:bodyPr/>
        <a:lstStyle/>
        <a:p>
          <a:endParaRPr lang="en-US"/>
        </a:p>
      </dgm:t>
    </dgm:pt>
    <dgm:pt modelId="{94B47117-7A4C-4C08-BB5F-5ECCA98F4AB8}" type="sibTrans" cxnId="{FFB24A06-88BE-4755-B6B8-375B35AD42B7}">
      <dgm:prSet/>
      <dgm:spPr/>
      <dgm:t>
        <a:bodyPr/>
        <a:lstStyle/>
        <a:p>
          <a:endParaRPr lang="en-US"/>
        </a:p>
      </dgm:t>
    </dgm:pt>
    <dgm:pt modelId="{E0CC90C9-69AD-4757-A484-5C424125E772}">
      <dgm:prSet phldrT="[Text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endParaRPr lang="en-US" sz="2400" b="1" dirty="0">
            <a:solidFill>
              <a:schemeClr val="tx1">
                <a:lumMod val="95000"/>
                <a:lumOff val="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DB8F6BBB-DEFD-4394-A18E-6D53B80E12C2}" type="parTrans" cxnId="{F77729AB-7F2A-4441-ADE0-FEC026B9FA4A}">
      <dgm:prSet/>
      <dgm:spPr/>
      <dgm:t>
        <a:bodyPr/>
        <a:lstStyle/>
        <a:p>
          <a:endParaRPr lang="en-US"/>
        </a:p>
      </dgm:t>
    </dgm:pt>
    <dgm:pt modelId="{5C4952AD-EDD5-4A82-A474-66BD74AF711F}" type="sibTrans" cxnId="{F77729AB-7F2A-4441-ADE0-FEC026B9FA4A}">
      <dgm:prSet/>
      <dgm:spPr/>
      <dgm:t>
        <a:bodyPr/>
        <a:lstStyle/>
        <a:p>
          <a:endParaRPr lang="en-US"/>
        </a:p>
      </dgm:t>
    </dgm:pt>
    <dgm:pt modelId="{80D41477-A5DE-464F-8346-93EC49716970}" type="pres">
      <dgm:prSet presAssocID="{11499D1F-D4B5-4032-9DEC-01363F74FDE4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C300307-0974-4DDB-8C0C-A273A756669A}" type="pres">
      <dgm:prSet presAssocID="{4ED0236C-326D-444B-B2D0-FB7C96118C7E}" presName="centerShape" presStyleLbl="node0" presStyleIdx="0" presStyleCnt="1" custScaleX="141257" custScaleY="116600"/>
      <dgm:spPr/>
      <dgm:t>
        <a:bodyPr/>
        <a:lstStyle/>
        <a:p>
          <a:endParaRPr lang="en-US"/>
        </a:p>
      </dgm:t>
    </dgm:pt>
    <dgm:pt modelId="{7F2BDD72-1ADB-48B4-9C23-13D60BCE00A7}" type="pres">
      <dgm:prSet presAssocID="{42150422-182F-4A9A-BA5D-B6AD9F916037}" presName="node" presStyleLbl="node1" presStyleIdx="0" presStyleCnt="4" custScaleX="196662" custScaleY="10540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5FD10D-B12D-4071-828E-231DA53DAFBF}" type="pres">
      <dgm:prSet presAssocID="{42150422-182F-4A9A-BA5D-B6AD9F916037}" presName="dummy" presStyleCnt="0"/>
      <dgm:spPr/>
    </dgm:pt>
    <dgm:pt modelId="{6FBC155E-7D66-4B84-92BC-479EF76FBF3D}" type="pres">
      <dgm:prSet presAssocID="{B9C10E68-A816-4DBA-82B2-3AD32264B40F}" presName="sibTrans" presStyleLbl="sibTrans2D1" presStyleIdx="0" presStyleCnt="4"/>
      <dgm:spPr/>
      <dgm:t>
        <a:bodyPr/>
        <a:lstStyle/>
        <a:p>
          <a:endParaRPr lang="en-US"/>
        </a:p>
      </dgm:t>
    </dgm:pt>
    <dgm:pt modelId="{05AB08BC-7251-429C-9B42-6905DB729FEA}" type="pres">
      <dgm:prSet presAssocID="{BCD31248-DAC8-4F73-B32C-36A800996C19}" presName="node" presStyleLbl="node1" presStyleIdx="1" presStyleCnt="4" custScaleX="149586" custScaleY="108598" custRadScaleRad="126334" custRadScaleInc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14F449-C505-4B48-BAE0-D3C5D941A642}" type="pres">
      <dgm:prSet presAssocID="{BCD31248-DAC8-4F73-B32C-36A800996C19}" presName="dummy" presStyleCnt="0"/>
      <dgm:spPr/>
    </dgm:pt>
    <dgm:pt modelId="{C50EED40-691F-49AF-880F-23BC2BB950A7}" type="pres">
      <dgm:prSet presAssocID="{76997577-CB40-4852-92E5-A2AC0117A972}" presName="sibTrans" presStyleLbl="sibTrans2D1" presStyleIdx="1" presStyleCnt="4"/>
      <dgm:spPr/>
      <dgm:t>
        <a:bodyPr/>
        <a:lstStyle/>
        <a:p>
          <a:endParaRPr lang="en-US"/>
        </a:p>
      </dgm:t>
    </dgm:pt>
    <dgm:pt modelId="{7D38D08E-DCFD-437A-B198-9B4962BC7371}" type="pres">
      <dgm:prSet presAssocID="{B0447806-E168-467F-9795-74F6322489E6}" presName="node" presStyleLbl="node1" presStyleIdx="2" presStyleCnt="4" custScaleX="170065" custScaleY="587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A49409-B95B-41AD-94FD-AF8E2E2B262C}" type="pres">
      <dgm:prSet presAssocID="{B0447806-E168-467F-9795-74F6322489E6}" presName="dummy" presStyleCnt="0"/>
      <dgm:spPr/>
    </dgm:pt>
    <dgm:pt modelId="{16532D2C-916D-4516-BB03-84019A2EE2C0}" type="pres">
      <dgm:prSet presAssocID="{94B47117-7A4C-4C08-BB5F-5ECCA98F4AB8}" presName="sibTrans" presStyleLbl="sibTrans2D1" presStyleIdx="2" presStyleCnt="4"/>
      <dgm:spPr/>
      <dgm:t>
        <a:bodyPr/>
        <a:lstStyle/>
        <a:p>
          <a:endParaRPr lang="en-US"/>
        </a:p>
      </dgm:t>
    </dgm:pt>
    <dgm:pt modelId="{E1C7A8E3-61C6-4D39-8DC2-FAC9C65661E6}" type="pres">
      <dgm:prSet presAssocID="{E0CC90C9-69AD-4757-A484-5C424125E772}" presName="node" presStyleLbl="node1" presStyleIdx="3" presStyleCnt="4" custScaleX="174032" custScaleY="128704" custRadScaleRad="161598" custRadScaleInc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98977B-5A04-4F55-87F2-7F1CD9967D8C}" type="pres">
      <dgm:prSet presAssocID="{E0CC90C9-69AD-4757-A484-5C424125E772}" presName="dummy" presStyleCnt="0"/>
      <dgm:spPr/>
    </dgm:pt>
    <dgm:pt modelId="{3D4FEDD6-32F7-4F90-9364-6C81AB3AC2ED}" type="pres">
      <dgm:prSet presAssocID="{5C4952AD-EDD5-4A82-A474-66BD74AF711F}" presName="sibTrans" presStyleLbl="sibTrans2D1" presStyleIdx="3" presStyleCnt="4"/>
      <dgm:spPr/>
      <dgm:t>
        <a:bodyPr/>
        <a:lstStyle/>
        <a:p>
          <a:endParaRPr lang="en-US"/>
        </a:p>
      </dgm:t>
    </dgm:pt>
  </dgm:ptLst>
  <dgm:cxnLst>
    <dgm:cxn modelId="{908AE0ED-42C9-47AC-89A1-2051E0DB8C93}" type="presOf" srcId="{11499D1F-D4B5-4032-9DEC-01363F74FDE4}" destId="{80D41477-A5DE-464F-8346-93EC49716970}" srcOrd="0" destOrd="0" presId="urn:microsoft.com/office/officeart/2005/8/layout/radial6"/>
    <dgm:cxn modelId="{B283F99E-19F7-407F-9FB1-18F2B305F2DF}" type="presOf" srcId="{E0CC90C9-69AD-4757-A484-5C424125E772}" destId="{E1C7A8E3-61C6-4D39-8DC2-FAC9C65661E6}" srcOrd="0" destOrd="0" presId="urn:microsoft.com/office/officeart/2005/8/layout/radial6"/>
    <dgm:cxn modelId="{F77729AB-7F2A-4441-ADE0-FEC026B9FA4A}" srcId="{4ED0236C-326D-444B-B2D0-FB7C96118C7E}" destId="{E0CC90C9-69AD-4757-A484-5C424125E772}" srcOrd="3" destOrd="0" parTransId="{DB8F6BBB-DEFD-4394-A18E-6D53B80E12C2}" sibTransId="{5C4952AD-EDD5-4A82-A474-66BD74AF711F}"/>
    <dgm:cxn modelId="{C0DD9B1A-A928-4B13-8176-3139C4FE24A4}" srcId="{4ED0236C-326D-444B-B2D0-FB7C96118C7E}" destId="{42150422-182F-4A9A-BA5D-B6AD9F916037}" srcOrd="0" destOrd="0" parTransId="{FB159A82-C313-4EE9-83AA-1E6C65FA9B0C}" sibTransId="{B9C10E68-A816-4DBA-82B2-3AD32264B40F}"/>
    <dgm:cxn modelId="{330F7EEB-2DF8-4266-9FFD-199B784AF3BB}" type="presOf" srcId="{B9C10E68-A816-4DBA-82B2-3AD32264B40F}" destId="{6FBC155E-7D66-4B84-92BC-479EF76FBF3D}" srcOrd="0" destOrd="0" presId="urn:microsoft.com/office/officeart/2005/8/layout/radial6"/>
    <dgm:cxn modelId="{DFD59892-77A7-476B-AE2C-EE43A60241C2}" srcId="{4ED0236C-326D-444B-B2D0-FB7C96118C7E}" destId="{BCD31248-DAC8-4F73-B32C-36A800996C19}" srcOrd="1" destOrd="0" parTransId="{954B1A44-BF02-4C9A-9D94-4BDCCD061A30}" sibTransId="{76997577-CB40-4852-92E5-A2AC0117A972}"/>
    <dgm:cxn modelId="{F63C1F3C-4DF2-421B-9846-40CC4A299F62}" type="presOf" srcId="{4ED0236C-326D-444B-B2D0-FB7C96118C7E}" destId="{0C300307-0974-4DDB-8C0C-A273A756669A}" srcOrd="0" destOrd="0" presId="urn:microsoft.com/office/officeart/2005/8/layout/radial6"/>
    <dgm:cxn modelId="{AA7785C3-EDD8-452A-85AB-2D80288B4204}" type="presOf" srcId="{BCD31248-DAC8-4F73-B32C-36A800996C19}" destId="{05AB08BC-7251-429C-9B42-6905DB729FEA}" srcOrd="0" destOrd="0" presId="urn:microsoft.com/office/officeart/2005/8/layout/radial6"/>
    <dgm:cxn modelId="{7E4CBD2A-EFCB-4BDA-9DEC-D844E2DEE140}" type="presOf" srcId="{5C4952AD-EDD5-4A82-A474-66BD74AF711F}" destId="{3D4FEDD6-32F7-4F90-9364-6C81AB3AC2ED}" srcOrd="0" destOrd="0" presId="urn:microsoft.com/office/officeart/2005/8/layout/radial6"/>
    <dgm:cxn modelId="{FFB24A06-88BE-4755-B6B8-375B35AD42B7}" srcId="{4ED0236C-326D-444B-B2D0-FB7C96118C7E}" destId="{B0447806-E168-467F-9795-74F6322489E6}" srcOrd="2" destOrd="0" parTransId="{E2C73AF3-FE87-435B-8388-522180DA32C0}" sibTransId="{94B47117-7A4C-4C08-BB5F-5ECCA98F4AB8}"/>
    <dgm:cxn modelId="{F297F636-5213-4022-94B1-3415E6DA4D88}" srcId="{11499D1F-D4B5-4032-9DEC-01363F74FDE4}" destId="{4ED0236C-326D-444B-B2D0-FB7C96118C7E}" srcOrd="0" destOrd="0" parTransId="{3487376E-9147-4D9D-BED8-008F727A509F}" sibTransId="{B7A246BA-8F3D-4A91-A100-3EFF0EE0D25F}"/>
    <dgm:cxn modelId="{31D20E5A-850B-46D3-B2D8-21E7C6387CB4}" type="presOf" srcId="{94B47117-7A4C-4C08-BB5F-5ECCA98F4AB8}" destId="{16532D2C-916D-4516-BB03-84019A2EE2C0}" srcOrd="0" destOrd="0" presId="urn:microsoft.com/office/officeart/2005/8/layout/radial6"/>
    <dgm:cxn modelId="{3F9E5D37-24C0-4613-868B-960781BE0298}" type="presOf" srcId="{42150422-182F-4A9A-BA5D-B6AD9F916037}" destId="{7F2BDD72-1ADB-48B4-9C23-13D60BCE00A7}" srcOrd="0" destOrd="0" presId="urn:microsoft.com/office/officeart/2005/8/layout/radial6"/>
    <dgm:cxn modelId="{FA33DDAC-E39A-44AE-A649-48FA06FBF607}" type="presOf" srcId="{B0447806-E168-467F-9795-74F6322489E6}" destId="{7D38D08E-DCFD-437A-B198-9B4962BC7371}" srcOrd="0" destOrd="0" presId="urn:microsoft.com/office/officeart/2005/8/layout/radial6"/>
    <dgm:cxn modelId="{B6CC8AE3-91A9-4FB3-ACAB-8A82AB3E63C3}" type="presOf" srcId="{76997577-CB40-4852-92E5-A2AC0117A972}" destId="{C50EED40-691F-49AF-880F-23BC2BB950A7}" srcOrd="0" destOrd="0" presId="urn:microsoft.com/office/officeart/2005/8/layout/radial6"/>
    <dgm:cxn modelId="{6E4DF4D0-CA31-4D09-9567-A694BB7B2BD5}" type="presParOf" srcId="{80D41477-A5DE-464F-8346-93EC49716970}" destId="{0C300307-0974-4DDB-8C0C-A273A756669A}" srcOrd="0" destOrd="0" presId="urn:microsoft.com/office/officeart/2005/8/layout/radial6"/>
    <dgm:cxn modelId="{43F89646-B27B-450B-9EED-774C7F4913C9}" type="presParOf" srcId="{80D41477-A5DE-464F-8346-93EC49716970}" destId="{7F2BDD72-1ADB-48B4-9C23-13D60BCE00A7}" srcOrd="1" destOrd="0" presId="urn:microsoft.com/office/officeart/2005/8/layout/radial6"/>
    <dgm:cxn modelId="{7A29DEBE-47D8-494A-8A21-C17E80CC9B70}" type="presParOf" srcId="{80D41477-A5DE-464F-8346-93EC49716970}" destId="{F65FD10D-B12D-4071-828E-231DA53DAFBF}" srcOrd="2" destOrd="0" presId="urn:microsoft.com/office/officeart/2005/8/layout/radial6"/>
    <dgm:cxn modelId="{11CDA33C-0012-4DCA-A6CA-33062980B33F}" type="presParOf" srcId="{80D41477-A5DE-464F-8346-93EC49716970}" destId="{6FBC155E-7D66-4B84-92BC-479EF76FBF3D}" srcOrd="3" destOrd="0" presId="urn:microsoft.com/office/officeart/2005/8/layout/radial6"/>
    <dgm:cxn modelId="{C044159E-0086-4CA4-8F29-A2E24CCD7E60}" type="presParOf" srcId="{80D41477-A5DE-464F-8346-93EC49716970}" destId="{05AB08BC-7251-429C-9B42-6905DB729FEA}" srcOrd="4" destOrd="0" presId="urn:microsoft.com/office/officeart/2005/8/layout/radial6"/>
    <dgm:cxn modelId="{3D8934FF-A44C-4BED-8BE2-8C9BEA08553C}" type="presParOf" srcId="{80D41477-A5DE-464F-8346-93EC49716970}" destId="{0F14F449-C505-4B48-BAE0-D3C5D941A642}" srcOrd="5" destOrd="0" presId="urn:microsoft.com/office/officeart/2005/8/layout/radial6"/>
    <dgm:cxn modelId="{CC772D65-6DD7-481F-947A-0889C4D9E2F6}" type="presParOf" srcId="{80D41477-A5DE-464F-8346-93EC49716970}" destId="{C50EED40-691F-49AF-880F-23BC2BB950A7}" srcOrd="6" destOrd="0" presId="urn:microsoft.com/office/officeart/2005/8/layout/radial6"/>
    <dgm:cxn modelId="{87F7CC6A-6430-4B6B-A5AF-3EF2D5357825}" type="presParOf" srcId="{80D41477-A5DE-464F-8346-93EC49716970}" destId="{7D38D08E-DCFD-437A-B198-9B4962BC7371}" srcOrd="7" destOrd="0" presId="urn:microsoft.com/office/officeart/2005/8/layout/radial6"/>
    <dgm:cxn modelId="{B10A9D18-D282-47DB-91FD-92576FA75717}" type="presParOf" srcId="{80D41477-A5DE-464F-8346-93EC49716970}" destId="{E7A49409-B95B-41AD-94FD-AF8E2E2B262C}" srcOrd="8" destOrd="0" presId="urn:microsoft.com/office/officeart/2005/8/layout/radial6"/>
    <dgm:cxn modelId="{5ECB146F-42B7-4C16-870B-5CD4FDE3F9B3}" type="presParOf" srcId="{80D41477-A5DE-464F-8346-93EC49716970}" destId="{16532D2C-916D-4516-BB03-84019A2EE2C0}" srcOrd="9" destOrd="0" presId="urn:microsoft.com/office/officeart/2005/8/layout/radial6"/>
    <dgm:cxn modelId="{E5537D32-CABE-4BFF-A631-8E19CC1A26BA}" type="presParOf" srcId="{80D41477-A5DE-464F-8346-93EC49716970}" destId="{E1C7A8E3-61C6-4D39-8DC2-FAC9C65661E6}" srcOrd="10" destOrd="0" presId="urn:microsoft.com/office/officeart/2005/8/layout/radial6"/>
    <dgm:cxn modelId="{B1BC3F42-85E7-4EE4-8FD6-2AFDC2FE1481}" type="presParOf" srcId="{80D41477-A5DE-464F-8346-93EC49716970}" destId="{C398977B-5A04-4F55-87F2-7F1CD9967D8C}" srcOrd="11" destOrd="0" presId="urn:microsoft.com/office/officeart/2005/8/layout/radial6"/>
    <dgm:cxn modelId="{613BE048-74DF-4348-A32A-F0967FB58CC6}" type="presParOf" srcId="{80D41477-A5DE-464F-8346-93EC49716970}" destId="{3D4FEDD6-32F7-4F90-9364-6C81AB3AC2ED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4FEDD6-32F7-4F90-9364-6C81AB3AC2ED}">
      <dsp:nvSpPr>
        <dsp:cNvPr id="0" name=""/>
        <dsp:cNvSpPr/>
      </dsp:nvSpPr>
      <dsp:spPr>
        <a:xfrm>
          <a:off x="1035199" y="199494"/>
          <a:ext cx="2724189" cy="2724189"/>
        </a:xfrm>
        <a:prstGeom prst="blockArc">
          <a:avLst>
            <a:gd name="adj1" fmla="val 9984673"/>
            <a:gd name="adj2" fmla="val 18605323"/>
            <a:gd name="adj3" fmla="val 464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532D2C-916D-4516-BB03-84019A2EE2C0}">
      <dsp:nvSpPr>
        <dsp:cNvPr id="0" name=""/>
        <dsp:cNvSpPr/>
      </dsp:nvSpPr>
      <dsp:spPr>
        <a:xfrm>
          <a:off x="1035199" y="824688"/>
          <a:ext cx="2724189" cy="2724189"/>
        </a:xfrm>
        <a:prstGeom prst="blockArc">
          <a:avLst>
            <a:gd name="adj1" fmla="val 2994677"/>
            <a:gd name="adj2" fmla="val 11615327"/>
            <a:gd name="adj3" fmla="val 464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0EED40-691F-49AF-880F-23BC2BB950A7}">
      <dsp:nvSpPr>
        <dsp:cNvPr id="0" name=""/>
        <dsp:cNvSpPr/>
      </dsp:nvSpPr>
      <dsp:spPr>
        <a:xfrm>
          <a:off x="2243191" y="559282"/>
          <a:ext cx="2724189" cy="2724189"/>
        </a:xfrm>
        <a:prstGeom prst="blockArc">
          <a:avLst>
            <a:gd name="adj1" fmla="val 21478041"/>
            <a:gd name="adj2" fmla="val 6318343"/>
            <a:gd name="adj3" fmla="val 464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BC155E-7D66-4B84-92BC-479EF76FBF3D}">
      <dsp:nvSpPr>
        <dsp:cNvPr id="0" name=""/>
        <dsp:cNvSpPr/>
      </dsp:nvSpPr>
      <dsp:spPr>
        <a:xfrm>
          <a:off x="2243191" y="464901"/>
          <a:ext cx="2724189" cy="2724189"/>
        </a:xfrm>
        <a:prstGeom prst="blockArc">
          <a:avLst>
            <a:gd name="adj1" fmla="val 15281657"/>
            <a:gd name="adj2" fmla="val 121959"/>
            <a:gd name="adj3" fmla="val 464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300307-0974-4DDB-8C0C-A273A756669A}">
      <dsp:nvSpPr>
        <dsp:cNvPr id="0" name=""/>
        <dsp:cNvSpPr/>
      </dsp:nvSpPr>
      <dsp:spPr>
        <a:xfrm>
          <a:off x="2367805" y="1142612"/>
          <a:ext cx="1772555" cy="1463148"/>
        </a:xfrm>
        <a:prstGeom prst="ellipse">
          <a:avLst/>
        </a:prstGeom>
        <a:solidFill>
          <a:schemeClr val="accent5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err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Anh</a:t>
          </a:r>
          <a:r>
            <a:rPr lang="en-US" sz="2200" b="1" kern="12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b="1" kern="1200" dirty="0" err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hùng</a:t>
          </a:r>
          <a:r>
            <a:rPr lang="en-US" sz="2200" b="1" kern="12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b="1" kern="1200" dirty="0" err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tuổi</a:t>
          </a:r>
          <a:r>
            <a:rPr lang="en-US" sz="2200" b="1" kern="12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b="1" kern="1200" dirty="0" err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nhỏ</a:t>
          </a:r>
          <a:r>
            <a:rPr lang="en-US" sz="2200" b="1" kern="12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b="1" kern="1200" dirty="0" err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chí</a:t>
          </a:r>
          <a:r>
            <a:rPr lang="en-US" sz="2200" b="1" kern="12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b="1" kern="1200" dirty="0" err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lớn</a:t>
          </a:r>
          <a:endParaRPr lang="en-US" sz="2200" b="1" kern="1200" dirty="0">
            <a:solidFill>
              <a:srgbClr val="FFFF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627390" y="1356885"/>
        <a:ext cx="1253385" cy="1034602"/>
      </dsp:txXfrm>
    </dsp:sp>
    <dsp:sp modelId="{7F2BDD72-1ADB-48B4-9C23-13D60BCE00A7}">
      <dsp:nvSpPr>
        <dsp:cNvPr id="0" name=""/>
        <dsp:cNvSpPr/>
      </dsp:nvSpPr>
      <dsp:spPr>
        <a:xfrm>
          <a:off x="2390352" y="80766"/>
          <a:ext cx="1727461" cy="925894"/>
        </a:xfrm>
        <a:prstGeom prst="ellipse">
          <a:avLst/>
        </a:prstGeom>
        <a:solidFill>
          <a:schemeClr val="accent6">
            <a:lumMod val="40000"/>
            <a:lumOff val="6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Kim </a:t>
          </a:r>
          <a:r>
            <a:rPr lang="en-US" sz="2400" b="1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Đồng</a:t>
          </a:r>
          <a:endParaRPr lang="en-US" sz="2400" b="1" kern="1200" dirty="0">
            <a:solidFill>
              <a:schemeClr val="tx1">
                <a:lumMod val="95000"/>
                <a:lumOff val="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643333" y="216360"/>
        <a:ext cx="1221499" cy="654706"/>
      </dsp:txXfrm>
    </dsp:sp>
    <dsp:sp modelId="{05AB08BC-7251-429C-9B42-6905DB729FEA}">
      <dsp:nvSpPr>
        <dsp:cNvPr id="0" name=""/>
        <dsp:cNvSpPr/>
      </dsp:nvSpPr>
      <dsp:spPr>
        <a:xfrm>
          <a:off x="4277947" y="1397229"/>
          <a:ext cx="1313950" cy="953915"/>
        </a:xfrm>
        <a:prstGeom prst="ellipse">
          <a:avLst/>
        </a:prstGeom>
        <a:solidFill>
          <a:schemeClr val="accent6">
            <a:lumMod val="40000"/>
            <a:lumOff val="6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Lê</a:t>
          </a:r>
          <a:r>
            <a:rPr lang="en-US" sz="2400" b="1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Văn</a:t>
          </a:r>
          <a:r>
            <a:rPr lang="en-US" sz="2400" b="1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Tám</a:t>
          </a:r>
          <a:endParaRPr lang="en-US" sz="2400" b="1" kern="1200" dirty="0">
            <a:solidFill>
              <a:schemeClr val="tx1">
                <a:lumMod val="95000"/>
                <a:lumOff val="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470371" y="1536927"/>
        <a:ext cx="929102" cy="674519"/>
      </dsp:txXfrm>
    </dsp:sp>
    <dsp:sp modelId="{7D38D08E-DCFD-437A-B198-9B4962BC7371}">
      <dsp:nvSpPr>
        <dsp:cNvPr id="0" name=""/>
        <dsp:cNvSpPr/>
      </dsp:nvSpPr>
      <dsp:spPr>
        <a:xfrm>
          <a:off x="2507165" y="2946786"/>
          <a:ext cx="1493835" cy="515747"/>
        </a:xfrm>
        <a:prstGeom prst="ellipse">
          <a:avLst/>
        </a:prstGeom>
        <a:solidFill>
          <a:schemeClr val="accent6">
            <a:lumMod val="40000"/>
            <a:lumOff val="6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Vừ</a:t>
          </a:r>
          <a:r>
            <a:rPr lang="en-US" sz="2400" b="1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 A </a:t>
          </a:r>
          <a:r>
            <a:rPr lang="en-US" sz="2400" b="1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Dính</a:t>
          </a:r>
          <a:endParaRPr lang="en-US" sz="2400" b="1" kern="1200" dirty="0">
            <a:solidFill>
              <a:schemeClr val="tx1">
                <a:lumMod val="95000"/>
                <a:lumOff val="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725932" y="3022315"/>
        <a:ext cx="1056301" cy="364689"/>
      </dsp:txXfrm>
    </dsp:sp>
    <dsp:sp modelId="{E1C7A8E3-61C6-4D39-8DC2-FAC9C65661E6}">
      <dsp:nvSpPr>
        <dsp:cNvPr id="0" name=""/>
        <dsp:cNvSpPr/>
      </dsp:nvSpPr>
      <dsp:spPr>
        <a:xfrm>
          <a:off x="339724" y="1308924"/>
          <a:ext cx="1528681" cy="1130524"/>
        </a:xfrm>
        <a:prstGeom prst="ellipse">
          <a:avLst/>
        </a:prstGeom>
        <a:solidFill>
          <a:schemeClr val="accent6">
            <a:lumMod val="40000"/>
            <a:lumOff val="6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b="1" kern="1200" dirty="0">
            <a:solidFill>
              <a:schemeClr val="tx1">
                <a:lumMod val="95000"/>
                <a:lumOff val="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63594" y="1474485"/>
        <a:ext cx="1080941" cy="7994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C52666-7ECB-4A99-87D3-F65A4E00457E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1646B9-DD24-4DDE-B753-D0A9A05CF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0371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1646B9-DD24-4DDE-B753-D0A9A05CF5C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7792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3" y="0"/>
            <a:ext cx="9932332" cy="51435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3" y="-16133"/>
            <a:ext cx="3679116" cy="470388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16133"/>
            <a:ext cx="3505200" cy="17346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6" y="2031357"/>
            <a:ext cx="3313355" cy="127662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6" y="3315811"/>
            <a:ext cx="3309803" cy="945472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137622"/>
            <a:ext cx="2133600" cy="563236"/>
          </a:xfrm>
        </p:spPr>
        <p:txBody>
          <a:bodyPr anchor="b"/>
          <a:lstStyle>
            <a:lvl1pPr algn="l">
              <a:defRPr sz="2400"/>
            </a:lvl1pPr>
          </a:lstStyle>
          <a:p>
            <a:fld id="{1C61460C-2614-4D0D-8AD6-BAE22680FB88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650889" y="4566214"/>
            <a:ext cx="3505200" cy="613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4289976"/>
            <a:ext cx="2831592" cy="273844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7" y="4289976"/>
            <a:ext cx="643667" cy="27384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5A847418-2093-4625-BC82-39D743E13801}" type="slidenum">
              <a:rPr lang="en-US" smtClean="0"/>
              <a:t>‹#›</a:t>
            </a:fld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4650889" y="4566214"/>
            <a:ext cx="3505200" cy="613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1460C-2614-4D0D-8AD6-BAE22680FB88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47418-2093-4625-BC82-39D743E138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772610"/>
            <a:ext cx="1484453" cy="3585258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772610"/>
            <a:ext cx="5423704" cy="358525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1460C-2614-4D0D-8AD6-BAE22680FB88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47418-2093-4625-BC82-39D743E138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171450"/>
            <a:ext cx="8695944" cy="452628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4015472"/>
            <a:ext cx="8723376" cy="998685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00150"/>
            <a:ext cx="7772400" cy="1335081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667001"/>
            <a:ext cx="6400800" cy="11049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1460C-2614-4D0D-8AD6-BAE22680FB88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47418-2093-4625-BC82-39D743E138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1460C-2614-4D0D-8AD6-BAE22680FB88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47418-2093-4625-BC82-39D743E1380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171450"/>
            <a:ext cx="8695944" cy="3552444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40" y="3152694"/>
            <a:ext cx="2876429" cy="535520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3056467"/>
            <a:ext cx="5544515" cy="637604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9" y="3065672"/>
            <a:ext cx="5467980" cy="580704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3055632"/>
            <a:ext cx="3308000" cy="488662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3043917"/>
            <a:ext cx="8723376" cy="997406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1847670"/>
            <a:ext cx="7772400" cy="1143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7" y="1078087"/>
            <a:ext cx="6417735" cy="70485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1460C-2614-4D0D-8AD6-BAE22680FB88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47418-2093-4625-BC82-39D743E138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1460C-2614-4D0D-8AD6-BAE22680FB88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47418-2093-4625-BC82-39D743E1380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009394"/>
            <a:ext cx="3822192" cy="258546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009394"/>
            <a:ext cx="3822192" cy="258546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08585"/>
            <a:ext cx="3822192" cy="47982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5" y="2571751"/>
            <a:ext cx="3820055" cy="202287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008585"/>
            <a:ext cx="3822192" cy="47982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71751"/>
            <a:ext cx="3822192" cy="202287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1460C-2614-4D0D-8AD6-BAE22680FB88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47418-2093-4625-BC82-39D743E138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1460C-2614-4D0D-8AD6-BAE22680FB88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47418-2093-4625-BC82-39D743E138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171450"/>
            <a:ext cx="8695944" cy="1069848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535644"/>
            <a:ext cx="8723376" cy="997406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1460C-2614-4D0D-8AD6-BAE22680FB88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47418-2093-4625-BC82-39D743E138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171450"/>
            <a:ext cx="8695944" cy="1069848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1460C-2614-4D0D-8AD6-BAE22680FB88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47418-2093-4625-BC82-39D743E13801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2686051"/>
            <a:ext cx="3352800" cy="142875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535643"/>
            <a:ext cx="8723376" cy="998685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1714500"/>
            <a:ext cx="3352800" cy="939546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3" y="1371600"/>
            <a:ext cx="3904076" cy="28575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1460C-2614-4D0D-8AD6-BAE22680FB88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47418-2093-4625-BC82-39D743E138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171450"/>
            <a:ext cx="8695944" cy="452628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4015472"/>
            <a:ext cx="8723376" cy="998685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7" y="254000"/>
            <a:ext cx="3812645" cy="1822451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4" y="2089151"/>
            <a:ext cx="3818467" cy="18161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1460C-2614-4D0D-8AD6-BAE22680FB88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47418-2093-4625-BC82-39D743E13801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028700"/>
            <a:ext cx="3566160" cy="219456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1460C-2614-4D0D-8AD6-BAE22680FB88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47418-2093-4625-BC82-39D743E138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171450"/>
            <a:ext cx="8695944" cy="1069848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1460C-2614-4D0D-8AD6-BAE22680FB88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47418-2093-4625-BC82-39D743E13801}" type="slidenum">
              <a:rPr lang="en-US" smtClean="0"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535643"/>
            <a:ext cx="8723376" cy="998685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85851"/>
            <a:ext cx="2057400" cy="3365500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85850"/>
            <a:ext cx="6019800" cy="3365501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6" y="2175623"/>
            <a:ext cx="6637468" cy="1021556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6" y="3200401"/>
            <a:ext cx="6637467" cy="1140310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1460C-2614-4D0D-8AD6-BAE22680FB88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47418-2093-4625-BC82-39D743E138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1460C-2614-4D0D-8AD6-BAE22680FB88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47418-2093-4625-BC82-39D743E1380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1735074"/>
            <a:ext cx="3419856" cy="26197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1735073"/>
            <a:ext cx="3419856" cy="26197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1737007"/>
            <a:ext cx="3057148" cy="47982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231022"/>
            <a:ext cx="3419856" cy="21268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9" y="1737007"/>
            <a:ext cx="3055717" cy="47982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231022"/>
            <a:ext cx="3419856" cy="21268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1460C-2614-4D0D-8AD6-BAE22680FB88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47418-2093-4625-BC82-39D743E138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1460C-2614-4D0D-8AD6-BAE22680FB88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47418-2093-4625-BC82-39D743E138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1460C-2614-4D0D-8AD6-BAE22680FB88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47418-2093-4625-BC82-39D743E138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3" y="0"/>
            <a:ext cx="9932332" cy="51435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3" y="-16133"/>
            <a:ext cx="3679116" cy="470388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16133"/>
            <a:ext cx="3505200" cy="4679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1460C-2614-4D0D-8AD6-BAE22680FB88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47418-2093-4625-BC82-39D743E13801}" type="slidenum">
              <a:rPr lang="en-US" smtClean="0"/>
              <a:t>‹#›</a:t>
            </a:fld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905574" y="451413"/>
            <a:ext cx="3562257" cy="423633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5" y="642395"/>
            <a:ext cx="3090440" cy="3863051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4566214"/>
            <a:ext cx="3505200" cy="613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4293627"/>
            <a:ext cx="3493664" cy="273844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4" y="1993077"/>
            <a:ext cx="3304572" cy="109736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3102746"/>
            <a:ext cx="3298784" cy="113842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3" y="0"/>
            <a:ext cx="9932332" cy="51435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3" y="-16133"/>
            <a:ext cx="3679116" cy="470388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16133"/>
            <a:ext cx="3505200" cy="4679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4" y="451413"/>
            <a:ext cx="3562257" cy="4236334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4566214"/>
            <a:ext cx="3505200" cy="613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1995678"/>
            <a:ext cx="3300984" cy="109728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11" y="520346"/>
            <a:ext cx="3359623" cy="4101084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2" y="3099817"/>
            <a:ext cx="3300573" cy="113967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1460C-2614-4D0D-8AD6-BAE22680FB88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4293627"/>
            <a:ext cx="3493664" cy="273844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47418-2093-4625-BC82-39D743E138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799" y="0"/>
            <a:ext cx="9932332" cy="51435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250117"/>
            <a:ext cx="8229600" cy="4639235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3" y="-16133"/>
            <a:ext cx="3679116" cy="524433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16133"/>
            <a:ext cx="3505200" cy="4679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1" y="770748"/>
            <a:ext cx="7024744" cy="8572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3" y="1742739"/>
            <a:ext cx="6777317" cy="26317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168370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1C61460C-2614-4D0D-8AD6-BAE22680FB88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4389121"/>
            <a:ext cx="350215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7" y="168369"/>
            <a:ext cx="133215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5A847418-2093-4625-BC82-39D743E1380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171450"/>
            <a:ext cx="8695944" cy="185166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259572"/>
            <a:ext cx="8723376" cy="997406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53746"/>
            <a:ext cx="8229600" cy="9395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3" y="4687624"/>
            <a:ext cx="378669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1C61460C-2614-4D0D-8AD6-BAE22680FB88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40" y="4687624"/>
            <a:ext cx="378669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9" y="4687623"/>
            <a:ext cx="116182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5A847418-2093-4625-BC82-39D743E13801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9" y="2006600"/>
            <a:ext cx="7408333" cy="25880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7.jp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6.jpg"/><Relationship Id="rId4" Type="http://schemas.openxmlformats.org/officeDocument/2006/relationships/diagramLayout" Target="../diagrams/layout1.xml"/><Relationship Id="rId9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7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jpg"/><Relationship Id="rId12" Type="http://schemas.openxmlformats.org/officeDocument/2006/relationships/image" Target="../media/image23.png"/><Relationship Id="rId2" Type="http://schemas.openxmlformats.org/officeDocument/2006/relationships/audio" Target="../media/media3.mp3"/><Relationship Id="rId16" Type="http://schemas.microsoft.com/office/2007/relationships/hdphoto" Target="../media/hdphoto8.wdp"/><Relationship Id="rId1" Type="http://schemas.microsoft.com/office/2007/relationships/media" Target="../media/media3.mp3"/><Relationship Id="rId6" Type="http://schemas.openxmlformats.org/officeDocument/2006/relationships/image" Target="../media/image19.png"/><Relationship Id="rId11" Type="http://schemas.microsoft.com/office/2007/relationships/hdphoto" Target="../media/hdphoto6.wdp"/><Relationship Id="rId5" Type="http://schemas.microsoft.com/office/2007/relationships/hdphoto" Target="../media/hdphoto4.wdp"/><Relationship Id="rId15" Type="http://schemas.openxmlformats.org/officeDocument/2006/relationships/image" Target="../media/image25.png"/><Relationship Id="rId10" Type="http://schemas.openxmlformats.org/officeDocument/2006/relationships/image" Target="../media/image22.png"/><Relationship Id="rId4" Type="http://schemas.openxmlformats.org/officeDocument/2006/relationships/image" Target="../media/image18.png"/><Relationship Id="rId9" Type="http://schemas.microsoft.com/office/2007/relationships/hdphoto" Target="../media/hdphoto5.wdp"/><Relationship Id="rId1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6.wdp"/><Relationship Id="rId18" Type="http://schemas.microsoft.com/office/2007/relationships/hdphoto" Target="../media/hdphoto8.wdp"/><Relationship Id="rId3" Type="http://schemas.openxmlformats.org/officeDocument/2006/relationships/slideLayout" Target="../slideLayouts/slideLayout2.xml"/><Relationship Id="rId7" Type="http://schemas.microsoft.com/office/2007/relationships/hdphoto" Target="../media/hdphoto4.wdp"/><Relationship Id="rId12" Type="http://schemas.openxmlformats.org/officeDocument/2006/relationships/image" Target="../media/image22.png"/><Relationship Id="rId17" Type="http://schemas.openxmlformats.org/officeDocument/2006/relationships/image" Target="../media/image25.png"/><Relationship Id="rId2" Type="http://schemas.openxmlformats.org/officeDocument/2006/relationships/audio" Target="../media/media3.mp3"/><Relationship Id="rId16" Type="http://schemas.openxmlformats.org/officeDocument/2006/relationships/image" Target="../media/image24.png"/><Relationship Id="rId1" Type="http://schemas.microsoft.com/office/2007/relationships/media" Target="../media/media3.mp3"/><Relationship Id="rId6" Type="http://schemas.openxmlformats.org/officeDocument/2006/relationships/image" Target="../media/image18.png"/><Relationship Id="rId11" Type="http://schemas.microsoft.com/office/2007/relationships/hdphoto" Target="../media/hdphoto5.wdp"/><Relationship Id="rId5" Type="http://schemas.openxmlformats.org/officeDocument/2006/relationships/audio" Target="../media/audio1.wav"/><Relationship Id="rId15" Type="http://schemas.microsoft.com/office/2007/relationships/hdphoto" Target="../media/hdphoto7.wdp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0.jpg"/><Relationship Id="rId1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-67868"/>
            <a:ext cx="9906000" cy="5393537"/>
          </a:xfrm>
          <a:prstGeom prst="rect">
            <a:avLst/>
          </a:prstGeom>
        </p:spPr>
      </p:pic>
      <p:sp>
        <p:nvSpPr>
          <p:cNvPr id="3" name="Title 3"/>
          <p:cNvSpPr txBox="1">
            <a:spLocks/>
          </p:cNvSpPr>
          <p:nvPr/>
        </p:nvSpPr>
        <p:spPr>
          <a:xfrm>
            <a:off x="2133600" y="901524"/>
            <a:ext cx="5791200" cy="12674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4876800" y="2628901"/>
            <a:ext cx="4114800" cy="291539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solidFill>
                  <a:srgbClr val="FF0000"/>
                </a:solidFill>
                <a:latin typeface="UTM Aquarelle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FF0000"/>
                </a:solidFill>
                <a:latin typeface="UTM Aquarelle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quarelle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FF0000"/>
                </a:solidFill>
                <a:latin typeface="UTM Aquarelle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UTM Aquarelle" pitchFamily="18" charset="0"/>
                <a:cs typeface="Times New Roman" panose="02020603050405020304" pitchFamily="18" charset="0"/>
              </a:rPr>
              <a:t>Hồ</a:t>
            </a:r>
            <a:r>
              <a:rPr lang="en-US" sz="2800" b="1" dirty="0">
                <a:solidFill>
                  <a:srgbClr val="FF0000"/>
                </a:solidFill>
                <a:latin typeface="UTM Aquarelle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quarelle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rgbClr val="FF0000"/>
                </a:solidFill>
                <a:latin typeface="UTM Aquarelle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quarelle" pitchFamily="18" charset="0"/>
                <a:cs typeface="Times New Roman" panose="02020603050405020304" pitchFamily="18" charset="0"/>
              </a:rPr>
              <a:t>Nga</a:t>
            </a:r>
            <a:endParaRPr lang="en-US" sz="2800" b="1" dirty="0">
              <a:solidFill>
                <a:srgbClr val="FF0000"/>
              </a:solidFill>
              <a:latin typeface="UTM Aquarelle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898470" y="199510"/>
            <a:ext cx="7848600" cy="1060340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>
            <a:noAutofit/>
            <a:scene3d>
              <a:camera prst="perspectiveLeft" fov="0">
                <a:rot lat="0" lon="0" rev="0"/>
              </a:camera>
              <a:lightRig rig="threePt" dir="t"/>
            </a:scene3d>
            <a:sp3d extrusionH="57150">
              <a:bevelT w="57150" h="38100" prst="artDeco"/>
              <a:bevelB w="38100" h="38100" prst="relaxedInset"/>
            </a:sp3d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US" sz="4400" b="1" i="1" dirty="0">
              <a:ln>
                <a:solidFill>
                  <a:schemeClr val="accent1"/>
                </a:solidFill>
              </a:ln>
              <a:solidFill>
                <a:srgbClr val="FFFF0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50800" dist="38100" dir="16200000" rotWithShape="0">
                  <a:prstClr val="black">
                    <a:alpha val="40000"/>
                  </a:prstClr>
                </a:outerShdw>
                <a:reflection blurRad="6350" stA="60000" endA="900" endPos="58000" dir="5400000" sy="-100000" algn="bl" rotWithShape="0"/>
              </a:effectLst>
              <a:latin typeface=".VnLinus" pitchFamily="34" charset="0"/>
              <a:ea typeface="Tahoma" pitchFamily="34" charset="0"/>
              <a:cs typeface="Times New Roman" pitchFamily="18" charset="0"/>
            </a:endParaRPr>
          </a:p>
          <a:p>
            <a:pPr algn="ctr">
              <a:defRPr/>
            </a:pPr>
            <a:r>
              <a:rPr lang="vi-VN" sz="4400" b="1" i="1" dirty="0">
                <a:ln>
                  <a:solidFill>
                    <a:schemeClr val="accent1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dir="16200000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ea typeface="Tahoma" pitchFamily="34" charset="0"/>
                <a:cs typeface="Times New Roman" pitchFamily="18" charset="0"/>
              </a:rPr>
              <a:t>CHÀO MỪNG CÁC THẦY CÔ </a:t>
            </a:r>
            <a:endParaRPr lang="en-US" sz="4400" b="1" i="1" dirty="0" smtClean="0">
              <a:ln>
                <a:solidFill>
                  <a:schemeClr val="accent1"/>
                </a:solidFill>
              </a:ln>
              <a:solidFill>
                <a:srgbClr val="FFFF0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50800" dist="38100" dir="16200000" rotWithShape="0">
                  <a:prstClr val="black">
                    <a:alpha val="40000"/>
                  </a:prstClr>
                </a:outerShdw>
                <a:reflection blurRad="6350" stA="60000" endA="900" endPos="58000" dir="5400000" sy="-100000" algn="bl" rotWithShape="0"/>
              </a:effectLst>
              <a:latin typeface=".VnLinus" pitchFamily="34" charset="0"/>
              <a:ea typeface="Tahoma" pitchFamily="34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4400" b="1" i="1" dirty="0" smtClean="0">
                <a:ln>
                  <a:solidFill>
                    <a:schemeClr val="accent1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dir="16200000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.VnLinus" pitchFamily="34" charset="0"/>
                <a:ea typeface="Tahoma" pitchFamily="34" charset="0"/>
                <a:cs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vi-VN" sz="4400" b="1" i="1" dirty="0" smtClean="0">
                <a:ln>
                  <a:solidFill>
                    <a:schemeClr val="accent1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dir="16200000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ea typeface="Tahoma" pitchFamily="34" charset="0"/>
                <a:cs typeface="Times New Roman" pitchFamily="18" charset="0"/>
              </a:rPr>
              <a:t>VỀ </a:t>
            </a:r>
            <a:r>
              <a:rPr lang="vi-VN" sz="4400" b="1" i="1" dirty="0">
                <a:ln>
                  <a:solidFill>
                    <a:schemeClr val="accent1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dir="16200000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ea typeface="Tahoma" pitchFamily="34" charset="0"/>
                <a:cs typeface="Times New Roman" pitchFamily="18" charset="0"/>
              </a:rPr>
              <a:t>DỰ GIỜ THĂM </a:t>
            </a:r>
            <a:r>
              <a:rPr lang="vi-VN" sz="4400" b="1" i="1" dirty="0" smtClean="0">
                <a:ln>
                  <a:solidFill>
                    <a:schemeClr val="accent1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dir="16200000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ea typeface="Tahoma" pitchFamily="34" charset="0"/>
                <a:cs typeface="Times New Roman" pitchFamily="18" charset="0"/>
              </a:rPr>
              <a:t>LỚP</a:t>
            </a:r>
            <a:r>
              <a:rPr lang="en-US" sz="4400" b="1" i="1" dirty="0" smtClean="0">
                <a:ln>
                  <a:solidFill>
                    <a:schemeClr val="accent1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dir="16200000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ea typeface="Tahoma" pitchFamily="34" charset="0"/>
                <a:cs typeface="Times New Roman" pitchFamily="18" charset="0"/>
              </a:rPr>
              <a:t> 4A5</a:t>
            </a:r>
            <a:endParaRPr lang="en-US" sz="4400" b="1" i="1" dirty="0">
              <a:ln>
                <a:solidFill>
                  <a:schemeClr val="accent1"/>
                </a:solidFill>
              </a:ln>
              <a:solidFill>
                <a:srgbClr val="FFFF0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50800" dist="38100" dir="16200000" rotWithShape="0">
                  <a:prstClr val="black">
                    <a:alpha val="40000"/>
                  </a:prstClr>
                </a:outerShdw>
                <a:reflection blurRad="6350" stA="60000" endA="900" endPos="58000" dir="5400000" sy="-100000" algn="bl" rotWithShape="0"/>
              </a:effectLst>
              <a:latin typeface=".VnLinus" pitchFamily="34" charset="0"/>
              <a:ea typeface="Tahoma" pitchFamily="34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24" b="93299" l="9653" r="96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789" y="-22401"/>
            <a:ext cx="1644651" cy="9239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57151"/>
            <a:ext cx="2057399" cy="124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66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7936" cy="5143500"/>
          </a:xfrm>
        </p:spPr>
      </p:pic>
    </p:spTree>
    <p:extLst>
      <p:ext uri="{BB962C8B-B14F-4D97-AF65-F5344CB8AC3E}">
        <p14:creationId xmlns:p14="http://schemas.microsoft.com/office/powerpoint/2010/main" val="300738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2" y="11641"/>
            <a:ext cx="9067801" cy="5074709"/>
          </a:xfrm>
        </p:spPr>
      </p:pic>
      <p:sp>
        <p:nvSpPr>
          <p:cNvPr id="5" name="TextBox 4"/>
          <p:cNvSpPr txBox="1"/>
          <p:nvPr/>
        </p:nvSpPr>
        <p:spPr>
          <a:xfrm>
            <a:off x="1752600" y="742951"/>
            <a:ext cx="6019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 startAt="2"/>
            </a:pP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“ý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”.</a:t>
            </a:r>
          </a:p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- ý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kiên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cường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,…</a:t>
            </a: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       -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vững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,…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4191000" y="1200150"/>
            <a:ext cx="1066800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486400" y="1200150"/>
            <a:ext cx="1066800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133600" y="1657350"/>
            <a:ext cx="2057400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5424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7936" cy="5143500"/>
          </a:xfrm>
        </p:spPr>
      </p:pic>
    </p:spTree>
    <p:extLst>
      <p:ext uri="{BB962C8B-B14F-4D97-AF65-F5344CB8AC3E}">
        <p14:creationId xmlns:p14="http://schemas.microsoft.com/office/powerpoint/2010/main" val="300738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228600"/>
            <a:ext cx="9726296" cy="5405072"/>
          </a:xfrm>
        </p:spPr>
      </p:pic>
      <p:sp>
        <p:nvSpPr>
          <p:cNvPr id="5" name="TextBox 4"/>
          <p:cNvSpPr txBox="1"/>
          <p:nvPr/>
        </p:nvSpPr>
        <p:spPr>
          <a:xfrm>
            <a:off x="1752600" y="514351"/>
            <a:ext cx="6553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286000" y="1047750"/>
            <a:ext cx="2286000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91986" y="1047750"/>
            <a:ext cx="2286000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810000" y="1544929"/>
            <a:ext cx="4191000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9295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8600"/>
            <a:ext cx="8229600" cy="4686300"/>
          </a:xfrm>
        </p:spPr>
      </p:pic>
      <p:sp>
        <p:nvSpPr>
          <p:cNvPr id="7" name="TextBox 6"/>
          <p:cNvSpPr txBox="1"/>
          <p:nvPr/>
        </p:nvSpPr>
        <p:spPr>
          <a:xfrm>
            <a:off x="974463" y="1047750"/>
            <a:ext cx="7162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ý:</a:t>
            </a:r>
          </a:p>
          <a:p>
            <a:pPr marL="285750" indent="-285750">
              <a:buFontTx/>
              <a:buChar char="-"/>
            </a:pPr>
            <a:r>
              <a:rPr lang="vi-VN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Em </a:t>
            </a:r>
            <a:r>
              <a:rPr lang="vi-VN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sẽ nêu cảm nghĩ về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vi-VN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vi-VN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vi-VN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vi-VN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Điều </a:t>
            </a:r>
            <a:r>
              <a:rPr lang="vi-VN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gì ở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ấy </a:t>
            </a:r>
            <a:r>
              <a:rPr lang="vi-VN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khiến em cảm phục, yêu thích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7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0"/>
            <a:ext cx="7024744" cy="857250"/>
          </a:xfrm>
        </p:spPr>
        <p:txBody>
          <a:bodyPr/>
          <a:lstStyle/>
          <a:p>
            <a:pPr algn="ctr"/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3" y="1428751"/>
            <a:ext cx="6777317" cy="2945722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trúc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None/>
            </a:pPr>
            <a:r>
              <a:rPr lang="en-US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Nội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dung: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êu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68580" indent="0">
              <a:buNone/>
            </a:pP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mắc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tá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None/>
            </a:pP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iết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ràng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None/>
            </a:pP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0582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4" y="228600"/>
            <a:ext cx="8229600" cy="4686300"/>
          </a:xfrm>
        </p:spPr>
      </p:pic>
      <p:sp>
        <p:nvSpPr>
          <p:cNvPr id="3" name="Rectangle 2"/>
          <p:cNvSpPr/>
          <p:nvPr/>
        </p:nvSpPr>
        <p:spPr>
          <a:xfrm>
            <a:off x="1752601" y="1485901"/>
            <a:ext cx="541526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.VnArabia" pitchFamily="34" charset="0"/>
              </a:rPr>
              <a:t>TẠM BIỆT</a:t>
            </a:r>
            <a:endParaRPr lang="en-US" sz="80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.VnArabi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2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1657354" y="0"/>
            <a:ext cx="5829297" cy="322599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944244" y="3042996"/>
            <a:ext cx="725551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6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6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</a:t>
            </a:r>
            <a:r>
              <a:rPr lang="en-US" sz="6000" b="1" dirty="0" smtClean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ĐỐ VUI</a:t>
            </a:r>
            <a:endParaRPr lang="en-US" sz="6000" b="1" cap="none" spc="0" dirty="0">
              <a:ln w="6600">
                <a:solidFill>
                  <a:srgbClr val="7030A0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21445" y="-600075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53088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457200"/>
            <a:ext cx="7024744" cy="857250"/>
          </a:xfrm>
        </p:spPr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3" y="1742739"/>
            <a:ext cx="7262308" cy="2631733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    Ai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Biên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None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niên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hùng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None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Mông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None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None/>
            </a:pP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19402" y="4114801"/>
            <a:ext cx="48089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Vừ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Dính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680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 hát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95600" y="4514851"/>
            <a:ext cx="685800" cy="393656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400050"/>
            <a:ext cx="8300357" cy="44862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734127" y="1543050"/>
            <a:ext cx="3746500" cy="177165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Võ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352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8601"/>
            <a:ext cx="8305800" cy="4688086"/>
          </a:xfrm>
        </p:spPr>
      </p:pic>
      <p:sp>
        <p:nvSpPr>
          <p:cNvPr id="5" name="Oval 4"/>
          <p:cNvSpPr/>
          <p:nvPr/>
        </p:nvSpPr>
        <p:spPr>
          <a:xfrm>
            <a:off x="533400" y="4000500"/>
            <a:ext cx="3124200" cy="6858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1802" y="4343401"/>
            <a:ext cx="5274649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Tám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701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3428" y="400050"/>
            <a:ext cx="7024744" cy="85725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Đuổi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365250"/>
            <a:ext cx="3962400" cy="3398722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2004" y="1365250"/>
            <a:ext cx="4286250" cy="3398722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276600" y="1962150"/>
            <a:ext cx="3746500" cy="177165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Kim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805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228600"/>
            <a:ext cx="8300357" cy="4686300"/>
          </a:xfrm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204143652"/>
              </p:ext>
            </p:extLst>
          </p:nvPr>
        </p:nvGraphicFramePr>
        <p:xfrm>
          <a:off x="1371600" y="342900"/>
          <a:ext cx="6400800" cy="3543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065" y="1594890"/>
            <a:ext cx="2012205" cy="11870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28600"/>
            <a:ext cx="2362200" cy="1143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1" y="1594890"/>
            <a:ext cx="2085741" cy="11870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3257550"/>
            <a:ext cx="2514600" cy="12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952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53" b="96139" l="9794" r="896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348" y="2959975"/>
            <a:ext cx="2190088" cy="219291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53" b="96139" l="9794" r="896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2923095"/>
            <a:ext cx="2190088" cy="21929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" name="xin_chao_tat_ca_cac_ban_minh_la_tho_xam_day_74b2ebde-c99d-4f25-a6ad-c877feb0c230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29100" y="2855913"/>
            <a:ext cx="406400" cy="406400"/>
          </a:xfrm>
        </p:spPr>
      </p:pic>
      <p:pic>
        <p:nvPicPr>
          <p:cNvPr id="4" name="Content Placeholder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132" y="18597"/>
            <a:ext cx="9144001" cy="5143500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000" b="86222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691" y="-790201"/>
            <a:ext cx="6781801" cy="569723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357896" y="1450419"/>
            <a:ext cx="1375903" cy="1277936"/>
            <a:chOff x="3810000" y="48683"/>
            <a:chExt cx="1774975" cy="15588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28137" r="7148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0" y="48683"/>
              <a:ext cx="1774975" cy="128905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378990" y="335439"/>
              <a:ext cx="522900" cy="12721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Times New Roman" pitchFamily="18" charset="0"/>
                  <a:cs typeface="Times New Roman" pitchFamily="18" charset="0"/>
                </a:rPr>
                <a:t>  </a:t>
              </a:r>
              <a:endParaRPr lang="en-US" sz="1400" b="1" dirty="0" smtClean="0"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en-US" sz="1400" b="1" dirty="0" err="1">
                  <a:latin typeface="Times New Roman" pitchFamily="18" charset="0"/>
                  <a:cs typeface="Times New Roman" pitchFamily="18" charset="0"/>
                </a:rPr>
                <a:t>c</a:t>
              </a:r>
              <a:r>
                <a:rPr lang="en-US" sz="1400" b="1" dirty="0" err="1" smtClean="0">
                  <a:latin typeface="Times New Roman" pitchFamily="18" charset="0"/>
                  <a:cs typeface="Times New Roman" pitchFamily="18" charset="0"/>
                </a:rPr>
                <a:t>hí</a:t>
              </a:r>
              <a:endParaRPr lang="en-US" sz="1400" b="1" dirty="0" smtClean="0"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en-US" sz="1400" b="1" dirty="0" err="1">
                  <a:latin typeface="Times New Roman" pitchFamily="18" charset="0"/>
                  <a:cs typeface="Times New Roman" pitchFamily="18" charset="0"/>
                </a:rPr>
                <a:t>p</a:t>
              </a:r>
              <a:r>
                <a:rPr lang="en-US" sz="1400" b="1" dirty="0" err="1" smtClean="0">
                  <a:latin typeface="Times New Roman" pitchFamily="18" charset="0"/>
                  <a:cs typeface="Times New Roman" pitchFamily="18" charset="0"/>
                </a:rPr>
                <a:t>hải</a:t>
              </a:r>
              <a:endParaRPr lang="en-US" sz="1400" b="1" dirty="0" smtClean="0">
                <a:latin typeface="Times New Roman" pitchFamily="18" charset="0"/>
                <a:cs typeface="Times New Roman" pitchFamily="18" charset="0"/>
              </a:endParaRPr>
            </a:p>
            <a:p>
              <a:endParaRPr lang="en-US" sz="1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590800" y="127872"/>
            <a:ext cx="1418911" cy="1295969"/>
            <a:chOff x="2631326" y="1621634"/>
            <a:chExt cx="1774975" cy="158490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28137" r="7148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1326" y="1621634"/>
              <a:ext cx="1774975" cy="128905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3203169" y="1934398"/>
              <a:ext cx="532518" cy="12721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400" b="1" dirty="0" smtClean="0"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en-US" sz="1400" b="1" dirty="0" err="1">
                  <a:latin typeface="Times New Roman" pitchFamily="18" charset="0"/>
                  <a:cs typeface="Times New Roman" pitchFamily="18" charset="0"/>
                </a:rPr>
                <a:t>c</a:t>
              </a:r>
              <a:r>
                <a:rPr lang="en-US" sz="1400" b="1" dirty="0" err="1" smtClean="0">
                  <a:latin typeface="Times New Roman" pitchFamily="18" charset="0"/>
                  <a:cs typeface="Times New Roman" pitchFamily="18" charset="0"/>
                </a:rPr>
                <a:t>hí</a:t>
              </a:r>
              <a:endParaRPr lang="en-US" sz="1400" b="1" dirty="0" smtClean="0"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en-US" sz="1400" b="1" dirty="0" err="1" smtClean="0">
                  <a:latin typeface="Times New Roman" pitchFamily="18" charset="0"/>
                  <a:cs typeface="Times New Roman" pitchFamily="18" charset="0"/>
                </a:rPr>
                <a:t>thân</a:t>
              </a:r>
              <a:endParaRPr lang="en-US" sz="1400" b="1" dirty="0" smtClean="0">
                <a:latin typeface="Times New Roman" pitchFamily="18" charset="0"/>
                <a:cs typeface="Times New Roman" pitchFamily="18" charset="0"/>
              </a:endParaRPr>
            </a:p>
            <a:p>
              <a:endParaRPr lang="en-US" sz="1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554592" y="1331626"/>
            <a:ext cx="1274326" cy="1096124"/>
            <a:chOff x="2560263" y="25400"/>
            <a:chExt cx="1774975" cy="1461498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28137" r="7148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0263" y="25400"/>
              <a:ext cx="1774975" cy="128905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3187100" y="502013"/>
              <a:ext cx="413896" cy="984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1400" b="1" dirty="0" smtClean="0">
                  <a:latin typeface="Times New Roman" pitchFamily="18" charset="0"/>
                  <a:cs typeface="Times New Roman" pitchFamily="18" charset="0"/>
                </a:rPr>
                <a:t>ý</a:t>
              </a:r>
            </a:p>
            <a:p>
              <a:r>
                <a:rPr lang="en-US" sz="1400" b="1" dirty="0" err="1">
                  <a:latin typeface="Times New Roman" pitchFamily="18" charset="0"/>
                  <a:cs typeface="Times New Roman" pitchFamily="18" charset="0"/>
                </a:rPr>
                <a:t>c</a:t>
              </a:r>
              <a:r>
                <a:rPr lang="en-US" sz="1400" b="1" dirty="0" err="1" smtClean="0">
                  <a:latin typeface="Times New Roman" pitchFamily="18" charset="0"/>
                  <a:cs typeface="Times New Roman" pitchFamily="18" charset="0"/>
                </a:rPr>
                <a:t>hí</a:t>
              </a:r>
              <a:endParaRPr lang="en-US" sz="1400" b="1" dirty="0" smtClean="0">
                <a:latin typeface="Times New Roman" pitchFamily="18" charset="0"/>
                <a:cs typeface="Times New Roman" pitchFamily="18" charset="0"/>
              </a:endParaRPr>
            </a:p>
            <a:p>
              <a:endParaRPr lang="en-US" sz="1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430222" y="616486"/>
            <a:ext cx="1521967" cy="1398526"/>
            <a:chOff x="4419600" y="1524000"/>
            <a:chExt cx="1774975" cy="1576582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28137" r="7148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9600" y="1524000"/>
              <a:ext cx="1774975" cy="128905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5008320" y="2115698"/>
              <a:ext cx="508473" cy="9848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400" b="1" dirty="0" err="1" smtClean="0">
                  <a:latin typeface="Times New Roman" pitchFamily="18" charset="0"/>
                  <a:cs typeface="Times New Roman" pitchFamily="18" charset="0"/>
                </a:rPr>
                <a:t>bền</a:t>
              </a:r>
              <a:endParaRPr lang="en-US" sz="1400" b="1" dirty="0" smtClean="0"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en-US" sz="1400" b="1" dirty="0" err="1">
                  <a:latin typeface="Times New Roman" pitchFamily="18" charset="0"/>
                  <a:cs typeface="Times New Roman" pitchFamily="18" charset="0"/>
                </a:rPr>
                <a:t>c</a:t>
              </a:r>
              <a:r>
                <a:rPr lang="en-US" sz="1400" b="1" dirty="0" err="1" smtClean="0">
                  <a:latin typeface="Times New Roman" pitchFamily="18" charset="0"/>
                  <a:cs typeface="Times New Roman" pitchFamily="18" charset="0"/>
                </a:rPr>
                <a:t>hí</a:t>
              </a:r>
              <a:endParaRPr lang="en-US" sz="1400" b="1" dirty="0" smtClean="0">
                <a:latin typeface="Times New Roman" pitchFamily="18" charset="0"/>
                <a:cs typeface="Times New Roman" pitchFamily="18" charset="0"/>
              </a:endParaRPr>
            </a:p>
            <a:p>
              <a:endParaRPr lang="en-US" sz="1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707295" y="433614"/>
            <a:ext cx="1372794" cy="1240869"/>
            <a:chOff x="5081928" y="807508"/>
            <a:chExt cx="1774975" cy="1492029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28137" r="7148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1928" y="807508"/>
              <a:ext cx="1774975" cy="128905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5708318" y="1027395"/>
              <a:ext cx="492443" cy="12721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Times New Roman" pitchFamily="18" charset="0"/>
                  <a:cs typeface="Times New Roman" pitchFamily="18" charset="0"/>
                </a:rPr>
                <a:t>  </a:t>
              </a:r>
              <a:endParaRPr lang="en-US" sz="1400" b="1" dirty="0" smtClean="0"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en-US" sz="1400" b="1" dirty="0" err="1">
                  <a:latin typeface="Times New Roman" pitchFamily="18" charset="0"/>
                  <a:cs typeface="Times New Roman" pitchFamily="18" charset="0"/>
                </a:rPr>
                <a:t>c</a:t>
              </a:r>
              <a:r>
                <a:rPr lang="en-US" sz="1400" b="1" dirty="0" err="1" smtClean="0">
                  <a:latin typeface="Times New Roman" pitchFamily="18" charset="0"/>
                  <a:cs typeface="Times New Roman" pitchFamily="18" charset="0"/>
                </a:rPr>
                <a:t>hí</a:t>
              </a:r>
              <a:endParaRPr lang="en-US" sz="1400" b="1" dirty="0" smtClean="0"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en-US" sz="1400" b="1" dirty="0" err="1" smtClean="0">
                  <a:latin typeface="Times New Roman" pitchFamily="18" charset="0"/>
                  <a:cs typeface="Times New Roman" pitchFamily="18" charset="0"/>
                </a:rPr>
                <a:t>tình</a:t>
              </a:r>
              <a:endParaRPr lang="en-US" sz="1400" b="1" dirty="0" smtClean="0">
                <a:latin typeface="Times New Roman" pitchFamily="18" charset="0"/>
                <a:cs typeface="Times New Roman" pitchFamily="18" charset="0"/>
              </a:endParaRPr>
            </a:p>
            <a:p>
              <a:endParaRPr lang="en-US" sz="1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22240" y="1350404"/>
            <a:ext cx="1485320" cy="1291743"/>
            <a:chOff x="1143000" y="1413933"/>
            <a:chExt cx="1774975" cy="1562146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28137" r="7148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99818">
              <a:off x="1143000" y="1413933"/>
              <a:ext cx="1774975" cy="128905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1591226" y="1991193"/>
              <a:ext cx="612668" cy="984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err="1" smtClean="0">
                  <a:latin typeface="Times New Roman" pitchFamily="18" charset="0"/>
                  <a:cs typeface="Times New Roman" pitchFamily="18" charset="0"/>
                </a:rPr>
                <a:t>quyết</a:t>
              </a:r>
              <a:endParaRPr lang="en-US" sz="1400" b="1" dirty="0" smtClean="0"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en-US" sz="1400" b="1" dirty="0" err="1">
                  <a:latin typeface="Times New Roman" pitchFamily="18" charset="0"/>
                  <a:cs typeface="Times New Roman" pitchFamily="18" charset="0"/>
                </a:rPr>
                <a:t>c</a:t>
              </a:r>
              <a:r>
                <a:rPr lang="en-US" sz="1400" b="1" dirty="0" err="1" smtClean="0">
                  <a:latin typeface="Times New Roman" pitchFamily="18" charset="0"/>
                  <a:cs typeface="Times New Roman" pitchFamily="18" charset="0"/>
                </a:rPr>
                <a:t>hí</a:t>
              </a:r>
              <a:endParaRPr lang="en-US" sz="1400" b="1" dirty="0" smtClean="0">
                <a:latin typeface="Times New Roman" pitchFamily="18" charset="0"/>
                <a:cs typeface="Times New Roman" pitchFamily="18" charset="0"/>
              </a:endParaRPr>
            </a:p>
            <a:p>
              <a:endParaRPr lang="en-US" sz="1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572000" y="1124926"/>
            <a:ext cx="1491525" cy="1323323"/>
            <a:chOff x="5980443" y="1605736"/>
            <a:chExt cx="1774975" cy="1497731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28137" r="7148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0443" y="1605736"/>
              <a:ext cx="1774975" cy="1289051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6455683" y="2118582"/>
              <a:ext cx="679994" cy="984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1400" b="1" dirty="0" err="1" smtClean="0">
                  <a:latin typeface="Times New Roman" pitchFamily="18" charset="0"/>
                  <a:cs typeface="Times New Roman" pitchFamily="18" charset="0"/>
                </a:rPr>
                <a:t>chí</a:t>
              </a:r>
              <a:endParaRPr lang="en-US" sz="1400" b="1" dirty="0"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en-US" sz="1400" b="1" dirty="0" err="1">
                  <a:latin typeface="Times New Roman" pitchFamily="18" charset="0"/>
                  <a:cs typeface="Times New Roman" pitchFamily="18" charset="0"/>
                </a:rPr>
                <a:t>h</a:t>
              </a:r>
              <a:r>
                <a:rPr lang="en-US" sz="1400" b="1" dirty="0" err="1" smtClean="0">
                  <a:latin typeface="Times New Roman" pitchFamily="18" charset="0"/>
                  <a:cs typeface="Times New Roman" pitchFamily="18" charset="0"/>
                </a:rPr>
                <a:t>ướng</a:t>
              </a:r>
              <a:endParaRPr lang="en-US" sz="1400" b="1" dirty="0" smtClean="0">
                <a:latin typeface="Times New Roman" pitchFamily="18" charset="0"/>
                <a:cs typeface="Times New Roman" pitchFamily="18" charset="0"/>
              </a:endParaRPr>
            </a:p>
            <a:p>
              <a:endParaRPr lang="en-US" sz="1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604" b="100000" l="2203" r="964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287" y="2642147"/>
            <a:ext cx="3044592" cy="252460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604" b="100000" l="3084" r="973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869" y="2694495"/>
            <a:ext cx="2966350" cy="244900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83860" y="3957250"/>
            <a:ext cx="26226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hí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bền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bỉ</a:t>
            </a: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đuổi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endParaRPr lang="en-US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876800" y="4095750"/>
            <a:ext cx="2133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hí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”, “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1123997" y="2427750"/>
            <a:ext cx="704804" cy="64131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1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5718692" y="2507143"/>
            <a:ext cx="682108" cy="60106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2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375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935" y="2846704"/>
            <a:ext cx="1732934" cy="241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421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79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2.77778E-7 -6.32521E-7 C 0.00451 -0.01512 0.00521 -0.03178 0.0092 -0.04721 C 0.01076 -0.0651 0.01181 -0.08115 0.0092 -0.09966 C 0.00816 -0.10645 0.00799 -0.11138 0.00399 -0.1157 C 0.00052 -0.13298 -0.00868 -0.14903 -0.01771 -0.15983 C -0.01892 -0.16538 -0.02361 -0.16754 -0.02691 -0.17063 C -0.03767 -0.18081 -0.05243 -0.1842 -0.06458 -0.18667 C -0.06875 -0.18636 -0.07326 -0.18636 -0.07726 -0.18544 C -0.08316 -0.18451 -0.08854 -0.17927 -0.09427 -0.17741 C -0.09757 -0.17649 -0.10156 -0.17495 -0.10503 -0.1734 C -0.1066 -0.17248 -0.11007 -0.17063 -0.11007 -0.17032 C -0.11285 -0.166 -0.11632 -0.16507 -0.11927 -0.16106 C -0.12378 -0.1552 -0.12743 -0.14934 -0.13264 -0.14502 C -0.13542 -0.13854 -0.14028 -0.13051 -0.14444 -0.12619 C -0.14618 -0.12434 -0.14931 -0.12095 -0.14931 -0.12064 C -0.15052 -0.1157 -0.15278 -0.11416 -0.15538 -0.11015 C -0.1566 -0.10491 -0.16007 -0.09966 -0.16285 -0.09534 C -0.16545 -0.08362 -0.17396 -0.07528 -0.17639 -0.06325 C -0.17778 -0.05677 -0.18073 -0.05214 -0.18229 -0.04597 C -0.18229 -0.04566 -0.1842 -0.0361 -0.18472 -0.03394 C -0.18524 -0.03178 -0.18646 -0.03055 -0.18733 -0.02839 C -0.19167 -0.01882 -0.19549 -0.01203 -0.20156 -0.00555 C -0.20642 0.00617 -0.2 -0.00771 -0.20573 -6.32521E-7 C -0.2066 0.00093 -0.2066 0.00278 -0.20747 0.00401 C -0.21302 0.01203 -0.22031 0.01666 -0.22674 0.02252 C -0.24705 0.04135 -0.26806 0.04783 -0.29132 0.05091 C -0.30243 0.04968 -0.31319 0.04659 -0.32413 0.04412 C -0.32795 0.04165 -0.33177 0.03949 -0.33576 0.03733 C -0.33854 0.0361 -0.3441 0.03456 -0.3441 0.03487 C -0.35156 0.02684 -0.36094 0.02314 -0.36788 0.01327 C -0.3717 0.00802 -0.37378 0.00123 -0.37865 -0.00154 C -0.38299 -0.00802 -0.38872 -0.01419 -0.39392 -0.01913 C -0.39497 -0.02499 -0.3967 -0.02345 -0.39965 -0.02715 C -0.4092 -0.0398 -0.41302 -0.0435 -0.42483 -0.04875 C -0.42691 -0.04937 -0.42865 -0.05091 -0.43073 -0.05122 C -0.43455 -0.05245 -0.44236 -0.054 -0.44236 -0.05369 C -0.45382 -0.05307 -0.45885 -0.05492 -0.46771 -0.04998 C -0.47205 -0.04289 -0.47847 -0.03949 -0.48368 -0.03394 C -0.48524 -0.03209 -0.48698 -0.03055 -0.48872 -0.02839 C -0.48958 -0.02777 -0.49132 -0.02592 -0.49132 -0.02561 C -0.49392 -0.01913 -0.49618 -0.01358 -0.50139 -0.0108 C -0.50174 -0.00956 -0.50191 -0.00679 -0.50191 -0.00648 " pathEditMode="relative" rAng="0" ptsTypes="fffffffffffffffffffffffffffffffffffffffffA">
                                      <p:cBhvr>
                                        <p:cTn id="8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514" y="-678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animMotion origin="layout" path="M -3.33333E-6 6.54119E-7 C -0.00399 0.00154 -0.00746 0.00432 -0.01128 0.00648 C -0.01232 0.01512 -0.01701 0.0216 -0.02031 0.02684 C -0.0217 0.0361 -0.02309 0.04073 -0.02569 0.04752 C -0.02691 0.05585 -0.02882 0.06263 -0.0302 0.07035 C -0.03732 0.11077 -0.04392 0.15335 -0.06215 0.16877 C -0.07066 0.17587 -0.0783 0.18513 -0.0875 0.18883 C -0.09236 0.19099 -0.10191 0.19377 -0.10191 0.19408 C -0.11545 0.19284 -0.12882 0.19284 -0.14218 0.1913 C -0.15017 0.19037 -0.15798 0.18081 -0.1658 0.17772 C -0.16944 0.17063 -0.17135 0.16908 -0.17586 0.16631 C -0.18229 0.15551 -0.19583 0.14841 -0.20382 0.14563 C -0.21111 0.14656 -0.21961 0.14131 -0.22586 0.15026 C -0.22882 0.15427 -0.23125 0.15952 -0.23402 0.16384 C -0.23489 0.16538 -0.2368 0.16877 -0.2368 0.16908 C -0.23993 0.17988 -0.24375 0.18852 -0.24774 0.19809 C -0.25 0.20426 -0.25173 0.21259 -0.25399 0.21876 C -0.2552 0.22802 -0.25694 0.23141 -0.26041 0.23696 C -0.26267 0.2456 -0.27152 0.2598 -0.27569 0.26257 C -0.27725 0.26566 -0.27882 0.26936 -0.28038 0.27152 C -0.28194 0.27399 -0.28576 0.27615 -0.28576 0.27677 C -0.2901 0.29158 -0.28732 0.28787 -0.29218 0.29219 C -0.29427 0.30052 -0.29652 0.30083 -0.29948 0.30824 C -0.30086 0.31935 -0.29913 0.31163 -0.30312 0.31749 C -0.30503 0.32027 -0.30833 0.32644 -0.30833 0.32706 " pathEditMode="relative" rAng="0" ptsTypes="ffffffffffffffffffffffffA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17" y="1635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32000"/>
                                  </p:stCondLst>
                                  <p:childTnLst>
                                    <p:animMotion origin="layout" path="M 3.88889E-6 2.4838E-6 C 0.00225 0.00709 0.0059 0.00833 0.00885 0.0145 C 0.00937 0.0182 0.01007 0.0219 0.01059 0.0253 C 0.01111 0.02715 0.01163 0.03085 0.01163 0.03116 C 0.01267 0.04535 0.01371 0.06171 0.01597 0.07559 C 0.01718 0.09318 0.0184 0.11293 0.02482 0.12588 C 0.02725 0.14069 0.04045 0.16198 0.04774 0.16538 C 0.05139 0.17062 0.0559 0.17217 0.06007 0.17433 C 0.07204 0.1734 0.08246 0.17494 0.09357 0.16723 C 0.0967 0.16507 0.09982 0.16075 0.10243 0.15643 C 0.10434 0.15335 0.10764 0.14563 0.10764 0.14594 C 0.10937 0.13607 0.11215 0.13576 0.11579 0.12959 C 0.12239 0.1191 0.1276 0.10614 0.13611 0.10274 C 0.15156 0.10799 0.16371 0.1302 0.17847 0.14039 C 0.18246 0.15304 0.1802 0.14872 0.18472 0.15458 C 0.18576 0.15797 0.18611 0.16229 0.18732 0.16538 C 0.18906 0.17001 0.19184 0.17309 0.1934 0.17803 C 0.19531 0.18297 0.196 0.18945 0.19791 0.19407 C 0.19861 0.19592 0.19982 0.19623 0.20052 0.19778 C 0.2052 0.20642 0.20694 0.21289 0.21302 0.21567 C 0.23559 0.24776 0.2651 0.24961 0.29149 0.25208 C 0.29514 0.25362 0.29878 0.25362 0.30208 0.25578 C 0.30659 0.25825 0.30954 0.26257 0.31475 0.26473 C 0.31562 0.26627 0.31632 0.26843 0.31736 0.26998 C 0.31805 0.27121 0.31944 0.27028 0.31996 0.27183 C 0.32083 0.2743 0.32048 0.28633 0.3243 0.28448 C 0.325 0.28417 0.32482 0.28201 0.32534 0.28078 " pathEditMode="relative" rAng="0" ptsTypes="ffffffffffffffffffffffffffA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67" y="143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53" b="96139" l="9794" r="896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348" y="2959975"/>
            <a:ext cx="2190088" cy="219291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53" b="96139" l="9794" r="896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2923095"/>
            <a:ext cx="2190088" cy="21929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" name="xin_chao_tat_ca_cac_ban_minh_la_tho_xam_day_74b2ebde-c99d-4f25-a6ad-c877feb0c230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29100" y="2855913"/>
            <a:ext cx="406400" cy="406400"/>
          </a:xfrm>
        </p:spPr>
      </p:pic>
      <p:pic>
        <p:nvPicPr>
          <p:cNvPr id="4" name="Content Placeholder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132" y="18597"/>
            <a:ext cx="9144001" cy="5143500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2000" b="86222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691" y="-790201"/>
            <a:ext cx="6781801" cy="569723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410200" y="2923095"/>
            <a:ext cx="1375903" cy="1277936"/>
            <a:chOff x="3810000" y="48683"/>
            <a:chExt cx="1774975" cy="15588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28137" r="7148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0" y="48683"/>
              <a:ext cx="1774975" cy="128905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378990" y="335439"/>
              <a:ext cx="522900" cy="12721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Times New Roman" pitchFamily="18" charset="0"/>
                  <a:cs typeface="Times New Roman" pitchFamily="18" charset="0"/>
                </a:rPr>
                <a:t>  </a:t>
              </a:r>
              <a:endParaRPr lang="en-US" sz="1400" b="1" dirty="0" smtClean="0"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en-US" sz="1400" b="1" dirty="0" err="1">
                  <a:latin typeface="Times New Roman" pitchFamily="18" charset="0"/>
                  <a:cs typeface="Times New Roman" pitchFamily="18" charset="0"/>
                </a:rPr>
                <a:t>c</a:t>
              </a:r>
              <a:r>
                <a:rPr lang="en-US" sz="1400" b="1" dirty="0" err="1" smtClean="0">
                  <a:latin typeface="Times New Roman" pitchFamily="18" charset="0"/>
                  <a:cs typeface="Times New Roman" pitchFamily="18" charset="0"/>
                </a:rPr>
                <a:t>hí</a:t>
              </a:r>
              <a:endParaRPr lang="en-US" sz="1400" b="1" dirty="0" smtClean="0"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en-US" sz="1400" b="1" dirty="0" err="1">
                  <a:latin typeface="Times New Roman" pitchFamily="18" charset="0"/>
                  <a:cs typeface="Times New Roman" pitchFamily="18" charset="0"/>
                </a:rPr>
                <a:t>p</a:t>
              </a:r>
              <a:r>
                <a:rPr lang="en-US" sz="1400" b="1" dirty="0" err="1" smtClean="0">
                  <a:latin typeface="Times New Roman" pitchFamily="18" charset="0"/>
                  <a:cs typeface="Times New Roman" pitchFamily="18" charset="0"/>
                </a:rPr>
                <a:t>hải</a:t>
              </a:r>
              <a:endParaRPr lang="en-US" sz="1400" b="1" dirty="0" smtClean="0">
                <a:latin typeface="Times New Roman" pitchFamily="18" charset="0"/>
                <a:cs typeface="Times New Roman" pitchFamily="18" charset="0"/>
              </a:endParaRPr>
            </a:p>
            <a:p>
              <a:endParaRPr lang="en-US" sz="1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68020" y="2960306"/>
            <a:ext cx="1274326" cy="1096124"/>
            <a:chOff x="2560263" y="25400"/>
            <a:chExt cx="1774975" cy="1461498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28137" r="7148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0263" y="25400"/>
              <a:ext cx="1774975" cy="128905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3187100" y="502013"/>
              <a:ext cx="413896" cy="984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1400" b="1" dirty="0" smtClean="0">
                  <a:latin typeface="Times New Roman" pitchFamily="18" charset="0"/>
                  <a:cs typeface="Times New Roman" pitchFamily="18" charset="0"/>
                </a:rPr>
                <a:t>ý</a:t>
              </a:r>
            </a:p>
            <a:p>
              <a:r>
                <a:rPr lang="en-US" sz="1400" b="1" dirty="0" err="1">
                  <a:latin typeface="Times New Roman" pitchFamily="18" charset="0"/>
                  <a:cs typeface="Times New Roman" pitchFamily="18" charset="0"/>
                </a:rPr>
                <a:t>c</a:t>
              </a:r>
              <a:r>
                <a:rPr lang="en-US" sz="1400" b="1" dirty="0" err="1" smtClean="0">
                  <a:latin typeface="Times New Roman" pitchFamily="18" charset="0"/>
                  <a:cs typeface="Times New Roman" pitchFamily="18" charset="0"/>
                </a:rPr>
                <a:t>hí</a:t>
              </a:r>
              <a:endParaRPr lang="en-US" sz="1400" b="1" dirty="0" smtClean="0">
                <a:latin typeface="Times New Roman" pitchFamily="18" charset="0"/>
                <a:cs typeface="Times New Roman" pitchFamily="18" charset="0"/>
              </a:endParaRPr>
            </a:p>
            <a:p>
              <a:endParaRPr lang="en-US" sz="1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604" b="100000" l="2203" r="964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690" y="2633805"/>
            <a:ext cx="3044592" cy="252460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604" b="100000" l="3084" r="973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869" y="2694495"/>
            <a:ext cx="2966350" cy="244900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83860" y="3957250"/>
            <a:ext cx="26226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hí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bền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bỉ</a:t>
            </a: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đuổi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endParaRPr lang="en-US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876800" y="4095750"/>
            <a:ext cx="2133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hí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”, “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1123997" y="2427750"/>
            <a:ext cx="704804" cy="64131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1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5712876" y="2571750"/>
            <a:ext cx="682108" cy="60106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2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375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305" y="2886024"/>
            <a:ext cx="1732934" cy="2419451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509325" y="1011614"/>
            <a:ext cx="1805883" cy="1190964"/>
            <a:chOff x="1144652" y="1397202"/>
            <a:chExt cx="1805883" cy="1587953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28137" r="7148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99818">
              <a:off x="1144652" y="1397202"/>
              <a:ext cx="1805883" cy="1311497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1685599" y="2000269"/>
              <a:ext cx="612668" cy="984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err="1" smtClean="0">
                  <a:latin typeface="Times New Roman" pitchFamily="18" charset="0"/>
                  <a:cs typeface="Times New Roman" pitchFamily="18" charset="0"/>
                </a:rPr>
                <a:t>quyết</a:t>
              </a:r>
              <a:endParaRPr lang="en-US" sz="1400" b="1" dirty="0" smtClean="0"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en-US" sz="1400" b="1" dirty="0" err="1">
                  <a:latin typeface="Times New Roman" pitchFamily="18" charset="0"/>
                  <a:cs typeface="Times New Roman" pitchFamily="18" charset="0"/>
                </a:rPr>
                <a:t>c</a:t>
              </a:r>
              <a:r>
                <a:rPr lang="en-US" sz="1400" b="1" dirty="0" err="1" smtClean="0">
                  <a:latin typeface="Times New Roman" pitchFamily="18" charset="0"/>
                  <a:cs typeface="Times New Roman" pitchFamily="18" charset="0"/>
                </a:rPr>
                <a:t>hí</a:t>
              </a:r>
              <a:endParaRPr lang="en-US" sz="1400" b="1" dirty="0" smtClean="0">
                <a:latin typeface="Times New Roman" pitchFamily="18" charset="0"/>
                <a:cs typeface="Times New Roman" pitchFamily="18" charset="0"/>
              </a:endParaRPr>
            </a:p>
            <a:p>
              <a:endParaRPr lang="en-US" sz="1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3170989" y="285720"/>
            <a:ext cx="1774975" cy="1196504"/>
            <a:chOff x="4419600" y="1524000"/>
            <a:chExt cx="1774975" cy="1595337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28137" r="7148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9600" y="1524000"/>
              <a:ext cx="1774975" cy="1289050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5056313" y="2134453"/>
              <a:ext cx="508473" cy="9848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400" b="1" dirty="0" err="1" smtClean="0">
                  <a:latin typeface="Times New Roman" pitchFamily="18" charset="0"/>
                  <a:cs typeface="Times New Roman" pitchFamily="18" charset="0"/>
                </a:rPr>
                <a:t>bền</a:t>
              </a:r>
              <a:endParaRPr lang="en-US" sz="1400" b="1" dirty="0" smtClean="0"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en-US" sz="1400" b="1" dirty="0" err="1">
                  <a:latin typeface="Times New Roman" pitchFamily="18" charset="0"/>
                  <a:cs typeface="Times New Roman" pitchFamily="18" charset="0"/>
                </a:rPr>
                <a:t>c</a:t>
              </a:r>
              <a:r>
                <a:rPr lang="en-US" sz="1400" b="1" dirty="0" err="1" smtClean="0">
                  <a:latin typeface="Times New Roman" pitchFamily="18" charset="0"/>
                  <a:cs typeface="Times New Roman" pitchFamily="18" charset="0"/>
                </a:rPr>
                <a:t>hí</a:t>
              </a:r>
              <a:endParaRPr lang="en-US" sz="1400" b="1" dirty="0" smtClean="0">
                <a:latin typeface="Times New Roman" pitchFamily="18" charset="0"/>
                <a:cs typeface="Times New Roman" pitchFamily="18" charset="0"/>
              </a:endParaRPr>
            </a:p>
            <a:p>
              <a:endParaRPr lang="en-US" sz="1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2631328" y="1216226"/>
            <a:ext cx="1774975" cy="1188680"/>
            <a:chOff x="2631326" y="1621634"/>
            <a:chExt cx="1774975" cy="1584906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28137" r="7148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1326" y="1621634"/>
              <a:ext cx="1774975" cy="1289050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3277482" y="1934398"/>
              <a:ext cx="532518" cy="12721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400" b="1" dirty="0" smtClean="0"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en-US" sz="1400" b="1" dirty="0" err="1">
                  <a:latin typeface="Times New Roman" pitchFamily="18" charset="0"/>
                  <a:cs typeface="Times New Roman" pitchFamily="18" charset="0"/>
                </a:rPr>
                <a:t>c</a:t>
              </a:r>
              <a:r>
                <a:rPr lang="en-US" sz="1400" b="1" dirty="0" err="1" smtClean="0">
                  <a:latin typeface="Times New Roman" pitchFamily="18" charset="0"/>
                  <a:cs typeface="Times New Roman" pitchFamily="18" charset="0"/>
                </a:rPr>
                <a:t>hí</a:t>
              </a:r>
              <a:endParaRPr lang="en-US" sz="1400" b="1" dirty="0" smtClean="0"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en-US" sz="1400" b="1" dirty="0" err="1" smtClean="0">
                  <a:latin typeface="Times New Roman" pitchFamily="18" charset="0"/>
                  <a:cs typeface="Times New Roman" pitchFamily="18" charset="0"/>
                </a:rPr>
                <a:t>thân</a:t>
              </a:r>
              <a:endParaRPr lang="en-US" sz="1400" b="1" dirty="0" smtClean="0">
                <a:latin typeface="Times New Roman" pitchFamily="18" charset="0"/>
                <a:cs typeface="Times New Roman" pitchFamily="18" charset="0"/>
              </a:endParaRPr>
            </a:p>
            <a:p>
              <a:endParaRPr lang="en-US" sz="1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 rot="508757">
            <a:off x="4316175" y="1184130"/>
            <a:ext cx="1705869" cy="1113054"/>
            <a:chOff x="6004594" y="1614225"/>
            <a:chExt cx="1774975" cy="1484073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28137" r="7148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4594" y="1614225"/>
              <a:ext cx="1774975" cy="1289050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6505103" y="2113412"/>
              <a:ext cx="679994" cy="984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1400" b="1" dirty="0" err="1" smtClean="0">
                  <a:latin typeface="Times New Roman" pitchFamily="18" charset="0"/>
                  <a:cs typeface="Times New Roman" pitchFamily="18" charset="0"/>
                </a:rPr>
                <a:t>chí</a:t>
              </a:r>
              <a:endParaRPr lang="en-US" sz="1400" b="1" dirty="0"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en-US" sz="1400" b="1" dirty="0" err="1">
                  <a:latin typeface="Times New Roman" pitchFamily="18" charset="0"/>
                  <a:cs typeface="Times New Roman" pitchFamily="18" charset="0"/>
                </a:rPr>
                <a:t>h</a:t>
              </a:r>
              <a:r>
                <a:rPr lang="en-US" sz="1400" b="1" dirty="0" err="1" smtClean="0">
                  <a:latin typeface="Times New Roman" pitchFamily="18" charset="0"/>
                  <a:cs typeface="Times New Roman" pitchFamily="18" charset="0"/>
                </a:rPr>
                <a:t>ướng</a:t>
              </a:r>
              <a:endParaRPr lang="en-US" sz="1400" b="1" dirty="0" smtClean="0">
                <a:latin typeface="Times New Roman" pitchFamily="18" charset="0"/>
                <a:cs typeface="Times New Roman" pitchFamily="18" charset="0"/>
              </a:endParaRPr>
            </a:p>
            <a:p>
              <a:endParaRPr lang="en-US" sz="1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1699777" y="399448"/>
            <a:ext cx="1774975" cy="1082776"/>
            <a:chOff x="5081928" y="807508"/>
            <a:chExt cx="1774975" cy="1443701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28137" r="7148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1928" y="807508"/>
              <a:ext cx="1774975" cy="1289050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5758373" y="979067"/>
              <a:ext cx="492443" cy="12721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Times New Roman" pitchFamily="18" charset="0"/>
                  <a:cs typeface="Times New Roman" pitchFamily="18" charset="0"/>
                </a:rPr>
                <a:t>  </a:t>
              </a:r>
              <a:endParaRPr lang="en-US" sz="1400" b="1" dirty="0" smtClean="0"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en-US" sz="1400" b="1" dirty="0" err="1">
                  <a:latin typeface="Times New Roman" pitchFamily="18" charset="0"/>
                  <a:cs typeface="Times New Roman" pitchFamily="18" charset="0"/>
                </a:rPr>
                <a:t>c</a:t>
              </a:r>
              <a:r>
                <a:rPr lang="en-US" sz="1400" b="1" dirty="0" err="1" smtClean="0">
                  <a:latin typeface="Times New Roman" pitchFamily="18" charset="0"/>
                  <a:cs typeface="Times New Roman" pitchFamily="18" charset="0"/>
                </a:rPr>
                <a:t>hí</a:t>
              </a:r>
              <a:endParaRPr lang="en-US" sz="1400" b="1" dirty="0" smtClean="0"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en-US" sz="1400" b="1" dirty="0" err="1" smtClean="0">
                  <a:latin typeface="Times New Roman" pitchFamily="18" charset="0"/>
                  <a:cs typeface="Times New Roman" pitchFamily="18" charset="0"/>
                </a:rPr>
                <a:t>tình</a:t>
              </a:r>
              <a:endParaRPr lang="en-US" sz="1400" b="1" dirty="0" smtClean="0">
                <a:latin typeface="Times New Roman" pitchFamily="18" charset="0"/>
                <a:cs typeface="Times New Roman" pitchFamily="18" charset="0"/>
              </a:endParaRPr>
            </a:p>
            <a:p>
              <a:endParaRPr lang="en-US" sz="1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572394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6.9423E-7 L 0.03524 6.9423E-7 C 0.05087 6.9423E-7 0.07066 0.10429 0.07066 0.18945 L 0.07066 0.38013 " pathEditMode="relative" rAng="0" ptsTypes="FfFF">
                                      <p:cBhvr>
                                        <p:cTn id="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4" y="190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_thanh_tra_loi_Dung_chinh_xac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05708 L -0.21372 -0.05708 C -0.2651 -0.05708 -0.32708 0.09812 -0.32708 0.22431 L -0.32708 0.50571 " pathEditMode="relative" rAng="0" ptsTypes="FfFF">
                                      <p:cBhvr>
                                        <p:cTn id="1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54" y="28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_thanh_tra_loi_Dung_chinh_xac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7 -0.1083 L 0.17291 -0.1083 C 0.25156 -0.1083 0.34843 0.01512 0.34843 0.11571 L 0.34843 0.34064 " pathEditMode="relative" rAng="0" ptsTypes="FfFF">
                                      <p:cBhvr>
                                        <p:cTn id="1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00" y="224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_thanh_tra_loi_Dung_chinh_xac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031 -0.04104 L -0.31059 -0.04104 C -0.39583 -0.04104 -0.50034 0.06356 -0.50034 0.14872 L -0.50034 0.3394 " pathEditMode="relative" rAng="0" ptsTypes="FfFF">
                                      <p:cBhvr>
                                        <p:cTn id="2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10" y="190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_thanh_tra_loi_Dung_chinh_xac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1.78031E-6 L 0.15434 1.78031E-6 C 0.22309 1.78031E-6 0.30868 0.13946 0.30868 0.25332 L 0.30868 0.50941 " pathEditMode="relative" rAng="0" ptsTypes="FfFF">
                                      <p:cBhvr>
                                        <p:cTn id="27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34" y="254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_thanh_tra_loi_Dung_chinh_xac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871</TotalTime>
  <Words>376</Words>
  <Application>Microsoft Office PowerPoint</Application>
  <PresentationFormat>On-screen Show (16:9)</PresentationFormat>
  <Paragraphs>81</Paragraphs>
  <Slides>16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.VnArabia</vt:lpstr>
      <vt:lpstr>.VnLinus</vt:lpstr>
      <vt:lpstr>Calibri</vt:lpstr>
      <vt:lpstr>Candara</vt:lpstr>
      <vt:lpstr>Century Gothic</vt:lpstr>
      <vt:lpstr>Symbol</vt:lpstr>
      <vt:lpstr>Tahoma</vt:lpstr>
      <vt:lpstr>Times New Roman</vt:lpstr>
      <vt:lpstr>UTM Aquarelle</vt:lpstr>
      <vt:lpstr>Wingdings 2</vt:lpstr>
      <vt:lpstr>Austin</vt:lpstr>
      <vt:lpstr>Waveform</vt:lpstr>
      <vt:lpstr>PowerPoint Presentation</vt:lpstr>
      <vt:lpstr>PowerPoint Presentation</vt:lpstr>
      <vt:lpstr>Đoạn thơ sau nói về ai?</vt:lpstr>
      <vt:lpstr>PowerPoint Presentation</vt:lpstr>
      <vt:lpstr>PowerPoint Presentation</vt:lpstr>
      <vt:lpstr>          Đuổi hình bắt chữ?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Tiêu chí đánh giá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DELL</cp:lastModifiedBy>
  <cp:revision>123</cp:revision>
  <dcterms:created xsi:type="dcterms:W3CDTF">2025-03-28T15:18:01Z</dcterms:created>
  <dcterms:modified xsi:type="dcterms:W3CDTF">2025-03-31T04:12:21Z</dcterms:modified>
</cp:coreProperties>
</file>