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8"/>
  </p:notesMasterIdLst>
  <p:sldIdLst>
    <p:sldId id="261" r:id="rId2"/>
    <p:sldId id="268" r:id="rId3"/>
    <p:sldId id="273" r:id="rId4"/>
    <p:sldId id="274" r:id="rId5"/>
    <p:sldId id="275" r:id="rId6"/>
    <p:sldId id="276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76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6D47F0-0639-4DA5-8BCA-3FACA387CFCB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D98376-F2C8-4CBE-9F8C-423A5B8A8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571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4EEF-C95B-4BD8-8AA4-79B1AAD25D71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9B14-433D-4FD9-90C5-01FCD92292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4EEF-C95B-4BD8-8AA4-79B1AAD25D71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9B14-433D-4FD9-90C5-01FCD92292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4EEF-C95B-4BD8-8AA4-79B1AAD25D71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9B14-433D-4FD9-90C5-01FCD9229212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4EEF-C95B-4BD8-8AA4-79B1AAD25D71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9B14-433D-4FD9-90C5-01FCD922921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4EEF-C95B-4BD8-8AA4-79B1AAD25D71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9B14-433D-4FD9-90C5-01FCD92292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4EEF-C95B-4BD8-8AA4-79B1AAD25D71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9B14-433D-4FD9-90C5-01FCD922921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4EEF-C95B-4BD8-8AA4-79B1AAD25D71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9B14-433D-4FD9-90C5-01FCD92292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4EEF-C95B-4BD8-8AA4-79B1AAD25D71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9B14-433D-4FD9-90C5-01FCD92292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4EEF-C95B-4BD8-8AA4-79B1AAD25D71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9B14-433D-4FD9-90C5-01FCD92292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4EEF-C95B-4BD8-8AA4-79B1AAD25D71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9B14-433D-4FD9-90C5-01FCD9229212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4EEF-C95B-4BD8-8AA4-79B1AAD25D71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9B14-433D-4FD9-90C5-01FCD922921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24F4EEF-C95B-4BD8-8AA4-79B1AAD25D71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C359B14-433D-4FD9-90C5-01FCD922921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386" y="3814475"/>
            <a:ext cx="1783166" cy="1172151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0" y="149364"/>
            <a:ext cx="9144000" cy="738694"/>
            <a:chOff x="838200" y="149364"/>
            <a:chExt cx="7620000" cy="738694"/>
          </a:xfrm>
        </p:grpSpPr>
        <p:sp>
          <p:nvSpPr>
            <p:cNvPr id="17" name="TextBox 16"/>
            <p:cNvSpPr txBox="1"/>
            <p:nvPr/>
          </p:nvSpPr>
          <p:spPr>
            <a:xfrm>
              <a:off x="838200" y="487948"/>
              <a:ext cx="7620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 VIỆT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38200" y="149364"/>
              <a:ext cx="762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Ba, </a:t>
              </a:r>
              <a:r>
                <a:rPr lang="en-US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31</a:t>
              </a:r>
              <a:r>
                <a:rPr lang="en-US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tháng</a:t>
              </a:r>
              <a:r>
                <a:rPr lang="en-US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12 </a:t>
              </a:r>
              <a:r>
                <a:rPr lang="en-US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2024 </a:t>
              </a:r>
              <a:endParaRPr 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4076700" y="857280"/>
              <a:ext cx="12065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064" y="1544514"/>
            <a:ext cx="4811872" cy="37894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124200" y="1066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0" y="90703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ƯNG - ƯC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20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838" y="3806162"/>
            <a:ext cx="1812262" cy="1188777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0" y="149364"/>
            <a:ext cx="9144000" cy="738694"/>
            <a:chOff x="838200" y="149364"/>
            <a:chExt cx="7620000" cy="738694"/>
          </a:xfrm>
        </p:grpSpPr>
        <p:sp>
          <p:nvSpPr>
            <p:cNvPr id="7" name="TextBox 6"/>
            <p:cNvSpPr txBox="1"/>
            <p:nvPr/>
          </p:nvSpPr>
          <p:spPr>
            <a:xfrm>
              <a:off x="838200" y="487948"/>
              <a:ext cx="7620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 VIỆT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38200" y="149364"/>
              <a:ext cx="762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Ba, </a:t>
              </a:r>
              <a:r>
                <a:rPr lang="en-US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31</a:t>
              </a:r>
              <a:r>
                <a:rPr lang="en-US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tháng</a:t>
              </a:r>
              <a:r>
                <a:rPr lang="en-US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12 </a:t>
              </a:r>
              <a:r>
                <a:rPr lang="en-US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2024 </a:t>
              </a:r>
              <a:endParaRPr 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4076700" y="857280"/>
              <a:ext cx="12065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0" y="90703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ƯNG - ƯC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99" y="2133600"/>
            <a:ext cx="4938713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57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415" y="2674938"/>
            <a:ext cx="1749108" cy="3451225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0" y="149364"/>
            <a:ext cx="9144000" cy="707916"/>
            <a:chOff x="838200" y="149364"/>
            <a:chExt cx="7620000" cy="707916"/>
          </a:xfrm>
        </p:grpSpPr>
        <p:sp>
          <p:nvSpPr>
            <p:cNvPr id="7" name="TextBox 6"/>
            <p:cNvSpPr txBox="1"/>
            <p:nvPr/>
          </p:nvSpPr>
          <p:spPr>
            <a:xfrm>
              <a:off x="838200" y="487948"/>
              <a:ext cx="7620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 VIỆT</a:t>
              </a:r>
              <a:endPara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38200" y="149364"/>
              <a:ext cx="762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Ba, </a:t>
              </a:r>
              <a:r>
                <a:rPr lang="en-US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31</a:t>
              </a:r>
              <a:r>
                <a:rPr lang="en-US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tháng</a:t>
              </a:r>
              <a:r>
                <a:rPr lang="en-US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12 </a:t>
              </a:r>
              <a:r>
                <a:rPr lang="en-US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2024 </a:t>
              </a:r>
              <a:endParaRPr 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4076700" y="857280"/>
              <a:ext cx="12065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0" y="90703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ƯNG - ƯC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0" y="1781908"/>
            <a:ext cx="1600200" cy="609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ừng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00" y="2590800"/>
            <a:ext cx="1600200" cy="609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him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ưng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10000" y="3352800"/>
            <a:ext cx="1600200" cy="609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rứng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10000" y="4114800"/>
            <a:ext cx="1600200" cy="609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hức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10000" y="4876800"/>
            <a:ext cx="1600200" cy="609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21723" y="5638800"/>
            <a:ext cx="1600200" cy="609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ực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6" r="63077" b="67839"/>
          <a:stretch/>
        </p:blipFill>
        <p:spPr>
          <a:xfrm>
            <a:off x="990600" y="1570920"/>
            <a:ext cx="2028925" cy="14770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4" t="30702" r="63334" b="35894"/>
          <a:stretch/>
        </p:blipFill>
        <p:spPr>
          <a:xfrm>
            <a:off x="746296" y="3200400"/>
            <a:ext cx="2517532" cy="14590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7" t="62350" r="64306"/>
          <a:stretch/>
        </p:blipFill>
        <p:spPr>
          <a:xfrm>
            <a:off x="1025769" y="4656539"/>
            <a:ext cx="2098431" cy="166806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38" r="8077" b="68684"/>
          <a:stretch/>
        </p:blipFill>
        <p:spPr>
          <a:xfrm>
            <a:off x="5791200" y="1570920"/>
            <a:ext cx="2230315" cy="13246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88" t="31316" r="8653" b="36067"/>
          <a:stretch/>
        </p:blipFill>
        <p:spPr>
          <a:xfrm>
            <a:off x="5867400" y="3048000"/>
            <a:ext cx="2154116" cy="151520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1" t="63295" r="9359" b="2029"/>
          <a:stretch/>
        </p:blipFill>
        <p:spPr>
          <a:xfrm>
            <a:off x="5964116" y="4656539"/>
            <a:ext cx="2057400" cy="1591861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219200" y="1201588"/>
            <a:ext cx="3124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Tìm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/>
          </a:p>
        </p:txBody>
      </p:sp>
      <p:cxnSp>
        <p:nvCxnSpPr>
          <p:cNvPr id="27" name="Straight Arrow Connector 26"/>
          <p:cNvCxnSpPr>
            <a:stCxn id="10" idx="1"/>
          </p:cNvCxnSpPr>
          <p:nvPr/>
        </p:nvCxnSpPr>
        <p:spPr>
          <a:xfrm flipH="1">
            <a:off x="2971800" y="2086708"/>
            <a:ext cx="838200" cy="19202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2" idx="1"/>
          </p:cNvCxnSpPr>
          <p:nvPr/>
        </p:nvCxnSpPr>
        <p:spPr>
          <a:xfrm flipH="1" flipV="1">
            <a:off x="2781486" y="2233260"/>
            <a:ext cx="1028514" cy="6623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5424854" y="2391508"/>
            <a:ext cx="671146" cy="114658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2895600" y="4404360"/>
            <a:ext cx="905608" cy="11582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424854" y="5181600"/>
            <a:ext cx="671146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6" idx="3"/>
          </p:cNvCxnSpPr>
          <p:nvPr/>
        </p:nvCxnSpPr>
        <p:spPr>
          <a:xfrm flipV="1">
            <a:off x="5421923" y="4006948"/>
            <a:ext cx="674077" cy="19366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659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752600"/>
            <a:ext cx="5672698" cy="4495800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0" y="149364"/>
            <a:ext cx="9144000" cy="738694"/>
            <a:chOff x="838200" y="149364"/>
            <a:chExt cx="7620000" cy="738694"/>
          </a:xfrm>
        </p:grpSpPr>
        <p:sp>
          <p:nvSpPr>
            <p:cNvPr id="7" name="TextBox 6"/>
            <p:cNvSpPr txBox="1"/>
            <p:nvPr/>
          </p:nvSpPr>
          <p:spPr>
            <a:xfrm>
              <a:off x="838200" y="487948"/>
              <a:ext cx="7620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 VIỆT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38200" y="149364"/>
              <a:ext cx="762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Ba, </a:t>
              </a:r>
              <a:r>
                <a:rPr lang="en-US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31</a:t>
              </a:r>
              <a:r>
                <a:rPr lang="en-US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tháng</a:t>
              </a:r>
              <a:r>
                <a:rPr lang="en-US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12 </a:t>
              </a:r>
              <a:r>
                <a:rPr lang="en-US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2024 </a:t>
              </a:r>
              <a:endParaRPr 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4076700" y="857280"/>
              <a:ext cx="12065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0" y="90703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ƯNG - ƯC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00" t="63995" r="5865" b="941"/>
          <a:stretch/>
        </p:blipFill>
        <p:spPr>
          <a:xfrm>
            <a:off x="457200" y="1524000"/>
            <a:ext cx="8610600" cy="48821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523998"/>
            <a:ext cx="6611298" cy="488213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3999"/>
            <a:ext cx="6611298" cy="4882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524000"/>
            <a:ext cx="6858000" cy="48821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524000"/>
            <a:ext cx="6858000" cy="488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45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752600"/>
            <a:ext cx="5672698" cy="4495800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0" y="149364"/>
            <a:ext cx="9144000" cy="738694"/>
            <a:chOff x="838200" y="149364"/>
            <a:chExt cx="7620000" cy="738694"/>
          </a:xfrm>
        </p:grpSpPr>
        <p:sp>
          <p:nvSpPr>
            <p:cNvPr id="7" name="TextBox 6"/>
            <p:cNvSpPr txBox="1"/>
            <p:nvPr/>
          </p:nvSpPr>
          <p:spPr>
            <a:xfrm>
              <a:off x="838200" y="487948"/>
              <a:ext cx="7620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 VIỆT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38200" y="149364"/>
              <a:ext cx="762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Ba, </a:t>
              </a:r>
              <a:r>
                <a:rPr lang="en-US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31</a:t>
              </a:r>
              <a:r>
                <a:rPr lang="en-US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tháng</a:t>
              </a:r>
              <a:r>
                <a:rPr lang="en-US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12 </a:t>
              </a:r>
              <a:r>
                <a:rPr lang="en-US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2024 </a:t>
              </a:r>
              <a:endParaRPr 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4076700" y="857280"/>
              <a:ext cx="12065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0" y="90703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ƯNG - ƯC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C:\Users\Windows\Desktop\ư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857280"/>
            <a:ext cx="7753350" cy="527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80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752600"/>
            <a:ext cx="5672698" cy="4495800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0" y="149364"/>
            <a:ext cx="9144000" cy="738694"/>
            <a:chOff x="838200" y="149364"/>
            <a:chExt cx="7620000" cy="738694"/>
          </a:xfrm>
        </p:grpSpPr>
        <p:sp>
          <p:nvSpPr>
            <p:cNvPr id="7" name="TextBox 6"/>
            <p:cNvSpPr txBox="1"/>
            <p:nvPr/>
          </p:nvSpPr>
          <p:spPr>
            <a:xfrm>
              <a:off x="838200" y="487948"/>
              <a:ext cx="7620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 VIỆT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38200" y="149364"/>
              <a:ext cx="762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Ba, </a:t>
              </a:r>
              <a:r>
                <a:rPr lang="en-US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i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i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31</a:t>
              </a:r>
              <a:r>
                <a:rPr lang="en-US" i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tháng</a:t>
              </a:r>
              <a:r>
                <a:rPr lang="en-US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12 </a:t>
              </a:r>
              <a:r>
                <a:rPr lang="en-US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2024 </a:t>
              </a:r>
              <a:endParaRPr 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4076700" y="857280"/>
              <a:ext cx="12065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0" y="90703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ƯNG - ƯC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Users\Windows\Desktop\ư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1368696"/>
            <a:ext cx="7721600" cy="4841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6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679</TotalTime>
  <Words>101</Words>
  <Application>Microsoft Office PowerPoint</Application>
  <PresentationFormat>On-screen Show (4:3)</PresentationFormat>
  <Paragraphs>25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Waveform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MT LAM HONG</dc:creator>
  <cp:lastModifiedBy>Windows 11</cp:lastModifiedBy>
  <cp:revision>86</cp:revision>
  <dcterms:created xsi:type="dcterms:W3CDTF">2021-07-18T13:21:10Z</dcterms:created>
  <dcterms:modified xsi:type="dcterms:W3CDTF">2024-12-30T15:23:33Z</dcterms:modified>
</cp:coreProperties>
</file>