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02444-AC2A-429E-BC84-03B062FDFAC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BDC1-BC25-4D52-91C6-9F5A03AA5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4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3BDC1-BC25-4D52-91C6-9F5A03AA52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2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6BCE2B1-900C-4503-9CE8-1484392B5265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59B9188-6EA5-485D-8BB3-5FCBF9FCC9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 cstate="print"/>
          <a:srcRect l="30203" t="38666" r="28150" b="21261"/>
          <a:stretch/>
        </p:blipFill>
        <p:spPr bwMode="auto">
          <a:xfrm>
            <a:off x="0" y="0"/>
            <a:ext cx="9900592" cy="7295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336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0" y="754011"/>
            <a:ext cx="9108504" cy="58785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4000" dirty="0">
                <a:latin typeface="UTM Avo" pitchFamily="18" charset="0"/>
              </a:rPr>
              <a:t>		 </a:t>
            </a:r>
            <a:r>
              <a:rPr lang="en-US" sz="4000" dirty="0" smtClean="0">
                <a:latin typeface="UTM Avo" pitchFamily="18" charset="0"/>
              </a:rPr>
              <a:t>  </a:t>
            </a:r>
            <a:r>
              <a:rPr lang="en-US" sz="4000" b="1" dirty="0" smtClean="0">
                <a:latin typeface="UTM Avo" pitchFamily="18" charset="0"/>
              </a:rPr>
              <a:t>    </a:t>
            </a:r>
            <a:r>
              <a:rPr lang="en-US" sz="4000" b="1" dirty="0" err="1" smtClean="0">
                <a:solidFill>
                  <a:srgbClr val="FF0000"/>
                </a:solidFill>
                <a:latin typeface="UTM Avo" pitchFamily="18" charset="0"/>
              </a:rPr>
              <a:t>Về</a:t>
            </a:r>
            <a:r>
              <a:rPr lang="en-US" sz="4000" b="1" dirty="0" smtClean="0">
                <a:solidFill>
                  <a:srgbClr val="FF0000"/>
                </a:solidFill>
                <a:latin typeface="UTM Avo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TM Avo" pitchFamily="18" charset="0"/>
              </a:rPr>
              <a:t>quê</a:t>
            </a:r>
            <a:r>
              <a:rPr lang="en-US" sz="4000" b="1" dirty="0">
                <a:solidFill>
                  <a:srgbClr val="FF0000"/>
                </a:solidFill>
                <a:latin typeface="UTM Avo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TM Avo" pitchFamily="18" charset="0"/>
              </a:rPr>
              <a:t>ăn</a:t>
            </a:r>
            <a:r>
              <a:rPr lang="en-US" sz="4000" b="1" dirty="0">
                <a:solidFill>
                  <a:srgbClr val="FF0000"/>
                </a:solidFill>
                <a:latin typeface="UTM Avo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TM Avo" pitchFamily="18" charset="0"/>
              </a:rPr>
              <a:t>Tết</a:t>
            </a:r>
            <a:endParaRPr lang="en-US" sz="4000" b="1" dirty="0">
              <a:solidFill>
                <a:srgbClr val="FF0000"/>
              </a:solidFill>
              <a:latin typeface="UTM Avo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UTM Avo" pitchFamily="18" charset="0"/>
              </a:rPr>
              <a:t>	</a:t>
            </a:r>
            <a:r>
              <a:rPr lang="en-US" sz="4000" dirty="0" err="1">
                <a:latin typeface="UTM Avo" pitchFamily="18" charset="0"/>
              </a:rPr>
              <a:t>Nhà</a:t>
            </a:r>
            <a:r>
              <a:rPr lang="en-US" sz="4000" dirty="0">
                <a:latin typeface="UTM Avo" pitchFamily="18" charset="0"/>
              </a:rPr>
              <a:t> Bi </a:t>
            </a:r>
            <a:r>
              <a:rPr lang="en-US" sz="4000" dirty="0" err="1">
                <a:latin typeface="UTM Avo" pitchFamily="18" charset="0"/>
              </a:rPr>
              <a:t>về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quê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ăn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Tết</a:t>
            </a:r>
            <a:r>
              <a:rPr lang="en-US" sz="4000" dirty="0">
                <a:latin typeface="UTM Avo" pitchFamily="18" charset="0"/>
              </a:rPr>
              <a:t>. </a:t>
            </a:r>
            <a:r>
              <a:rPr lang="en-US" sz="4000" dirty="0" err="1">
                <a:latin typeface="UTM Avo" pitchFamily="18" charset="0"/>
              </a:rPr>
              <a:t>Xe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về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bến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chậm</a:t>
            </a:r>
            <a:r>
              <a:rPr lang="en-US" sz="4000" dirty="0">
                <a:latin typeface="UTM Avo" pitchFamily="18" charset="0"/>
              </a:rPr>
              <a:t>. </a:t>
            </a:r>
            <a:r>
              <a:rPr lang="en-US" sz="4000" dirty="0" err="1">
                <a:latin typeface="UTM Avo" pitchFamily="18" charset="0"/>
              </a:rPr>
              <a:t>Mẹ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phàn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nàn</a:t>
            </a:r>
            <a:r>
              <a:rPr lang="en-US" sz="4000" dirty="0">
                <a:latin typeface="UTM Avo" pitchFamily="18" charset="0"/>
              </a:rPr>
              <a:t>:  “</a:t>
            </a:r>
            <a:r>
              <a:rPr lang="en-US" sz="4000" dirty="0" err="1">
                <a:latin typeface="UTM Avo" pitchFamily="18" charset="0"/>
              </a:rPr>
              <a:t>Chậm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như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sên</a:t>
            </a:r>
            <a:r>
              <a:rPr lang="en-US" sz="4000" dirty="0">
                <a:latin typeface="UTM Avo" pitchFamily="18" charset="0"/>
              </a:rPr>
              <a:t>!”.  </a:t>
            </a:r>
          </a:p>
          <a:p>
            <a:pPr marL="0" indent="0">
              <a:buNone/>
            </a:pPr>
            <a:r>
              <a:rPr lang="en-US" sz="4000" dirty="0">
                <a:latin typeface="UTM Avo" pitchFamily="18" charset="0"/>
              </a:rPr>
              <a:t>	</a:t>
            </a:r>
            <a:r>
              <a:rPr lang="en-US" sz="4000" dirty="0" err="1">
                <a:latin typeface="UTM Avo" pitchFamily="18" charset="0"/>
              </a:rPr>
              <a:t>Đêm</a:t>
            </a:r>
            <a:r>
              <a:rPr lang="en-US" sz="4000" dirty="0">
                <a:latin typeface="UTM Avo" pitchFamily="18" charset="0"/>
              </a:rPr>
              <a:t> 30, </a:t>
            </a:r>
            <a:r>
              <a:rPr lang="en-US" sz="4000" dirty="0" err="1">
                <a:latin typeface="UTM Avo" pitchFamily="18" charset="0"/>
              </a:rPr>
              <a:t>cả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nhà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làm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lễ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bên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bàn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thờ</a:t>
            </a:r>
            <a:r>
              <a:rPr lang="en-US" sz="4000" dirty="0">
                <a:latin typeface="UTM Avo" pitchFamily="18" charset="0"/>
              </a:rPr>
              <a:t>. </a:t>
            </a:r>
            <a:r>
              <a:rPr lang="en-US" sz="4000" dirty="0" err="1">
                <a:latin typeface="UTM Avo" pitchFamily="18" charset="0"/>
              </a:rPr>
              <a:t>Bố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lầm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rầm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khấn</a:t>
            </a:r>
            <a:r>
              <a:rPr lang="en-US" sz="4000" dirty="0">
                <a:latin typeface="UTM Avo" pitchFamily="18" charset="0"/>
              </a:rPr>
              <a:t>. </a:t>
            </a:r>
            <a:r>
              <a:rPr lang="en-US" sz="4000" dirty="0" err="1" smtClean="0">
                <a:latin typeface="UTM Avo" pitchFamily="18" charset="0"/>
              </a:rPr>
              <a:t>Bà</a:t>
            </a:r>
            <a:r>
              <a:rPr lang="en-US" sz="4000" dirty="0" smtClean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chấm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chấm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khăn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lên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mắt</a:t>
            </a:r>
            <a:r>
              <a:rPr lang="en-US" sz="4000" dirty="0">
                <a:latin typeface="UTM Avo" pitchFamily="18" charset="0"/>
              </a:rPr>
              <a:t>. </a:t>
            </a:r>
            <a:r>
              <a:rPr lang="en-US" sz="4000" dirty="0" err="1">
                <a:latin typeface="UTM Avo" pitchFamily="18" charset="0"/>
              </a:rPr>
              <a:t>Cả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năm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bà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đã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chờ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nhà</a:t>
            </a:r>
            <a:r>
              <a:rPr lang="en-US" sz="4000" dirty="0">
                <a:latin typeface="UTM Avo" pitchFamily="18" charset="0"/>
              </a:rPr>
              <a:t> Bi </a:t>
            </a:r>
            <a:r>
              <a:rPr lang="en-US" sz="4000" dirty="0" err="1" smtClean="0">
                <a:latin typeface="UTM Avo" pitchFamily="18" charset="0"/>
              </a:rPr>
              <a:t>về</a:t>
            </a:r>
            <a:r>
              <a:rPr lang="en-US" sz="4000" dirty="0" smtClean="0">
                <a:latin typeface="UTM Avo" pitchFamily="18" charset="0"/>
              </a:rPr>
              <a:t> </a:t>
            </a:r>
            <a:r>
              <a:rPr lang="en-US" sz="4000" dirty="0">
                <a:latin typeface="UTM Avo" pitchFamily="18" charset="0"/>
              </a:rPr>
              <a:t>sum </a:t>
            </a:r>
            <a:r>
              <a:rPr lang="en-US" sz="4000" dirty="0" err="1">
                <a:latin typeface="UTM Avo" pitchFamily="18" charset="0"/>
              </a:rPr>
              <a:t>họp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bên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mâm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cơm</a:t>
            </a:r>
            <a:r>
              <a:rPr lang="en-US" sz="4000" dirty="0">
                <a:latin typeface="UTM Avo" pitchFamily="18" charset="0"/>
              </a:rPr>
              <a:t> </a:t>
            </a:r>
            <a:r>
              <a:rPr lang="en-US" sz="4000" dirty="0" err="1">
                <a:latin typeface="UTM Avo" pitchFamily="18" charset="0"/>
              </a:rPr>
              <a:t>Tết</a:t>
            </a:r>
            <a:r>
              <a:rPr lang="en-US" sz="4000" dirty="0">
                <a:latin typeface="UTM Avo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694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1952" y="2198685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800" dirty="0" smtClean="0">
                <a:latin typeface="UTM Avo" pitchFamily="18" charset="0"/>
              </a:rPr>
              <a:t>	</a:t>
            </a:r>
            <a:r>
              <a:rPr lang="en-US" sz="4800" dirty="0" err="1" smtClean="0">
                <a:latin typeface="UTM Avo" pitchFamily="18" charset="0"/>
              </a:rPr>
              <a:t>Cả</a:t>
            </a:r>
            <a:r>
              <a:rPr lang="en-US" sz="4800" dirty="0" smtClean="0">
                <a:latin typeface="UTM Avo" pitchFamily="18" charset="0"/>
              </a:rPr>
              <a:t> </a:t>
            </a:r>
            <a:r>
              <a:rPr lang="en-US" sz="4800" dirty="0" err="1" smtClean="0">
                <a:latin typeface="UTM Avo" pitchFamily="18" charset="0"/>
              </a:rPr>
              <a:t>năm</a:t>
            </a:r>
            <a:r>
              <a:rPr lang="en-US" sz="4800" dirty="0" smtClean="0">
                <a:latin typeface="UTM Avo" pitchFamily="18" charset="0"/>
              </a:rPr>
              <a:t>  </a:t>
            </a:r>
            <a:r>
              <a:rPr lang="en-US" sz="4800" dirty="0" err="1" smtClean="0">
                <a:latin typeface="UTM Avo" pitchFamily="18" charset="0"/>
              </a:rPr>
              <a:t>bà</a:t>
            </a:r>
            <a:r>
              <a:rPr lang="en-US" sz="4800" dirty="0" smtClean="0">
                <a:latin typeface="UTM Avo" pitchFamily="18" charset="0"/>
              </a:rPr>
              <a:t> </a:t>
            </a:r>
            <a:r>
              <a:rPr lang="en-US" sz="4800" dirty="0" err="1">
                <a:latin typeface="UTM Avo" pitchFamily="18" charset="0"/>
              </a:rPr>
              <a:t>đã</a:t>
            </a:r>
            <a:r>
              <a:rPr lang="en-US" sz="4800" dirty="0">
                <a:latin typeface="UTM Avo" pitchFamily="18" charset="0"/>
              </a:rPr>
              <a:t> </a:t>
            </a:r>
            <a:r>
              <a:rPr lang="en-US" sz="4800" dirty="0" err="1">
                <a:latin typeface="UTM Avo" pitchFamily="18" charset="0"/>
              </a:rPr>
              <a:t>chờ</a:t>
            </a:r>
            <a:r>
              <a:rPr lang="en-US" sz="4800" dirty="0">
                <a:latin typeface="UTM Avo" pitchFamily="18" charset="0"/>
              </a:rPr>
              <a:t> </a:t>
            </a:r>
            <a:r>
              <a:rPr lang="en-US" sz="4800" dirty="0" err="1">
                <a:latin typeface="UTM Avo" pitchFamily="18" charset="0"/>
              </a:rPr>
              <a:t>nhà</a:t>
            </a:r>
            <a:r>
              <a:rPr lang="en-US" sz="4800" dirty="0">
                <a:latin typeface="UTM Avo" pitchFamily="18" charset="0"/>
              </a:rPr>
              <a:t> Bi </a:t>
            </a:r>
            <a:r>
              <a:rPr lang="en-US" sz="4800" dirty="0" err="1">
                <a:latin typeface="UTM Avo" pitchFamily="18" charset="0"/>
              </a:rPr>
              <a:t>về</a:t>
            </a:r>
            <a:r>
              <a:rPr lang="en-US" sz="4800" dirty="0">
                <a:latin typeface="UTM Avo" pitchFamily="18" charset="0"/>
              </a:rPr>
              <a:t> sum </a:t>
            </a:r>
            <a:r>
              <a:rPr lang="en-US" sz="4800" dirty="0" err="1" smtClean="0">
                <a:latin typeface="UTM Avo" pitchFamily="18" charset="0"/>
              </a:rPr>
              <a:t>họp</a:t>
            </a:r>
            <a:r>
              <a:rPr lang="en-US" sz="4800" dirty="0" smtClean="0">
                <a:latin typeface="UTM Avo" pitchFamily="18" charset="0"/>
              </a:rPr>
              <a:t>  </a:t>
            </a:r>
            <a:r>
              <a:rPr lang="en-US" sz="4800" dirty="0" err="1" smtClean="0">
                <a:latin typeface="UTM Avo" pitchFamily="18" charset="0"/>
              </a:rPr>
              <a:t>bên</a:t>
            </a:r>
            <a:r>
              <a:rPr lang="en-US" sz="4800" dirty="0" smtClean="0">
                <a:latin typeface="UTM Avo" pitchFamily="18" charset="0"/>
              </a:rPr>
              <a:t> </a:t>
            </a:r>
            <a:r>
              <a:rPr lang="en-US" sz="4800" dirty="0" err="1">
                <a:latin typeface="UTM Avo" pitchFamily="18" charset="0"/>
              </a:rPr>
              <a:t>mâm</a:t>
            </a:r>
            <a:r>
              <a:rPr lang="en-US" sz="4800" dirty="0">
                <a:latin typeface="UTM Avo" pitchFamily="18" charset="0"/>
              </a:rPr>
              <a:t> </a:t>
            </a:r>
            <a:r>
              <a:rPr lang="en-US" sz="4800" dirty="0" err="1">
                <a:latin typeface="UTM Avo" pitchFamily="18" charset="0"/>
              </a:rPr>
              <a:t>cơm</a:t>
            </a:r>
            <a:r>
              <a:rPr lang="en-US" sz="4800" dirty="0">
                <a:latin typeface="UTM Avo" pitchFamily="18" charset="0"/>
              </a:rPr>
              <a:t> </a:t>
            </a:r>
            <a:r>
              <a:rPr lang="en-US" sz="4800" dirty="0" err="1">
                <a:latin typeface="UTM Avo" pitchFamily="18" charset="0"/>
              </a:rPr>
              <a:t>Tết</a:t>
            </a:r>
            <a:r>
              <a:rPr lang="en-US" sz="4800" dirty="0">
                <a:latin typeface="UTM Avo" pitchFamily="18" charset="0"/>
              </a:rPr>
              <a:t>. </a:t>
            </a:r>
            <a:endParaRPr lang="en-US" sz="4800" dirty="0"/>
          </a:p>
        </p:txBody>
      </p:sp>
      <p:pic>
        <p:nvPicPr>
          <p:cNvPr id="5" name="图片 7" descr="572005ec0a0c4"/>
          <p:cNvPicPr>
            <a:picLocks noChangeAspect="1"/>
          </p:cNvPicPr>
          <p:nvPr/>
        </p:nvPicPr>
        <p:blipFill rotWithShape="1">
          <a:blip r:embed="rId3"/>
          <a:srcRect l="-1884" t="-25331" r="38607" b="25331"/>
          <a:stretch/>
        </p:blipFill>
        <p:spPr>
          <a:xfrm>
            <a:off x="-324544" y="260648"/>
            <a:ext cx="2212993" cy="1733402"/>
          </a:xfrm>
          <a:prstGeom prst="rect">
            <a:avLst/>
          </a:prstGeom>
        </p:spPr>
      </p:pic>
      <p:pic>
        <p:nvPicPr>
          <p:cNvPr id="6" name="图片 2">
            <a:extLst>
              <a:ext uri="{FF2B5EF4-FFF2-40B4-BE49-F238E27FC236}">
                <a16:creationId xmlns:a16="http://schemas.microsoft.com/office/drawing/2014/main" xmlns="" id="{F4F05641-4A96-4EDD-8E5B-25B18DEFD7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93096"/>
            <a:ext cx="2913017" cy="2782389"/>
          </a:xfrm>
          <a:prstGeom prst="rect">
            <a:avLst/>
          </a:prstGeom>
        </p:spPr>
      </p:pic>
      <p:pic>
        <p:nvPicPr>
          <p:cNvPr id="2050" name="Picture 2" descr="Quyển sách - Biểu tượng, hình nền - Huỳnh Thị Kim Hiền - Thư viện Tư liệu  giáo dụ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6672"/>
            <a:ext cx="2058090" cy="170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4355976" y="2348880"/>
            <a:ext cx="144016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372200" y="3140968"/>
            <a:ext cx="144016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11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52733" y="1268760"/>
            <a:ext cx="4487907" cy="8933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</a:rPr>
              <a:t>? </a:t>
            </a:r>
            <a:r>
              <a:rPr lang="en-US" sz="4800" b="1" dirty="0" err="1">
                <a:solidFill>
                  <a:prstClr val="black"/>
                </a:solidFill>
                <a:latin typeface="UTM Avo" panose="02040603050506020204" pitchFamily="18" charset="0"/>
              </a:rPr>
              <a:t>Nói</a:t>
            </a:r>
            <a:r>
              <a:rPr lang="en-US" sz="4800" b="1" dirty="0">
                <a:solidFill>
                  <a:prstClr val="black"/>
                </a:solidFill>
                <a:latin typeface="UTM Avo" panose="020406030505060202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UTM Avo" panose="02040603050506020204" pitchFamily="18" charset="0"/>
              </a:rPr>
              <a:t>tiếp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21689" y="2636912"/>
            <a:ext cx="8300093" cy="84608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a)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Nhà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Bi </a:t>
            </a:r>
            <a:r>
              <a:rPr kumimoji="0" lang="en-US" sz="4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về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4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quê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lang="en-US" sz="4800" dirty="0" smtClean="0">
                <a:solidFill>
                  <a:prstClr val="black"/>
                </a:solidFill>
                <a:latin typeface="UTM Avo" panose="02040603050506020204" pitchFamily="18" charset="0"/>
              </a:rPr>
              <a:t>…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1690" y="3933056"/>
            <a:ext cx="8300093" cy="8565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b)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Đêm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30, </a:t>
            </a:r>
            <a:r>
              <a:rPr kumimoji="0" lang="en-US" sz="4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cả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4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nhà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Bi ..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.</a:t>
            </a:r>
          </a:p>
        </p:txBody>
      </p:sp>
      <p:pic>
        <p:nvPicPr>
          <p:cNvPr id="7" name="图片 9">
            <a:extLst>
              <a:ext uri="{FF2B5EF4-FFF2-40B4-BE49-F238E27FC236}">
                <a16:creationId xmlns:a16="http://schemas.microsoft.com/office/drawing/2014/main" xmlns="" id="{C471F5D6-0ED0-484F-9E49-B8B0F5674E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869160"/>
            <a:ext cx="2917371" cy="1806433"/>
          </a:xfrm>
          <a:prstGeom prst="rect">
            <a:avLst/>
          </a:prstGeom>
        </p:spPr>
      </p:pic>
      <p:pic>
        <p:nvPicPr>
          <p:cNvPr id="8" name="图片 2">
            <a:extLst>
              <a:ext uri="{FF2B5EF4-FFF2-40B4-BE49-F238E27FC236}">
                <a16:creationId xmlns:a16="http://schemas.microsoft.com/office/drawing/2014/main" xmlns="" id="{F4F05641-4A96-4EDD-8E5B-25B18DEFD7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0"/>
            <a:ext cx="2913017" cy="2782389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736295" y="2636911"/>
            <a:ext cx="8300093" cy="84608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a)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Nhà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Bi </a:t>
            </a:r>
            <a:r>
              <a:rPr kumimoji="0" lang="en-US" sz="4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về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4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quê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lang="en-US" sz="4800" noProof="0" dirty="0" err="1" smtClean="0">
                <a:solidFill>
                  <a:prstClr val="black"/>
                </a:solidFill>
                <a:latin typeface="UTM Avo" panose="02040603050506020204" pitchFamily="18" charset="0"/>
              </a:rPr>
              <a:t>ăn</a:t>
            </a:r>
            <a:r>
              <a:rPr lang="en-US" sz="4800" noProof="0" dirty="0" smtClean="0">
                <a:solidFill>
                  <a:prstClr val="black"/>
                </a:solidFill>
                <a:latin typeface="UTM Avo" panose="02040603050506020204" pitchFamily="18" charset="0"/>
              </a:rPr>
              <a:t> </a:t>
            </a:r>
            <a:r>
              <a:rPr lang="en-US" sz="4800" noProof="0" dirty="0" err="1" smtClean="0">
                <a:solidFill>
                  <a:prstClr val="black"/>
                </a:solidFill>
                <a:latin typeface="UTM Avo" panose="02040603050506020204" pitchFamily="18" charset="0"/>
              </a:rPr>
              <a:t>Tết</a:t>
            </a:r>
            <a:r>
              <a:rPr lang="en-US" sz="4800" noProof="0" dirty="0" smtClean="0">
                <a:solidFill>
                  <a:prstClr val="black"/>
                </a:solidFill>
                <a:latin typeface="UTM Avo" panose="02040603050506020204" pitchFamily="18" charset="0"/>
              </a:rPr>
              <a:t>.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21690" y="4085456"/>
            <a:ext cx="8452493" cy="8565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</a:rPr>
              <a:t>b)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</a:rPr>
              <a:t>Đêm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</a:rPr>
              <a:t> 30,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</a:rPr>
              <a:t>cả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</a:rPr>
              <a:t>nhà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</a:rPr>
              <a:t> Bi </a:t>
            </a:r>
            <a:r>
              <a:rPr lang="en-US" sz="3200" dirty="0" err="1" smtClean="0">
                <a:solidFill>
                  <a:prstClr val="black"/>
                </a:solidFill>
                <a:latin typeface="UTM Avo" panose="02040603050506020204" pitchFamily="18" charset="0"/>
              </a:rPr>
              <a:t>làm</a:t>
            </a:r>
            <a:r>
              <a:rPr lang="en-US" sz="3200" dirty="0" smtClean="0">
                <a:solidFill>
                  <a:prstClr val="black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UTM Avo" panose="02040603050506020204" pitchFamily="18" charset="0"/>
              </a:rPr>
              <a:t>lễ</a:t>
            </a:r>
            <a:r>
              <a:rPr lang="en-US" sz="3200" dirty="0" smtClean="0">
                <a:solidFill>
                  <a:prstClr val="black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UTM Avo" panose="02040603050506020204" pitchFamily="18" charset="0"/>
              </a:rPr>
              <a:t>bên</a:t>
            </a:r>
            <a:r>
              <a:rPr lang="en-US" sz="3200" dirty="0" smtClean="0">
                <a:solidFill>
                  <a:prstClr val="black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UTM Avo" panose="02040603050506020204" pitchFamily="18" charset="0"/>
              </a:rPr>
              <a:t>bàn</a:t>
            </a:r>
            <a:r>
              <a:rPr lang="en-US" sz="3200" dirty="0" smtClean="0">
                <a:solidFill>
                  <a:prstClr val="black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UTM Avo" panose="02040603050506020204" pitchFamily="18" charset="0"/>
              </a:rPr>
              <a:t>thờ</a:t>
            </a:r>
            <a:r>
              <a:rPr lang="en-US" sz="3200" dirty="0" smtClean="0">
                <a:solidFill>
                  <a:prstClr val="black"/>
                </a:solidFill>
                <a:latin typeface="UTM Avo" panose="020406030505060202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8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46</TotalTime>
  <Words>43</Words>
  <Application>Microsoft Office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11</dc:creator>
  <cp:lastModifiedBy>Windows 11</cp:lastModifiedBy>
  <cp:revision>13</cp:revision>
  <dcterms:created xsi:type="dcterms:W3CDTF">2024-11-24T13:48:58Z</dcterms:created>
  <dcterms:modified xsi:type="dcterms:W3CDTF">2024-11-26T08:24:56Z</dcterms:modified>
</cp:coreProperties>
</file>