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notesMasterIdLst>
    <p:notesMasterId r:id="rId23"/>
  </p:notesMasterIdLst>
  <p:sldIdLst>
    <p:sldId id="265" r:id="rId2"/>
    <p:sldId id="281" r:id="rId3"/>
    <p:sldId id="294" r:id="rId4"/>
    <p:sldId id="257" r:id="rId5"/>
    <p:sldId id="261" r:id="rId6"/>
    <p:sldId id="268" r:id="rId7"/>
    <p:sldId id="283" r:id="rId8"/>
    <p:sldId id="280" r:id="rId9"/>
    <p:sldId id="284" r:id="rId10"/>
    <p:sldId id="273" r:id="rId11"/>
    <p:sldId id="285" r:id="rId12"/>
    <p:sldId id="274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5" r:id="rId21"/>
    <p:sldId id="26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D47F0-0639-4DA5-8BCA-3FACA387CFCB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98376-F2C8-4CBE-9F8C-423A5B8A8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71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8376-F2C8-4CBE-9F8C-423A5B8A89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85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4EEF-C95B-4BD8-8AA4-79B1AAD25D7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9B14-433D-4FD9-90C5-01FCD9229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32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4EEF-C95B-4BD8-8AA4-79B1AAD25D7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9B14-433D-4FD9-90C5-01FCD9229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12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4EEF-C95B-4BD8-8AA4-79B1AAD25D7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9B14-433D-4FD9-90C5-01FCD9229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5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4EEF-C95B-4BD8-8AA4-79B1AAD25D7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9B14-433D-4FD9-90C5-01FCD9229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4EEF-C95B-4BD8-8AA4-79B1AAD25D7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9B14-433D-4FD9-90C5-01FCD9229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4EEF-C95B-4BD8-8AA4-79B1AAD25D7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9B14-433D-4FD9-90C5-01FCD9229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7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4EEF-C95B-4BD8-8AA4-79B1AAD25D7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9B14-433D-4FD9-90C5-01FCD9229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4EEF-C95B-4BD8-8AA4-79B1AAD25D7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9B14-433D-4FD9-90C5-01FCD9229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2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4EEF-C95B-4BD8-8AA4-79B1AAD25D7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9B14-433D-4FD9-90C5-01FCD9229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05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4EEF-C95B-4BD8-8AA4-79B1AAD25D7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9B14-433D-4FD9-90C5-01FCD9229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23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F4EEF-C95B-4BD8-8AA4-79B1AAD25D7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9B14-433D-4FD9-90C5-01FCD9229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9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F4EEF-C95B-4BD8-8AA4-79B1AAD25D71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59B14-433D-4FD9-90C5-01FCD9229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7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6140" y="152400"/>
            <a:ext cx="9144000" cy="83820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 TH VÕ LIÊM SƠN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276600" y="740229"/>
            <a:ext cx="2209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86140" y="1994981"/>
            <a:ext cx="92168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err="1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Kính</a:t>
            </a:r>
            <a:r>
              <a:rPr lang="en-US" sz="48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</a:t>
            </a:r>
            <a:r>
              <a:rPr lang="en-US" sz="48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quý</a:t>
            </a:r>
            <a:r>
              <a:rPr lang="en-US" sz="48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thầy</a:t>
            </a:r>
            <a:r>
              <a:rPr lang="en-US" sz="48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</a:t>
            </a:r>
            <a:r>
              <a:rPr lang="en-US" sz="48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về</a:t>
            </a:r>
            <a:r>
              <a:rPr lang="en-US" sz="48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dự</a:t>
            </a:r>
            <a:r>
              <a:rPr lang="en-US" sz="48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giờ</a:t>
            </a:r>
            <a:r>
              <a:rPr lang="en-US" sz="48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thăm</a:t>
            </a:r>
            <a:r>
              <a:rPr lang="en-US" sz="48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lớp</a:t>
            </a:r>
            <a:r>
              <a:rPr lang="en-US" sz="48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1D</a:t>
            </a:r>
            <a:endParaRPr lang="en-US" sz="4800" b="1" cap="none" spc="50" dirty="0" smtClean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98404" y="4488934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Lộc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2022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istrator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00"/>
            <a:ext cx="50292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istrator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600" y="5711372"/>
            <a:ext cx="584420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06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8-zpc.zdn.vn/1285681142018156774/adbe62226b0cb352ea1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6858000" cy="49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f8-zpc.zdn.vn/1285681142018156774/adbe62226b0cb352ea1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95086"/>
            <a:ext cx="6858000" cy="49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59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  TRÒ </a:t>
            </a:r>
            <a:r>
              <a:rPr lang="en-US" sz="3200" dirty="0"/>
              <a:t>CHƠI: CHƠI CHUYỀN</a:t>
            </a:r>
          </a:p>
        </p:txBody>
      </p:sp>
      <p:pic>
        <p:nvPicPr>
          <p:cNvPr id="4" name="Picture 2" descr="https://f8-zpc.zdn.vn/1285681142018156774/adbe62226b0cb352ea1d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r="231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1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3" y="1600200"/>
            <a:ext cx="7452933" cy="452596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2" descr="https://f22-zpc.zdn.vn/8299935462219125297/75be26900dbed5e08ca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 descr="https://f22-zpc.zdn.vn/8299935462219125297/75be26900dbed5e08ca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 descr="https://f6-zpc.zdn.vn/1402629407868212479/d3ea2e160b38d3668a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68580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4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   TRÒ </a:t>
            </a:r>
            <a:r>
              <a:rPr lang="en-US" sz="3200" dirty="0"/>
              <a:t>CHƠI : BỊT MẮT BẮT DÊ</a:t>
            </a:r>
          </a:p>
        </p:txBody>
      </p:sp>
      <p:pic>
        <p:nvPicPr>
          <p:cNvPr id="4" name="Picture 6" descr="https://f6-zpc.zdn.vn/1402629407868212479/d3ea2e160b38d3668a2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083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f27-zpc.zdn.vn/1378975182394256200/bc11694a54648c3ad5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68580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70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         TRÒ </a:t>
            </a:r>
            <a:r>
              <a:rPr lang="en-US" sz="2800" dirty="0"/>
              <a:t>CHƠI: NHẢY DÂY</a:t>
            </a:r>
          </a:p>
        </p:txBody>
      </p:sp>
      <p:pic>
        <p:nvPicPr>
          <p:cNvPr id="6" name="Picture 2" descr="https://f27-zpc.zdn.vn/1378975182394256200/bc11694a54648c3ad57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083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6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17-zpc.zdn.vn/8561477308746887856/a8f9683f2d11f54fac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6858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2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        TRÒ </a:t>
            </a:r>
            <a:r>
              <a:rPr lang="en-US" sz="2800" dirty="0"/>
              <a:t>CHƠI: OẲN TÙ TÌ</a:t>
            </a:r>
          </a:p>
        </p:txBody>
      </p:sp>
      <p:pic>
        <p:nvPicPr>
          <p:cNvPr id="4" name="Picture 2" descr="https://f17-zpc.zdn.vn/8561477308746887856/a8f9683f2d11f54fac0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r="1268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5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f2-zpc.zdn.vn/2893855341093380823/ca0ce645a36b7b3522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858000" cy="46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59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        TRÒ </a:t>
            </a:r>
            <a:r>
              <a:rPr lang="en-US" sz="2800" dirty="0"/>
              <a:t>CHƠI: Ô ĂN QUAN</a:t>
            </a:r>
          </a:p>
        </p:txBody>
      </p:sp>
      <p:pic>
        <p:nvPicPr>
          <p:cNvPr id="4" name="Picture 2" descr="https://f2-zpc.zdn.vn/2893855341093380823/ca0ce645a36b7b35227a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r="1194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3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-Yêu-Trường-Em-Bài-Hát-Thiếu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457" y="1289892"/>
            <a:ext cx="8305800" cy="513472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grpSp>
        <p:nvGrpSpPr>
          <p:cNvPr id="11" name="Group 10"/>
          <p:cNvGrpSpPr/>
          <p:nvPr/>
        </p:nvGrpSpPr>
        <p:grpSpPr>
          <a:xfrm>
            <a:off x="172357" y="175706"/>
            <a:ext cx="9144000" cy="1046470"/>
            <a:chOff x="838200" y="149364"/>
            <a:chExt cx="7620000" cy="1046470"/>
          </a:xfrm>
        </p:grpSpPr>
        <p:sp>
          <p:nvSpPr>
            <p:cNvPr id="13" name="TextBox 12"/>
            <p:cNvSpPr txBox="1"/>
            <p:nvPr/>
          </p:nvSpPr>
          <p:spPr>
            <a:xfrm>
              <a:off x="838200" y="487948"/>
              <a:ext cx="7620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ĐỘNGTRẢI NGHIỆM</a:t>
              </a:r>
            </a:p>
            <a:p>
              <a:pPr algn="ctr"/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8200" y="149364"/>
              <a:ext cx="762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29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 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2022 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695700" y="841891"/>
              <a:ext cx="1905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697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f24-zpc.zdn.vn/7844698359295950609/4b99fc05f52b2d7574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3581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f2-zpc.zdn.vn/4453377032146878820/70801c261508cd5694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71987"/>
            <a:ext cx="3581400" cy="204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f8-zpc.zdn.vn/1285681142018156774/adbe62226b0cb352ea1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86538"/>
            <a:ext cx="3581400" cy="191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f6-zpc.zdn.vn/1402629407868212479/d3ea2e160b38d3668a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"/>
            <a:ext cx="37338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f27-zpc.zdn.vn/1378975182394256200/bc11694a54648c3ad57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67000"/>
            <a:ext cx="3810000" cy="20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f2-zpc.zdn.vn/2893855341093380823/ca0ce645a36b7b35227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64892"/>
            <a:ext cx="3657600" cy="184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8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0"/>
            <a:ext cx="914400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5286" y="1995758"/>
            <a:ext cx="7369629" cy="128664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33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3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17" descr="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30092">
            <a:off x="1869993" y="3468276"/>
            <a:ext cx="922496" cy="827723"/>
          </a:xfrm>
          <a:prstGeom prst="rect">
            <a:avLst/>
          </a:prstGeom>
        </p:spPr>
      </p:pic>
      <p:pic>
        <p:nvPicPr>
          <p:cNvPr id="11" name="图片 18" descr="鸟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842" y="3428665"/>
            <a:ext cx="752951" cy="58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5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600200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i="1" dirty="0" err="1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1800" i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1800" i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1800" i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i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 </a:t>
            </a:r>
            <a:r>
              <a:rPr lang="en-US" sz="1800" i="1" dirty="0" err="1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1800" i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i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</a:t>
            </a:r>
            <a:r>
              <a:rPr lang="en-US" sz="1800" i="1" dirty="0" err="1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1800" i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 </a:t>
            </a:r>
            <a:r>
              <a:rPr lang="en-US" sz="18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18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1800" b="1" dirty="0" err="1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18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18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lang="en-US" sz="18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lang="en-US" sz="18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18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 </a:t>
            </a:r>
            <a:r>
              <a:rPr lang="en-US" sz="18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TRÒ CHƠI DÂN GIAN</a:t>
            </a:r>
            <a:r>
              <a:rPr lang="en-US" sz="18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505200" y="1219200"/>
            <a:ext cx="198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0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152400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3257" y="381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</a:t>
            </a:r>
            <a:b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LỚP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200400" y="1335107"/>
            <a:ext cx="243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43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17" y="3277106"/>
            <a:ext cx="1783166" cy="117215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111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24200" y="1066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44057" y="1251466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AutoShape 2" descr="Ảnh Trò Chơi Dân Gian Việt Nam Đẹp Ý Nghĩa Nhất Cho Thiếu Nh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19200" y="3244334"/>
            <a:ext cx="7030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</a:rPr>
              <a:t>Phần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 2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vi-VN" sz="3200" b="1" dirty="0" smtClean="0">
                <a:solidFill>
                  <a:schemeClr val="accent5">
                    <a:lumMod val="75000"/>
                  </a:schemeClr>
                </a:solidFill>
              </a:rPr>
              <a:t>CÁC </a:t>
            </a:r>
            <a:r>
              <a:rPr lang="vi-VN" sz="3200" b="1" dirty="0">
                <a:solidFill>
                  <a:schemeClr val="accent5">
                    <a:lumMod val="75000"/>
                  </a:schemeClr>
                </a:solidFill>
              </a:rPr>
              <a:t>TRÒ CHƠI DÂN GIAN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0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69" y="3268793"/>
            <a:ext cx="1812262" cy="1188777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8100" y="-883157"/>
            <a:ext cx="9144000" cy="738694"/>
            <a:chOff x="838200" y="149364"/>
            <a:chExt cx="7620000" cy="738694"/>
          </a:xfrm>
        </p:grpSpPr>
        <p:sp>
          <p:nvSpPr>
            <p:cNvPr id="7" name="TextBox 6"/>
            <p:cNvSpPr txBox="1"/>
            <p:nvPr/>
          </p:nvSpPr>
          <p:spPr>
            <a:xfrm>
              <a:off x="838200" y="487948"/>
              <a:ext cx="762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8200" y="149364"/>
              <a:ext cx="762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076700" y="857280"/>
              <a:ext cx="12065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AutoShape 2" descr="Chơi nhảy dây cực kì tốt cho sức khỏe của b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hơi nhảy dây cực kì tốt cho sức khỏe của bé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https://f24-zpc.zdn.vn/7844698359295950609/4b99fc05f52b2d75743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88058"/>
            <a:ext cx="68580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57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TRÒ CHƠI : RỒNG RẮN LÊN MÂY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r="205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5338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s://f2-zpc.zdn.vn/4453377032146878820/70801c261508cd5694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858000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f2-zpc.zdn.vn/4453377032146878820/70801c261508cd5694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68400"/>
            <a:ext cx="6858000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7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    TRÒ </a:t>
            </a:r>
            <a:r>
              <a:rPr lang="en-US" sz="3600" dirty="0"/>
              <a:t>CHƠI: KÉO CO</a:t>
            </a:r>
          </a:p>
        </p:txBody>
      </p:sp>
      <p:pic>
        <p:nvPicPr>
          <p:cNvPr id="4" name="Picture 2" descr="https://f2-zpc.zdn.vn/4453377032146878820/70801c261508cd56941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r="74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</TotalTime>
  <Words>127</Words>
  <Application>Microsoft Office PowerPoint</Application>
  <PresentationFormat>On-screen Show (4:3)</PresentationFormat>
  <Paragraphs>27</Paragraphs>
  <Slides>21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TRƯỜNG TH VÕ LIÊM SƠN</vt:lpstr>
      <vt:lpstr>PowerPoint Presentation</vt:lpstr>
      <vt:lpstr>Thứ Năm, ngày 29 tháng 12 năm 2022  Hoạt động trải nghiệm CHƠI CÁC TRÒ CHƠI DÂN GIAN </vt:lpstr>
      <vt:lpstr>PowerPoint Presentation</vt:lpstr>
      <vt:lpstr>PowerPoint Presentation</vt:lpstr>
      <vt:lpstr>PowerPoint Presentation</vt:lpstr>
      <vt:lpstr>TRÒ CHƠI : RỒNG RẮN LÊN MÂY</vt:lpstr>
      <vt:lpstr>PowerPoint Presentation</vt:lpstr>
      <vt:lpstr>    TRÒ CHƠI: KÉO CO</vt:lpstr>
      <vt:lpstr>PowerPoint Presentation</vt:lpstr>
      <vt:lpstr>  TRÒ CHƠI: CHƠI CHUYỀN</vt:lpstr>
      <vt:lpstr>PowerPoint Presentation</vt:lpstr>
      <vt:lpstr>   TRÒ CHƠI : BỊT MẮT BẮT DÊ</vt:lpstr>
      <vt:lpstr>PowerPoint Presentation</vt:lpstr>
      <vt:lpstr>         TRÒ CHƠI: NHẢY DÂY</vt:lpstr>
      <vt:lpstr>PowerPoint Presentation</vt:lpstr>
      <vt:lpstr>        TRÒ CHƠI: OẲN TÙ TÌ</vt:lpstr>
      <vt:lpstr>PowerPoint Presentation</vt:lpstr>
      <vt:lpstr>        TRÒ CHƠI: Ô ĂN QUAN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 LAM HONG</dc:creator>
  <cp:lastModifiedBy>AutoBVT</cp:lastModifiedBy>
  <cp:revision>99</cp:revision>
  <dcterms:created xsi:type="dcterms:W3CDTF">2021-07-18T13:21:10Z</dcterms:created>
  <dcterms:modified xsi:type="dcterms:W3CDTF">2022-12-28T14:30:44Z</dcterms:modified>
</cp:coreProperties>
</file>