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300" r:id="rId3"/>
    <p:sldId id="301" r:id="rId4"/>
    <p:sldId id="302" r:id="rId5"/>
    <p:sldId id="303" r:id="rId6"/>
    <p:sldId id="309" r:id="rId7"/>
    <p:sldId id="257" r:id="rId8"/>
    <p:sldId id="288" r:id="rId9"/>
    <p:sldId id="292" r:id="rId10"/>
    <p:sldId id="293" r:id="rId11"/>
    <p:sldId id="260" r:id="rId12"/>
    <p:sldId id="294" r:id="rId13"/>
    <p:sldId id="289" r:id="rId14"/>
    <p:sldId id="332" r:id="rId15"/>
    <p:sldId id="329" r:id="rId16"/>
    <p:sldId id="333" r:id="rId17"/>
    <p:sldId id="295" r:id="rId18"/>
    <p:sldId id="290" r:id="rId19"/>
    <p:sldId id="296" r:id="rId20"/>
    <p:sldId id="298" r:id="rId21"/>
    <p:sldId id="334" r:id="rId22"/>
    <p:sldId id="330" r:id="rId23"/>
    <p:sldId id="331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0C4E-5189-44C5-AF46-3A53633AD67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58A3E-1C19-4F35-AA78-4D66F3C4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70B1C-11E6-E793-2DAE-E5230C39B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6FCF8A-979F-BE3A-EF6B-2E062AFC4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C337AF-DC9D-0764-42FA-2F9FF260E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722193-906A-040A-4C2C-AA687367C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56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4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8CFF-A729-B2E0-26FF-6F2CD003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E8AD24-9E04-6311-843A-9384B67A3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4DA5B5-6B7A-9947-111D-5F85A7F80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C8DF84-CE15-7F7B-7D3A-9A3AE02CD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8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F3C5C-F468-2A64-7B44-78E89590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7BDD80-9FAF-3B2A-56B8-E54793191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505641-1E8F-FDA8-341D-82D3A22B6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4D2DE3-C164-920A-08CC-C54DDD5B5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4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9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47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6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5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5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audio" Target="../media/audio3.wav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audio" Target="../media/audio4.wav"/><Relationship Id="rId16" Type="http://schemas.microsoft.com/office/2007/relationships/hdphoto" Target="../media/hdphoto7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microsoft.com/office/2007/relationships/hdphoto" Target="../media/hdphoto6.wdp"/><Relationship Id="rId22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17" Type="http://schemas.openxmlformats.org/officeDocument/2006/relationships/image" Target="../media/image33.png"/><Relationship Id="rId2" Type="http://schemas.openxmlformats.org/officeDocument/2006/relationships/audio" Target="../media/audio4.wav"/><Relationship Id="rId16" Type="http://schemas.microsoft.com/office/2007/relationships/hdphoto" Target="../media/hdphoto8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image" Target="../media/image42.png"/><Relationship Id="rId9" Type="http://schemas.openxmlformats.org/officeDocument/2006/relationships/image" Target="../media/image33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1.wdp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jp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22" y="108677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41" y="634559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45" y="-184599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991" y="1833769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110" y="2132965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1590" y="2699363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550" y="2898818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63" y="1471502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883" y="2703216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943" y="1411377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819" y="2993276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116" y="3174741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0484" y="3326591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202" y="2029748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729" y="1626123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337" y="3665854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1058" y="3312923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7714" y="5501342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130064" y="4621441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134254" y="5825675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975942" y="2855723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2769769" y="329849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183097" y="4907017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818" y="3343743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561" y="2150190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583096" y="15910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386" y="-16638"/>
            <a:ext cx="1234547" cy="1219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3096" y="990419"/>
            <a:ext cx="10760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0EFC4C-7811-83EB-94BC-F84B3A24D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39" y="2067637"/>
            <a:ext cx="10495722" cy="4790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C0BFD00-B248-BC0C-104C-AA5A280EC311}"/>
              </a:ext>
            </a:extLst>
          </p:cNvPr>
          <p:cNvSpPr/>
          <p:nvPr/>
        </p:nvSpPr>
        <p:spPr>
          <a:xfrm>
            <a:off x="2054086" y="4094922"/>
            <a:ext cx="689113" cy="537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EC3757-C37C-2ED6-C5C7-7050C10613F4}"/>
              </a:ext>
            </a:extLst>
          </p:cNvPr>
          <p:cNvSpPr/>
          <p:nvPr/>
        </p:nvSpPr>
        <p:spPr>
          <a:xfrm>
            <a:off x="9658077" y="3982573"/>
            <a:ext cx="689113" cy="537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48DAF4-FCE9-342C-71D8-659665A4BA90}"/>
              </a:ext>
            </a:extLst>
          </p:cNvPr>
          <p:cNvSpPr/>
          <p:nvPr/>
        </p:nvSpPr>
        <p:spPr>
          <a:xfrm>
            <a:off x="9846703" y="6352914"/>
            <a:ext cx="689113" cy="4927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" grpId="0" animBg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15" y="703922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88" y="985757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11" y="-285618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157" y="1732750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276" y="2031946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756" y="2598344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716" y="2797799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629" y="1370483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049" y="2602197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109" y="1310358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985" y="2892257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282" y="3073722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650" y="3225572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368" y="1928729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895" y="1525104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503" y="3564835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224" y="3211904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81880" y="5400323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574230" y="4520422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420108" y="2754704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7313979" y="2924983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627263" y="4805998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2984" y="3242724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727" y="2049171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036" y="3629968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24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578420" y="5724656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1E2C5-1BD1-65DB-E689-BE5F0A03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9" y="1859328"/>
            <a:ext cx="111537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084AB-9CAB-0CBC-77D3-A3DA6C2F4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>
            <a:extLst>
              <a:ext uri="{FF2B5EF4-FFF2-40B4-BE49-F238E27FC236}">
                <a16:creationId xmlns:a16="http://schemas.microsoft.com/office/drawing/2014/main" id="{7E7518D9-B7F1-51E0-E9FA-F2D2AE7FBF15}"/>
              </a:ext>
            </a:extLst>
          </p:cNvPr>
          <p:cNvSpPr/>
          <p:nvPr/>
        </p:nvSpPr>
        <p:spPr>
          <a:xfrm>
            <a:off x="1" y="287079"/>
            <a:ext cx="12192000" cy="6570921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95B763A-1415-1E59-0DA1-74095D258161}"/>
              </a:ext>
            </a:extLst>
          </p:cNvPr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C5FC3A-D879-AF34-E4FC-2833BBEEE59D}"/>
              </a:ext>
            </a:extLst>
          </p:cNvPr>
          <p:cNvSpPr txBox="1"/>
          <p:nvPr/>
        </p:nvSpPr>
        <p:spPr>
          <a:xfrm>
            <a:off x="284480" y="1406538"/>
            <a:ext cx="59175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28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(7,5 +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 X 2 X 4 = 100 (cm</a:t>
            </a:r>
            <a:r>
              <a:rPr kumimoji="0" lang="en-US" sz="28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(7,5 x 5 x 2) 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175 (cm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 X 5 X 4 = 150 (cm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DTXQ= 100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DTTP= 175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150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60652-9B84-1BA8-F20B-D2B88247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8FBCE-74E0-7298-8097-122971D242B7}"/>
              </a:ext>
            </a:extLst>
          </p:cNvPr>
          <p:cNvCxnSpPr/>
          <p:nvPr/>
        </p:nvCxnSpPr>
        <p:spPr>
          <a:xfrm>
            <a:off x="6096000" y="1232452"/>
            <a:ext cx="0" cy="5338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BB574D-74E5-D964-D9B0-A91673A70ACD}"/>
              </a:ext>
            </a:extLst>
          </p:cNvPr>
          <p:cNvSpPr txBox="1"/>
          <p:nvPr/>
        </p:nvSpPr>
        <p:spPr>
          <a:xfrm>
            <a:off x="6096000" y="1406538"/>
            <a:ext cx="59175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28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9 X 4 = 324 (dm</a:t>
            </a:r>
            <a:r>
              <a:rPr kumimoji="0" lang="en-US" sz="28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lvl="0" algn="ctr"/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X 6 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486 (dm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9 X 9 = 729 (dm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DTXQ= 324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DTTP= 486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729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6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2879" y="1791889"/>
            <a:ext cx="50243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cm.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DE3A1A-534D-1BD0-132B-DE34F9589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258" y="1398114"/>
            <a:ext cx="5320220" cy="39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0EBD2A-01D3-E4A5-3690-E161F4957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>
            <a:extLst>
              <a:ext uri="{FF2B5EF4-FFF2-40B4-BE49-F238E27FC236}">
                <a16:creationId xmlns:a16="http://schemas.microsoft.com/office/drawing/2014/main" id="{36F227E7-7FD1-668A-3565-01CEA808C047}"/>
              </a:ext>
            </a:extLst>
          </p:cNvPr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1779E002-C587-4D33-594E-E7159EB33E9E}"/>
              </a:ext>
            </a:extLst>
          </p:cNvPr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958D6-3622-CD99-303E-4C2AA4AE7314}"/>
              </a:ext>
            </a:extLst>
          </p:cNvPr>
          <p:cNvSpPr txBox="1"/>
          <p:nvPr/>
        </p:nvSpPr>
        <p:spPr>
          <a:xfrm>
            <a:off x="410816" y="2114218"/>
            <a:ext cx="5831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2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cm = 0,5 dm</a:t>
            </a:r>
            <a:endParaRPr kumimoji="0" lang="en-US" sz="3200" b="1" i="0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X 6 X 0,5 = 27 (dm</a:t>
            </a:r>
            <a:r>
              <a:rPr kumimoji="0" lang="en-US" sz="32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lvl="0" algn="ctr"/>
            <a:r>
              <a:rPr lang="en-US" sz="3200" b="1" u="sng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u="sng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27 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A3513-9189-6694-13BC-5F853213C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A2034-EEEF-7F4E-B003-84BE97971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258" y="1398114"/>
            <a:ext cx="5320220" cy="39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04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F1CE8-8325-DA39-43F2-E17C9E4E87F6}"/>
              </a:ext>
            </a:extLst>
          </p:cNvPr>
          <p:cNvSpPr txBox="1"/>
          <p:nvPr/>
        </p:nvSpPr>
        <p:spPr>
          <a:xfrm>
            <a:off x="662609" y="389176"/>
            <a:ext cx="11047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Theo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498B6-07E9-A498-BBE1-67CC2826181E}"/>
              </a:ext>
            </a:extLst>
          </p:cNvPr>
          <p:cNvSpPr txBox="1"/>
          <p:nvPr/>
        </p:nvSpPr>
        <p:spPr>
          <a:xfrm>
            <a:off x="753201" y="2817634"/>
            <a:ext cx="108667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Dũng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48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Dũng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BÀI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745" y="29375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6" y="42537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513857" y="2125640"/>
            <a:ext cx="11096211" cy="2266329"/>
            <a:chOff x="-87955" y="1186718"/>
            <a:chExt cx="8306951" cy="1293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-87955" y="1186718"/>
              <a:ext cx="8306951" cy="1293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102773" y="1251563"/>
              <a:ext cx="7848314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vườn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vườn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7896" y="399816"/>
            <a:ext cx="594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0" y="4580791"/>
            <a:ext cx="2608344" cy="2277209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881C9-4978-0A0A-0D77-D575AD6F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7D34F-7B46-E671-F194-2D384E2F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8044E5-7BE3-2C5D-7DBA-C50028629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01999-DB19-E724-0729-14AEC6488654}"/>
              </a:ext>
            </a:extLst>
          </p:cNvPr>
          <p:cNvSpPr/>
          <p:nvPr/>
        </p:nvSpPr>
        <p:spPr>
          <a:xfrm>
            <a:off x="2279374" y="2623930"/>
            <a:ext cx="7964556" cy="17757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98686672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AF6D8-2102-87DF-BA16-EC9D092BC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39" y="1031264"/>
            <a:ext cx="10310191" cy="53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20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234837" y="198782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BDC5B-E821-71C2-076B-847975793EBA}"/>
              </a:ext>
            </a:extLst>
          </p:cNvPr>
          <p:cNvSpPr txBox="1"/>
          <p:nvPr/>
        </p:nvSpPr>
        <p:spPr>
          <a:xfrm>
            <a:off x="437321" y="674400"/>
            <a:ext cx="111980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TP.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Tân Sơn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96 : 40 = 2,4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= 2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TP.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- (2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= 13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en-US" sz="3200" b="1" i="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210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8640B-3A1A-DDB0-7EC9-F047396BA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667258" y="261913"/>
            <a:ext cx="10138669" cy="2097497"/>
            <a:chOff x="135769" y="147365"/>
            <a:chExt cx="13921551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72495" h="2097497" fill="none" extrusionOk="0">
                          <a:moveTo>
                            <a:pt x="0" y="0"/>
                          </a:moveTo>
                          <a:cubicBezTo>
                            <a:pt x="4682741" y="-125794"/>
                            <a:pt x="8820843" y="201846"/>
                            <a:pt x="10072495" y="0"/>
                          </a:cubicBezTo>
                          <a:cubicBezTo>
                            <a:pt x="10077219" y="997740"/>
                            <a:pt x="10045462" y="1390668"/>
                            <a:pt x="10072495" y="2097497"/>
                          </a:cubicBezTo>
                          <a:cubicBezTo>
                            <a:pt x="8892966" y="1716306"/>
                            <a:pt x="3365888" y="1427978"/>
                            <a:pt x="0" y="2097497"/>
                          </a:cubicBezTo>
                          <a:cubicBezTo>
                            <a:pt x="182637" y="1140381"/>
                            <a:pt x="31445" y="692273"/>
                            <a:pt x="0" y="0"/>
                          </a:cubicBezTo>
                          <a:close/>
                        </a:path>
                        <a:path w="10072495" h="2097497" stroke="0" extrusionOk="0">
                          <a:moveTo>
                            <a:pt x="0" y="0"/>
                          </a:moveTo>
                          <a:cubicBezTo>
                            <a:pt x="2981033" y="-6729"/>
                            <a:pt x="8699996" y="-150091"/>
                            <a:pt x="10072495" y="0"/>
                          </a:cubicBezTo>
                          <a:cubicBezTo>
                            <a:pt x="10055892" y="477669"/>
                            <a:pt x="10057224" y="1739403"/>
                            <a:pt x="10072495" y="2097497"/>
                          </a:cubicBezTo>
                          <a:cubicBezTo>
                            <a:pt x="6372080" y="2015811"/>
                            <a:pt x="4441697" y="2692363"/>
                            <a:pt x="0" y="2097497"/>
                          </a:cubicBezTo>
                          <a:cubicBezTo>
                            <a:pt x="69911" y="1672309"/>
                            <a:pt x="59957" y="708356"/>
                            <a:pt x="0" y="0"/>
                          </a:cubicBezTo>
                          <a:close/>
                        </a:path>
                        <a:path w="10072495" h="2097497" fill="none" stroke="0" extrusionOk="0">
                          <a:moveTo>
                            <a:pt x="0" y="0"/>
                          </a:moveTo>
                          <a:cubicBezTo>
                            <a:pt x="4707859" y="-193063"/>
                            <a:pt x="9183839" y="108285"/>
                            <a:pt x="10072495" y="0"/>
                          </a:cubicBezTo>
                          <a:cubicBezTo>
                            <a:pt x="10136823" y="971846"/>
                            <a:pt x="10145813" y="1512419"/>
                            <a:pt x="10072495" y="2097497"/>
                          </a:cubicBezTo>
                          <a:cubicBezTo>
                            <a:pt x="8288721" y="973021"/>
                            <a:pt x="4161635" y="1458517"/>
                            <a:pt x="0" y="2097497"/>
                          </a:cubicBezTo>
                          <a:cubicBezTo>
                            <a:pt x="77288" y="1200565"/>
                            <a:pt x="-129957" y="528176"/>
                            <a:pt x="0" y="0"/>
                          </a:cubicBezTo>
                          <a:close/>
                        </a:path>
                        <a:path w="10072495" h="2097497" fill="none" stroke="0" extrusionOk="0">
                          <a:moveTo>
                            <a:pt x="0" y="0"/>
                          </a:moveTo>
                          <a:cubicBezTo>
                            <a:pt x="4689073" y="-147896"/>
                            <a:pt x="8997745" y="127539"/>
                            <a:pt x="10072495" y="0"/>
                          </a:cubicBezTo>
                          <a:cubicBezTo>
                            <a:pt x="10058509" y="970600"/>
                            <a:pt x="10083324" y="1459657"/>
                            <a:pt x="10072495" y="2097497"/>
                          </a:cubicBezTo>
                          <a:cubicBezTo>
                            <a:pt x="8436791" y="1517109"/>
                            <a:pt x="3622722" y="1167047"/>
                            <a:pt x="0" y="2097497"/>
                          </a:cubicBezTo>
                          <a:cubicBezTo>
                            <a:pt x="184630" y="1159903"/>
                            <a:pt x="-36691" y="5320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135769" y="243538"/>
              <a:ext cx="13921551" cy="169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1m;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0,5m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0,5m;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21277" y="300093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62697" y="3052958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0,25m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297430"/>
            <a:chOff x="981375" y="2864057"/>
            <a:chExt cx="4537107" cy="12974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3084269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0,25m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443811" y="-372796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6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406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sz="3200" b="1" dirty="0">
                  <a:solidFill>
                    <a:srgbClr val="FF0000"/>
                  </a:solidFill>
                </a:rPr>
                <a:t>Một xe đạp đi </a:t>
              </a:r>
              <a:r>
                <a:rPr lang="en-US" sz="3200" b="1" dirty="0" err="1">
                  <a:solidFill>
                    <a:srgbClr val="FF0000"/>
                  </a:solidFill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</a:rPr>
                <a:t>vận tốc </a:t>
              </a:r>
              <a:r>
                <a:rPr lang="en-US" sz="3200" b="1" dirty="0">
                  <a:solidFill>
                    <a:srgbClr val="FF0000"/>
                  </a:solidFill>
                </a:rPr>
                <a:t>12 km/h, </a:t>
              </a:r>
              <a:r>
                <a:rPr lang="vi-VN" sz="3200" b="1" dirty="0">
                  <a:solidFill>
                    <a:srgbClr val="FF0000"/>
                  </a:solidFill>
                </a:rPr>
                <a:t>được quãng đường 36 km. Hỏi xe đạp là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</a:rPr>
                <a:t> bao </a:t>
              </a:r>
              <a:r>
                <a:rPr lang="en-US" sz="3200" b="1" dirty="0" err="1">
                  <a:solidFill>
                    <a:srgbClr val="FF0000"/>
                  </a:solidFill>
                </a:rPr>
                <a:t>lâu</a:t>
              </a:r>
              <a:r>
                <a:rPr lang="vi-VN" sz="3200" b="1" dirty="0">
                  <a:solidFill>
                    <a:srgbClr val="FF0000"/>
                  </a:solidFill>
                </a:rPr>
                <a:t>?</a:t>
              </a:r>
              <a:endParaRPr kumimoji="0" lang="en-US" altLang="en-US" sz="3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89258"/>
            <a:ext cx="8882712" cy="1940957"/>
            <a:chOff x="226633" y="-58704"/>
            <a:chExt cx="31555625" cy="253507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prstGeom prst="roundRect">
              <a:avLst/>
            </a:pr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555625" h="2392709" fill="none" extrusionOk="0">
                          <a:moveTo>
                            <a:pt x="0" y="0"/>
                          </a:moveTo>
                          <a:cubicBezTo>
                            <a:pt x="11376530" y="170434"/>
                            <a:pt x="17454100" y="1034821"/>
                            <a:pt x="31555625" y="0"/>
                          </a:cubicBezTo>
                          <a:cubicBezTo>
                            <a:pt x="31059107" y="501752"/>
                            <a:pt x="30844831" y="1671566"/>
                            <a:pt x="31555625" y="2392709"/>
                          </a:cubicBezTo>
                          <a:cubicBezTo>
                            <a:pt x="16714277" y="2225787"/>
                            <a:pt x="6561020" y="987095"/>
                            <a:pt x="0" y="2392709"/>
                          </a:cubicBezTo>
                          <a:cubicBezTo>
                            <a:pt x="390563" y="1451151"/>
                            <a:pt x="315168" y="558169"/>
                            <a:pt x="0" y="0"/>
                          </a:cubicBezTo>
                          <a:close/>
                        </a:path>
                        <a:path w="31555625" h="2392709" stroke="0" extrusionOk="0">
                          <a:moveTo>
                            <a:pt x="0" y="0"/>
                          </a:moveTo>
                          <a:cubicBezTo>
                            <a:pt x="15230138" y="146231"/>
                            <a:pt x="26068501" y="-296335"/>
                            <a:pt x="31555625" y="0"/>
                          </a:cubicBezTo>
                          <a:cubicBezTo>
                            <a:pt x="31223941" y="308179"/>
                            <a:pt x="31889820" y="1466872"/>
                            <a:pt x="31555625" y="2392709"/>
                          </a:cubicBezTo>
                          <a:cubicBezTo>
                            <a:pt x="20360137" y="2269662"/>
                            <a:pt x="8811047" y="3336061"/>
                            <a:pt x="0" y="2392709"/>
                          </a:cubicBezTo>
                          <a:cubicBezTo>
                            <a:pt x="15814" y="1699585"/>
                            <a:pt x="274633" y="1328793"/>
                            <a:pt x="0" y="0"/>
                          </a:cubicBezTo>
                          <a:close/>
                        </a:path>
                        <a:path w="31555625" h="2392709" fill="none" stroke="0" extrusionOk="0">
                          <a:moveTo>
                            <a:pt x="0" y="0"/>
                          </a:moveTo>
                          <a:cubicBezTo>
                            <a:pt x="10622740" y="-274934"/>
                            <a:pt x="19619363" y="319558"/>
                            <a:pt x="31555625" y="0"/>
                          </a:cubicBezTo>
                          <a:cubicBezTo>
                            <a:pt x="30939700" y="446366"/>
                            <a:pt x="31548882" y="1679437"/>
                            <a:pt x="31555625" y="2392709"/>
                          </a:cubicBezTo>
                          <a:cubicBezTo>
                            <a:pt x="26946258" y="2398228"/>
                            <a:pt x="12952570" y="2370602"/>
                            <a:pt x="0" y="2392709"/>
                          </a:cubicBezTo>
                          <a:cubicBezTo>
                            <a:pt x="261020" y="1577916"/>
                            <a:pt x="-2301" y="422610"/>
                            <a:pt x="0" y="0"/>
                          </a:cubicBezTo>
                          <a:close/>
                        </a:path>
                        <a:path w="31555625" h="2392709" fill="none" stroke="0" extrusionOk="0">
                          <a:moveTo>
                            <a:pt x="0" y="0"/>
                          </a:moveTo>
                          <a:cubicBezTo>
                            <a:pt x="11500648" y="-98915"/>
                            <a:pt x="18627787" y="593308"/>
                            <a:pt x="31555625" y="0"/>
                          </a:cubicBezTo>
                          <a:cubicBezTo>
                            <a:pt x="30973437" y="424692"/>
                            <a:pt x="30894642" y="1864360"/>
                            <a:pt x="31555625" y="2392709"/>
                          </a:cubicBezTo>
                          <a:cubicBezTo>
                            <a:pt x="15992921" y="1446286"/>
                            <a:pt x="7438547" y="720747"/>
                            <a:pt x="0" y="2392709"/>
                          </a:cubicBezTo>
                          <a:cubicBezTo>
                            <a:pt x="362928" y="1537695"/>
                            <a:pt x="292822" y="51648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81925" y="-58704"/>
              <a:ext cx="31265480" cy="2535077"/>
            </a:xfrm>
            <a:prstGeom prst="round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thùng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lập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cạnh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</a:rPr>
                <a:t> 2m.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diện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phần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thùng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vi-VN" sz="3600" b="1" dirty="0">
                  <a:solidFill>
                    <a:srgbClr val="FF0000"/>
                  </a:solidFill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 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9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E543D-CB44-1715-CB31-3004834B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649" y="1271110"/>
            <a:ext cx="8254699" cy="2523963"/>
          </a:xfrm>
          <a:prstGeom prst="rect">
            <a:avLst/>
          </a:prstGeom>
        </p:spPr>
      </p:pic>
      <p:sp>
        <p:nvSpPr>
          <p:cNvPr id="2" name="3859">
            <a:extLst>
              <a:ext uri="{FF2B5EF4-FFF2-40B4-BE49-F238E27FC236}">
                <a16:creationId xmlns:a16="http://schemas.microsoft.com/office/drawing/2014/main" id="{1410FBA9-1C56-B1C6-8921-000B41039C8E}"/>
              </a:ext>
            </a:extLst>
          </p:cNvPr>
          <p:cNvSpPr txBox="1"/>
          <p:nvPr/>
        </p:nvSpPr>
        <p:spPr>
          <a:xfrm>
            <a:off x="4467969" y="4022885"/>
            <a:ext cx="2991016" cy="117127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Po.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770</Words>
  <Application>Microsoft Office PowerPoint</Application>
  <PresentationFormat>Widescreen</PresentationFormat>
  <Paragraphs>100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#9Slide07 Crocante</vt:lpstr>
      <vt:lpstr>#9Slide07 SVNErika Ormig</vt:lpstr>
      <vt:lpstr>Arial</vt:lpstr>
      <vt:lpstr>Calibri</vt:lpstr>
      <vt:lpstr>Cambria</vt:lpstr>
      <vt:lpstr>inpin heiti</vt:lpstr>
      <vt:lpstr>UTM Showcard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8</cp:revision>
  <dcterms:created xsi:type="dcterms:W3CDTF">2024-01-27T08:00:43Z</dcterms:created>
  <dcterms:modified xsi:type="dcterms:W3CDTF">2025-04-09T12:57:17Z</dcterms:modified>
</cp:coreProperties>
</file>